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4"/>
  </p:sldMasterIdLst>
  <p:notesMasterIdLst>
    <p:notesMasterId r:id="rId43"/>
  </p:notesMasterIdLst>
  <p:handoutMasterIdLst>
    <p:handoutMasterId r:id="rId44"/>
  </p:handoutMasterIdLst>
  <p:sldIdLst>
    <p:sldId id="708" r:id="rId5"/>
    <p:sldId id="681" r:id="rId6"/>
    <p:sldId id="682" r:id="rId7"/>
    <p:sldId id="693" r:id="rId8"/>
    <p:sldId id="705" r:id="rId9"/>
    <p:sldId id="709" r:id="rId10"/>
    <p:sldId id="710" r:id="rId11"/>
    <p:sldId id="711" r:id="rId12"/>
    <p:sldId id="712" r:id="rId13"/>
    <p:sldId id="713" r:id="rId14"/>
    <p:sldId id="714" r:id="rId15"/>
    <p:sldId id="715" r:id="rId16"/>
    <p:sldId id="716" r:id="rId17"/>
    <p:sldId id="717" r:id="rId18"/>
    <p:sldId id="698" r:id="rId19"/>
    <p:sldId id="721" r:id="rId20"/>
    <p:sldId id="724" r:id="rId21"/>
    <p:sldId id="725" r:id="rId22"/>
    <p:sldId id="722" r:id="rId23"/>
    <p:sldId id="723" r:id="rId24"/>
    <p:sldId id="718" r:id="rId25"/>
    <p:sldId id="726" r:id="rId26"/>
    <p:sldId id="727" r:id="rId27"/>
    <p:sldId id="728" r:id="rId28"/>
    <p:sldId id="730" r:id="rId29"/>
    <p:sldId id="731" r:id="rId30"/>
    <p:sldId id="732" r:id="rId31"/>
    <p:sldId id="733" r:id="rId32"/>
    <p:sldId id="734" r:id="rId33"/>
    <p:sldId id="735" r:id="rId34"/>
    <p:sldId id="736" r:id="rId35"/>
    <p:sldId id="737" r:id="rId36"/>
    <p:sldId id="739" r:id="rId37"/>
    <p:sldId id="740" r:id="rId38"/>
    <p:sldId id="741" r:id="rId39"/>
    <p:sldId id="719" r:id="rId40"/>
    <p:sldId id="720" r:id="rId41"/>
    <p:sldId id="699" r:id="rId42"/>
  </p:sldIdLst>
  <p:sldSz cx="7559675" cy="10691813"/>
  <p:notesSz cx="6858000" cy="9144000"/>
  <p:defaultTex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F904705A-CD0C-2BA1-3DD3-3DCCDD1E043C}" name="Henrieta Hrablik Chovanová" initials="HC" userId="S::henrieta.chovanova@stuba.sk::98208871-7645-4487-a9b3-5f3a3c90efbb"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87A33"/>
    <a:srgbClr val="D9287D"/>
    <a:srgbClr val="262626"/>
    <a:srgbClr val="1C1442"/>
    <a:srgbClr val="8A2061"/>
    <a:srgbClr val="186BA8"/>
    <a:srgbClr val="AD4097"/>
    <a:srgbClr val="371746"/>
    <a:srgbClr val="63C7CA"/>
    <a:srgbClr val="7C1E5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B9631B5-78F2-41C9-869B-9F39066F8104}" styleName="Medium Style 3 - Accent 4">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4"/>
          </a:solidFill>
        </a:fill>
      </a:tcStyle>
    </a:lastCol>
    <a:firstCol>
      <a:tcTxStyle b="on">
        <a:fontRef idx="minor">
          <a:scrgbClr r="0" g="0" b="0"/>
        </a:fontRef>
        <a:schemeClr val="lt1"/>
      </a:tcTxStyle>
      <a:tcStyle>
        <a:tcBdr/>
        <a:fill>
          <a:solidFill>
            <a:schemeClr val="accent4"/>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4"/>
          </a:solidFill>
        </a:fill>
      </a:tcStyle>
    </a:firstRow>
  </a:tblStyle>
  <a:tblStyle styleId="{74C1A8A3-306A-4EB7-A6B1-4F7E0EB9C5D6}" styleName="Medium Style 3 - Accent 5">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5"/>
          </a:solidFill>
        </a:fill>
      </a:tcStyle>
    </a:lastCol>
    <a:firstCol>
      <a:tcTxStyle b="on">
        <a:fontRef idx="minor">
          <a:scrgbClr r="0" g="0" b="0"/>
        </a:fontRef>
        <a:schemeClr val="lt1"/>
      </a:tcTxStyle>
      <a:tcStyle>
        <a:tcBdr/>
        <a:fill>
          <a:solidFill>
            <a:schemeClr val="accent5"/>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5"/>
          </a:solidFill>
        </a:fill>
      </a:tcStyle>
    </a:firstRow>
  </a:tblStyle>
  <a:tblStyle styleId="{37CE84F3-28C3-443E-9E96-99CF82512B78}" styleName="Dark Style 1 - Accent 2">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2"/>
          </a:solidFill>
        </a:fill>
      </a:tcStyle>
    </a:wholeTbl>
    <a:band1H>
      <a:tcStyle>
        <a:tcBdr/>
        <a:fill>
          <a:solidFill>
            <a:schemeClr val="accent2">
              <a:shade val="60000"/>
            </a:schemeClr>
          </a:solidFill>
        </a:fill>
      </a:tcStyle>
    </a:band1H>
    <a:band1V>
      <a:tcStyle>
        <a:tcBdr/>
        <a:fill>
          <a:solidFill>
            <a:schemeClr val="accent2">
              <a:shade val="60000"/>
            </a:schemeClr>
          </a:solidFill>
        </a:fill>
      </a:tcStyle>
    </a:band1V>
    <a:lastCol>
      <a:tcTxStyle b="on"/>
      <a:tcStyle>
        <a:tcBdr>
          <a:left>
            <a:ln w="25400" cmpd="sng">
              <a:solidFill>
                <a:schemeClr val="lt1"/>
              </a:solidFill>
            </a:ln>
          </a:left>
        </a:tcBdr>
        <a:fill>
          <a:solidFill>
            <a:schemeClr val="accent2">
              <a:shade val="60000"/>
            </a:schemeClr>
          </a:solidFill>
        </a:fill>
      </a:tcStyle>
    </a:lastCol>
    <a:firstCol>
      <a:tcTxStyle b="on"/>
      <a:tcStyle>
        <a:tcBdr>
          <a:right>
            <a:ln w="25400" cmpd="sng">
              <a:solidFill>
                <a:schemeClr val="lt1"/>
              </a:solidFill>
            </a:ln>
          </a:right>
        </a:tcBdr>
        <a:fill>
          <a:solidFill>
            <a:schemeClr val="accent2">
              <a:shade val="60000"/>
            </a:schemeClr>
          </a:solidFill>
        </a:fill>
      </a:tcStyle>
    </a:firstCol>
    <a:lastRow>
      <a:tcTxStyle b="on"/>
      <a:tcStyle>
        <a:tcBdr>
          <a:top>
            <a:ln w="25400" cmpd="sng">
              <a:solidFill>
                <a:schemeClr val="lt1"/>
              </a:solidFill>
            </a:ln>
          </a:top>
        </a:tcBdr>
        <a:fill>
          <a:solidFill>
            <a:schemeClr val="accent2">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1412" autoAdjust="0"/>
    <p:restoredTop sz="81204"/>
  </p:normalViewPr>
  <p:slideViewPr>
    <p:cSldViewPr snapToGrid="0" snapToObjects="1">
      <p:cViewPr>
        <p:scale>
          <a:sx n="36" d="100"/>
          <a:sy n="36" d="100"/>
        </p:scale>
        <p:origin x="2112" y="8"/>
      </p:cViewPr>
      <p:guideLst/>
    </p:cSldViewPr>
  </p:slideViewPr>
  <p:notesTextViewPr>
    <p:cViewPr>
      <p:scale>
        <a:sx n="1" d="1"/>
        <a:sy n="1" d="1"/>
      </p:scale>
      <p:origin x="0" y="0"/>
    </p:cViewPr>
  </p:notesTextViewPr>
  <p:sorterViewPr>
    <p:cViewPr varScale="1">
      <p:scale>
        <a:sx n="1" d="1"/>
        <a:sy n="1" d="1"/>
      </p:scale>
      <p:origin x="0" y="0"/>
    </p:cViewPr>
  </p:sorterViewPr>
  <p:notesViewPr>
    <p:cSldViewPr snapToGrid="0" snapToObjects="1" showGuides="1">
      <p:cViewPr varScale="1">
        <p:scale>
          <a:sx n="71" d="100"/>
          <a:sy n="71" d="100"/>
        </p:scale>
        <p:origin x="3272" y="16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theme" Target="theme/theme1.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presProps" Target="pres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microsoft.com/office/2018/10/relationships/authors" Target="author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handoutMaster" Target="handoutMasters/handoutMaster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notesMaster" Target="notesMasters/notesMaster1.xml"/><Relationship Id="rId48" Type="http://schemas.openxmlformats.org/officeDocument/2006/relationships/tableStyles" Target="tableStyles.xml"/><Relationship Id="rId8" Type="http://schemas.openxmlformats.org/officeDocument/2006/relationships/slide" Target="slides/slide4.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viewProps" Target="viewProps.xml"/><Relationship Id="rId20" Type="http://schemas.openxmlformats.org/officeDocument/2006/relationships/slide" Target="slides/slide16.xml"/><Relationship Id="rId41" Type="http://schemas.openxmlformats.org/officeDocument/2006/relationships/slide" Target="slides/slide37.xml"/><Relationship Id="rId1" Type="http://schemas.openxmlformats.org/officeDocument/2006/relationships/customXml" Target="../customXml/item1.xml"/><Relationship Id="rId6" Type="http://schemas.openxmlformats.org/officeDocument/2006/relationships/slide" Target="slides/slide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D77E7518-D7D3-A342-B9A1-57B91EA8AD9D}"/>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29238D92-CE55-1642-B171-5E9305F007A3}"/>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FF378577-8B88-EE4C-8516-6703E5E700B5}" type="datetimeFigureOut">
              <a:rPr lang="en-US" smtClean="0"/>
              <a:t>3/27/2024</a:t>
            </a:fld>
            <a:endParaRPr lang="en-US" dirty="0"/>
          </a:p>
        </p:txBody>
      </p:sp>
      <p:sp>
        <p:nvSpPr>
          <p:cNvPr id="4" name="Footer Placeholder 3">
            <a:extLst>
              <a:ext uri="{FF2B5EF4-FFF2-40B4-BE49-F238E27FC236}">
                <a16:creationId xmlns:a16="http://schemas.microsoft.com/office/drawing/2014/main" id="{294DC253-90BB-9447-B456-77404052F1D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1E73BA3A-C6D1-EB41-8906-A8CC76B3C0A3}"/>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ED09957D-E1A3-9D46-BB8D-8C509470EB58}" type="slidenum">
              <a:rPr lang="en-US" smtClean="0"/>
              <a:t>‹#›</a:t>
            </a:fld>
            <a:endParaRPr lang="en-US" dirty="0"/>
          </a:p>
        </p:txBody>
      </p:sp>
    </p:spTree>
    <p:extLst>
      <p:ext uri="{BB962C8B-B14F-4D97-AF65-F5344CB8AC3E}">
        <p14:creationId xmlns:p14="http://schemas.microsoft.com/office/powerpoint/2010/main" val="1528926450"/>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9E1DF58-7EE3-C448-983E-EBFA8BC3FAB5}" type="datetimeFigureOut">
              <a:rPr lang="en-US" smtClean="0"/>
              <a:t>3/27/2024</a:t>
            </a:fld>
            <a:endParaRPr lang="en-US" dirty="0"/>
          </a:p>
        </p:txBody>
      </p:sp>
      <p:sp>
        <p:nvSpPr>
          <p:cNvPr id="4" name="Slide Image Placeholder 3"/>
          <p:cNvSpPr>
            <a:spLocks noGrp="1" noRot="1" noChangeAspect="1"/>
          </p:cNvSpPr>
          <p:nvPr>
            <p:ph type="sldImg" idx="2"/>
          </p:nvPr>
        </p:nvSpPr>
        <p:spPr>
          <a:xfrm>
            <a:off x="2338388" y="1143000"/>
            <a:ext cx="2181225"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F75372A-F483-BF4C-A311-87AB670BD6E8}" type="slidenum">
              <a:rPr lang="en-US" smtClean="0"/>
              <a:t>‹#›</a:t>
            </a:fld>
            <a:endParaRPr lang="en-US" dirty="0"/>
          </a:p>
        </p:txBody>
      </p:sp>
    </p:spTree>
    <p:extLst>
      <p:ext uri="{BB962C8B-B14F-4D97-AF65-F5344CB8AC3E}">
        <p14:creationId xmlns:p14="http://schemas.microsoft.com/office/powerpoint/2010/main" val="1810596504"/>
      </p:ext>
    </p:extLst>
  </p:cSld>
  <p:clrMap bg1="lt1" tx1="dk1" bg2="lt2" tx2="dk2" accent1="accent1" accent2="accent2" accent3="accent3" accent4="accent4" accent5="accent5" accent6="accent6" hlink="hlink" folHlink="folHlink"/>
  <p:hf sldNum="0" hdr="0" ftr="0" dt="0"/>
  <p:notesStyle>
    <a:lvl1pPr marL="0" algn="l" defTabSz="875998" rtl="0" eaLnBrk="1" latinLnBrk="0" hangingPunct="1">
      <a:defRPr sz="1150" kern="1200">
        <a:solidFill>
          <a:schemeClr val="tx1"/>
        </a:solidFill>
        <a:latin typeface="+mn-lt"/>
        <a:ea typeface="+mn-ea"/>
        <a:cs typeface="+mn-cs"/>
      </a:defRPr>
    </a:lvl1pPr>
    <a:lvl2pPr marL="437999" algn="l" defTabSz="875998" rtl="0" eaLnBrk="1" latinLnBrk="0" hangingPunct="1">
      <a:defRPr sz="1150" kern="1200">
        <a:solidFill>
          <a:schemeClr val="tx1"/>
        </a:solidFill>
        <a:latin typeface="+mn-lt"/>
        <a:ea typeface="+mn-ea"/>
        <a:cs typeface="+mn-cs"/>
      </a:defRPr>
    </a:lvl2pPr>
    <a:lvl3pPr marL="875998" algn="l" defTabSz="875998" rtl="0" eaLnBrk="1" latinLnBrk="0" hangingPunct="1">
      <a:defRPr sz="1150" kern="1200">
        <a:solidFill>
          <a:schemeClr val="tx1"/>
        </a:solidFill>
        <a:latin typeface="+mn-lt"/>
        <a:ea typeface="+mn-ea"/>
        <a:cs typeface="+mn-cs"/>
      </a:defRPr>
    </a:lvl3pPr>
    <a:lvl4pPr marL="1313997" algn="l" defTabSz="875998" rtl="0" eaLnBrk="1" latinLnBrk="0" hangingPunct="1">
      <a:defRPr sz="1150" kern="1200">
        <a:solidFill>
          <a:schemeClr val="tx1"/>
        </a:solidFill>
        <a:latin typeface="+mn-lt"/>
        <a:ea typeface="+mn-ea"/>
        <a:cs typeface="+mn-cs"/>
      </a:defRPr>
    </a:lvl4pPr>
    <a:lvl5pPr marL="1751996" algn="l" defTabSz="875998" rtl="0" eaLnBrk="1" latinLnBrk="0" hangingPunct="1">
      <a:defRPr sz="1150" kern="1200">
        <a:solidFill>
          <a:schemeClr val="tx1"/>
        </a:solidFill>
        <a:latin typeface="+mn-lt"/>
        <a:ea typeface="+mn-ea"/>
        <a:cs typeface="+mn-cs"/>
      </a:defRPr>
    </a:lvl5pPr>
    <a:lvl6pPr marL="2189995" algn="l" defTabSz="875998" rtl="0" eaLnBrk="1" latinLnBrk="0" hangingPunct="1">
      <a:defRPr sz="1150" kern="1200">
        <a:solidFill>
          <a:schemeClr val="tx1"/>
        </a:solidFill>
        <a:latin typeface="+mn-lt"/>
        <a:ea typeface="+mn-ea"/>
        <a:cs typeface="+mn-cs"/>
      </a:defRPr>
    </a:lvl6pPr>
    <a:lvl7pPr marL="2627995" algn="l" defTabSz="875998" rtl="0" eaLnBrk="1" latinLnBrk="0" hangingPunct="1">
      <a:defRPr sz="1150" kern="1200">
        <a:solidFill>
          <a:schemeClr val="tx1"/>
        </a:solidFill>
        <a:latin typeface="+mn-lt"/>
        <a:ea typeface="+mn-ea"/>
        <a:cs typeface="+mn-cs"/>
      </a:defRPr>
    </a:lvl7pPr>
    <a:lvl8pPr marL="3065994" algn="l" defTabSz="875998" rtl="0" eaLnBrk="1" latinLnBrk="0" hangingPunct="1">
      <a:defRPr sz="1150" kern="1200">
        <a:solidFill>
          <a:schemeClr val="tx1"/>
        </a:solidFill>
        <a:latin typeface="+mn-lt"/>
        <a:ea typeface="+mn-ea"/>
        <a:cs typeface="+mn-cs"/>
      </a:defRPr>
    </a:lvl8pPr>
    <a:lvl9pPr marL="3503992" algn="l" defTabSz="875998" rtl="0" eaLnBrk="1" latinLnBrk="0" hangingPunct="1">
      <a:defRPr sz="115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60420267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13622091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75964845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52480799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14988488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73803282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43357865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2205814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04972061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18844283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50359486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66473261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19861366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25624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97537683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92296033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73929575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6354965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5.jp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over Slide">
    <p:spTree>
      <p:nvGrpSpPr>
        <p:cNvPr id="1" name=""/>
        <p:cNvGrpSpPr/>
        <p:nvPr/>
      </p:nvGrpSpPr>
      <p:grpSpPr>
        <a:xfrm>
          <a:off x="0" y="0"/>
          <a:ext cx="0" cy="0"/>
          <a:chOff x="0" y="0"/>
          <a:chExt cx="0" cy="0"/>
        </a:xfrm>
      </p:grpSpPr>
      <p:sp>
        <p:nvSpPr>
          <p:cNvPr id="67" name="Freeform 66">
            <a:extLst>
              <a:ext uri="{FF2B5EF4-FFF2-40B4-BE49-F238E27FC236}">
                <a16:creationId xmlns:a16="http://schemas.microsoft.com/office/drawing/2014/main" id="{90B39B83-E769-C691-69F2-2024882A4E84}"/>
              </a:ext>
            </a:extLst>
          </p:cNvPr>
          <p:cNvSpPr/>
          <p:nvPr userDrawn="1"/>
        </p:nvSpPr>
        <p:spPr>
          <a:xfrm>
            <a:off x="-2988" y="0"/>
            <a:ext cx="7562663" cy="3360557"/>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solidFill>
            <a:srgbClr val="D9287D"/>
          </a:solidFill>
          <a:ln w="28891" cap="flat">
            <a:noFill/>
            <a:prstDash val="solid"/>
            <a:miter/>
          </a:ln>
        </p:spPr>
        <p:txBody>
          <a:bodyPr rtlCol="0" anchor="ctr"/>
          <a:lstStyle/>
          <a:p>
            <a:endParaRPr lang="en-US"/>
          </a:p>
        </p:txBody>
      </p:sp>
      <p:sp>
        <p:nvSpPr>
          <p:cNvPr id="127" name="Freeform 126">
            <a:extLst>
              <a:ext uri="{FF2B5EF4-FFF2-40B4-BE49-F238E27FC236}">
                <a16:creationId xmlns:a16="http://schemas.microsoft.com/office/drawing/2014/main" id="{03D14AF8-FCBA-1340-DCB5-0EF25336ECA5}"/>
              </a:ext>
            </a:extLst>
          </p:cNvPr>
          <p:cNvSpPr/>
          <p:nvPr userDrawn="1"/>
        </p:nvSpPr>
        <p:spPr>
          <a:xfrm>
            <a:off x="0" y="6448925"/>
            <a:ext cx="7565651" cy="2485582"/>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solidFill>
            <a:srgbClr val="D9287D"/>
          </a:solidFill>
          <a:ln w="28891"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27A8425-B90A-4347-AF48-00C1D5CC2D28}"/>
              </a:ext>
            </a:extLst>
          </p:cNvPr>
          <p:cNvSpPr/>
          <p:nvPr/>
        </p:nvSpPr>
        <p:spPr>
          <a:xfrm>
            <a:off x="3299814" y="4167593"/>
            <a:ext cx="4525730" cy="3029130"/>
          </a:xfrm>
          <a:custGeom>
            <a:avLst/>
            <a:gdLst>
              <a:gd name="connsiteX0" fmla="*/ 0 w 4525730"/>
              <a:gd name="connsiteY0" fmla="*/ 0 h 3029130"/>
              <a:gd name="connsiteX1" fmla="*/ 4525731 w 4525730"/>
              <a:gd name="connsiteY1" fmla="*/ 0 h 3029130"/>
              <a:gd name="connsiteX2" fmla="*/ 4525731 w 4525730"/>
              <a:gd name="connsiteY2" fmla="*/ 3029131 h 3029130"/>
              <a:gd name="connsiteX3" fmla="*/ 1 w 4525730"/>
              <a:gd name="connsiteY3" fmla="*/ 3029131 h 3029130"/>
            </a:gdLst>
            <a:ahLst/>
            <a:cxnLst>
              <a:cxn ang="0">
                <a:pos x="connsiteX0" y="connsiteY0"/>
              </a:cxn>
              <a:cxn ang="0">
                <a:pos x="connsiteX1" y="connsiteY1"/>
              </a:cxn>
              <a:cxn ang="0">
                <a:pos x="connsiteX2" y="connsiteY2"/>
              </a:cxn>
              <a:cxn ang="0">
                <a:pos x="connsiteX3" y="connsiteY3"/>
              </a:cxn>
            </a:cxnLst>
            <a:rect l="l" t="t" r="r" b="b"/>
            <a:pathLst>
              <a:path w="4525730" h="3029130">
                <a:moveTo>
                  <a:pt x="0" y="0"/>
                </a:moveTo>
                <a:lnTo>
                  <a:pt x="4525731" y="0"/>
                </a:lnTo>
                <a:lnTo>
                  <a:pt x="4525731" y="3029131"/>
                </a:lnTo>
                <a:lnTo>
                  <a:pt x="1" y="3029131"/>
                </a:lnTo>
                <a:close/>
              </a:path>
            </a:pathLst>
          </a:custGeom>
          <a:noFill/>
          <a:ln w="30808" cap="flat">
            <a:noFill/>
            <a:prstDash val="solid"/>
            <a:miter/>
          </a:ln>
        </p:spPr>
        <p:txBody>
          <a:bodyPr rtlCol="0" anchor="ctr"/>
          <a:lstStyle/>
          <a:p>
            <a:endParaRPr lang="en-US"/>
          </a:p>
        </p:txBody>
      </p:sp>
      <p:sp>
        <p:nvSpPr>
          <p:cNvPr id="48" name="Text Placeholder 32">
            <a:extLst>
              <a:ext uri="{FF2B5EF4-FFF2-40B4-BE49-F238E27FC236}">
                <a16:creationId xmlns:a16="http://schemas.microsoft.com/office/drawing/2014/main" id="{B89F8635-3B10-3466-9F1B-008E79F08196}"/>
              </a:ext>
            </a:extLst>
          </p:cNvPr>
          <p:cNvSpPr>
            <a:spLocks noGrp="1"/>
          </p:cNvSpPr>
          <p:nvPr>
            <p:ph type="body" sz="quarter" idx="16" hasCustomPrompt="1"/>
          </p:nvPr>
        </p:nvSpPr>
        <p:spPr>
          <a:xfrm>
            <a:off x="708543" y="4012963"/>
            <a:ext cx="3029914" cy="1783557"/>
          </a:xfrm>
          <a:prstGeom prst="rect">
            <a:avLst/>
          </a:prstGeom>
        </p:spPr>
        <p:txBody>
          <a:bodyPr anchor="t">
            <a:noAutofit/>
          </a:bodyPr>
          <a:lstStyle>
            <a:lvl1pPr marL="0" indent="0" algn="l">
              <a:lnSpc>
                <a:spcPts val="3940"/>
              </a:lnSpc>
              <a:spcBef>
                <a:spcPts val="0"/>
              </a:spcBef>
              <a:buNone/>
              <a:defRPr sz="3800" b="1" i="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YOUR GUIDE</a:t>
            </a:r>
            <a:endParaRPr lang="en-US" dirty="0"/>
          </a:p>
        </p:txBody>
      </p:sp>
      <p:sp>
        <p:nvSpPr>
          <p:cNvPr id="49" name="Text Placeholder 32">
            <a:extLst>
              <a:ext uri="{FF2B5EF4-FFF2-40B4-BE49-F238E27FC236}">
                <a16:creationId xmlns:a16="http://schemas.microsoft.com/office/drawing/2014/main" id="{AC9C1A26-BECC-EBBB-B8F5-9B488A5D813D}"/>
              </a:ext>
            </a:extLst>
          </p:cNvPr>
          <p:cNvSpPr>
            <a:spLocks noGrp="1"/>
          </p:cNvSpPr>
          <p:nvPr>
            <p:ph type="body" sz="quarter" idx="19" hasCustomPrompt="1"/>
          </p:nvPr>
        </p:nvSpPr>
        <p:spPr>
          <a:xfrm>
            <a:off x="3997692" y="4012963"/>
            <a:ext cx="3029914" cy="1783556"/>
          </a:xfrm>
          <a:prstGeom prst="rect">
            <a:avLst/>
          </a:prstGeom>
        </p:spPr>
        <p:txBody>
          <a:bodyPr anchor="t">
            <a:noAutofit/>
          </a:bodyPr>
          <a:lstStyle>
            <a:lvl1pPr marL="0" indent="0" algn="l">
              <a:lnSpc>
                <a:spcPct val="100000"/>
              </a:lnSpc>
              <a:spcBef>
                <a:spcPts val="0"/>
              </a:spcBef>
              <a:buNone/>
              <a:defRPr sz="2200" b="0" i="0">
                <a:solidFill>
                  <a:srgbClr val="1C1442"/>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Sub -Heading</a:t>
            </a:r>
          </a:p>
        </p:txBody>
      </p:sp>
      <p:sp>
        <p:nvSpPr>
          <p:cNvPr id="10" name="Freeform 9">
            <a:extLst>
              <a:ext uri="{FF2B5EF4-FFF2-40B4-BE49-F238E27FC236}">
                <a16:creationId xmlns:a16="http://schemas.microsoft.com/office/drawing/2014/main" id="{16FB7E39-F5F0-C67D-7E00-304429105505}"/>
              </a:ext>
            </a:extLst>
          </p:cNvPr>
          <p:cNvSpPr/>
          <p:nvPr/>
        </p:nvSpPr>
        <p:spPr>
          <a:xfrm>
            <a:off x="2230824" y="5049541"/>
            <a:ext cx="2693558" cy="2696875"/>
          </a:xfrm>
          <a:custGeom>
            <a:avLst/>
            <a:gdLst>
              <a:gd name="connsiteX0" fmla="*/ 2693559 w 2693558"/>
              <a:gd name="connsiteY0" fmla="*/ 0 h 2696875"/>
              <a:gd name="connsiteX1" fmla="*/ 2693559 w 2693558"/>
              <a:gd name="connsiteY1" fmla="*/ 2696876 h 2696875"/>
              <a:gd name="connsiteX2" fmla="*/ 0 w 2693558"/>
              <a:gd name="connsiteY2" fmla="*/ 2696876 h 2696875"/>
            </a:gdLst>
            <a:ahLst/>
            <a:cxnLst>
              <a:cxn ang="0">
                <a:pos x="connsiteX0" y="connsiteY0"/>
              </a:cxn>
              <a:cxn ang="0">
                <a:pos x="connsiteX1" y="connsiteY1"/>
              </a:cxn>
              <a:cxn ang="0">
                <a:pos x="connsiteX2" y="connsiteY2"/>
              </a:cxn>
            </a:cxnLst>
            <a:rect l="l" t="t" r="r" b="b"/>
            <a:pathLst>
              <a:path w="2693558" h="2696875">
                <a:moveTo>
                  <a:pt x="2693559" y="0"/>
                </a:moveTo>
                <a:lnTo>
                  <a:pt x="2693559" y="2696876"/>
                </a:lnTo>
                <a:lnTo>
                  <a:pt x="0" y="2696876"/>
                </a:lnTo>
              </a:path>
            </a:pathLst>
          </a:custGeom>
          <a:noFill/>
          <a:ln w="28891" cap="flat">
            <a:noFill/>
            <a:prstDash val="solid"/>
            <a:miter/>
          </a:ln>
        </p:spPr>
        <p:txBody>
          <a:bodyPr rtlCol="0" anchor="ctr"/>
          <a:lstStyle/>
          <a:p>
            <a:endParaRPr lang="en-US"/>
          </a:p>
        </p:txBody>
      </p:sp>
      <p:sp>
        <p:nvSpPr>
          <p:cNvPr id="135" name="Freeform 134">
            <a:extLst>
              <a:ext uri="{FF2B5EF4-FFF2-40B4-BE49-F238E27FC236}">
                <a16:creationId xmlns:a16="http://schemas.microsoft.com/office/drawing/2014/main" id="{84854AAB-413F-C122-35FF-4B3FE43040B6}"/>
              </a:ext>
            </a:extLst>
          </p:cNvPr>
          <p:cNvSpPr/>
          <p:nvPr userDrawn="1"/>
        </p:nvSpPr>
        <p:spPr>
          <a:xfrm>
            <a:off x="2669262" y="6469095"/>
            <a:ext cx="4971432" cy="3558653"/>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blipFill>
            <a:blip r:embed="rId2">
              <a:extLst>
                <a:ext uri="{96DAC541-7B7A-43D3-8B79-37D633B846F1}">
                  <asvg:svgBlip xmlns:asvg="http://schemas.microsoft.com/office/drawing/2016/SVG/main" r:embed="rId3"/>
                </a:ext>
              </a:extLst>
            </a:blip>
            <a:srcRect/>
            <a:stretch>
              <a:fillRect l="2663" t="-134390" r="-54846" b="-66464"/>
            </a:stretch>
          </a:blipFill>
          <a:ln w="28891" cap="flat">
            <a:noFill/>
            <a:prstDash val="solid"/>
            <a:miter/>
          </a:ln>
        </p:spPr>
        <p:txBody>
          <a:bodyPr rtlCol="0" anchor="ctr"/>
          <a:lstStyle/>
          <a:p>
            <a:endParaRPr lang="en-US"/>
          </a:p>
        </p:txBody>
      </p:sp>
      <p:sp>
        <p:nvSpPr>
          <p:cNvPr id="136" name="Text Placeholder 62">
            <a:extLst>
              <a:ext uri="{FF2B5EF4-FFF2-40B4-BE49-F238E27FC236}">
                <a16:creationId xmlns:a16="http://schemas.microsoft.com/office/drawing/2014/main" id="{855DEB09-266F-1A6E-7F90-4BF096D7AAE9}"/>
              </a:ext>
            </a:extLst>
          </p:cNvPr>
          <p:cNvSpPr>
            <a:spLocks noGrp="1"/>
          </p:cNvSpPr>
          <p:nvPr>
            <p:ph type="body" sz="quarter" idx="21" hasCustomPrompt="1"/>
          </p:nvPr>
        </p:nvSpPr>
        <p:spPr>
          <a:xfrm>
            <a:off x="5159953" y="8665393"/>
            <a:ext cx="2455437" cy="620358"/>
          </a:xfrm>
          <a:prstGeom prst="rect">
            <a:avLst/>
          </a:prstGeom>
          <a:solidFill>
            <a:srgbClr val="E87A33"/>
          </a:solidFill>
        </p:spPr>
        <p:txBody>
          <a:bodyPr anchor="ctr">
            <a:noAutofit/>
          </a:bodyPr>
          <a:lstStyle>
            <a:lvl1pPr marL="0" indent="0">
              <a:buNone/>
              <a:defRPr sz="1800">
                <a:solidFill>
                  <a:schemeClr val="bg1"/>
                </a:solidFill>
              </a:defRPr>
            </a:lvl1pPr>
          </a:lstStyle>
          <a:p>
            <a:r>
              <a:rPr lang="en-US" sz="1800" dirty="0"/>
              <a:t> </a:t>
            </a:r>
            <a:r>
              <a:rPr lang="en-US" sz="1800" dirty="0" err="1"/>
              <a:t>www.</a:t>
            </a:r>
            <a:r>
              <a:rPr lang="en-US" sz="2400" b="1" dirty="0" err="1"/>
              <a:t>DWEL.</a:t>
            </a:r>
            <a:r>
              <a:rPr lang="en-US" sz="1800" dirty="0" err="1"/>
              <a:t>eu</a:t>
            </a:r>
            <a:endParaRPr lang="en-US" sz="1800" dirty="0"/>
          </a:p>
        </p:txBody>
      </p:sp>
      <p:pic>
        <p:nvPicPr>
          <p:cNvPr id="69" name="Picture 68">
            <a:extLst>
              <a:ext uri="{FF2B5EF4-FFF2-40B4-BE49-F238E27FC236}">
                <a16:creationId xmlns:a16="http://schemas.microsoft.com/office/drawing/2014/main" id="{36177A40-5A27-DDA2-B6FD-75C7009AD2DA}"/>
              </a:ext>
            </a:extLst>
          </p:cNvPr>
          <p:cNvPicPr>
            <a:picLocks noChangeAspect="1"/>
          </p:cNvPicPr>
          <p:nvPr userDrawn="1"/>
        </p:nvPicPr>
        <p:blipFill>
          <a:blip r:embed="rId4"/>
          <a:stretch>
            <a:fillRect/>
          </a:stretch>
        </p:blipFill>
        <p:spPr>
          <a:xfrm>
            <a:off x="0" y="6037"/>
            <a:ext cx="6111966" cy="3134920"/>
          </a:xfrm>
          <a:prstGeom prst="rect">
            <a:avLst/>
          </a:prstGeom>
        </p:spPr>
      </p:pic>
    </p:spTree>
    <p:extLst>
      <p:ext uri="{BB962C8B-B14F-4D97-AF65-F5344CB8AC3E}">
        <p14:creationId xmlns:p14="http://schemas.microsoft.com/office/powerpoint/2010/main" val="2008900322"/>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Photo Slide 4">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E10A0710-122B-4147-B0DC-17A05A02859B}"/>
              </a:ext>
            </a:extLst>
          </p:cNvPr>
          <p:cNvSpPr/>
          <p:nvPr userDrawn="1"/>
        </p:nvSpPr>
        <p:spPr bwMode="auto">
          <a:xfrm rot="5400000">
            <a:off x="-25706" y="4364396"/>
            <a:ext cx="5334683" cy="5283272"/>
          </a:xfrm>
          <a:prstGeom prst="rect">
            <a:avLst/>
          </a:prstGeom>
          <a:solidFill>
            <a:schemeClr val="bg1"/>
          </a:solidFill>
          <a:ln w="12700" cap="flat">
            <a:noFill/>
            <a:prstDash val="solid"/>
            <a:miter lim="800000"/>
            <a:headEnd/>
            <a:tailEnd/>
          </a:ln>
          <a:effectLst/>
        </p:spPr>
        <p:txBody>
          <a:bodyPr vert="horz" wrap="square" lIns="145436" tIns="72717" rIns="145436" bIns="72717" numCol="1" rtlCol="0" anchor="t" anchorCtr="0" compatLnSpc="1">
            <a:prstTxWarp prst="textNoShape">
              <a:avLst/>
            </a:prstTxWarp>
          </a:bodyPr>
          <a:lstStyle/>
          <a:p>
            <a:pPr algn="ctr"/>
            <a:endParaRPr lang="fr-CA" sz="4294"/>
          </a:p>
        </p:txBody>
      </p:sp>
      <p:sp>
        <p:nvSpPr>
          <p:cNvPr id="31" name="Picture Placeholder 30">
            <a:extLst>
              <a:ext uri="{FF2B5EF4-FFF2-40B4-BE49-F238E27FC236}">
                <a16:creationId xmlns:a16="http://schemas.microsoft.com/office/drawing/2014/main" id="{CAD6C2ED-FC22-B34B-88B2-DEA0B4AE7A97}"/>
              </a:ext>
            </a:extLst>
          </p:cNvPr>
          <p:cNvSpPr>
            <a:spLocks noGrp="1"/>
          </p:cNvSpPr>
          <p:nvPr>
            <p:ph type="pic" sz="quarter" idx="10"/>
          </p:nvPr>
        </p:nvSpPr>
        <p:spPr>
          <a:xfrm>
            <a:off x="0" y="-1"/>
            <a:ext cx="7559675" cy="10691814"/>
          </a:xfrm>
          <a:custGeom>
            <a:avLst/>
            <a:gdLst>
              <a:gd name="connsiteX0" fmla="*/ 0 w 7559675"/>
              <a:gd name="connsiteY0" fmla="*/ 0 h 10691814"/>
              <a:gd name="connsiteX1" fmla="*/ 7559675 w 7559675"/>
              <a:gd name="connsiteY1" fmla="*/ 0 h 10691814"/>
              <a:gd name="connsiteX2" fmla="*/ 7559675 w 7559675"/>
              <a:gd name="connsiteY2" fmla="*/ 10691814 h 10691814"/>
              <a:gd name="connsiteX3" fmla="*/ 0 w 7559675"/>
              <a:gd name="connsiteY3" fmla="*/ 10691814 h 10691814"/>
              <a:gd name="connsiteX4" fmla="*/ 0 w 7559675"/>
              <a:gd name="connsiteY4" fmla="*/ 9673375 h 10691814"/>
              <a:gd name="connsiteX5" fmla="*/ 5283272 w 7559675"/>
              <a:gd name="connsiteY5" fmla="*/ 9673375 h 10691814"/>
              <a:gd name="connsiteX6" fmla="*/ 5492419 w 7559675"/>
              <a:gd name="connsiteY6" fmla="*/ 9673375 h 10691814"/>
              <a:gd name="connsiteX7" fmla="*/ 5492420 w 7559675"/>
              <a:gd name="connsiteY7" fmla="*/ 4338691 h 10691814"/>
              <a:gd name="connsiteX8" fmla="*/ 5201382 w 7559675"/>
              <a:gd name="connsiteY8" fmla="*/ 4338691 h 10691814"/>
              <a:gd name="connsiteX9" fmla="*/ 5201382 w 7559675"/>
              <a:gd name="connsiteY9" fmla="*/ 4338692 h 10691814"/>
              <a:gd name="connsiteX10" fmla="*/ 0 w 7559675"/>
              <a:gd name="connsiteY10" fmla="*/ 4338692 h 1069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59675" h="10691814">
                <a:moveTo>
                  <a:pt x="0" y="0"/>
                </a:moveTo>
                <a:lnTo>
                  <a:pt x="7559675" y="0"/>
                </a:lnTo>
                <a:lnTo>
                  <a:pt x="7559675" y="10691814"/>
                </a:lnTo>
                <a:lnTo>
                  <a:pt x="0" y="10691814"/>
                </a:lnTo>
                <a:lnTo>
                  <a:pt x="0" y="9673375"/>
                </a:lnTo>
                <a:lnTo>
                  <a:pt x="5283272" y="9673375"/>
                </a:lnTo>
                <a:lnTo>
                  <a:pt x="5492419" y="9673375"/>
                </a:lnTo>
                <a:lnTo>
                  <a:pt x="5492420" y="4338691"/>
                </a:lnTo>
                <a:lnTo>
                  <a:pt x="5201382" y="4338691"/>
                </a:lnTo>
                <a:lnTo>
                  <a:pt x="5201382" y="4338692"/>
                </a:lnTo>
                <a:lnTo>
                  <a:pt x="0" y="4338692"/>
                </a:lnTo>
                <a:close/>
              </a:path>
            </a:pathLst>
          </a:custGeom>
          <a:solidFill>
            <a:schemeClr val="bg1">
              <a:lumMod val="85000"/>
            </a:schemeClr>
          </a:solidFill>
        </p:spPr>
        <p:txBody>
          <a:bodyPr wrap="square">
            <a:noAutofit/>
          </a:bodyPr>
          <a:lstStyle/>
          <a:p>
            <a:endParaRPr lang="en-US"/>
          </a:p>
        </p:txBody>
      </p:sp>
      <p:sp>
        <p:nvSpPr>
          <p:cNvPr id="24" name="Text Placeholder 32">
            <a:extLst>
              <a:ext uri="{FF2B5EF4-FFF2-40B4-BE49-F238E27FC236}">
                <a16:creationId xmlns:a16="http://schemas.microsoft.com/office/drawing/2014/main" id="{066AB797-8A89-1847-80D1-724FF4999920}"/>
              </a:ext>
            </a:extLst>
          </p:cNvPr>
          <p:cNvSpPr>
            <a:spLocks noGrp="1"/>
          </p:cNvSpPr>
          <p:nvPr>
            <p:ph type="body" sz="quarter" idx="30" hasCustomPrompt="1"/>
          </p:nvPr>
        </p:nvSpPr>
        <p:spPr>
          <a:xfrm>
            <a:off x="511997" y="4807766"/>
            <a:ext cx="4184942" cy="696129"/>
          </a:xfrm>
          <a:prstGeom prst="rect">
            <a:avLst/>
          </a:prstGeom>
        </p:spPr>
        <p:txBody>
          <a:bodyPr>
            <a:noAutofit/>
          </a:bodyPr>
          <a:lstStyle>
            <a:lvl1pPr marL="0" indent="0" algn="l">
              <a:buNone/>
              <a:defRPr sz="2900" b="1" i="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YOUR HEADING</a:t>
            </a:r>
            <a:endParaRPr lang="en-US" dirty="0"/>
          </a:p>
        </p:txBody>
      </p:sp>
      <p:sp>
        <p:nvSpPr>
          <p:cNvPr id="25" name="Text Placeholder 32">
            <a:extLst>
              <a:ext uri="{FF2B5EF4-FFF2-40B4-BE49-F238E27FC236}">
                <a16:creationId xmlns:a16="http://schemas.microsoft.com/office/drawing/2014/main" id="{916E3689-7DA2-7C44-901B-FA9DFD58DE2A}"/>
              </a:ext>
            </a:extLst>
          </p:cNvPr>
          <p:cNvSpPr>
            <a:spLocks noGrp="1"/>
          </p:cNvSpPr>
          <p:nvPr>
            <p:ph type="body" sz="quarter" idx="47" hasCustomPrompt="1"/>
          </p:nvPr>
        </p:nvSpPr>
        <p:spPr>
          <a:xfrm>
            <a:off x="504444" y="5809334"/>
            <a:ext cx="4184942" cy="795499"/>
          </a:xfrm>
          <a:prstGeom prst="rect">
            <a:avLst/>
          </a:prstGeom>
        </p:spPr>
        <p:txBody>
          <a:bodyPr>
            <a:noAutofit/>
          </a:bodyPr>
          <a:lstStyle>
            <a:lvl1pPr marL="0" indent="0" algn="l">
              <a:buNone/>
              <a:defRPr sz="1800" b="1"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Sub-Heading</a:t>
            </a:r>
          </a:p>
        </p:txBody>
      </p:sp>
      <p:sp>
        <p:nvSpPr>
          <p:cNvPr id="26" name="Text Placeholder 32">
            <a:extLst>
              <a:ext uri="{FF2B5EF4-FFF2-40B4-BE49-F238E27FC236}">
                <a16:creationId xmlns:a16="http://schemas.microsoft.com/office/drawing/2014/main" id="{FEE3E3B2-D340-544F-9FCD-5AF1F67067B2}"/>
              </a:ext>
            </a:extLst>
          </p:cNvPr>
          <p:cNvSpPr>
            <a:spLocks noGrp="1"/>
          </p:cNvSpPr>
          <p:nvPr>
            <p:ph type="body" sz="quarter" idx="48" hasCustomPrompt="1"/>
          </p:nvPr>
        </p:nvSpPr>
        <p:spPr>
          <a:xfrm>
            <a:off x="511997" y="6841440"/>
            <a:ext cx="4179282" cy="2503728"/>
          </a:xfrm>
          <a:prstGeom prst="rect">
            <a:avLst/>
          </a:prstGeom>
        </p:spPr>
        <p:txBody>
          <a:bodyPr numCol="1" spcCol="288000" anchor="t">
            <a:noAutofit/>
          </a:bodyPr>
          <a:lstStyle>
            <a:lvl1pPr marL="0" indent="0" algn="l">
              <a:lnSpc>
                <a:spcPct val="100000"/>
              </a:lnSpc>
              <a:spcBef>
                <a:spcPts val="0"/>
              </a:spcBef>
              <a:buNone/>
              <a:defRPr sz="1100" b="0"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11" name="Freeform 10">
            <a:extLst>
              <a:ext uri="{FF2B5EF4-FFF2-40B4-BE49-F238E27FC236}">
                <a16:creationId xmlns:a16="http://schemas.microsoft.com/office/drawing/2014/main" id="{5002302D-4C24-4FA2-F44D-AE756474EC3B}"/>
              </a:ext>
            </a:extLst>
          </p:cNvPr>
          <p:cNvSpPr/>
          <p:nvPr userDrawn="1"/>
        </p:nvSpPr>
        <p:spPr>
          <a:xfrm rot="10800000">
            <a:off x="5193830" y="4338692"/>
            <a:ext cx="315511" cy="5334682"/>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solidFill>
            <a:srgbClr val="D9287D"/>
          </a:solidFill>
          <a:ln w="28891"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F03C105-C3D2-DF07-559C-9E855E9BA522}"/>
              </a:ext>
            </a:extLst>
          </p:cNvPr>
          <p:cNvSpPr/>
          <p:nvPr userDrawn="1"/>
        </p:nvSpPr>
        <p:spPr>
          <a:xfrm rot="10800000">
            <a:off x="5195970" y="4338690"/>
            <a:ext cx="292218" cy="3572387"/>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blipFill>
            <a:blip r:embed="rId2">
              <a:extLst>
                <a:ext uri="{96DAC541-7B7A-43D3-8B79-37D633B846F1}">
                  <asvg:svgBlip xmlns:asvg="http://schemas.microsoft.com/office/drawing/2016/SVG/main" r:embed="rId3"/>
                </a:ext>
              </a:extLst>
            </a:blip>
            <a:srcRect/>
            <a:stretch>
              <a:fillRect l="-507493" t="-8555" r="-902385" b="-66222"/>
            </a:stretch>
          </a:blipFill>
          <a:ln w="28891" cap="flat">
            <a:noFill/>
            <a:prstDash val="solid"/>
            <a:miter/>
          </a:ln>
        </p:spPr>
        <p:txBody>
          <a:bodyPr rtlCol="0" anchor="ctr"/>
          <a:lstStyle/>
          <a:p>
            <a:endParaRPr lang="en-US"/>
          </a:p>
        </p:txBody>
      </p:sp>
    </p:spTree>
    <p:extLst>
      <p:ext uri="{BB962C8B-B14F-4D97-AF65-F5344CB8AC3E}">
        <p14:creationId xmlns:p14="http://schemas.microsoft.com/office/powerpoint/2010/main" val="33717891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Photo Slide 6">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3BE49C4-98CB-9C45-BD57-28C8BFB0F07D}"/>
              </a:ext>
            </a:extLst>
          </p:cNvPr>
          <p:cNvSpPr/>
          <p:nvPr userDrawn="1"/>
        </p:nvSpPr>
        <p:spPr>
          <a:xfrm>
            <a:off x="-1" y="866623"/>
            <a:ext cx="7559675" cy="6458950"/>
          </a:xfrm>
          <a:prstGeom prst="rect">
            <a:avLst/>
          </a:prstGeom>
          <a:solidFill>
            <a:srgbClr val="D92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panose="00000500000000000000" pitchFamily="50" charset="0"/>
            </a:endParaRPr>
          </a:p>
        </p:txBody>
      </p:sp>
      <p:sp>
        <p:nvSpPr>
          <p:cNvPr id="18" name="Picture Placeholder 12">
            <a:extLst>
              <a:ext uri="{FF2B5EF4-FFF2-40B4-BE49-F238E27FC236}">
                <a16:creationId xmlns:a16="http://schemas.microsoft.com/office/drawing/2014/main" id="{4271CB9E-9A14-1344-AB6E-69BC9E204EF3}"/>
              </a:ext>
            </a:extLst>
          </p:cNvPr>
          <p:cNvSpPr>
            <a:spLocks noGrp="1"/>
          </p:cNvSpPr>
          <p:nvPr>
            <p:ph type="pic" sz="quarter" idx="12"/>
          </p:nvPr>
        </p:nvSpPr>
        <p:spPr>
          <a:xfrm>
            <a:off x="4002754" y="1369416"/>
            <a:ext cx="2916000" cy="1727134"/>
          </a:xfrm>
          <a:custGeom>
            <a:avLst/>
            <a:gdLst>
              <a:gd name="connsiteX0" fmla="*/ 0 w 5624628"/>
              <a:gd name="connsiteY0" fmla="*/ 0 h 15224070"/>
              <a:gd name="connsiteX1" fmla="*/ 5624628 w 5624628"/>
              <a:gd name="connsiteY1" fmla="*/ 0 h 15224070"/>
              <a:gd name="connsiteX2" fmla="*/ 5624628 w 5624628"/>
              <a:gd name="connsiteY2" fmla="*/ 15224070 h 15224070"/>
              <a:gd name="connsiteX3" fmla="*/ 0 w 5624628"/>
              <a:gd name="connsiteY3" fmla="*/ 15224070 h 15224070"/>
            </a:gdLst>
            <a:ahLst/>
            <a:cxnLst>
              <a:cxn ang="0">
                <a:pos x="connsiteX0" y="connsiteY0"/>
              </a:cxn>
              <a:cxn ang="0">
                <a:pos x="connsiteX1" y="connsiteY1"/>
              </a:cxn>
              <a:cxn ang="0">
                <a:pos x="connsiteX2" y="connsiteY2"/>
              </a:cxn>
              <a:cxn ang="0">
                <a:pos x="connsiteX3" y="connsiteY3"/>
              </a:cxn>
            </a:cxnLst>
            <a:rect l="l" t="t" r="r" b="b"/>
            <a:pathLst>
              <a:path w="5624628" h="15224070">
                <a:moveTo>
                  <a:pt x="0" y="0"/>
                </a:moveTo>
                <a:lnTo>
                  <a:pt x="5624628" y="0"/>
                </a:lnTo>
                <a:lnTo>
                  <a:pt x="5624628" y="15224070"/>
                </a:lnTo>
                <a:lnTo>
                  <a:pt x="0" y="15224070"/>
                </a:lnTo>
                <a:close/>
              </a:path>
            </a:pathLst>
          </a:custGeom>
          <a:solidFill>
            <a:schemeClr val="bg1">
              <a:lumMod val="85000"/>
            </a:schemeClr>
          </a:solidFill>
        </p:spPr>
        <p:txBody>
          <a:bodyPr wrap="square">
            <a:noAutofit/>
          </a:bodyPr>
          <a:lstStyle>
            <a:lvl1pPr marL="0" indent="0" algn="ctr">
              <a:buFontTx/>
              <a:buNone/>
              <a:defRPr sz="2400">
                <a:solidFill>
                  <a:schemeClr val="bg1">
                    <a:lumMod val="85000"/>
                  </a:schemeClr>
                </a:solidFill>
                <a:latin typeface="Calibri" panose="020F0502020204030204" pitchFamily="34" charset="0"/>
                <a:cs typeface="Calibri" panose="020F0502020204030204" pitchFamily="34" charset="0"/>
              </a:defRPr>
            </a:lvl1pPr>
          </a:lstStyle>
          <a:p>
            <a:endParaRPr lang="en-US" dirty="0"/>
          </a:p>
        </p:txBody>
      </p:sp>
      <p:sp>
        <p:nvSpPr>
          <p:cNvPr id="19" name="Picture Placeholder 12">
            <a:extLst>
              <a:ext uri="{FF2B5EF4-FFF2-40B4-BE49-F238E27FC236}">
                <a16:creationId xmlns:a16="http://schemas.microsoft.com/office/drawing/2014/main" id="{7B52F1D9-9B8C-1B46-8A5F-7904E41CFB6F}"/>
              </a:ext>
            </a:extLst>
          </p:cNvPr>
          <p:cNvSpPr>
            <a:spLocks noGrp="1"/>
          </p:cNvSpPr>
          <p:nvPr>
            <p:ph type="pic" sz="quarter" idx="15"/>
          </p:nvPr>
        </p:nvSpPr>
        <p:spPr>
          <a:xfrm>
            <a:off x="4002754" y="3610059"/>
            <a:ext cx="2916000" cy="3199550"/>
          </a:xfrm>
          <a:custGeom>
            <a:avLst/>
            <a:gdLst>
              <a:gd name="connsiteX0" fmla="*/ 0 w 5624628"/>
              <a:gd name="connsiteY0" fmla="*/ 0 h 15224070"/>
              <a:gd name="connsiteX1" fmla="*/ 5624628 w 5624628"/>
              <a:gd name="connsiteY1" fmla="*/ 0 h 15224070"/>
              <a:gd name="connsiteX2" fmla="*/ 5624628 w 5624628"/>
              <a:gd name="connsiteY2" fmla="*/ 15224070 h 15224070"/>
              <a:gd name="connsiteX3" fmla="*/ 0 w 5624628"/>
              <a:gd name="connsiteY3" fmla="*/ 15224070 h 15224070"/>
            </a:gdLst>
            <a:ahLst/>
            <a:cxnLst>
              <a:cxn ang="0">
                <a:pos x="connsiteX0" y="connsiteY0"/>
              </a:cxn>
              <a:cxn ang="0">
                <a:pos x="connsiteX1" y="connsiteY1"/>
              </a:cxn>
              <a:cxn ang="0">
                <a:pos x="connsiteX2" y="connsiteY2"/>
              </a:cxn>
              <a:cxn ang="0">
                <a:pos x="connsiteX3" y="connsiteY3"/>
              </a:cxn>
            </a:cxnLst>
            <a:rect l="l" t="t" r="r" b="b"/>
            <a:pathLst>
              <a:path w="5624628" h="15224070">
                <a:moveTo>
                  <a:pt x="0" y="0"/>
                </a:moveTo>
                <a:lnTo>
                  <a:pt x="5624628" y="0"/>
                </a:lnTo>
                <a:lnTo>
                  <a:pt x="5624628" y="15224070"/>
                </a:lnTo>
                <a:lnTo>
                  <a:pt x="0" y="15224070"/>
                </a:lnTo>
                <a:close/>
              </a:path>
            </a:pathLst>
          </a:custGeom>
          <a:solidFill>
            <a:schemeClr val="bg1">
              <a:lumMod val="85000"/>
            </a:schemeClr>
          </a:solidFill>
        </p:spPr>
        <p:txBody>
          <a:bodyPr wrap="square">
            <a:noAutofit/>
          </a:bodyPr>
          <a:lstStyle>
            <a:lvl1pPr marL="0" indent="0" algn="ctr">
              <a:buFontTx/>
              <a:buNone/>
              <a:defRPr sz="2400">
                <a:solidFill>
                  <a:schemeClr val="bg1">
                    <a:lumMod val="85000"/>
                  </a:schemeClr>
                </a:solidFill>
                <a:latin typeface="Calibri" panose="020F0502020204030204" pitchFamily="34" charset="0"/>
                <a:cs typeface="Calibri" panose="020F0502020204030204" pitchFamily="34" charset="0"/>
              </a:defRPr>
            </a:lvl1pPr>
          </a:lstStyle>
          <a:p>
            <a:endParaRPr lang="en-US" dirty="0"/>
          </a:p>
        </p:txBody>
      </p:sp>
      <p:sp>
        <p:nvSpPr>
          <p:cNvPr id="20" name="Picture Placeholder 12">
            <a:extLst>
              <a:ext uri="{FF2B5EF4-FFF2-40B4-BE49-F238E27FC236}">
                <a16:creationId xmlns:a16="http://schemas.microsoft.com/office/drawing/2014/main" id="{83E85E66-24F2-1345-ADE1-564B755202CD}"/>
              </a:ext>
            </a:extLst>
          </p:cNvPr>
          <p:cNvSpPr>
            <a:spLocks noGrp="1"/>
          </p:cNvSpPr>
          <p:nvPr>
            <p:ph type="pic" sz="quarter" idx="16"/>
          </p:nvPr>
        </p:nvSpPr>
        <p:spPr>
          <a:xfrm>
            <a:off x="640921" y="5082475"/>
            <a:ext cx="2916000" cy="1727134"/>
          </a:xfrm>
          <a:custGeom>
            <a:avLst/>
            <a:gdLst>
              <a:gd name="connsiteX0" fmla="*/ 0 w 5624628"/>
              <a:gd name="connsiteY0" fmla="*/ 0 h 15224070"/>
              <a:gd name="connsiteX1" fmla="*/ 5624628 w 5624628"/>
              <a:gd name="connsiteY1" fmla="*/ 0 h 15224070"/>
              <a:gd name="connsiteX2" fmla="*/ 5624628 w 5624628"/>
              <a:gd name="connsiteY2" fmla="*/ 15224070 h 15224070"/>
              <a:gd name="connsiteX3" fmla="*/ 0 w 5624628"/>
              <a:gd name="connsiteY3" fmla="*/ 15224070 h 15224070"/>
            </a:gdLst>
            <a:ahLst/>
            <a:cxnLst>
              <a:cxn ang="0">
                <a:pos x="connsiteX0" y="connsiteY0"/>
              </a:cxn>
              <a:cxn ang="0">
                <a:pos x="connsiteX1" y="connsiteY1"/>
              </a:cxn>
              <a:cxn ang="0">
                <a:pos x="connsiteX2" y="connsiteY2"/>
              </a:cxn>
              <a:cxn ang="0">
                <a:pos x="connsiteX3" y="connsiteY3"/>
              </a:cxn>
            </a:cxnLst>
            <a:rect l="l" t="t" r="r" b="b"/>
            <a:pathLst>
              <a:path w="5624628" h="15224070">
                <a:moveTo>
                  <a:pt x="0" y="0"/>
                </a:moveTo>
                <a:lnTo>
                  <a:pt x="5624628" y="0"/>
                </a:lnTo>
                <a:lnTo>
                  <a:pt x="5624628" y="15224070"/>
                </a:lnTo>
                <a:lnTo>
                  <a:pt x="0" y="15224070"/>
                </a:lnTo>
                <a:close/>
              </a:path>
            </a:pathLst>
          </a:custGeom>
          <a:solidFill>
            <a:schemeClr val="bg1">
              <a:lumMod val="85000"/>
            </a:schemeClr>
          </a:solidFill>
        </p:spPr>
        <p:txBody>
          <a:bodyPr wrap="square">
            <a:noAutofit/>
          </a:bodyPr>
          <a:lstStyle>
            <a:lvl1pPr marL="0" indent="0" algn="ctr">
              <a:buFontTx/>
              <a:buNone/>
              <a:defRPr sz="2400">
                <a:solidFill>
                  <a:schemeClr val="bg1">
                    <a:lumMod val="85000"/>
                  </a:schemeClr>
                </a:solidFill>
                <a:latin typeface="Calibri" panose="020F0502020204030204" pitchFamily="34" charset="0"/>
                <a:cs typeface="Calibri" panose="020F0502020204030204" pitchFamily="34" charset="0"/>
              </a:defRPr>
            </a:lvl1pPr>
          </a:lstStyle>
          <a:p>
            <a:endParaRPr lang="en-US" dirty="0"/>
          </a:p>
        </p:txBody>
      </p:sp>
      <p:sp>
        <p:nvSpPr>
          <p:cNvPr id="21" name="Picture Placeholder 12">
            <a:extLst>
              <a:ext uri="{FF2B5EF4-FFF2-40B4-BE49-F238E27FC236}">
                <a16:creationId xmlns:a16="http://schemas.microsoft.com/office/drawing/2014/main" id="{482FE9BA-BF14-7A47-AAA3-68829C8443F3}"/>
              </a:ext>
            </a:extLst>
          </p:cNvPr>
          <p:cNvSpPr>
            <a:spLocks noGrp="1"/>
          </p:cNvSpPr>
          <p:nvPr>
            <p:ph type="pic" sz="quarter" idx="17"/>
          </p:nvPr>
        </p:nvSpPr>
        <p:spPr>
          <a:xfrm>
            <a:off x="684989" y="1366961"/>
            <a:ext cx="2916000" cy="3199550"/>
          </a:xfrm>
          <a:custGeom>
            <a:avLst/>
            <a:gdLst>
              <a:gd name="connsiteX0" fmla="*/ 0 w 5624628"/>
              <a:gd name="connsiteY0" fmla="*/ 0 h 15224070"/>
              <a:gd name="connsiteX1" fmla="*/ 5624628 w 5624628"/>
              <a:gd name="connsiteY1" fmla="*/ 0 h 15224070"/>
              <a:gd name="connsiteX2" fmla="*/ 5624628 w 5624628"/>
              <a:gd name="connsiteY2" fmla="*/ 15224070 h 15224070"/>
              <a:gd name="connsiteX3" fmla="*/ 0 w 5624628"/>
              <a:gd name="connsiteY3" fmla="*/ 15224070 h 15224070"/>
            </a:gdLst>
            <a:ahLst/>
            <a:cxnLst>
              <a:cxn ang="0">
                <a:pos x="connsiteX0" y="connsiteY0"/>
              </a:cxn>
              <a:cxn ang="0">
                <a:pos x="connsiteX1" y="connsiteY1"/>
              </a:cxn>
              <a:cxn ang="0">
                <a:pos x="connsiteX2" y="connsiteY2"/>
              </a:cxn>
              <a:cxn ang="0">
                <a:pos x="connsiteX3" y="connsiteY3"/>
              </a:cxn>
            </a:cxnLst>
            <a:rect l="l" t="t" r="r" b="b"/>
            <a:pathLst>
              <a:path w="5624628" h="15224070">
                <a:moveTo>
                  <a:pt x="0" y="0"/>
                </a:moveTo>
                <a:lnTo>
                  <a:pt x="5624628" y="0"/>
                </a:lnTo>
                <a:lnTo>
                  <a:pt x="5624628" y="15224070"/>
                </a:lnTo>
                <a:lnTo>
                  <a:pt x="0" y="15224070"/>
                </a:lnTo>
                <a:close/>
              </a:path>
            </a:pathLst>
          </a:custGeom>
          <a:solidFill>
            <a:schemeClr val="bg1">
              <a:lumMod val="85000"/>
            </a:schemeClr>
          </a:solidFill>
        </p:spPr>
        <p:txBody>
          <a:bodyPr wrap="square">
            <a:noAutofit/>
          </a:bodyPr>
          <a:lstStyle>
            <a:lvl1pPr marL="0" indent="0" algn="ctr">
              <a:buFontTx/>
              <a:buNone/>
              <a:defRPr sz="2400">
                <a:solidFill>
                  <a:schemeClr val="bg1">
                    <a:lumMod val="85000"/>
                  </a:schemeClr>
                </a:solidFill>
                <a:latin typeface="Calibri" panose="020F0502020204030204" pitchFamily="34" charset="0"/>
                <a:cs typeface="Calibri" panose="020F0502020204030204" pitchFamily="34" charset="0"/>
              </a:defRPr>
            </a:lvl1pPr>
          </a:lstStyle>
          <a:p>
            <a:endParaRPr lang="en-US" dirty="0"/>
          </a:p>
        </p:txBody>
      </p:sp>
      <p:sp>
        <p:nvSpPr>
          <p:cNvPr id="22" name="Text Placeholder 32">
            <a:extLst>
              <a:ext uri="{FF2B5EF4-FFF2-40B4-BE49-F238E27FC236}">
                <a16:creationId xmlns:a16="http://schemas.microsoft.com/office/drawing/2014/main" id="{EFAA2AC1-2BB2-C547-AF06-7C9874DC88F2}"/>
              </a:ext>
            </a:extLst>
          </p:cNvPr>
          <p:cNvSpPr>
            <a:spLocks noGrp="1"/>
          </p:cNvSpPr>
          <p:nvPr>
            <p:ph type="body" sz="quarter" idx="30" hasCustomPrompt="1"/>
          </p:nvPr>
        </p:nvSpPr>
        <p:spPr>
          <a:xfrm>
            <a:off x="684990" y="7931856"/>
            <a:ext cx="2631952" cy="2099746"/>
          </a:xfrm>
          <a:prstGeom prst="rect">
            <a:avLst/>
          </a:prstGeom>
        </p:spPr>
        <p:txBody>
          <a:bodyPr>
            <a:noAutofit/>
          </a:bodyPr>
          <a:lstStyle>
            <a:lvl1pPr marL="0" indent="0" algn="l">
              <a:buNone/>
              <a:defRPr sz="2900" b="1" i="0" spc="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YOUR HEADING</a:t>
            </a:r>
            <a:endParaRPr lang="en-US" dirty="0"/>
          </a:p>
        </p:txBody>
      </p:sp>
      <p:sp>
        <p:nvSpPr>
          <p:cNvPr id="24" name="Text Placeholder 32">
            <a:extLst>
              <a:ext uri="{FF2B5EF4-FFF2-40B4-BE49-F238E27FC236}">
                <a16:creationId xmlns:a16="http://schemas.microsoft.com/office/drawing/2014/main" id="{5D0ABF6D-9B7F-9841-95F1-1A05A28A9CF5}"/>
              </a:ext>
            </a:extLst>
          </p:cNvPr>
          <p:cNvSpPr>
            <a:spLocks noGrp="1"/>
          </p:cNvSpPr>
          <p:nvPr>
            <p:ph type="body" sz="quarter" idx="48" hasCustomPrompt="1"/>
          </p:nvPr>
        </p:nvSpPr>
        <p:spPr>
          <a:xfrm>
            <a:off x="3583660" y="7931856"/>
            <a:ext cx="3389294" cy="2099747"/>
          </a:xfrm>
          <a:prstGeom prst="rect">
            <a:avLst/>
          </a:prstGeom>
        </p:spPr>
        <p:txBody>
          <a:bodyPr numCol="1" spcCol="288000" anchor="t">
            <a:noAutofit/>
          </a:bodyPr>
          <a:lstStyle>
            <a:lvl1pPr marL="0" indent="0" algn="l">
              <a:lnSpc>
                <a:spcPct val="100000"/>
              </a:lnSpc>
              <a:spcBef>
                <a:spcPts val="0"/>
              </a:spcBef>
              <a:buNone/>
              <a:defRPr sz="1100" b="0"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11" name="Slide Number Placeholder 5">
            <a:extLst>
              <a:ext uri="{FF2B5EF4-FFF2-40B4-BE49-F238E27FC236}">
                <a16:creationId xmlns:a16="http://schemas.microsoft.com/office/drawing/2014/main" id="{AE34CA4F-1F8B-7F44-AFCD-59FB4964F62F}"/>
              </a:ext>
            </a:extLst>
          </p:cNvPr>
          <p:cNvSpPr>
            <a:spLocks noGrp="1"/>
          </p:cNvSpPr>
          <p:nvPr>
            <p:ph type="sldNum" sz="quarter" idx="4"/>
          </p:nvPr>
        </p:nvSpPr>
        <p:spPr>
          <a:xfrm>
            <a:off x="7134555" y="10316301"/>
            <a:ext cx="357598" cy="266594"/>
          </a:xfrm>
          <a:prstGeom prst="rect">
            <a:avLst/>
          </a:prstGeom>
        </p:spPr>
        <p:txBody>
          <a:bodyPr vert="horz" lIns="91440" tIns="45720" rIns="91440" bIns="45720" rtlCol="0" anchor="ctr"/>
          <a:lstStyle>
            <a:lvl1pPr algn="ctr">
              <a:defRPr sz="800" b="0" i="0">
                <a:solidFill>
                  <a:schemeClr val="tx1"/>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Tree>
    <p:extLst>
      <p:ext uri="{BB962C8B-B14F-4D97-AF65-F5344CB8AC3E}">
        <p14:creationId xmlns:p14="http://schemas.microsoft.com/office/powerpoint/2010/main" val="2180976426"/>
      </p:ext>
    </p:extLst>
  </p:cSld>
  <p:clrMapOvr>
    <a:masterClrMapping/>
  </p:clrMapOvr>
  <p:extLst>
    <p:ext uri="{DCECCB84-F9BA-43D5-87BE-67443E8EF086}">
      <p15:sldGuideLst xmlns:p15="http://schemas.microsoft.com/office/powerpoint/2012/main">
        <p15:guide id="1" orient="horz" pos="6429" userDrawn="1">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 x photo/text slide">
    <p:spTree>
      <p:nvGrpSpPr>
        <p:cNvPr id="1" name=""/>
        <p:cNvGrpSpPr/>
        <p:nvPr/>
      </p:nvGrpSpPr>
      <p:grpSpPr>
        <a:xfrm>
          <a:off x="0" y="0"/>
          <a:ext cx="0" cy="0"/>
          <a:chOff x="0" y="0"/>
          <a:chExt cx="0" cy="0"/>
        </a:xfrm>
      </p:grpSpPr>
      <p:sp>
        <p:nvSpPr>
          <p:cNvPr id="62" name="Slide Number Placeholder 5">
            <a:extLst>
              <a:ext uri="{FF2B5EF4-FFF2-40B4-BE49-F238E27FC236}">
                <a16:creationId xmlns:a16="http://schemas.microsoft.com/office/drawing/2014/main" id="{BED73E24-A450-6744-8158-9406FC91C2F4}"/>
              </a:ext>
            </a:extLst>
          </p:cNvPr>
          <p:cNvSpPr>
            <a:spLocks noGrp="1"/>
          </p:cNvSpPr>
          <p:nvPr>
            <p:ph type="sldNum" sz="quarter" idx="4"/>
          </p:nvPr>
        </p:nvSpPr>
        <p:spPr>
          <a:xfrm>
            <a:off x="7134555" y="10316301"/>
            <a:ext cx="357598" cy="266594"/>
          </a:xfrm>
          <a:prstGeom prst="rect">
            <a:avLst/>
          </a:prstGeom>
        </p:spPr>
        <p:txBody>
          <a:bodyPr vert="horz" lIns="91440" tIns="45720" rIns="91440" bIns="45720" rtlCol="0" anchor="ctr"/>
          <a:lstStyle>
            <a:lvl1pPr algn="ctr">
              <a:defRPr sz="800" b="0" i="0">
                <a:solidFill>
                  <a:schemeClr val="tx1"/>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
        <p:nvSpPr>
          <p:cNvPr id="15" name="Freeform 57">
            <a:extLst>
              <a:ext uri="{FF2B5EF4-FFF2-40B4-BE49-F238E27FC236}">
                <a16:creationId xmlns:a16="http://schemas.microsoft.com/office/drawing/2014/main" id="{ECE61E63-3885-FC2C-9924-91DEA37C7785}"/>
              </a:ext>
            </a:extLst>
          </p:cNvPr>
          <p:cNvSpPr/>
          <p:nvPr userDrawn="1"/>
        </p:nvSpPr>
        <p:spPr>
          <a:xfrm>
            <a:off x="793612" y="8362579"/>
            <a:ext cx="1592682" cy="1599478"/>
          </a:xfrm>
          <a:custGeom>
            <a:avLst/>
            <a:gdLst>
              <a:gd name="connsiteX0" fmla="*/ 0 w 2273649"/>
              <a:gd name="connsiteY0" fmla="*/ 0 h 2283351"/>
              <a:gd name="connsiteX1" fmla="*/ 445816 w 2273649"/>
              <a:gd name="connsiteY1" fmla="*/ 0 h 2283351"/>
              <a:gd name="connsiteX2" fmla="*/ 445816 w 2273649"/>
              <a:gd name="connsiteY2" fmla="*/ 1879810 h 2283351"/>
              <a:gd name="connsiteX3" fmla="*/ 2273649 w 2273649"/>
              <a:gd name="connsiteY3" fmla="*/ 1879810 h 2283351"/>
              <a:gd name="connsiteX4" fmla="*/ 2273649 w 2273649"/>
              <a:gd name="connsiteY4" fmla="*/ 2283351 h 2283351"/>
              <a:gd name="connsiteX5" fmla="*/ 0 w 2273649"/>
              <a:gd name="connsiteY5" fmla="*/ 2283351 h 228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3649" h="2283351">
                <a:moveTo>
                  <a:pt x="0" y="0"/>
                </a:moveTo>
                <a:lnTo>
                  <a:pt x="445816" y="0"/>
                </a:lnTo>
                <a:lnTo>
                  <a:pt x="445816" y="1879810"/>
                </a:lnTo>
                <a:lnTo>
                  <a:pt x="2273649" y="1879810"/>
                </a:lnTo>
                <a:lnTo>
                  <a:pt x="2273649" y="2283351"/>
                </a:lnTo>
                <a:lnTo>
                  <a:pt x="0" y="2283351"/>
                </a:lnTo>
                <a:close/>
              </a:path>
            </a:pathLst>
          </a:custGeom>
          <a:solidFill>
            <a:srgbClr val="D9287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ontserrat" panose="00000500000000000000" pitchFamily="50" charset="0"/>
            </a:endParaRPr>
          </a:p>
        </p:txBody>
      </p:sp>
      <p:sp>
        <p:nvSpPr>
          <p:cNvPr id="16" name="Text Placeholder 32">
            <a:extLst>
              <a:ext uri="{FF2B5EF4-FFF2-40B4-BE49-F238E27FC236}">
                <a16:creationId xmlns:a16="http://schemas.microsoft.com/office/drawing/2014/main" id="{B1E24523-EDB0-C40A-3395-13787F48E999}"/>
              </a:ext>
            </a:extLst>
          </p:cNvPr>
          <p:cNvSpPr>
            <a:spLocks noGrp="1"/>
          </p:cNvSpPr>
          <p:nvPr>
            <p:ph type="body" sz="quarter" idx="57" hasCustomPrompt="1"/>
          </p:nvPr>
        </p:nvSpPr>
        <p:spPr>
          <a:xfrm>
            <a:off x="3514518" y="8160916"/>
            <a:ext cx="3322337" cy="518391"/>
          </a:xfrm>
          <a:prstGeom prst="rect">
            <a:avLst/>
          </a:prstGeom>
        </p:spPr>
        <p:txBody>
          <a:bodyPr>
            <a:noAutofit/>
          </a:bodyPr>
          <a:lstStyle>
            <a:lvl1pPr marL="0" indent="0" algn="l">
              <a:buNone/>
              <a:defRPr sz="1800" b="1" i="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Title</a:t>
            </a:r>
          </a:p>
        </p:txBody>
      </p:sp>
      <p:sp>
        <p:nvSpPr>
          <p:cNvPr id="17" name="Text Placeholder 32">
            <a:extLst>
              <a:ext uri="{FF2B5EF4-FFF2-40B4-BE49-F238E27FC236}">
                <a16:creationId xmlns:a16="http://schemas.microsoft.com/office/drawing/2014/main" id="{06A18875-869C-04A5-E6C8-C4C8D3669961}"/>
              </a:ext>
            </a:extLst>
          </p:cNvPr>
          <p:cNvSpPr>
            <a:spLocks noGrp="1"/>
          </p:cNvSpPr>
          <p:nvPr>
            <p:ph type="body" sz="quarter" idx="58" hasCustomPrompt="1"/>
          </p:nvPr>
        </p:nvSpPr>
        <p:spPr>
          <a:xfrm>
            <a:off x="3522071" y="8679307"/>
            <a:ext cx="3322336" cy="1474644"/>
          </a:xfrm>
          <a:prstGeom prst="rect">
            <a:avLst/>
          </a:prstGeom>
        </p:spPr>
        <p:txBody>
          <a:bodyPr numCol="1" spcCol="288000" anchor="t">
            <a:noAutofit/>
          </a:bodyPr>
          <a:lstStyle>
            <a:lvl1pPr marL="0" indent="0" algn="l">
              <a:lnSpc>
                <a:spcPct val="100000"/>
              </a:lnSpc>
              <a:spcBef>
                <a:spcPts val="0"/>
              </a:spcBef>
              <a:buNone/>
              <a:defRPr sz="1100" b="0"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18" name="Picture Placeholder 12">
            <a:extLst>
              <a:ext uri="{FF2B5EF4-FFF2-40B4-BE49-F238E27FC236}">
                <a16:creationId xmlns:a16="http://schemas.microsoft.com/office/drawing/2014/main" id="{1FEFB694-67EF-9A36-0CEA-A0F230DF4531}"/>
              </a:ext>
            </a:extLst>
          </p:cNvPr>
          <p:cNvSpPr>
            <a:spLocks noGrp="1"/>
          </p:cNvSpPr>
          <p:nvPr>
            <p:ph type="pic" sz="quarter" idx="59"/>
          </p:nvPr>
        </p:nvSpPr>
        <p:spPr>
          <a:xfrm>
            <a:off x="1144930" y="8040490"/>
            <a:ext cx="1584156" cy="1591818"/>
          </a:xfrm>
          <a:custGeom>
            <a:avLst/>
            <a:gdLst>
              <a:gd name="connsiteX0" fmla="*/ 0 w 5624628"/>
              <a:gd name="connsiteY0" fmla="*/ 0 h 15224070"/>
              <a:gd name="connsiteX1" fmla="*/ 5624628 w 5624628"/>
              <a:gd name="connsiteY1" fmla="*/ 0 h 15224070"/>
              <a:gd name="connsiteX2" fmla="*/ 5624628 w 5624628"/>
              <a:gd name="connsiteY2" fmla="*/ 15224070 h 15224070"/>
              <a:gd name="connsiteX3" fmla="*/ 0 w 5624628"/>
              <a:gd name="connsiteY3" fmla="*/ 15224070 h 15224070"/>
            </a:gdLst>
            <a:ahLst/>
            <a:cxnLst>
              <a:cxn ang="0">
                <a:pos x="connsiteX0" y="connsiteY0"/>
              </a:cxn>
              <a:cxn ang="0">
                <a:pos x="connsiteX1" y="connsiteY1"/>
              </a:cxn>
              <a:cxn ang="0">
                <a:pos x="connsiteX2" y="connsiteY2"/>
              </a:cxn>
              <a:cxn ang="0">
                <a:pos x="connsiteX3" y="connsiteY3"/>
              </a:cxn>
            </a:cxnLst>
            <a:rect l="l" t="t" r="r" b="b"/>
            <a:pathLst>
              <a:path w="5624628" h="15224070">
                <a:moveTo>
                  <a:pt x="0" y="0"/>
                </a:moveTo>
                <a:lnTo>
                  <a:pt x="5624628" y="0"/>
                </a:lnTo>
                <a:lnTo>
                  <a:pt x="5624628" y="15224070"/>
                </a:lnTo>
                <a:lnTo>
                  <a:pt x="0" y="15224070"/>
                </a:lnTo>
                <a:close/>
              </a:path>
            </a:pathLst>
          </a:custGeom>
          <a:solidFill>
            <a:schemeClr val="bg1">
              <a:lumMod val="85000"/>
            </a:schemeClr>
          </a:solidFill>
        </p:spPr>
        <p:txBody>
          <a:bodyPr wrap="square">
            <a:noAutofit/>
          </a:bodyPr>
          <a:lstStyle>
            <a:lvl1pPr marL="0" indent="0" algn="ctr">
              <a:buFontTx/>
              <a:buNone/>
              <a:defRPr sz="2400">
                <a:solidFill>
                  <a:schemeClr val="bg1">
                    <a:lumMod val="85000"/>
                  </a:schemeClr>
                </a:solidFill>
                <a:latin typeface="Calibri" panose="020F0502020204030204" pitchFamily="34" charset="0"/>
                <a:cs typeface="Calibri" panose="020F0502020204030204" pitchFamily="34" charset="0"/>
              </a:defRPr>
            </a:lvl1pPr>
          </a:lstStyle>
          <a:p>
            <a:endParaRPr lang="en-US" dirty="0"/>
          </a:p>
        </p:txBody>
      </p:sp>
      <p:sp>
        <p:nvSpPr>
          <p:cNvPr id="23" name="Freeform 57">
            <a:extLst>
              <a:ext uri="{FF2B5EF4-FFF2-40B4-BE49-F238E27FC236}">
                <a16:creationId xmlns:a16="http://schemas.microsoft.com/office/drawing/2014/main" id="{4E9383E9-8289-4834-26C2-A51DCEBFCF68}"/>
              </a:ext>
            </a:extLst>
          </p:cNvPr>
          <p:cNvSpPr/>
          <p:nvPr userDrawn="1"/>
        </p:nvSpPr>
        <p:spPr>
          <a:xfrm>
            <a:off x="793612" y="5736822"/>
            <a:ext cx="1592682" cy="1599478"/>
          </a:xfrm>
          <a:custGeom>
            <a:avLst/>
            <a:gdLst>
              <a:gd name="connsiteX0" fmla="*/ 0 w 2273649"/>
              <a:gd name="connsiteY0" fmla="*/ 0 h 2283351"/>
              <a:gd name="connsiteX1" fmla="*/ 445816 w 2273649"/>
              <a:gd name="connsiteY1" fmla="*/ 0 h 2283351"/>
              <a:gd name="connsiteX2" fmla="*/ 445816 w 2273649"/>
              <a:gd name="connsiteY2" fmla="*/ 1879810 h 2283351"/>
              <a:gd name="connsiteX3" fmla="*/ 2273649 w 2273649"/>
              <a:gd name="connsiteY3" fmla="*/ 1879810 h 2283351"/>
              <a:gd name="connsiteX4" fmla="*/ 2273649 w 2273649"/>
              <a:gd name="connsiteY4" fmla="*/ 2283351 h 2283351"/>
              <a:gd name="connsiteX5" fmla="*/ 0 w 2273649"/>
              <a:gd name="connsiteY5" fmla="*/ 2283351 h 228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3649" h="2283351">
                <a:moveTo>
                  <a:pt x="0" y="0"/>
                </a:moveTo>
                <a:lnTo>
                  <a:pt x="445816" y="0"/>
                </a:lnTo>
                <a:lnTo>
                  <a:pt x="445816" y="1879810"/>
                </a:lnTo>
                <a:lnTo>
                  <a:pt x="2273649" y="1879810"/>
                </a:lnTo>
                <a:lnTo>
                  <a:pt x="2273649" y="2283351"/>
                </a:lnTo>
                <a:lnTo>
                  <a:pt x="0" y="2283351"/>
                </a:lnTo>
                <a:close/>
              </a:path>
            </a:pathLst>
          </a:custGeom>
          <a:solidFill>
            <a:srgbClr val="D9287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ontserrat" panose="00000500000000000000" pitchFamily="50" charset="0"/>
            </a:endParaRPr>
          </a:p>
        </p:txBody>
      </p:sp>
      <p:sp>
        <p:nvSpPr>
          <p:cNvPr id="24" name="Text Placeholder 32">
            <a:extLst>
              <a:ext uri="{FF2B5EF4-FFF2-40B4-BE49-F238E27FC236}">
                <a16:creationId xmlns:a16="http://schemas.microsoft.com/office/drawing/2014/main" id="{8B189B2D-5979-702F-9FAC-25F6A4DB9317}"/>
              </a:ext>
            </a:extLst>
          </p:cNvPr>
          <p:cNvSpPr>
            <a:spLocks noGrp="1"/>
          </p:cNvSpPr>
          <p:nvPr>
            <p:ph type="body" sz="quarter" idx="60" hasCustomPrompt="1"/>
          </p:nvPr>
        </p:nvSpPr>
        <p:spPr>
          <a:xfrm>
            <a:off x="3514518" y="5535159"/>
            <a:ext cx="3322337" cy="518391"/>
          </a:xfrm>
          <a:prstGeom prst="rect">
            <a:avLst/>
          </a:prstGeom>
        </p:spPr>
        <p:txBody>
          <a:bodyPr>
            <a:noAutofit/>
          </a:bodyPr>
          <a:lstStyle>
            <a:lvl1pPr marL="0" indent="0" algn="l">
              <a:buNone/>
              <a:defRPr sz="1800" b="1" i="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Title</a:t>
            </a:r>
          </a:p>
        </p:txBody>
      </p:sp>
      <p:sp>
        <p:nvSpPr>
          <p:cNvPr id="25" name="Text Placeholder 32">
            <a:extLst>
              <a:ext uri="{FF2B5EF4-FFF2-40B4-BE49-F238E27FC236}">
                <a16:creationId xmlns:a16="http://schemas.microsoft.com/office/drawing/2014/main" id="{94F9C0A8-392C-1A85-725F-553B6DED5D79}"/>
              </a:ext>
            </a:extLst>
          </p:cNvPr>
          <p:cNvSpPr>
            <a:spLocks noGrp="1"/>
          </p:cNvSpPr>
          <p:nvPr>
            <p:ph type="body" sz="quarter" idx="61" hasCustomPrompt="1"/>
          </p:nvPr>
        </p:nvSpPr>
        <p:spPr>
          <a:xfrm>
            <a:off x="3522071" y="6053550"/>
            <a:ext cx="3322336" cy="1474644"/>
          </a:xfrm>
          <a:prstGeom prst="rect">
            <a:avLst/>
          </a:prstGeom>
        </p:spPr>
        <p:txBody>
          <a:bodyPr numCol="1" spcCol="288000" anchor="t">
            <a:noAutofit/>
          </a:bodyPr>
          <a:lstStyle>
            <a:lvl1pPr marL="0" indent="0" algn="l">
              <a:lnSpc>
                <a:spcPct val="100000"/>
              </a:lnSpc>
              <a:spcBef>
                <a:spcPts val="0"/>
              </a:spcBef>
              <a:buNone/>
              <a:defRPr sz="1100" b="0"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26" name="Picture Placeholder 12">
            <a:extLst>
              <a:ext uri="{FF2B5EF4-FFF2-40B4-BE49-F238E27FC236}">
                <a16:creationId xmlns:a16="http://schemas.microsoft.com/office/drawing/2014/main" id="{8BE537C8-7D82-EA73-EA83-DFAD53A75C14}"/>
              </a:ext>
            </a:extLst>
          </p:cNvPr>
          <p:cNvSpPr>
            <a:spLocks noGrp="1"/>
          </p:cNvSpPr>
          <p:nvPr>
            <p:ph type="pic" sz="quarter" idx="62"/>
          </p:nvPr>
        </p:nvSpPr>
        <p:spPr>
          <a:xfrm>
            <a:off x="1144930" y="5414733"/>
            <a:ext cx="1584156" cy="1591818"/>
          </a:xfrm>
          <a:custGeom>
            <a:avLst/>
            <a:gdLst>
              <a:gd name="connsiteX0" fmla="*/ 0 w 5624628"/>
              <a:gd name="connsiteY0" fmla="*/ 0 h 15224070"/>
              <a:gd name="connsiteX1" fmla="*/ 5624628 w 5624628"/>
              <a:gd name="connsiteY1" fmla="*/ 0 h 15224070"/>
              <a:gd name="connsiteX2" fmla="*/ 5624628 w 5624628"/>
              <a:gd name="connsiteY2" fmla="*/ 15224070 h 15224070"/>
              <a:gd name="connsiteX3" fmla="*/ 0 w 5624628"/>
              <a:gd name="connsiteY3" fmla="*/ 15224070 h 15224070"/>
            </a:gdLst>
            <a:ahLst/>
            <a:cxnLst>
              <a:cxn ang="0">
                <a:pos x="connsiteX0" y="connsiteY0"/>
              </a:cxn>
              <a:cxn ang="0">
                <a:pos x="connsiteX1" y="connsiteY1"/>
              </a:cxn>
              <a:cxn ang="0">
                <a:pos x="connsiteX2" y="connsiteY2"/>
              </a:cxn>
              <a:cxn ang="0">
                <a:pos x="connsiteX3" y="connsiteY3"/>
              </a:cxn>
            </a:cxnLst>
            <a:rect l="l" t="t" r="r" b="b"/>
            <a:pathLst>
              <a:path w="5624628" h="15224070">
                <a:moveTo>
                  <a:pt x="0" y="0"/>
                </a:moveTo>
                <a:lnTo>
                  <a:pt x="5624628" y="0"/>
                </a:lnTo>
                <a:lnTo>
                  <a:pt x="5624628" y="15224070"/>
                </a:lnTo>
                <a:lnTo>
                  <a:pt x="0" y="15224070"/>
                </a:lnTo>
                <a:close/>
              </a:path>
            </a:pathLst>
          </a:custGeom>
          <a:solidFill>
            <a:schemeClr val="bg1">
              <a:lumMod val="85000"/>
            </a:schemeClr>
          </a:solidFill>
        </p:spPr>
        <p:txBody>
          <a:bodyPr wrap="square">
            <a:noAutofit/>
          </a:bodyPr>
          <a:lstStyle>
            <a:lvl1pPr marL="0" indent="0" algn="ctr">
              <a:buFontTx/>
              <a:buNone/>
              <a:defRPr sz="2400">
                <a:solidFill>
                  <a:schemeClr val="bg1">
                    <a:lumMod val="85000"/>
                  </a:schemeClr>
                </a:solidFill>
                <a:latin typeface="Calibri" panose="020F0502020204030204" pitchFamily="34" charset="0"/>
                <a:cs typeface="Calibri" panose="020F0502020204030204" pitchFamily="34" charset="0"/>
              </a:defRPr>
            </a:lvl1pPr>
          </a:lstStyle>
          <a:p>
            <a:endParaRPr lang="en-US" dirty="0"/>
          </a:p>
        </p:txBody>
      </p:sp>
      <p:sp>
        <p:nvSpPr>
          <p:cNvPr id="31" name="Freeform 57">
            <a:extLst>
              <a:ext uri="{FF2B5EF4-FFF2-40B4-BE49-F238E27FC236}">
                <a16:creationId xmlns:a16="http://schemas.microsoft.com/office/drawing/2014/main" id="{FF2F9166-474A-3033-1465-4FBAD401660C}"/>
              </a:ext>
            </a:extLst>
          </p:cNvPr>
          <p:cNvSpPr/>
          <p:nvPr userDrawn="1"/>
        </p:nvSpPr>
        <p:spPr>
          <a:xfrm>
            <a:off x="801165" y="3234288"/>
            <a:ext cx="1592682" cy="1599478"/>
          </a:xfrm>
          <a:custGeom>
            <a:avLst/>
            <a:gdLst>
              <a:gd name="connsiteX0" fmla="*/ 0 w 2273649"/>
              <a:gd name="connsiteY0" fmla="*/ 0 h 2283351"/>
              <a:gd name="connsiteX1" fmla="*/ 445816 w 2273649"/>
              <a:gd name="connsiteY1" fmla="*/ 0 h 2283351"/>
              <a:gd name="connsiteX2" fmla="*/ 445816 w 2273649"/>
              <a:gd name="connsiteY2" fmla="*/ 1879810 h 2283351"/>
              <a:gd name="connsiteX3" fmla="*/ 2273649 w 2273649"/>
              <a:gd name="connsiteY3" fmla="*/ 1879810 h 2283351"/>
              <a:gd name="connsiteX4" fmla="*/ 2273649 w 2273649"/>
              <a:gd name="connsiteY4" fmla="*/ 2283351 h 2283351"/>
              <a:gd name="connsiteX5" fmla="*/ 0 w 2273649"/>
              <a:gd name="connsiteY5" fmla="*/ 2283351 h 228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3649" h="2283351">
                <a:moveTo>
                  <a:pt x="0" y="0"/>
                </a:moveTo>
                <a:lnTo>
                  <a:pt x="445816" y="0"/>
                </a:lnTo>
                <a:lnTo>
                  <a:pt x="445816" y="1879810"/>
                </a:lnTo>
                <a:lnTo>
                  <a:pt x="2273649" y="1879810"/>
                </a:lnTo>
                <a:lnTo>
                  <a:pt x="2273649" y="2283351"/>
                </a:lnTo>
                <a:lnTo>
                  <a:pt x="0" y="2283351"/>
                </a:lnTo>
                <a:close/>
              </a:path>
            </a:pathLst>
          </a:custGeom>
          <a:solidFill>
            <a:srgbClr val="D9287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ontserrat" panose="00000500000000000000" pitchFamily="50" charset="0"/>
            </a:endParaRPr>
          </a:p>
        </p:txBody>
      </p:sp>
      <p:sp>
        <p:nvSpPr>
          <p:cNvPr id="32" name="Text Placeholder 32">
            <a:extLst>
              <a:ext uri="{FF2B5EF4-FFF2-40B4-BE49-F238E27FC236}">
                <a16:creationId xmlns:a16="http://schemas.microsoft.com/office/drawing/2014/main" id="{97E689BC-8447-E8AB-FD6E-028403EB01E5}"/>
              </a:ext>
            </a:extLst>
          </p:cNvPr>
          <p:cNvSpPr>
            <a:spLocks noGrp="1"/>
          </p:cNvSpPr>
          <p:nvPr>
            <p:ph type="body" sz="quarter" idx="63" hasCustomPrompt="1"/>
          </p:nvPr>
        </p:nvSpPr>
        <p:spPr>
          <a:xfrm>
            <a:off x="3522071" y="3032625"/>
            <a:ext cx="3322337" cy="518391"/>
          </a:xfrm>
          <a:prstGeom prst="rect">
            <a:avLst/>
          </a:prstGeom>
        </p:spPr>
        <p:txBody>
          <a:bodyPr>
            <a:noAutofit/>
          </a:bodyPr>
          <a:lstStyle>
            <a:lvl1pPr marL="0" indent="0" algn="l">
              <a:buNone/>
              <a:defRPr sz="1800" b="1" i="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Title</a:t>
            </a:r>
          </a:p>
        </p:txBody>
      </p:sp>
      <p:sp>
        <p:nvSpPr>
          <p:cNvPr id="33" name="Text Placeholder 32">
            <a:extLst>
              <a:ext uri="{FF2B5EF4-FFF2-40B4-BE49-F238E27FC236}">
                <a16:creationId xmlns:a16="http://schemas.microsoft.com/office/drawing/2014/main" id="{87A97CF3-988B-9B8E-8075-A0BE3DA26134}"/>
              </a:ext>
            </a:extLst>
          </p:cNvPr>
          <p:cNvSpPr>
            <a:spLocks noGrp="1"/>
          </p:cNvSpPr>
          <p:nvPr>
            <p:ph type="body" sz="quarter" idx="64" hasCustomPrompt="1"/>
          </p:nvPr>
        </p:nvSpPr>
        <p:spPr>
          <a:xfrm>
            <a:off x="3529624" y="3551016"/>
            <a:ext cx="3322336" cy="1474644"/>
          </a:xfrm>
          <a:prstGeom prst="rect">
            <a:avLst/>
          </a:prstGeom>
        </p:spPr>
        <p:txBody>
          <a:bodyPr numCol="1" spcCol="288000" anchor="t">
            <a:noAutofit/>
          </a:bodyPr>
          <a:lstStyle>
            <a:lvl1pPr marL="0" indent="0" algn="l">
              <a:lnSpc>
                <a:spcPct val="100000"/>
              </a:lnSpc>
              <a:spcBef>
                <a:spcPts val="0"/>
              </a:spcBef>
              <a:buNone/>
              <a:defRPr sz="1100" b="0"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34" name="Picture Placeholder 12">
            <a:extLst>
              <a:ext uri="{FF2B5EF4-FFF2-40B4-BE49-F238E27FC236}">
                <a16:creationId xmlns:a16="http://schemas.microsoft.com/office/drawing/2014/main" id="{12014CE1-AA6D-9D1D-4CC9-0FD29FFDF673}"/>
              </a:ext>
            </a:extLst>
          </p:cNvPr>
          <p:cNvSpPr>
            <a:spLocks noGrp="1"/>
          </p:cNvSpPr>
          <p:nvPr>
            <p:ph type="pic" sz="quarter" idx="65"/>
          </p:nvPr>
        </p:nvSpPr>
        <p:spPr>
          <a:xfrm>
            <a:off x="1152483" y="2912199"/>
            <a:ext cx="1584156" cy="1591818"/>
          </a:xfrm>
          <a:custGeom>
            <a:avLst/>
            <a:gdLst>
              <a:gd name="connsiteX0" fmla="*/ 0 w 5624628"/>
              <a:gd name="connsiteY0" fmla="*/ 0 h 15224070"/>
              <a:gd name="connsiteX1" fmla="*/ 5624628 w 5624628"/>
              <a:gd name="connsiteY1" fmla="*/ 0 h 15224070"/>
              <a:gd name="connsiteX2" fmla="*/ 5624628 w 5624628"/>
              <a:gd name="connsiteY2" fmla="*/ 15224070 h 15224070"/>
              <a:gd name="connsiteX3" fmla="*/ 0 w 5624628"/>
              <a:gd name="connsiteY3" fmla="*/ 15224070 h 15224070"/>
            </a:gdLst>
            <a:ahLst/>
            <a:cxnLst>
              <a:cxn ang="0">
                <a:pos x="connsiteX0" y="connsiteY0"/>
              </a:cxn>
              <a:cxn ang="0">
                <a:pos x="connsiteX1" y="connsiteY1"/>
              </a:cxn>
              <a:cxn ang="0">
                <a:pos x="connsiteX2" y="connsiteY2"/>
              </a:cxn>
              <a:cxn ang="0">
                <a:pos x="connsiteX3" y="connsiteY3"/>
              </a:cxn>
            </a:cxnLst>
            <a:rect l="l" t="t" r="r" b="b"/>
            <a:pathLst>
              <a:path w="5624628" h="15224070">
                <a:moveTo>
                  <a:pt x="0" y="0"/>
                </a:moveTo>
                <a:lnTo>
                  <a:pt x="5624628" y="0"/>
                </a:lnTo>
                <a:lnTo>
                  <a:pt x="5624628" y="15224070"/>
                </a:lnTo>
                <a:lnTo>
                  <a:pt x="0" y="15224070"/>
                </a:lnTo>
                <a:close/>
              </a:path>
            </a:pathLst>
          </a:custGeom>
          <a:solidFill>
            <a:schemeClr val="bg1">
              <a:lumMod val="85000"/>
            </a:schemeClr>
          </a:solidFill>
        </p:spPr>
        <p:txBody>
          <a:bodyPr wrap="square">
            <a:noAutofit/>
          </a:bodyPr>
          <a:lstStyle>
            <a:lvl1pPr marL="0" indent="0" algn="ctr">
              <a:buFontTx/>
              <a:buNone/>
              <a:defRPr sz="2400">
                <a:solidFill>
                  <a:schemeClr val="bg1">
                    <a:lumMod val="85000"/>
                  </a:schemeClr>
                </a:solidFill>
                <a:latin typeface="Calibri" panose="020F0502020204030204" pitchFamily="34" charset="0"/>
                <a:cs typeface="Calibri" panose="020F0502020204030204" pitchFamily="34" charset="0"/>
              </a:defRPr>
            </a:lvl1pPr>
          </a:lstStyle>
          <a:p>
            <a:endParaRPr lang="en-US" dirty="0"/>
          </a:p>
        </p:txBody>
      </p:sp>
      <p:sp>
        <p:nvSpPr>
          <p:cNvPr id="35" name="Freeform 57">
            <a:extLst>
              <a:ext uri="{FF2B5EF4-FFF2-40B4-BE49-F238E27FC236}">
                <a16:creationId xmlns:a16="http://schemas.microsoft.com/office/drawing/2014/main" id="{F169E87E-ADBF-CDEE-FD27-54A201032F08}"/>
              </a:ext>
            </a:extLst>
          </p:cNvPr>
          <p:cNvSpPr/>
          <p:nvPr userDrawn="1"/>
        </p:nvSpPr>
        <p:spPr>
          <a:xfrm>
            <a:off x="808718" y="772818"/>
            <a:ext cx="1592682" cy="1599478"/>
          </a:xfrm>
          <a:custGeom>
            <a:avLst/>
            <a:gdLst>
              <a:gd name="connsiteX0" fmla="*/ 0 w 2273649"/>
              <a:gd name="connsiteY0" fmla="*/ 0 h 2283351"/>
              <a:gd name="connsiteX1" fmla="*/ 445816 w 2273649"/>
              <a:gd name="connsiteY1" fmla="*/ 0 h 2283351"/>
              <a:gd name="connsiteX2" fmla="*/ 445816 w 2273649"/>
              <a:gd name="connsiteY2" fmla="*/ 1879810 h 2283351"/>
              <a:gd name="connsiteX3" fmla="*/ 2273649 w 2273649"/>
              <a:gd name="connsiteY3" fmla="*/ 1879810 h 2283351"/>
              <a:gd name="connsiteX4" fmla="*/ 2273649 w 2273649"/>
              <a:gd name="connsiteY4" fmla="*/ 2283351 h 2283351"/>
              <a:gd name="connsiteX5" fmla="*/ 0 w 2273649"/>
              <a:gd name="connsiteY5" fmla="*/ 2283351 h 228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3649" h="2283351">
                <a:moveTo>
                  <a:pt x="0" y="0"/>
                </a:moveTo>
                <a:lnTo>
                  <a:pt x="445816" y="0"/>
                </a:lnTo>
                <a:lnTo>
                  <a:pt x="445816" y="1879810"/>
                </a:lnTo>
                <a:lnTo>
                  <a:pt x="2273649" y="1879810"/>
                </a:lnTo>
                <a:lnTo>
                  <a:pt x="2273649" y="2283351"/>
                </a:lnTo>
                <a:lnTo>
                  <a:pt x="0" y="2283351"/>
                </a:lnTo>
                <a:close/>
              </a:path>
            </a:pathLst>
          </a:custGeom>
          <a:solidFill>
            <a:srgbClr val="D9287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ontserrat" panose="00000500000000000000" pitchFamily="50" charset="0"/>
            </a:endParaRPr>
          </a:p>
        </p:txBody>
      </p:sp>
      <p:sp>
        <p:nvSpPr>
          <p:cNvPr id="36" name="Text Placeholder 32">
            <a:extLst>
              <a:ext uri="{FF2B5EF4-FFF2-40B4-BE49-F238E27FC236}">
                <a16:creationId xmlns:a16="http://schemas.microsoft.com/office/drawing/2014/main" id="{6CF2247C-113F-C4E9-C73F-CC7771978B25}"/>
              </a:ext>
            </a:extLst>
          </p:cNvPr>
          <p:cNvSpPr>
            <a:spLocks noGrp="1"/>
          </p:cNvSpPr>
          <p:nvPr>
            <p:ph type="body" sz="quarter" idx="66" hasCustomPrompt="1"/>
          </p:nvPr>
        </p:nvSpPr>
        <p:spPr>
          <a:xfrm>
            <a:off x="3529624" y="571155"/>
            <a:ext cx="3322337" cy="518391"/>
          </a:xfrm>
          <a:prstGeom prst="rect">
            <a:avLst/>
          </a:prstGeom>
        </p:spPr>
        <p:txBody>
          <a:bodyPr>
            <a:noAutofit/>
          </a:bodyPr>
          <a:lstStyle>
            <a:lvl1pPr marL="0" indent="0" algn="l">
              <a:buNone/>
              <a:defRPr sz="1800" b="1" i="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Title</a:t>
            </a:r>
          </a:p>
        </p:txBody>
      </p:sp>
      <p:sp>
        <p:nvSpPr>
          <p:cNvPr id="37" name="Text Placeholder 32">
            <a:extLst>
              <a:ext uri="{FF2B5EF4-FFF2-40B4-BE49-F238E27FC236}">
                <a16:creationId xmlns:a16="http://schemas.microsoft.com/office/drawing/2014/main" id="{480B2B20-4B1B-B7B3-63EE-63902B639A3E}"/>
              </a:ext>
            </a:extLst>
          </p:cNvPr>
          <p:cNvSpPr>
            <a:spLocks noGrp="1"/>
          </p:cNvSpPr>
          <p:nvPr>
            <p:ph type="body" sz="quarter" idx="67" hasCustomPrompt="1"/>
          </p:nvPr>
        </p:nvSpPr>
        <p:spPr>
          <a:xfrm>
            <a:off x="3537177" y="1089546"/>
            <a:ext cx="3322336" cy="1474644"/>
          </a:xfrm>
          <a:prstGeom prst="rect">
            <a:avLst/>
          </a:prstGeom>
        </p:spPr>
        <p:txBody>
          <a:bodyPr numCol="1" spcCol="288000" anchor="t">
            <a:noAutofit/>
          </a:bodyPr>
          <a:lstStyle>
            <a:lvl1pPr marL="0" indent="0" algn="l">
              <a:lnSpc>
                <a:spcPct val="100000"/>
              </a:lnSpc>
              <a:spcBef>
                <a:spcPts val="0"/>
              </a:spcBef>
              <a:buNone/>
              <a:defRPr sz="1100" b="0"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41" name="Picture Placeholder 12">
            <a:extLst>
              <a:ext uri="{FF2B5EF4-FFF2-40B4-BE49-F238E27FC236}">
                <a16:creationId xmlns:a16="http://schemas.microsoft.com/office/drawing/2014/main" id="{008F4BFC-094F-FFDC-7CC6-543B663442F5}"/>
              </a:ext>
            </a:extLst>
          </p:cNvPr>
          <p:cNvSpPr>
            <a:spLocks noGrp="1"/>
          </p:cNvSpPr>
          <p:nvPr>
            <p:ph type="pic" sz="quarter" idx="68"/>
          </p:nvPr>
        </p:nvSpPr>
        <p:spPr>
          <a:xfrm>
            <a:off x="1160036" y="450729"/>
            <a:ext cx="1584156" cy="1591818"/>
          </a:xfrm>
          <a:custGeom>
            <a:avLst/>
            <a:gdLst>
              <a:gd name="connsiteX0" fmla="*/ 0 w 5624628"/>
              <a:gd name="connsiteY0" fmla="*/ 0 h 15224070"/>
              <a:gd name="connsiteX1" fmla="*/ 5624628 w 5624628"/>
              <a:gd name="connsiteY1" fmla="*/ 0 h 15224070"/>
              <a:gd name="connsiteX2" fmla="*/ 5624628 w 5624628"/>
              <a:gd name="connsiteY2" fmla="*/ 15224070 h 15224070"/>
              <a:gd name="connsiteX3" fmla="*/ 0 w 5624628"/>
              <a:gd name="connsiteY3" fmla="*/ 15224070 h 15224070"/>
            </a:gdLst>
            <a:ahLst/>
            <a:cxnLst>
              <a:cxn ang="0">
                <a:pos x="connsiteX0" y="connsiteY0"/>
              </a:cxn>
              <a:cxn ang="0">
                <a:pos x="connsiteX1" y="connsiteY1"/>
              </a:cxn>
              <a:cxn ang="0">
                <a:pos x="connsiteX2" y="connsiteY2"/>
              </a:cxn>
              <a:cxn ang="0">
                <a:pos x="connsiteX3" y="connsiteY3"/>
              </a:cxn>
            </a:cxnLst>
            <a:rect l="l" t="t" r="r" b="b"/>
            <a:pathLst>
              <a:path w="5624628" h="15224070">
                <a:moveTo>
                  <a:pt x="0" y="0"/>
                </a:moveTo>
                <a:lnTo>
                  <a:pt x="5624628" y="0"/>
                </a:lnTo>
                <a:lnTo>
                  <a:pt x="5624628" y="15224070"/>
                </a:lnTo>
                <a:lnTo>
                  <a:pt x="0" y="15224070"/>
                </a:lnTo>
                <a:close/>
              </a:path>
            </a:pathLst>
          </a:custGeom>
          <a:solidFill>
            <a:schemeClr val="bg1">
              <a:lumMod val="85000"/>
            </a:schemeClr>
          </a:solidFill>
        </p:spPr>
        <p:txBody>
          <a:bodyPr wrap="square">
            <a:noAutofit/>
          </a:bodyPr>
          <a:lstStyle>
            <a:lvl1pPr marL="0" indent="0" algn="ctr">
              <a:buFontTx/>
              <a:buNone/>
              <a:defRPr sz="2400">
                <a:solidFill>
                  <a:schemeClr val="bg1">
                    <a:lumMod val="85000"/>
                  </a:schemeClr>
                </a:solidFill>
                <a:latin typeface="Calibri" panose="020F0502020204030204" pitchFamily="34" charset="0"/>
                <a:cs typeface="Calibri" panose="020F0502020204030204" pitchFamily="34" charset="0"/>
              </a:defRPr>
            </a:lvl1pPr>
          </a:lstStyle>
          <a:p>
            <a:endParaRPr lang="en-US" dirty="0"/>
          </a:p>
        </p:txBody>
      </p:sp>
    </p:spTree>
    <p:extLst>
      <p:ext uri="{BB962C8B-B14F-4D97-AF65-F5344CB8AC3E}">
        <p14:creationId xmlns:p14="http://schemas.microsoft.com/office/powerpoint/2010/main" val="571670456"/>
      </p:ext>
    </p:extLst>
  </p:cSld>
  <p:clrMapOvr>
    <a:masterClrMapping/>
  </p:clrMapOvr>
  <p:extLst>
    <p:ext uri="{DCECCB84-F9BA-43D5-87BE-67443E8EF086}">
      <p15:sldGuideLst xmlns:p15="http://schemas.microsoft.com/office/powerpoint/2012/main">
        <p15:guide id="1" orient="horz" pos="6429" userDrawn="1">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3 x photo/text slide">
    <p:spTree>
      <p:nvGrpSpPr>
        <p:cNvPr id="1" name=""/>
        <p:cNvGrpSpPr/>
        <p:nvPr/>
      </p:nvGrpSpPr>
      <p:grpSpPr>
        <a:xfrm>
          <a:off x="0" y="0"/>
          <a:ext cx="0" cy="0"/>
          <a:chOff x="0" y="0"/>
          <a:chExt cx="0" cy="0"/>
        </a:xfrm>
      </p:grpSpPr>
      <p:sp>
        <p:nvSpPr>
          <p:cNvPr id="40" name="Freeform 39">
            <a:extLst>
              <a:ext uri="{FF2B5EF4-FFF2-40B4-BE49-F238E27FC236}">
                <a16:creationId xmlns:a16="http://schemas.microsoft.com/office/drawing/2014/main" id="{BB55D3C9-D9E1-3C4C-BCEE-D89966A31615}"/>
              </a:ext>
            </a:extLst>
          </p:cNvPr>
          <p:cNvSpPr/>
          <p:nvPr userDrawn="1"/>
        </p:nvSpPr>
        <p:spPr>
          <a:xfrm>
            <a:off x="778506" y="1417246"/>
            <a:ext cx="1840365" cy="1848218"/>
          </a:xfrm>
          <a:custGeom>
            <a:avLst/>
            <a:gdLst>
              <a:gd name="connsiteX0" fmla="*/ 0 w 2273649"/>
              <a:gd name="connsiteY0" fmla="*/ 0 h 2283351"/>
              <a:gd name="connsiteX1" fmla="*/ 445816 w 2273649"/>
              <a:gd name="connsiteY1" fmla="*/ 0 h 2283351"/>
              <a:gd name="connsiteX2" fmla="*/ 445816 w 2273649"/>
              <a:gd name="connsiteY2" fmla="*/ 1879810 h 2283351"/>
              <a:gd name="connsiteX3" fmla="*/ 2273649 w 2273649"/>
              <a:gd name="connsiteY3" fmla="*/ 1879810 h 2283351"/>
              <a:gd name="connsiteX4" fmla="*/ 2273649 w 2273649"/>
              <a:gd name="connsiteY4" fmla="*/ 2283351 h 2283351"/>
              <a:gd name="connsiteX5" fmla="*/ 0 w 2273649"/>
              <a:gd name="connsiteY5" fmla="*/ 2283351 h 228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3649" h="2283351">
                <a:moveTo>
                  <a:pt x="0" y="0"/>
                </a:moveTo>
                <a:lnTo>
                  <a:pt x="445816" y="0"/>
                </a:lnTo>
                <a:lnTo>
                  <a:pt x="445816" y="1879810"/>
                </a:lnTo>
                <a:lnTo>
                  <a:pt x="2273649" y="1879810"/>
                </a:lnTo>
                <a:lnTo>
                  <a:pt x="2273649" y="2283351"/>
                </a:lnTo>
                <a:lnTo>
                  <a:pt x="0" y="2283351"/>
                </a:lnTo>
                <a:close/>
              </a:path>
            </a:pathLst>
          </a:custGeom>
          <a:solidFill>
            <a:srgbClr val="D9287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ontserrat" panose="00000500000000000000" pitchFamily="50" charset="0"/>
            </a:endParaRPr>
          </a:p>
        </p:txBody>
      </p:sp>
      <p:sp>
        <p:nvSpPr>
          <p:cNvPr id="38" name="Text Placeholder 32">
            <a:extLst>
              <a:ext uri="{FF2B5EF4-FFF2-40B4-BE49-F238E27FC236}">
                <a16:creationId xmlns:a16="http://schemas.microsoft.com/office/drawing/2014/main" id="{7D2CEAEF-DB4C-9245-AB85-9E2643AF765B}"/>
              </a:ext>
            </a:extLst>
          </p:cNvPr>
          <p:cNvSpPr>
            <a:spLocks noGrp="1"/>
          </p:cNvSpPr>
          <p:nvPr>
            <p:ph type="body" sz="quarter" idx="49" hasCustomPrompt="1"/>
          </p:nvPr>
        </p:nvSpPr>
        <p:spPr>
          <a:xfrm>
            <a:off x="3506965" y="1272429"/>
            <a:ext cx="3322337" cy="518391"/>
          </a:xfrm>
          <a:prstGeom prst="rect">
            <a:avLst/>
          </a:prstGeom>
        </p:spPr>
        <p:txBody>
          <a:bodyPr>
            <a:noAutofit/>
          </a:bodyPr>
          <a:lstStyle>
            <a:lvl1pPr marL="0" indent="0" algn="l">
              <a:buNone/>
              <a:defRPr sz="1800" b="1" i="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Title</a:t>
            </a:r>
          </a:p>
        </p:txBody>
      </p:sp>
      <p:sp>
        <p:nvSpPr>
          <p:cNvPr id="39" name="Text Placeholder 32">
            <a:extLst>
              <a:ext uri="{FF2B5EF4-FFF2-40B4-BE49-F238E27FC236}">
                <a16:creationId xmlns:a16="http://schemas.microsoft.com/office/drawing/2014/main" id="{043C13A9-DCE4-E54F-B82D-25FDA2086A05}"/>
              </a:ext>
            </a:extLst>
          </p:cNvPr>
          <p:cNvSpPr>
            <a:spLocks noGrp="1"/>
          </p:cNvSpPr>
          <p:nvPr>
            <p:ph type="body" sz="quarter" idx="50" hasCustomPrompt="1"/>
          </p:nvPr>
        </p:nvSpPr>
        <p:spPr>
          <a:xfrm>
            <a:off x="3514518" y="1790820"/>
            <a:ext cx="3322336" cy="1474644"/>
          </a:xfrm>
          <a:prstGeom prst="rect">
            <a:avLst/>
          </a:prstGeom>
        </p:spPr>
        <p:txBody>
          <a:bodyPr numCol="1" spcCol="288000" anchor="t">
            <a:noAutofit/>
          </a:bodyPr>
          <a:lstStyle>
            <a:lvl1pPr marL="0" indent="0" algn="l">
              <a:lnSpc>
                <a:spcPct val="100000"/>
              </a:lnSpc>
              <a:spcBef>
                <a:spcPts val="0"/>
              </a:spcBef>
              <a:buNone/>
              <a:defRPr sz="1100" b="0"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42" name="Picture Placeholder 12">
            <a:extLst>
              <a:ext uri="{FF2B5EF4-FFF2-40B4-BE49-F238E27FC236}">
                <a16:creationId xmlns:a16="http://schemas.microsoft.com/office/drawing/2014/main" id="{3AF27051-A30A-444D-B834-CDE929D2D75D}"/>
              </a:ext>
            </a:extLst>
          </p:cNvPr>
          <p:cNvSpPr>
            <a:spLocks noGrp="1"/>
          </p:cNvSpPr>
          <p:nvPr>
            <p:ph type="pic" sz="quarter" idx="16"/>
          </p:nvPr>
        </p:nvSpPr>
        <p:spPr>
          <a:xfrm>
            <a:off x="1129824" y="1096349"/>
            <a:ext cx="1830513" cy="1839366"/>
          </a:xfrm>
          <a:custGeom>
            <a:avLst/>
            <a:gdLst>
              <a:gd name="connsiteX0" fmla="*/ 0 w 5624628"/>
              <a:gd name="connsiteY0" fmla="*/ 0 h 15224070"/>
              <a:gd name="connsiteX1" fmla="*/ 5624628 w 5624628"/>
              <a:gd name="connsiteY1" fmla="*/ 0 h 15224070"/>
              <a:gd name="connsiteX2" fmla="*/ 5624628 w 5624628"/>
              <a:gd name="connsiteY2" fmla="*/ 15224070 h 15224070"/>
              <a:gd name="connsiteX3" fmla="*/ 0 w 5624628"/>
              <a:gd name="connsiteY3" fmla="*/ 15224070 h 15224070"/>
            </a:gdLst>
            <a:ahLst/>
            <a:cxnLst>
              <a:cxn ang="0">
                <a:pos x="connsiteX0" y="connsiteY0"/>
              </a:cxn>
              <a:cxn ang="0">
                <a:pos x="connsiteX1" y="connsiteY1"/>
              </a:cxn>
              <a:cxn ang="0">
                <a:pos x="connsiteX2" y="connsiteY2"/>
              </a:cxn>
              <a:cxn ang="0">
                <a:pos x="connsiteX3" y="connsiteY3"/>
              </a:cxn>
            </a:cxnLst>
            <a:rect l="l" t="t" r="r" b="b"/>
            <a:pathLst>
              <a:path w="5624628" h="15224070">
                <a:moveTo>
                  <a:pt x="0" y="0"/>
                </a:moveTo>
                <a:lnTo>
                  <a:pt x="5624628" y="0"/>
                </a:lnTo>
                <a:lnTo>
                  <a:pt x="5624628" y="15224070"/>
                </a:lnTo>
                <a:lnTo>
                  <a:pt x="0" y="15224070"/>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54" name="Freeform 53">
            <a:extLst>
              <a:ext uri="{FF2B5EF4-FFF2-40B4-BE49-F238E27FC236}">
                <a16:creationId xmlns:a16="http://schemas.microsoft.com/office/drawing/2014/main" id="{70D142EB-A662-584D-9522-3092F322E555}"/>
              </a:ext>
            </a:extLst>
          </p:cNvPr>
          <p:cNvSpPr/>
          <p:nvPr userDrawn="1"/>
        </p:nvSpPr>
        <p:spPr>
          <a:xfrm>
            <a:off x="778506" y="4258255"/>
            <a:ext cx="1840365" cy="1848218"/>
          </a:xfrm>
          <a:custGeom>
            <a:avLst/>
            <a:gdLst>
              <a:gd name="connsiteX0" fmla="*/ 0 w 2273649"/>
              <a:gd name="connsiteY0" fmla="*/ 0 h 2283351"/>
              <a:gd name="connsiteX1" fmla="*/ 445816 w 2273649"/>
              <a:gd name="connsiteY1" fmla="*/ 0 h 2283351"/>
              <a:gd name="connsiteX2" fmla="*/ 445816 w 2273649"/>
              <a:gd name="connsiteY2" fmla="*/ 1879810 h 2283351"/>
              <a:gd name="connsiteX3" fmla="*/ 2273649 w 2273649"/>
              <a:gd name="connsiteY3" fmla="*/ 1879810 h 2283351"/>
              <a:gd name="connsiteX4" fmla="*/ 2273649 w 2273649"/>
              <a:gd name="connsiteY4" fmla="*/ 2283351 h 2283351"/>
              <a:gd name="connsiteX5" fmla="*/ 0 w 2273649"/>
              <a:gd name="connsiteY5" fmla="*/ 2283351 h 228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3649" h="2283351">
                <a:moveTo>
                  <a:pt x="0" y="0"/>
                </a:moveTo>
                <a:lnTo>
                  <a:pt x="445816" y="0"/>
                </a:lnTo>
                <a:lnTo>
                  <a:pt x="445816" y="1879810"/>
                </a:lnTo>
                <a:lnTo>
                  <a:pt x="2273649" y="1879810"/>
                </a:lnTo>
                <a:lnTo>
                  <a:pt x="2273649" y="2283351"/>
                </a:lnTo>
                <a:lnTo>
                  <a:pt x="0" y="2283351"/>
                </a:lnTo>
                <a:close/>
              </a:path>
            </a:pathLst>
          </a:custGeom>
          <a:solidFill>
            <a:srgbClr val="D9287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ontserrat" panose="00000500000000000000" pitchFamily="50" charset="0"/>
            </a:endParaRPr>
          </a:p>
        </p:txBody>
      </p:sp>
      <p:sp>
        <p:nvSpPr>
          <p:cNvPr id="55" name="Text Placeholder 32">
            <a:extLst>
              <a:ext uri="{FF2B5EF4-FFF2-40B4-BE49-F238E27FC236}">
                <a16:creationId xmlns:a16="http://schemas.microsoft.com/office/drawing/2014/main" id="{9F711D42-C3C7-F94F-A6A2-DBA59D2E1B09}"/>
              </a:ext>
            </a:extLst>
          </p:cNvPr>
          <p:cNvSpPr>
            <a:spLocks noGrp="1"/>
          </p:cNvSpPr>
          <p:nvPr>
            <p:ph type="body" sz="quarter" idx="51" hasCustomPrompt="1"/>
          </p:nvPr>
        </p:nvSpPr>
        <p:spPr>
          <a:xfrm>
            <a:off x="3506965" y="4113438"/>
            <a:ext cx="3322337" cy="518391"/>
          </a:xfrm>
          <a:prstGeom prst="rect">
            <a:avLst/>
          </a:prstGeom>
        </p:spPr>
        <p:txBody>
          <a:bodyPr>
            <a:noAutofit/>
          </a:bodyPr>
          <a:lstStyle>
            <a:lvl1pPr marL="0" indent="0" algn="l">
              <a:buNone/>
              <a:defRPr sz="1800" b="1" i="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Title</a:t>
            </a:r>
          </a:p>
        </p:txBody>
      </p:sp>
      <p:sp>
        <p:nvSpPr>
          <p:cNvPr id="56" name="Text Placeholder 32">
            <a:extLst>
              <a:ext uri="{FF2B5EF4-FFF2-40B4-BE49-F238E27FC236}">
                <a16:creationId xmlns:a16="http://schemas.microsoft.com/office/drawing/2014/main" id="{0DA45F84-5354-9B4C-B97F-2229C57C159A}"/>
              </a:ext>
            </a:extLst>
          </p:cNvPr>
          <p:cNvSpPr>
            <a:spLocks noGrp="1"/>
          </p:cNvSpPr>
          <p:nvPr>
            <p:ph type="body" sz="quarter" idx="52" hasCustomPrompt="1"/>
          </p:nvPr>
        </p:nvSpPr>
        <p:spPr>
          <a:xfrm>
            <a:off x="3514518" y="4631829"/>
            <a:ext cx="3322336" cy="1474644"/>
          </a:xfrm>
          <a:prstGeom prst="rect">
            <a:avLst/>
          </a:prstGeom>
        </p:spPr>
        <p:txBody>
          <a:bodyPr numCol="1" spcCol="288000" anchor="t">
            <a:noAutofit/>
          </a:bodyPr>
          <a:lstStyle>
            <a:lvl1pPr marL="0" indent="0" algn="l">
              <a:lnSpc>
                <a:spcPct val="100000"/>
              </a:lnSpc>
              <a:spcBef>
                <a:spcPts val="0"/>
              </a:spcBef>
              <a:buNone/>
              <a:defRPr sz="1100" b="0"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57" name="Picture Placeholder 12">
            <a:extLst>
              <a:ext uri="{FF2B5EF4-FFF2-40B4-BE49-F238E27FC236}">
                <a16:creationId xmlns:a16="http://schemas.microsoft.com/office/drawing/2014/main" id="{B98C8422-F694-D34F-9B43-6DA13D472177}"/>
              </a:ext>
            </a:extLst>
          </p:cNvPr>
          <p:cNvSpPr>
            <a:spLocks noGrp="1"/>
          </p:cNvSpPr>
          <p:nvPr>
            <p:ph type="pic" sz="quarter" idx="53"/>
          </p:nvPr>
        </p:nvSpPr>
        <p:spPr>
          <a:xfrm>
            <a:off x="1129824" y="3937358"/>
            <a:ext cx="1830513" cy="1839366"/>
          </a:xfrm>
          <a:custGeom>
            <a:avLst/>
            <a:gdLst>
              <a:gd name="connsiteX0" fmla="*/ 0 w 5624628"/>
              <a:gd name="connsiteY0" fmla="*/ 0 h 15224070"/>
              <a:gd name="connsiteX1" fmla="*/ 5624628 w 5624628"/>
              <a:gd name="connsiteY1" fmla="*/ 0 h 15224070"/>
              <a:gd name="connsiteX2" fmla="*/ 5624628 w 5624628"/>
              <a:gd name="connsiteY2" fmla="*/ 15224070 h 15224070"/>
              <a:gd name="connsiteX3" fmla="*/ 0 w 5624628"/>
              <a:gd name="connsiteY3" fmla="*/ 15224070 h 15224070"/>
            </a:gdLst>
            <a:ahLst/>
            <a:cxnLst>
              <a:cxn ang="0">
                <a:pos x="connsiteX0" y="connsiteY0"/>
              </a:cxn>
              <a:cxn ang="0">
                <a:pos x="connsiteX1" y="connsiteY1"/>
              </a:cxn>
              <a:cxn ang="0">
                <a:pos x="connsiteX2" y="connsiteY2"/>
              </a:cxn>
              <a:cxn ang="0">
                <a:pos x="connsiteX3" y="connsiteY3"/>
              </a:cxn>
            </a:cxnLst>
            <a:rect l="l" t="t" r="r" b="b"/>
            <a:pathLst>
              <a:path w="5624628" h="15224070">
                <a:moveTo>
                  <a:pt x="0" y="0"/>
                </a:moveTo>
                <a:lnTo>
                  <a:pt x="5624628" y="0"/>
                </a:lnTo>
                <a:lnTo>
                  <a:pt x="5624628" y="15224070"/>
                </a:lnTo>
                <a:lnTo>
                  <a:pt x="0" y="15224070"/>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58" name="Freeform 57">
            <a:extLst>
              <a:ext uri="{FF2B5EF4-FFF2-40B4-BE49-F238E27FC236}">
                <a16:creationId xmlns:a16="http://schemas.microsoft.com/office/drawing/2014/main" id="{D642BB82-71A2-0B41-87B7-70DDC99AE34D}"/>
              </a:ext>
            </a:extLst>
          </p:cNvPr>
          <p:cNvSpPr/>
          <p:nvPr userDrawn="1"/>
        </p:nvSpPr>
        <p:spPr>
          <a:xfrm>
            <a:off x="778506" y="7057405"/>
            <a:ext cx="1840365" cy="1848218"/>
          </a:xfrm>
          <a:custGeom>
            <a:avLst/>
            <a:gdLst>
              <a:gd name="connsiteX0" fmla="*/ 0 w 2273649"/>
              <a:gd name="connsiteY0" fmla="*/ 0 h 2283351"/>
              <a:gd name="connsiteX1" fmla="*/ 445816 w 2273649"/>
              <a:gd name="connsiteY1" fmla="*/ 0 h 2283351"/>
              <a:gd name="connsiteX2" fmla="*/ 445816 w 2273649"/>
              <a:gd name="connsiteY2" fmla="*/ 1879810 h 2283351"/>
              <a:gd name="connsiteX3" fmla="*/ 2273649 w 2273649"/>
              <a:gd name="connsiteY3" fmla="*/ 1879810 h 2283351"/>
              <a:gd name="connsiteX4" fmla="*/ 2273649 w 2273649"/>
              <a:gd name="connsiteY4" fmla="*/ 2283351 h 2283351"/>
              <a:gd name="connsiteX5" fmla="*/ 0 w 2273649"/>
              <a:gd name="connsiteY5" fmla="*/ 2283351 h 228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3649" h="2283351">
                <a:moveTo>
                  <a:pt x="0" y="0"/>
                </a:moveTo>
                <a:lnTo>
                  <a:pt x="445816" y="0"/>
                </a:lnTo>
                <a:lnTo>
                  <a:pt x="445816" y="1879810"/>
                </a:lnTo>
                <a:lnTo>
                  <a:pt x="2273649" y="1879810"/>
                </a:lnTo>
                <a:lnTo>
                  <a:pt x="2273649" y="2283351"/>
                </a:lnTo>
                <a:lnTo>
                  <a:pt x="0" y="2283351"/>
                </a:lnTo>
                <a:close/>
              </a:path>
            </a:pathLst>
          </a:custGeom>
          <a:solidFill>
            <a:srgbClr val="D9287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ontserrat" panose="00000500000000000000" pitchFamily="50" charset="0"/>
            </a:endParaRPr>
          </a:p>
        </p:txBody>
      </p:sp>
      <p:sp>
        <p:nvSpPr>
          <p:cNvPr id="59" name="Text Placeholder 32">
            <a:extLst>
              <a:ext uri="{FF2B5EF4-FFF2-40B4-BE49-F238E27FC236}">
                <a16:creationId xmlns:a16="http://schemas.microsoft.com/office/drawing/2014/main" id="{2E9877C6-E249-4F4E-8097-E7C44AB5FE09}"/>
              </a:ext>
            </a:extLst>
          </p:cNvPr>
          <p:cNvSpPr>
            <a:spLocks noGrp="1"/>
          </p:cNvSpPr>
          <p:nvPr>
            <p:ph type="body" sz="quarter" idx="54" hasCustomPrompt="1"/>
          </p:nvPr>
        </p:nvSpPr>
        <p:spPr>
          <a:xfrm>
            <a:off x="3506965" y="6912588"/>
            <a:ext cx="3322337" cy="518391"/>
          </a:xfrm>
          <a:prstGeom prst="rect">
            <a:avLst/>
          </a:prstGeom>
        </p:spPr>
        <p:txBody>
          <a:bodyPr>
            <a:noAutofit/>
          </a:bodyPr>
          <a:lstStyle>
            <a:lvl1pPr marL="0" indent="0" algn="l">
              <a:buNone/>
              <a:defRPr sz="1800" b="1" i="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Title</a:t>
            </a:r>
          </a:p>
        </p:txBody>
      </p:sp>
      <p:sp>
        <p:nvSpPr>
          <p:cNvPr id="60" name="Text Placeholder 32">
            <a:extLst>
              <a:ext uri="{FF2B5EF4-FFF2-40B4-BE49-F238E27FC236}">
                <a16:creationId xmlns:a16="http://schemas.microsoft.com/office/drawing/2014/main" id="{05D67838-D162-BA4F-965A-715CEE8EB1A7}"/>
              </a:ext>
            </a:extLst>
          </p:cNvPr>
          <p:cNvSpPr>
            <a:spLocks noGrp="1"/>
          </p:cNvSpPr>
          <p:nvPr>
            <p:ph type="body" sz="quarter" idx="55" hasCustomPrompt="1"/>
          </p:nvPr>
        </p:nvSpPr>
        <p:spPr>
          <a:xfrm>
            <a:off x="3514518" y="7430979"/>
            <a:ext cx="3322336" cy="1474644"/>
          </a:xfrm>
          <a:prstGeom prst="rect">
            <a:avLst/>
          </a:prstGeom>
        </p:spPr>
        <p:txBody>
          <a:bodyPr numCol="1" spcCol="288000" anchor="t">
            <a:noAutofit/>
          </a:bodyPr>
          <a:lstStyle>
            <a:lvl1pPr marL="0" indent="0" algn="l">
              <a:lnSpc>
                <a:spcPct val="100000"/>
              </a:lnSpc>
              <a:spcBef>
                <a:spcPts val="0"/>
              </a:spcBef>
              <a:buNone/>
              <a:defRPr sz="1100" b="0"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61" name="Picture Placeholder 12">
            <a:extLst>
              <a:ext uri="{FF2B5EF4-FFF2-40B4-BE49-F238E27FC236}">
                <a16:creationId xmlns:a16="http://schemas.microsoft.com/office/drawing/2014/main" id="{7B7117E9-94DF-2348-9C87-2AC825D7FB1C}"/>
              </a:ext>
            </a:extLst>
          </p:cNvPr>
          <p:cNvSpPr>
            <a:spLocks noGrp="1"/>
          </p:cNvSpPr>
          <p:nvPr>
            <p:ph type="pic" sz="quarter" idx="56"/>
          </p:nvPr>
        </p:nvSpPr>
        <p:spPr>
          <a:xfrm>
            <a:off x="1129824" y="6736508"/>
            <a:ext cx="1830513" cy="1839366"/>
          </a:xfrm>
          <a:custGeom>
            <a:avLst/>
            <a:gdLst>
              <a:gd name="connsiteX0" fmla="*/ 0 w 5624628"/>
              <a:gd name="connsiteY0" fmla="*/ 0 h 15224070"/>
              <a:gd name="connsiteX1" fmla="*/ 5624628 w 5624628"/>
              <a:gd name="connsiteY1" fmla="*/ 0 h 15224070"/>
              <a:gd name="connsiteX2" fmla="*/ 5624628 w 5624628"/>
              <a:gd name="connsiteY2" fmla="*/ 15224070 h 15224070"/>
              <a:gd name="connsiteX3" fmla="*/ 0 w 5624628"/>
              <a:gd name="connsiteY3" fmla="*/ 15224070 h 15224070"/>
            </a:gdLst>
            <a:ahLst/>
            <a:cxnLst>
              <a:cxn ang="0">
                <a:pos x="connsiteX0" y="connsiteY0"/>
              </a:cxn>
              <a:cxn ang="0">
                <a:pos x="connsiteX1" y="connsiteY1"/>
              </a:cxn>
              <a:cxn ang="0">
                <a:pos x="connsiteX2" y="connsiteY2"/>
              </a:cxn>
              <a:cxn ang="0">
                <a:pos x="connsiteX3" y="connsiteY3"/>
              </a:cxn>
            </a:cxnLst>
            <a:rect l="l" t="t" r="r" b="b"/>
            <a:pathLst>
              <a:path w="5624628" h="15224070">
                <a:moveTo>
                  <a:pt x="0" y="0"/>
                </a:moveTo>
                <a:lnTo>
                  <a:pt x="5624628" y="0"/>
                </a:lnTo>
                <a:lnTo>
                  <a:pt x="5624628" y="15224070"/>
                </a:lnTo>
                <a:lnTo>
                  <a:pt x="0" y="15224070"/>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62" name="Slide Number Placeholder 5">
            <a:extLst>
              <a:ext uri="{FF2B5EF4-FFF2-40B4-BE49-F238E27FC236}">
                <a16:creationId xmlns:a16="http://schemas.microsoft.com/office/drawing/2014/main" id="{BED73E24-A450-6744-8158-9406FC91C2F4}"/>
              </a:ext>
            </a:extLst>
          </p:cNvPr>
          <p:cNvSpPr>
            <a:spLocks noGrp="1"/>
          </p:cNvSpPr>
          <p:nvPr>
            <p:ph type="sldNum" sz="quarter" idx="4"/>
          </p:nvPr>
        </p:nvSpPr>
        <p:spPr>
          <a:xfrm>
            <a:off x="7134555" y="10316301"/>
            <a:ext cx="357598" cy="266594"/>
          </a:xfrm>
          <a:prstGeom prst="rect">
            <a:avLst/>
          </a:prstGeom>
        </p:spPr>
        <p:txBody>
          <a:bodyPr vert="horz" lIns="91440" tIns="45720" rIns="91440" bIns="45720" rtlCol="0" anchor="ctr"/>
          <a:lstStyle>
            <a:lvl1pPr algn="ctr">
              <a:defRPr sz="800" b="0" i="0">
                <a:solidFill>
                  <a:schemeClr val="tx1"/>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Tree>
    <p:extLst>
      <p:ext uri="{BB962C8B-B14F-4D97-AF65-F5344CB8AC3E}">
        <p14:creationId xmlns:p14="http://schemas.microsoft.com/office/powerpoint/2010/main" val="1605055475"/>
      </p:ext>
    </p:extLst>
  </p:cSld>
  <p:clrMapOvr>
    <a:masterClrMapping/>
  </p:clrMapOvr>
  <p:extLst>
    <p:ext uri="{DCECCB84-F9BA-43D5-87BE-67443E8EF086}">
      <p15:sldGuideLst xmlns:p15="http://schemas.microsoft.com/office/powerpoint/2012/main">
        <p15:guide id="1" orient="horz" pos="6429"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phone slide">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05AB41CE-F6BA-8449-B846-3526857402BA}"/>
              </a:ext>
            </a:extLst>
          </p:cNvPr>
          <p:cNvSpPr/>
          <p:nvPr userDrawn="1"/>
        </p:nvSpPr>
        <p:spPr>
          <a:xfrm>
            <a:off x="0" y="2940629"/>
            <a:ext cx="7559674" cy="4423000"/>
          </a:xfrm>
          <a:prstGeom prst="rect">
            <a:avLst/>
          </a:prstGeom>
          <a:solidFill>
            <a:srgbClr val="D92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Placeholder 32">
            <a:extLst>
              <a:ext uri="{FF2B5EF4-FFF2-40B4-BE49-F238E27FC236}">
                <a16:creationId xmlns:a16="http://schemas.microsoft.com/office/drawing/2014/main" id="{1CFA480F-7E74-BF47-8D97-68745F852A4D}"/>
              </a:ext>
            </a:extLst>
          </p:cNvPr>
          <p:cNvSpPr>
            <a:spLocks noGrp="1"/>
          </p:cNvSpPr>
          <p:nvPr>
            <p:ph type="body" sz="quarter" idx="30" hasCustomPrompt="1"/>
          </p:nvPr>
        </p:nvSpPr>
        <p:spPr>
          <a:xfrm>
            <a:off x="591948" y="629985"/>
            <a:ext cx="6599989" cy="747096"/>
          </a:xfrm>
          <a:prstGeom prst="rect">
            <a:avLst/>
          </a:prstGeom>
        </p:spPr>
        <p:txBody>
          <a:bodyPr>
            <a:noAutofit/>
          </a:bodyPr>
          <a:lstStyle>
            <a:lvl1pPr marL="0" indent="0" algn="l">
              <a:buNone/>
              <a:defRPr sz="2900" b="1" i="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YOUR HEADING</a:t>
            </a:r>
            <a:endParaRPr lang="en-US" dirty="0"/>
          </a:p>
        </p:txBody>
      </p:sp>
      <p:sp>
        <p:nvSpPr>
          <p:cNvPr id="23" name="Text Placeholder 32">
            <a:extLst>
              <a:ext uri="{FF2B5EF4-FFF2-40B4-BE49-F238E27FC236}">
                <a16:creationId xmlns:a16="http://schemas.microsoft.com/office/drawing/2014/main" id="{F64485E7-EC2E-BE4D-932E-6D72FCF68FD1}"/>
              </a:ext>
            </a:extLst>
          </p:cNvPr>
          <p:cNvSpPr>
            <a:spLocks noGrp="1"/>
          </p:cNvSpPr>
          <p:nvPr>
            <p:ph type="body" sz="quarter" idx="47" hasCustomPrompt="1"/>
          </p:nvPr>
        </p:nvSpPr>
        <p:spPr>
          <a:xfrm>
            <a:off x="584395" y="1631553"/>
            <a:ext cx="6599989" cy="853742"/>
          </a:xfrm>
          <a:prstGeom prst="rect">
            <a:avLst/>
          </a:prstGeom>
        </p:spPr>
        <p:txBody>
          <a:bodyPr>
            <a:noAutofit/>
          </a:bodyPr>
          <a:lstStyle>
            <a:lvl1pPr marL="0" indent="0" algn="l">
              <a:buNone/>
              <a:defRPr sz="1800" b="1"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Sub-Heading</a:t>
            </a:r>
          </a:p>
        </p:txBody>
      </p:sp>
      <p:sp>
        <p:nvSpPr>
          <p:cNvPr id="24" name="Text Placeholder 32">
            <a:extLst>
              <a:ext uri="{FF2B5EF4-FFF2-40B4-BE49-F238E27FC236}">
                <a16:creationId xmlns:a16="http://schemas.microsoft.com/office/drawing/2014/main" id="{34A7C2CE-8B7D-0642-9F33-2728633924AF}"/>
              </a:ext>
            </a:extLst>
          </p:cNvPr>
          <p:cNvSpPr>
            <a:spLocks noGrp="1"/>
          </p:cNvSpPr>
          <p:nvPr>
            <p:ph type="body" sz="quarter" idx="48" hasCustomPrompt="1"/>
          </p:nvPr>
        </p:nvSpPr>
        <p:spPr>
          <a:xfrm>
            <a:off x="584395" y="4485121"/>
            <a:ext cx="6599988" cy="1660826"/>
          </a:xfrm>
          <a:prstGeom prst="rect">
            <a:avLst/>
          </a:prstGeom>
        </p:spPr>
        <p:txBody>
          <a:bodyPr numCol="1" spcCol="288000" anchor="t">
            <a:noAutofit/>
          </a:bodyPr>
          <a:lstStyle>
            <a:lvl1pPr marL="0" indent="0" algn="l">
              <a:lnSpc>
                <a:spcPct val="100000"/>
              </a:lnSpc>
              <a:spcBef>
                <a:spcPts val="0"/>
              </a:spcBef>
              <a:buNone/>
              <a:defRPr sz="11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25" name="Text Placeholder 32">
            <a:extLst>
              <a:ext uri="{FF2B5EF4-FFF2-40B4-BE49-F238E27FC236}">
                <a16:creationId xmlns:a16="http://schemas.microsoft.com/office/drawing/2014/main" id="{093D1F9A-9672-9243-9CA3-DC6F39D9D256}"/>
              </a:ext>
            </a:extLst>
          </p:cNvPr>
          <p:cNvSpPr>
            <a:spLocks noGrp="1"/>
          </p:cNvSpPr>
          <p:nvPr>
            <p:ph type="body" sz="quarter" idx="49" hasCustomPrompt="1"/>
          </p:nvPr>
        </p:nvSpPr>
        <p:spPr>
          <a:xfrm>
            <a:off x="584393" y="3476012"/>
            <a:ext cx="6599989" cy="853742"/>
          </a:xfrm>
          <a:prstGeom prst="rect">
            <a:avLst/>
          </a:prstGeom>
        </p:spPr>
        <p:txBody>
          <a:bodyPr>
            <a:noAutofit/>
          </a:bodyPr>
          <a:lstStyle>
            <a:lvl1pPr marL="0" indent="0" algn="l">
              <a:buNone/>
              <a:defRPr sz="1800" b="1"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Your Heading</a:t>
            </a:r>
          </a:p>
        </p:txBody>
      </p:sp>
      <p:pic>
        <p:nvPicPr>
          <p:cNvPr id="27" name="Picture 26">
            <a:extLst>
              <a:ext uri="{FF2B5EF4-FFF2-40B4-BE49-F238E27FC236}">
                <a16:creationId xmlns:a16="http://schemas.microsoft.com/office/drawing/2014/main" id="{A09BAF52-66C7-5F4D-8869-0F2431F9AD7B}"/>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rot="5400000">
            <a:off x="1069183" y="5429851"/>
            <a:ext cx="3693498" cy="5831867"/>
          </a:xfrm>
          <a:custGeom>
            <a:avLst/>
            <a:gdLst>
              <a:gd name="connsiteX0" fmla="*/ 0 w 3456000"/>
              <a:gd name="connsiteY0" fmla="*/ 0 h 4136571"/>
              <a:gd name="connsiteX1" fmla="*/ 3456000 w 3456000"/>
              <a:gd name="connsiteY1" fmla="*/ 0 h 4136571"/>
              <a:gd name="connsiteX2" fmla="*/ 3456000 w 3456000"/>
              <a:gd name="connsiteY2" fmla="*/ 4136571 h 4136571"/>
              <a:gd name="connsiteX3" fmla="*/ 0 w 3456000"/>
              <a:gd name="connsiteY3" fmla="*/ 4136571 h 4136571"/>
            </a:gdLst>
            <a:ahLst/>
            <a:cxnLst>
              <a:cxn ang="0">
                <a:pos x="connsiteX0" y="connsiteY0"/>
              </a:cxn>
              <a:cxn ang="0">
                <a:pos x="connsiteX1" y="connsiteY1"/>
              </a:cxn>
              <a:cxn ang="0">
                <a:pos x="connsiteX2" y="connsiteY2"/>
              </a:cxn>
              <a:cxn ang="0">
                <a:pos x="connsiteX3" y="connsiteY3"/>
              </a:cxn>
            </a:cxnLst>
            <a:rect l="l" t="t" r="r" b="b"/>
            <a:pathLst>
              <a:path w="3456000" h="4136571">
                <a:moveTo>
                  <a:pt x="0" y="0"/>
                </a:moveTo>
                <a:lnTo>
                  <a:pt x="3456000" y="0"/>
                </a:lnTo>
                <a:lnTo>
                  <a:pt x="3456000" y="4136571"/>
                </a:lnTo>
                <a:lnTo>
                  <a:pt x="0" y="4136571"/>
                </a:lnTo>
                <a:close/>
              </a:path>
            </a:pathLst>
          </a:custGeom>
        </p:spPr>
      </p:pic>
      <p:sp>
        <p:nvSpPr>
          <p:cNvPr id="28" name="Picture Placeholder 4">
            <a:extLst>
              <a:ext uri="{FF2B5EF4-FFF2-40B4-BE49-F238E27FC236}">
                <a16:creationId xmlns:a16="http://schemas.microsoft.com/office/drawing/2014/main" id="{4F2D0110-3726-6A48-8149-E59708540655}"/>
              </a:ext>
            </a:extLst>
          </p:cNvPr>
          <p:cNvSpPr>
            <a:spLocks noGrp="1"/>
          </p:cNvSpPr>
          <p:nvPr>
            <p:ph type="pic" sz="quarter" idx="10"/>
          </p:nvPr>
        </p:nvSpPr>
        <p:spPr>
          <a:xfrm>
            <a:off x="0" y="6923995"/>
            <a:ext cx="4642477" cy="2880154"/>
          </a:xfrm>
          <a:prstGeom prst="rect">
            <a:avLst/>
          </a:prstGeom>
          <a:solidFill>
            <a:schemeClr val="bg1">
              <a:lumMod val="85000"/>
            </a:schemeClr>
          </a:solidFill>
          <a:ln>
            <a:noFill/>
          </a:ln>
        </p:spPr>
        <p:txBody>
          <a:bodyPr/>
          <a:lstStyle/>
          <a:p>
            <a:endParaRPr lang="en-US" dirty="0"/>
          </a:p>
        </p:txBody>
      </p:sp>
      <p:sp>
        <p:nvSpPr>
          <p:cNvPr id="29" name="Slide Number Placeholder 5">
            <a:extLst>
              <a:ext uri="{FF2B5EF4-FFF2-40B4-BE49-F238E27FC236}">
                <a16:creationId xmlns:a16="http://schemas.microsoft.com/office/drawing/2014/main" id="{0A15A55D-5B03-3541-A63F-0DECD5929955}"/>
              </a:ext>
            </a:extLst>
          </p:cNvPr>
          <p:cNvSpPr>
            <a:spLocks noGrp="1"/>
          </p:cNvSpPr>
          <p:nvPr>
            <p:ph type="sldNum" sz="quarter" idx="4"/>
          </p:nvPr>
        </p:nvSpPr>
        <p:spPr>
          <a:xfrm>
            <a:off x="7134555" y="10316301"/>
            <a:ext cx="357598" cy="266594"/>
          </a:xfrm>
          <a:prstGeom prst="rect">
            <a:avLst/>
          </a:prstGeom>
        </p:spPr>
        <p:txBody>
          <a:bodyPr vert="horz" lIns="91440" tIns="45720" rIns="91440" bIns="45720" rtlCol="0" anchor="ctr"/>
          <a:lstStyle>
            <a:lvl1pPr algn="ctr">
              <a:defRPr sz="800" b="0" i="0">
                <a:solidFill>
                  <a:schemeClr val="tx1"/>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
        <p:nvSpPr>
          <p:cNvPr id="11" name="Freeform 10">
            <a:extLst>
              <a:ext uri="{FF2B5EF4-FFF2-40B4-BE49-F238E27FC236}">
                <a16:creationId xmlns:a16="http://schemas.microsoft.com/office/drawing/2014/main" id="{48BC1F39-772E-6880-2B3C-20FD634A32B8}"/>
              </a:ext>
            </a:extLst>
          </p:cNvPr>
          <p:cNvSpPr/>
          <p:nvPr userDrawn="1"/>
        </p:nvSpPr>
        <p:spPr>
          <a:xfrm rot="16200000">
            <a:off x="6171805" y="2138703"/>
            <a:ext cx="315511" cy="1620514"/>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solidFill>
            <a:srgbClr val="E87A33"/>
          </a:solidFill>
          <a:ln w="28891" cap="flat">
            <a:noFill/>
            <a:prstDash val="solid"/>
            <a:miter/>
          </a:ln>
        </p:spPr>
        <p:txBody>
          <a:bodyPr rtlCol="0" anchor="ctr"/>
          <a:lstStyle/>
          <a:p>
            <a:endParaRPr lang="en-US"/>
          </a:p>
        </p:txBody>
      </p:sp>
    </p:spTree>
    <p:extLst>
      <p:ext uri="{BB962C8B-B14F-4D97-AF65-F5344CB8AC3E}">
        <p14:creationId xmlns:p14="http://schemas.microsoft.com/office/powerpoint/2010/main" val="31915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_ slide with pics gre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809F6E9-5961-A587-DAFD-077F9B107905}"/>
              </a:ext>
            </a:extLst>
          </p:cNvPr>
          <p:cNvSpPr/>
          <p:nvPr userDrawn="1"/>
        </p:nvSpPr>
        <p:spPr>
          <a:xfrm>
            <a:off x="0" y="2940628"/>
            <a:ext cx="7559674" cy="4644469"/>
          </a:xfrm>
          <a:prstGeom prst="rect">
            <a:avLst/>
          </a:prstGeom>
          <a:solidFill>
            <a:srgbClr val="D92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Placeholder 32">
            <a:extLst>
              <a:ext uri="{FF2B5EF4-FFF2-40B4-BE49-F238E27FC236}">
                <a16:creationId xmlns:a16="http://schemas.microsoft.com/office/drawing/2014/main" id="{778ACE90-BD84-903B-8E2C-E0F27538017A}"/>
              </a:ext>
            </a:extLst>
          </p:cNvPr>
          <p:cNvSpPr>
            <a:spLocks noGrp="1"/>
          </p:cNvSpPr>
          <p:nvPr>
            <p:ph type="body" sz="quarter" idx="30" hasCustomPrompt="1"/>
          </p:nvPr>
        </p:nvSpPr>
        <p:spPr>
          <a:xfrm>
            <a:off x="591948" y="629985"/>
            <a:ext cx="6599989" cy="747096"/>
          </a:xfrm>
          <a:prstGeom prst="rect">
            <a:avLst/>
          </a:prstGeom>
        </p:spPr>
        <p:txBody>
          <a:bodyPr>
            <a:noAutofit/>
          </a:bodyPr>
          <a:lstStyle>
            <a:lvl1pPr marL="0" indent="0" algn="l">
              <a:buNone/>
              <a:defRPr sz="2900" b="1" i="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YOUR HEADING</a:t>
            </a:r>
            <a:endParaRPr lang="en-US" dirty="0"/>
          </a:p>
        </p:txBody>
      </p:sp>
      <p:sp>
        <p:nvSpPr>
          <p:cNvPr id="14" name="Text Placeholder 32">
            <a:extLst>
              <a:ext uri="{FF2B5EF4-FFF2-40B4-BE49-F238E27FC236}">
                <a16:creationId xmlns:a16="http://schemas.microsoft.com/office/drawing/2014/main" id="{D86C1215-8BE6-F13E-2DA7-5E20AE3BADF3}"/>
              </a:ext>
            </a:extLst>
          </p:cNvPr>
          <p:cNvSpPr>
            <a:spLocks noGrp="1"/>
          </p:cNvSpPr>
          <p:nvPr>
            <p:ph type="body" sz="quarter" idx="47" hasCustomPrompt="1"/>
          </p:nvPr>
        </p:nvSpPr>
        <p:spPr>
          <a:xfrm>
            <a:off x="584395" y="1631553"/>
            <a:ext cx="6599989" cy="853742"/>
          </a:xfrm>
          <a:prstGeom prst="rect">
            <a:avLst/>
          </a:prstGeom>
        </p:spPr>
        <p:txBody>
          <a:bodyPr>
            <a:noAutofit/>
          </a:bodyPr>
          <a:lstStyle>
            <a:lvl1pPr marL="0" indent="0" algn="l">
              <a:buNone/>
              <a:defRPr sz="1800" b="1"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Sub-Heading</a:t>
            </a:r>
          </a:p>
        </p:txBody>
      </p:sp>
      <p:sp>
        <p:nvSpPr>
          <p:cNvPr id="15" name="Text Placeholder 32">
            <a:extLst>
              <a:ext uri="{FF2B5EF4-FFF2-40B4-BE49-F238E27FC236}">
                <a16:creationId xmlns:a16="http://schemas.microsoft.com/office/drawing/2014/main" id="{54820399-9B93-9898-6665-722F3F3C0849}"/>
              </a:ext>
            </a:extLst>
          </p:cNvPr>
          <p:cNvSpPr>
            <a:spLocks noGrp="1"/>
          </p:cNvSpPr>
          <p:nvPr>
            <p:ph type="body" sz="quarter" idx="48" hasCustomPrompt="1"/>
          </p:nvPr>
        </p:nvSpPr>
        <p:spPr>
          <a:xfrm>
            <a:off x="584395" y="4485121"/>
            <a:ext cx="6599988" cy="1660826"/>
          </a:xfrm>
          <a:prstGeom prst="rect">
            <a:avLst/>
          </a:prstGeom>
        </p:spPr>
        <p:txBody>
          <a:bodyPr numCol="1" spcCol="288000" anchor="t">
            <a:noAutofit/>
          </a:bodyPr>
          <a:lstStyle>
            <a:lvl1pPr marL="0" indent="0" algn="l">
              <a:lnSpc>
                <a:spcPct val="100000"/>
              </a:lnSpc>
              <a:spcBef>
                <a:spcPts val="0"/>
              </a:spcBef>
              <a:buNone/>
              <a:defRPr sz="11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16" name="Text Placeholder 32">
            <a:extLst>
              <a:ext uri="{FF2B5EF4-FFF2-40B4-BE49-F238E27FC236}">
                <a16:creationId xmlns:a16="http://schemas.microsoft.com/office/drawing/2014/main" id="{691266F3-8DA6-8E2B-8A90-EB0861F800A1}"/>
              </a:ext>
            </a:extLst>
          </p:cNvPr>
          <p:cNvSpPr>
            <a:spLocks noGrp="1"/>
          </p:cNvSpPr>
          <p:nvPr>
            <p:ph type="body" sz="quarter" idx="49" hasCustomPrompt="1"/>
          </p:nvPr>
        </p:nvSpPr>
        <p:spPr>
          <a:xfrm>
            <a:off x="584393" y="3476012"/>
            <a:ext cx="6599989" cy="853742"/>
          </a:xfrm>
          <a:prstGeom prst="rect">
            <a:avLst/>
          </a:prstGeom>
        </p:spPr>
        <p:txBody>
          <a:bodyPr>
            <a:noAutofit/>
          </a:bodyPr>
          <a:lstStyle>
            <a:lvl1pPr marL="0" indent="0" algn="l">
              <a:buNone/>
              <a:defRPr sz="1800" b="1"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Your Heading</a:t>
            </a:r>
          </a:p>
        </p:txBody>
      </p:sp>
      <p:sp>
        <p:nvSpPr>
          <p:cNvPr id="17" name="Picture Placeholder 4">
            <a:extLst>
              <a:ext uri="{FF2B5EF4-FFF2-40B4-BE49-F238E27FC236}">
                <a16:creationId xmlns:a16="http://schemas.microsoft.com/office/drawing/2014/main" id="{E2FE50B1-3367-FF53-9040-DA02C0AB2663}"/>
              </a:ext>
            </a:extLst>
          </p:cNvPr>
          <p:cNvSpPr>
            <a:spLocks noGrp="1"/>
          </p:cNvSpPr>
          <p:nvPr>
            <p:ph type="pic" sz="quarter" idx="10"/>
          </p:nvPr>
        </p:nvSpPr>
        <p:spPr>
          <a:xfrm>
            <a:off x="5263" y="6727499"/>
            <a:ext cx="4981266" cy="2831029"/>
          </a:xfrm>
          <a:prstGeom prst="rect">
            <a:avLst/>
          </a:prstGeom>
          <a:solidFill>
            <a:schemeClr val="bg1">
              <a:lumMod val="85000"/>
            </a:schemeClr>
          </a:solidFill>
          <a:ln>
            <a:noFill/>
          </a:ln>
        </p:spPr>
        <p:txBody>
          <a:bodyPr/>
          <a:lstStyle/>
          <a:p>
            <a:endParaRPr lang="en-US" dirty="0"/>
          </a:p>
        </p:txBody>
      </p:sp>
      <p:sp>
        <p:nvSpPr>
          <p:cNvPr id="18" name="Slide Number Placeholder 5">
            <a:extLst>
              <a:ext uri="{FF2B5EF4-FFF2-40B4-BE49-F238E27FC236}">
                <a16:creationId xmlns:a16="http://schemas.microsoft.com/office/drawing/2014/main" id="{5AFECCA1-3768-8F54-8700-3763AA555893}"/>
              </a:ext>
            </a:extLst>
          </p:cNvPr>
          <p:cNvSpPr>
            <a:spLocks noGrp="1"/>
          </p:cNvSpPr>
          <p:nvPr>
            <p:ph type="sldNum" sz="quarter" idx="4"/>
          </p:nvPr>
        </p:nvSpPr>
        <p:spPr>
          <a:xfrm>
            <a:off x="7134555" y="10316301"/>
            <a:ext cx="357598" cy="266594"/>
          </a:xfrm>
          <a:prstGeom prst="rect">
            <a:avLst/>
          </a:prstGeom>
        </p:spPr>
        <p:txBody>
          <a:bodyPr vert="horz" lIns="91440" tIns="45720" rIns="91440" bIns="45720" rtlCol="0" anchor="ctr"/>
          <a:lstStyle>
            <a:lvl1pPr algn="ctr">
              <a:defRPr sz="800" b="0" i="0">
                <a:solidFill>
                  <a:schemeClr val="tx1"/>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
        <p:nvSpPr>
          <p:cNvPr id="10" name="Freeform 9">
            <a:extLst>
              <a:ext uri="{FF2B5EF4-FFF2-40B4-BE49-F238E27FC236}">
                <a16:creationId xmlns:a16="http://schemas.microsoft.com/office/drawing/2014/main" id="{305ED83F-9CF5-B9A4-B772-F2F9465EFE1B}"/>
              </a:ext>
            </a:extLst>
          </p:cNvPr>
          <p:cNvSpPr/>
          <p:nvPr userDrawn="1"/>
        </p:nvSpPr>
        <p:spPr>
          <a:xfrm rot="16200000">
            <a:off x="6171805" y="2138703"/>
            <a:ext cx="315511" cy="1620514"/>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solidFill>
            <a:srgbClr val="E87A33"/>
          </a:solidFill>
          <a:ln w="28891" cap="flat">
            <a:noFill/>
            <a:prstDash val="solid"/>
            <a:miter/>
          </a:ln>
        </p:spPr>
        <p:txBody>
          <a:bodyPr rtlCol="0" anchor="ctr"/>
          <a:lstStyle/>
          <a:p>
            <a:endParaRPr lang="en-US"/>
          </a:p>
        </p:txBody>
      </p:sp>
    </p:spTree>
    <p:extLst>
      <p:ext uri="{BB962C8B-B14F-4D97-AF65-F5344CB8AC3E}">
        <p14:creationId xmlns:p14="http://schemas.microsoft.com/office/powerpoint/2010/main" val="190582235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_ slide ful navy box">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05AB41CE-F6BA-8449-B846-3526857402BA}"/>
              </a:ext>
            </a:extLst>
          </p:cNvPr>
          <p:cNvSpPr/>
          <p:nvPr userDrawn="1"/>
        </p:nvSpPr>
        <p:spPr>
          <a:xfrm>
            <a:off x="0" y="2940628"/>
            <a:ext cx="7559674" cy="7121200"/>
          </a:xfrm>
          <a:prstGeom prst="rect">
            <a:avLst/>
          </a:prstGeom>
          <a:solidFill>
            <a:srgbClr val="D92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Placeholder 32">
            <a:extLst>
              <a:ext uri="{FF2B5EF4-FFF2-40B4-BE49-F238E27FC236}">
                <a16:creationId xmlns:a16="http://schemas.microsoft.com/office/drawing/2014/main" id="{1CFA480F-7E74-BF47-8D97-68745F852A4D}"/>
              </a:ext>
            </a:extLst>
          </p:cNvPr>
          <p:cNvSpPr>
            <a:spLocks noGrp="1"/>
          </p:cNvSpPr>
          <p:nvPr>
            <p:ph type="body" sz="quarter" idx="30" hasCustomPrompt="1"/>
          </p:nvPr>
        </p:nvSpPr>
        <p:spPr>
          <a:xfrm>
            <a:off x="591948" y="629985"/>
            <a:ext cx="6599989" cy="747096"/>
          </a:xfrm>
          <a:prstGeom prst="rect">
            <a:avLst/>
          </a:prstGeom>
        </p:spPr>
        <p:txBody>
          <a:bodyPr>
            <a:noAutofit/>
          </a:bodyPr>
          <a:lstStyle>
            <a:lvl1pPr marL="0" indent="0" algn="l">
              <a:buNone/>
              <a:defRPr sz="2900" b="1" i="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YOUR HEADING</a:t>
            </a:r>
            <a:endParaRPr lang="en-US" dirty="0"/>
          </a:p>
        </p:txBody>
      </p:sp>
      <p:sp>
        <p:nvSpPr>
          <p:cNvPr id="23" name="Text Placeholder 32">
            <a:extLst>
              <a:ext uri="{FF2B5EF4-FFF2-40B4-BE49-F238E27FC236}">
                <a16:creationId xmlns:a16="http://schemas.microsoft.com/office/drawing/2014/main" id="{F64485E7-EC2E-BE4D-932E-6D72FCF68FD1}"/>
              </a:ext>
            </a:extLst>
          </p:cNvPr>
          <p:cNvSpPr>
            <a:spLocks noGrp="1"/>
          </p:cNvSpPr>
          <p:nvPr>
            <p:ph type="body" sz="quarter" idx="47" hasCustomPrompt="1"/>
          </p:nvPr>
        </p:nvSpPr>
        <p:spPr>
          <a:xfrm>
            <a:off x="584395" y="1631553"/>
            <a:ext cx="6599989" cy="853742"/>
          </a:xfrm>
          <a:prstGeom prst="rect">
            <a:avLst/>
          </a:prstGeom>
        </p:spPr>
        <p:txBody>
          <a:bodyPr>
            <a:noAutofit/>
          </a:bodyPr>
          <a:lstStyle>
            <a:lvl1pPr marL="0" indent="0" algn="l">
              <a:buNone/>
              <a:defRPr sz="1800" b="1"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Sub-Heading</a:t>
            </a:r>
          </a:p>
        </p:txBody>
      </p:sp>
      <p:sp>
        <p:nvSpPr>
          <p:cNvPr id="24" name="Text Placeholder 32">
            <a:extLst>
              <a:ext uri="{FF2B5EF4-FFF2-40B4-BE49-F238E27FC236}">
                <a16:creationId xmlns:a16="http://schemas.microsoft.com/office/drawing/2014/main" id="{34A7C2CE-8B7D-0642-9F33-2728633924AF}"/>
              </a:ext>
            </a:extLst>
          </p:cNvPr>
          <p:cNvSpPr>
            <a:spLocks noGrp="1"/>
          </p:cNvSpPr>
          <p:nvPr>
            <p:ph type="body" sz="quarter" idx="48" hasCustomPrompt="1"/>
          </p:nvPr>
        </p:nvSpPr>
        <p:spPr>
          <a:xfrm>
            <a:off x="584395" y="4485121"/>
            <a:ext cx="6599988" cy="1660826"/>
          </a:xfrm>
          <a:prstGeom prst="rect">
            <a:avLst/>
          </a:prstGeom>
        </p:spPr>
        <p:txBody>
          <a:bodyPr numCol="1" spcCol="288000" anchor="t">
            <a:noAutofit/>
          </a:bodyPr>
          <a:lstStyle>
            <a:lvl1pPr marL="0" indent="0" algn="l">
              <a:lnSpc>
                <a:spcPct val="100000"/>
              </a:lnSpc>
              <a:spcBef>
                <a:spcPts val="0"/>
              </a:spcBef>
              <a:buNone/>
              <a:defRPr sz="11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25" name="Text Placeholder 32">
            <a:extLst>
              <a:ext uri="{FF2B5EF4-FFF2-40B4-BE49-F238E27FC236}">
                <a16:creationId xmlns:a16="http://schemas.microsoft.com/office/drawing/2014/main" id="{093D1F9A-9672-9243-9CA3-DC6F39D9D256}"/>
              </a:ext>
            </a:extLst>
          </p:cNvPr>
          <p:cNvSpPr>
            <a:spLocks noGrp="1"/>
          </p:cNvSpPr>
          <p:nvPr>
            <p:ph type="body" sz="quarter" idx="49" hasCustomPrompt="1"/>
          </p:nvPr>
        </p:nvSpPr>
        <p:spPr>
          <a:xfrm>
            <a:off x="584393" y="3476012"/>
            <a:ext cx="6599989" cy="853742"/>
          </a:xfrm>
          <a:prstGeom prst="rect">
            <a:avLst/>
          </a:prstGeom>
        </p:spPr>
        <p:txBody>
          <a:bodyPr>
            <a:noAutofit/>
          </a:bodyPr>
          <a:lstStyle>
            <a:lvl1pPr marL="0" indent="0" algn="l">
              <a:buNone/>
              <a:defRPr sz="1800" b="1"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Your Heading</a:t>
            </a:r>
          </a:p>
        </p:txBody>
      </p:sp>
      <p:sp>
        <p:nvSpPr>
          <p:cNvPr id="29" name="Slide Number Placeholder 5">
            <a:extLst>
              <a:ext uri="{FF2B5EF4-FFF2-40B4-BE49-F238E27FC236}">
                <a16:creationId xmlns:a16="http://schemas.microsoft.com/office/drawing/2014/main" id="{0A15A55D-5B03-3541-A63F-0DECD5929955}"/>
              </a:ext>
            </a:extLst>
          </p:cNvPr>
          <p:cNvSpPr>
            <a:spLocks noGrp="1"/>
          </p:cNvSpPr>
          <p:nvPr>
            <p:ph type="sldNum" sz="quarter" idx="4"/>
          </p:nvPr>
        </p:nvSpPr>
        <p:spPr>
          <a:xfrm>
            <a:off x="7134555" y="10316301"/>
            <a:ext cx="357598" cy="266594"/>
          </a:xfrm>
          <a:prstGeom prst="rect">
            <a:avLst/>
          </a:prstGeom>
        </p:spPr>
        <p:txBody>
          <a:bodyPr vert="horz" lIns="91440" tIns="45720" rIns="91440" bIns="45720" rtlCol="0" anchor="ctr"/>
          <a:lstStyle>
            <a:lvl1pPr algn="ctr">
              <a:defRPr sz="800" b="0" i="0">
                <a:solidFill>
                  <a:schemeClr val="tx1"/>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
        <p:nvSpPr>
          <p:cNvPr id="12" name="Freeform 11">
            <a:extLst>
              <a:ext uri="{FF2B5EF4-FFF2-40B4-BE49-F238E27FC236}">
                <a16:creationId xmlns:a16="http://schemas.microsoft.com/office/drawing/2014/main" id="{37E34AC5-B435-1FD8-5BAB-185B90066782}"/>
              </a:ext>
            </a:extLst>
          </p:cNvPr>
          <p:cNvSpPr/>
          <p:nvPr userDrawn="1"/>
        </p:nvSpPr>
        <p:spPr>
          <a:xfrm rot="16200000">
            <a:off x="6171805" y="2138703"/>
            <a:ext cx="315511" cy="1620514"/>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solidFill>
            <a:srgbClr val="E87A33"/>
          </a:solidFill>
          <a:ln w="28891" cap="flat">
            <a:noFill/>
            <a:prstDash val="solid"/>
            <a:miter/>
          </a:ln>
        </p:spPr>
        <p:txBody>
          <a:bodyPr rtlCol="0" anchor="ctr"/>
          <a:lstStyle/>
          <a:p>
            <a:endParaRPr lang="en-US"/>
          </a:p>
        </p:txBody>
      </p:sp>
    </p:spTree>
    <p:extLst>
      <p:ext uri="{BB962C8B-B14F-4D97-AF65-F5344CB8AC3E}">
        <p14:creationId xmlns:p14="http://schemas.microsoft.com/office/powerpoint/2010/main" val="328403861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xt Slide - 1 column">
    <p:spTree>
      <p:nvGrpSpPr>
        <p:cNvPr id="1" name=""/>
        <p:cNvGrpSpPr/>
        <p:nvPr/>
      </p:nvGrpSpPr>
      <p:grpSpPr>
        <a:xfrm>
          <a:off x="0" y="0"/>
          <a:ext cx="0" cy="0"/>
          <a:chOff x="0" y="0"/>
          <a:chExt cx="0" cy="0"/>
        </a:xfrm>
      </p:grpSpPr>
      <p:sp>
        <p:nvSpPr>
          <p:cNvPr id="8" name="Text Placeholder 32">
            <a:extLst>
              <a:ext uri="{FF2B5EF4-FFF2-40B4-BE49-F238E27FC236}">
                <a16:creationId xmlns:a16="http://schemas.microsoft.com/office/drawing/2014/main" id="{9C716BEC-845A-8B40-99E1-C9C8BEB7C846}"/>
              </a:ext>
            </a:extLst>
          </p:cNvPr>
          <p:cNvSpPr>
            <a:spLocks noGrp="1"/>
          </p:cNvSpPr>
          <p:nvPr>
            <p:ph type="body" sz="quarter" idx="30" hasCustomPrompt="1"/>
          </p:nvPr>
        </p:nvSpPr>
        <p:spPr>
          <a:xfrm>
            <a:off x="529700" y="903756"/>
            <a:ext cx="6500273" cy="743603"/>
          </a:xfrm>
          <a:prstGeom prst="rect">
            <a:avLst/>
          </a:prstGeom>
        </p:spPr>
        <p:txBody>
          <a:bodyPr>
            <a:noAutofit/>
          </a:bodyPr>
          <a:lstStyle>
            <a:lvl1pPr marL="0" indent="0" algn="l">
              <a:buNone/>
              <a:defRPr sz="2900" b="1" i="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ONE COLUMNS</a:t>
            </a:r>
            <a:endParaRPr lang="en-US" dirty="0"/>
          </a:p>
        </p:txBody>
      </p:sp>
      <p:sp>
        <p:nvSpPr>
          <p:cNvPr id="15" name="Text Placeholder 32">
            <a:extLst>
              <a:ext uri="{FF2B5EF4-FFF2-40B4-BE49-F238E27FC236}">
                <a16:creationId xmlns:a16="http://schemas.microsoft.com/office/drawing/2014/main" id="{776A3C61-02DA-0A4C-861E-0689200F4512}"/>
              </a:ext>
            </a:extLst>
          </p:cNvPr>
          <p:cNvSpPr>
            <a:spLocks noGrp="1"/>
          </p:cNvSpPr>
          <p:nvPr>
            <p:ph type="body" sz="quarter" idx="47" hasCustomPrompt="1"/>
          </p:nvPr>
        </p:nvSpPr>
        <p:spPr>
          <a:xfrm>
            <a:off x="522147" y="1905323"/>
            <a:ext cx="6500273" cy="743603"/>
          </a:xfrm>
          <a:prstGeom prst="rect">
            <a:avLst/>
          </a:prstGeom>
        </p:spPr>
        <p:txBody>
          <a:bodyPr>
            <a:noAutofit/>
          </a:bodyPr>
          <a:lstStyle>
            <a:lvl1pPr marL="0" indent="0" algn="l">
              <a:buNone/>
              <a:defRPr sz="1800" b="1"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Sub-Heading</a:t>
            </a:r>
          </a:p>
        </p:txBody>
      </p:sp>
      <p:sp>
        <p:nvSpPr>
          <p:cNvPr id="16" name="Text Placeholder 32">
            <a:extLst>
              <a:ext uri="{FF2B5EF4-FFF2-40B4-BE49-F238E27FC236}">
                <a16:creationId xmlns:a16="http://schemas.microsoft.com/office/drawing/2014/main" id="{AE20B737-C724-BC42-9305-29BFF3FA1BB8}"/>
              </a:ext>
            </a:extLst>
          </p:cNvPr>
          <p:cNvSpPr>
            <a:spLocks noGrp="1"/>
          </p:cNvSpPr>
          <p:nvPr>
            <p:ph type="body" sz="quarter" idx="48" hasCustomPrompt="1"/>
          </p:nvPr>
        </p:nvSpPr>
        <p:spPr>
          <a:xfrm>
            <a:off x="529699" y="2906890"/>
            <a:ext cx="6500272" cy="6921424"/>
          </a:xfrm>
          <a:prstGeom prst="rect">
            <a:avLst/>
          </a:prstGeom>
        </p:spPr>
        <p:txBody>
          <a:bodyPr numCol="1" spcCol="288000" anchor="t">
            <a:noAutofit/>
          </a:bodyPr>
          <a:lstStyle>
            <a:lvl1pPr marL="0" indent="0" algn="l">
              <a:lnSpc>
                <a:spcPct val="100000"/>
              </a:lnSpc>
              <a:spcBef>
                <a:spcPts val="0"/>
              </a:spcBef>
              <a:buNone/>
              <a:defRPr sz="1100" b="0"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6" name="Slide Number Placeholder 5">
            <a:extLst>
              <a:ext uri="{FF2B5EF4-FFF2-40B4-BE49-F238E27FC236}">
                <a16:creationId xmlns:a16="http://schemas.microsoft.com/office/drawing/2014/main" id="{8469D253-12DF-404A-BC60-DE46EBF380D7}"/>
              </a:ext>
            </a:extLst>
          </p:cNvPr>
          <p:cNvSpPr>
            <a:spLocks noGrp="1"/>
          </p:cNvSpPr>
          <p:nvPr>
            <p:ph type="sldNum" sz="quarter" idx="4"/>
          </p:nvPr>
        </p:nvSpPr>
        <p:spPr>
          <a:xfrm>
            <a:off x="7134555" y="10316301"/>
            <a:ext cx="357598" cy="266594"/>
          </a:xfrm>
          <a:prstGeom prst="rect">
            <a:avLst/>
          </a:prstGeom>
        </p:spPr>
        <p:txBody>
          <a:bodyPr vert="horz" lIns="91440" tIns="45720" rIns="91440" bIns="45720" rtlCol="0" anchor="ctr"/>
          <a:lstStyle>
            <a:lvl1pPr algn="ctr">
              <a:defRPr sz="800" b="0" i="0">
                <a:solidFill>
                  <a:schemeClr val="tx1"/>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Tree>
    <p:extLst>
      <p:ext uri="{BB962C8B-B14F-4D97-AF65-F5344CB8AC3E}">
        <p14:creationId xmlns:p14="http://schemas.microsoft.com/office/powerpoint/2010/main" val="197831171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ext Slide - 2 columns">
    <p:spTree>
      <p:nvGrpSpPr>
        <p:cNvPr id="1" name=""/>
        <p:cNvGrpSpPr/>
        <p:nvPr/>
      </p:nvGrpSpPr>
      <p:grpSpPr>
        <a:xfrm>
          <a:off x="0" y="0"/>
          <a:ext cx="0" cy="0"/>
          <a:chOff x="0" y="0"/>
          <a:chExt cx="0" cy="0"/>
        </a:xfrm>
      </p:grpSpPr>
      <p:sp>
        <p:nvSpPr>
          <p:cNvPr id="8" name="Text Placeholder 32">
            <a:extLst>
              <a:ext uri="{FF2B5EF4-FFF2-40B4-BE49-F238E27FC236}">
                <a16:creationId xmlns:a16="http://schemas.microsoft.com/office/drawing/2014/main" id="{9C716BEC-845A-8B40-99E1-C9C8BEB7C846}"/>
              </a:ext>
            </a:extLst>
          </p:cNvPr>
          <p:cNvSpPr>
            <a:spLocks noGrp="1"/>
          </p:cNvSpPr>
          <p:nvPr>
            <p:ph type="body" sz="quarter" idx="30" hasCustomPrompt="1"/>
          </p:nvPr>
        </p:nvSpPr>
        <p:spPr>
          <a:xfrm>
            <a:off x="529700" y="903756"/>
            <a:ext cx="6500273" cy="743603"/>
          </a:xfrm>
          <a:prstGeom prst="rect">
            <a:avLst/>
          </a:prstGeom>
        </p:spPr>
        <p:txBody>
          <a:bodyPr>
            <a:noAutofit/>
          </a:bodyPr>
          <a:lstStyle>
            <a:lvl1pPr marL="0" indent="0" algn="l">
              <a:buNone/>
              <a:defRPr sz="2900" b="1" i="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TWO COLUMNS</a:t>
            </a:r>
            <a:endParaRPr lang="en-US" dirty="0"/>
          </a:p>
        </p:txBody>
      </p:sp>
      <p:sp>
        <p:nvSpPr>
          <p:cNvPr id="15" name="Text Placeholder 32">
            <a:extLst>
              <a:ext uri="{FF2B5EF4-FFF2-40B4-BE49-F238E27FC236}">
                <a16:creationId xmlns:a16="http://schemas.microsoft.com/office/drawing/2014/main" id="{776A3C61-02DA-0A4C-861E-0689200F4512}"/>
              </a:ext>
            </a:extLst>
          </p:cNvPr>
          <p:cNvSpPr>
            <a:spLocks noGrp="1"/>
          </p:cNvSpPr>
          <p:nvPr>
            <p:ph type="body" sz="quarter" idx="47" hasCustomPrompt="1"/>
          </p:nvPr>
        </p:nvSpPr>
        <p:spPr>
          <a:xfrm>
            <a:off x="522147" y="1905323"/>
            <a:ext cx="6500273" cy="743603"/>
          </a:xfrm>
          <a:prstGeom prst="rect">
            <a:avLst/>
          </a:prstGeom>
        </p:spPr>
        <p:txBody>
          <a:bodyPr>
            <a:noAutofit/>
          </a:bodyPr>
          <a:lstStyle>
            <a:lvl1pPr marL="0" indent="0" algn="l">
              <a:buNone/>
              <a:defRPr sz="1800" b="1"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Sub-Heading</a:t>
            </a:r>
          </a:p>
        </p:txBody>
      </p:sp>
      <p:sp>
        <p:nvSpPr>
          <p:cNvPr id="16" name="Text Placeholder 32">
            <a:extLst>
              <a:ext uri="{FF2B5EF4-FFF2-40B4-BE49-F238E27FC236}">
                <a16:creationId xmlns:a16="http://schemas.microsoft.com/office/drawing/2014/main" id="{AE20B737-C724-BC42-9305-29BFF3FA1BB8}"/>
              </a:ext>
            </a:extLst>
          </p:cNvPr>
          <p:cNvSpPr>
            <a:spLocks noGrp="1"/>
          </p:cNvSpPr>
          <p:nvPr>
            <p:ph type="body" sz="quarter" idx="48" hasCustomPrompt="1"/>
          </p:nvPr>
        </p:nvSpPr>
        <p:spPr>
          <a:xfrm>
            <a:off x="529699" y="2906890"/>
            <a:ext cx="6500272" cy="6921424"/>
          </a:xfrm>
          <a:prstGeom prst="rect">
            <a:avLst/>
          </a:prstGeom>
        </p:spPr>
        <p:txBody>
          <a:bodyPr numCol="2" spcCol="288000" anchor="t">
            <a:noAutofit/>
          </a:bodyPr>
          <a:lstStyle>
            <a:lvl1pPr marL="0" indent="0" algn="l">
              <a:lnSpc>
                <a:spcPct val="100000"/>
              </a:lnSpc>
              <a:spcBef>
                <a:spcPts val="0"/>
              </a:spcBef>
              <a:buNone/>
              <a:defRPr sz="1100" b="0"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18" name="Slide Number Placeholder 5">
            <a:extLst>
              <a:ext uri="{FF2B5EF4-FFF2-40B4-BE49-F238E27FC236}">
                <a16:creationId xmlns:a16="http://schemas.microsoft.com/office/drawing/2014/main" id="{713F8AAC-B2F6-834D-8C2B-04215843A2F3}"/>
              </a:ext>
            </a:extLst>
          </p:cNvPr>
          <p:cNvSpPr>
            <a:spLocks noGrp="1"/>
          </p:cNvSpPr>
          <p:nvPr>
            <p:ph type="sldNum" sz="quarter" idx="4"/>
          </p:nvPr>
        </p:nvSpPr>
        <p:spPr>
          <a:xfrm>
            <a:off x="7134555" y="10316301"/>
            <a:ext cx="357598" cy="266594"/>
          </a:xfrm>
          <a:prstGeom prst="rect">
            <a:avLst/>
          </a:prstGeom>
        </p:spPr>
        <p:txBody>
          <a:bodyPr vert="horz" lIns="91440" tIns="45720" rIns="91440" bIns="45720" rtlCol="0" anchor="ctr"/>
          <a:lstStyle>
            <a:lvl1pPr algn="ctr">
              <a:defRPr sz="800" b="0" i="0">
                <a:solidFill>
                  <a:schemeClr val="tx1"/>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
        <p:nvSpPr>
          <p:cNvPr id="9" name="Freeform 8">
            <a:extLst>
              <a:ext uri="{FF2B5EF4-FFF2-40B4-BE49-F238E27FC236}">
                <a16:creationId xmlns:a16="http://schemas.microsoft.com/office/drawing/2014/main" id="{B3018D59-A4C3-461C-2F9A-D9E97720327D}"/>
              </a:ext>
            </a:extLst>
          </p:cNvPr>
          <p:cNvSpPr/>
          <p:nvPr userDrawn="1"/>
        </p:nvSpPr>
        <p:spPr>
          <a:xfrm rot="5400000">
            <a:off x="3622082" y="-2625537"/>
            <a:ext cx="315511" cy="5584827"/>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solidFill>
            <a:srgbClr val="D9287D"/>
          </a:solidFill>
          <a:ln w="28891"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818FA4D-3A22-B09A-915C-90E1117CCBAB}"/>
              </a:ext>
            </a:extLst>
          </p:cNvPr>
          <p:cNvSpPr/>
          <p:nvPr userDrawn="1"/>
        </p:nvSpPr>
        <p:spPr>
          <a:xfrm rot="5400000">
            <a:off x="2627508" y="-1630963"/>
            <a:ext cx="292218" cy="3572387"/>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blipFill>
            <a:blip r:embed="rId2">
              <a:extLst>
                <a:ext uri="{96DAC541-7B7A-43D3-8B79-37D633B846F1}">
                  <asvg:svgBlip xmlns:asvg="http://schemas.microsoft.com/office/drawing/2016/SVG/main" r:embed="rId3"/>
                </a:ext>
              </a:extLst>
            </a:blip>
            <a:srcRect/>
            <a:stretch>
              <a:fillRect l="-507493" t="-8555" r="-902385" b="-66222"/>
            </a:stretch>
          </a:blipFill>
          <a:ln w="28891" cap="flat">
            <a:noFill/>
            <a:prstDash val="solid"/>
            <a:miter/>
          </a:ln>
        </p:spPr>
        <p:txBody>
          <a:bodyPr rtlCol="0" anchor="ctr"/>
          <a:lstStyle/>
          <a:p>
            <a:endParaRPr lang="en-US"/>
          </a:p>
        </p:txBody>
      </p:sp>
    </p:spTree>
    <p:extLst>
      <p:ext uri="{BB962C8B-B14F-4D97-AF65-F5344CB8AC3E}">
        <p14:creationId xmlns:p14="http://schemas.microsoft.com/office/powerpoint/2010/main" val="79472868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ext Slide - 3 columns">
    <p:spTree>
      <p:nvGrpSpPr>
        <p:cNvPr id="1" name=""/>
        <p:cNvGrpSpPr/>
        <p:nvPr/>
      </p:nvGrpSpPr>
      <p:grpSpPr>
        <a:xfrm>
          <a:off x="0" y="0"/>
          <a:ext cx="0" cy="0"/>
          <a:chOff x="0" y="0"/>
          <a:chExt cx="0" cy="0"/>
        </a:xfrm>
      </p:grpSpPr>
      <p:sp>
        <p:nvSpPr>
          <p:cNvPr id="8" name="Text Placeholder 32">
            <a:extLst>
              <a:ext uri="{FF2B5EF4-FFF2-40B4-BE49-F238E27FC236}">
                <a16:creationId xmlns:a16="http://schemas.microsoft.com/office/drawing/2014/main" id="{9C716BEC-845A-8B40-99E1-C9C8BEB7C846}"/>
              </a:ext>
            </a:extLst>
          </p:cNvPr>
          <p:cNvSpPr>
            <a:spLocks noGrp="1"/>
          </p:cNvSpPr>
          <p:nvPr>
            <p:ph type="body" sz="quarter" idx="30" hasCustomPrompt="1"/>
          </p:nvPr>
        </p:nvSpPr>
        <p:spPr>
          <a:xfrm>
            <a:off x="529700" y="903756"/>
            <a:ext cx="6500273" cy="743603"/>
          </a:xfrm>
          <a:prstGeom prst="rect">
            <a:avLst/>
          </a:prstGeom>
        </p:spPr>
        <p:txBody>
          <a:bodyPr>
            <a:noAutofit/>
          </a:bodyPr>
          <a:lstStyle>
            <a:lvl1pPr marL="0" indent="0" algn="l">
              <a:buNone/>
              <a:defRPr sz="2900" b="1" i="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THREE COLUMNS</a:t>
            </a:r>
            <a:endParaRPr lang="en-US" dirty="0"/>
          </a:p>
        </p:txBody>
      </p:sp>
      <p:sp>
        <p:nvSpPr>
          <p:cNvPr id="11" name="Text Placeholder 32">
            <a:extLst>
              <a:ext uri="{FF2B5EF4-FFF2-40B4-BE49-F238E27FC236}">
                <a16:creationId xmlns:a16="http://schemas.microsoft.com/office/drawing/2014/main" id="{65E71303-A094-BE4A-86BB-0CC4F17507E6}"/>
              </a:ext>
            </a:extLst>
          </p:cNvPr>
          <p:cNvSpPr>
            <a:spLocks noGrp="1"/>
          </p:cNvSpPr>
          <p:nvPr>
            <p:ph type="body" sz="quarter" idx="47" hasCustomPrompt="1"/>
          </p:nvPr>
        </p:nvSpPr>
        <p:spPr>
          <a:xfrm>
            <a:off x="522147" y="1905323"/>
            <a:ext cx="6500273" cy="743603"/>
          </a:xfrm>
          <a:prstGeom prst="rect">
            <a:avLst/>
          </a:prstGeom>
        </p:spPr>
        <p:txBody>
          <a:bodyPr>
            <a:noAutofit/>
          </a:bodyPr>
          <a:lstStyle>
            <a:lvl1pPr marL="0" indent="0" algn="l">
              <a:buNone/>
              <a:defRPr sz="1800" b="1"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Sub-Heading</a:t>
            </a:r>
          </a:p>
        </p:txBody>
      </p:sp>
      <p:sp>
        <p:nvSpPr>
          <p:cNvPr id="12" name="Text Placeholder 32">
            <a:extLst>
              <a:ext uri="{FF2B5EF4-FFF2-40B4-BE49-F238E27FC236}">
                <a16:creationId xmlns:a16="http://schemas.microsoft.com/office/drawing/2014/main" id="{BBC68E35-587E-9542-B8E5-8CAF7CFB2D3F}"/>
              </a:ext>
            </a:extLst>
          </p:cNvPr>
          <p:cNvSpPr>
            <a:spLocks noGrp="1"/>
          </p:cNvSpPr>
          <p:nvPr>
            <p:ph type="body" sz="quarter" idx="48" hasCustomPrompt="1"/>
          </p:nvPr>
        </p:nvSpPr>
        <p:spPr>
          <a:xfrm>
            <a:off x="529699" y="2906890"/>
            <a:ext cx="6500272" cy="6921424"/>
          </a:xfrm>
          <a:prstGeom prst="rect">
            <a:avLst/>
          </a:prstGeom>
        </p:spPr>
        <p:txBody>
          <a:bodyPr numCol="3" spcCol="288000" anchor="t">
            <a:noAutofit/>
          </a:bodyPr>
          <a:lstStyle>
            <a:lvl1pPr marL="0" indent="0" algn="l">
              <a:lnSpc>
                <a:spcPct val="100000"/>
              </a:lnSpc>
              <a:spcBef>
                <a:spcPts val="0"/>
              </a:spcBef>
              <a:buNone/>
              <a:defRPr sz="1100" b="0"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6" name="Slide Number Placeholder 5">
            <a:extLst>
              <a:ext uri="{FF2B5EF4-FFF2-40B4-BE49-F238E27FC236}">
                <a16:creationId xmlns:a16="http://schemas.microsoft.com/office/drawing/2014/main" id="{0F02CD49-431E-E245-A85C-64267C1420D5}"/>
              </a:ext>
            </a:extLst>
          </p:cNvPr>
          <p:cNvSpPr>
            <a:spLocks noGrp="1"/>
          </p:cNvSpPr>
          <p:nvPr>
            <p:ph type="sldNum" sz="quarter" idx="4"/>
          </p:nvPr>
        </p:nvSpPr>
        <p:spPr>
          <a:xfrm>
            <a:off x="7134555" y="10316301"/>
            <a:ext cx="357598" cy="266594"/>
          </a:xfrm>
          <a:prstGeom prst="rect">
            <a:avLst/>
          </a:prstGeom>
        </p:spPr>
        <p:txBody>
          <a:bodyPr vert="horz" lIns="91440" tIns="45720" rIns="91440" bIns="45720" rtlCol="0" anchor="ctr"/>
          <a:lstStyle>
            <a:lvl1pPr algn="ctr">
              <a:defRPr sz="800" b="0" i="0">
                <a:solidFill>
                  <a:schemeClr val="tx1"/>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
        <p:nvSpPr>
          <p:cNvPr id="9" name="Freeform 8">
            <a:extLst>
              <a:ext uri="{FF2B5EF4-FFF2-40B4-BE49-F238E27FC236}">
                <a16:creationId xmlns:a16="http://schemas.microsoft.com/office/drawing/2014/main" id="{C962D2F3-9D2E-CD69-286E-C3C46504B8D4}"/>
              </a:ext>
            </a:extLst>
          </p:cNvPr>
          <p:cNvSpPr/>
          <p:nvPr userDrawn="1"/>
        </p:nvSpPr>
        <p:spPr>
          <a:xfrm rot="5400000">
            <a:off x="3622082" y="-2625537"/>
            <a:ext cx="315511" cy="5584827"/>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solidFill>
            <a:srgbClr val="D9287D"/>
          </a:solidFill>
          <a:ln w="28891"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F5783F61-85D1-6C97-1461-9B1028EB1985}"/>
              </a:ext>
            </a:extLst>
          </p:cNvPr>
          <p:cNvSpPr/>
          <p:nvPr userDrawn="1"/>
        </p:nvSpPr>
        <p:spPr>
          <a:xfrm rot="5400000">
            <a:off x="2627508" y="-1630963"/>
            <a:ext cx="292218" cy="3572387"/>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blipFill>
            <a:blip r:embed="rId2">
              <a:extLst>
                <a:ext uri="{96DAC541-7B7A-43D3-8B79-37D633B846F1}">
                  <asvg:svgBlip xmlns:asvg="http://schemas.microsoft.com/office/drawing/2016/SVG/main" r:embed="rId3"/>
                </a:ext>
              </a:extLst>
            </a:blip>
            <a:srcRect/>
            <a:stretch>
              <a:fillRect l="-507493" t="-8555" r="-902385" b="-66222"/>
            </a:stretch>
          </a:blipFill>
          <a:ln w="28891" cap="flat">
            <a:noFill/>
            <a:prstDash val="solid"/>
            <a:miter/>
          </a:ln>
        </p:spPr>
        <p:txBody>
          <a:bodyPr rtlCol="0" anchor="ctr"/>
          <a:lstStyle/>
          <a:p>
            <a:endParaRPr lang="en-US"/>
          </a:p>
        </p:txBody>
      </p:sp>
    </p:spTree>
    <p:extLst>
      <p:ext uri="{BB962C8B-B14F-4D97-AF65-F5344CB8AC3E}">
        <p14:creationId xmlns:p14="http://schemas.microsoft.com/office/powerpoint/2010/main" val="107750933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1_Cover Slide">
    <p:spTree>
      <p:nvGrpSpPr>
        <p:cNvPr id="1" name=""/>
        <p:cNvGrpSpPr/>
        <p:nvPr/>
      </p:nvGrpSpPr>
      <p:grpSpPr>
        <a:xfrm>
          <a:off x="0" y="0"/>
          <a:ext cx="0" cy="0"/>
          <a:chOff x="0" y="0"/>
          <a:chExt cx="0" cy="0"/>
        </a:xfrm>
      </p:grpSpPr>
      <p:sp>
        <p:nvSpPr>
          <p:cNvPr id="77" name="Freeform 76">
            <a:extLst>
              <a:ext uri="{FF2B5EF4-FFF2-40B4-BE49-F238E27FC236}">
                <a16:creationId xmlns:a16="http://schemas.microsoft.com/office/drawing/2014/main" id="{CF0AF298-08BB-DCFB-3D6B-398C0A673857}"/>
              </a:ext>
            </a:extLst>
          </p:cNvPr>
          <p:cNvSpPr/>
          <p:nvPr userDrawn="1"/>
        </p:nvSpPr>
        <p:spPr>
          <a:xfrm>
            <a:off x="-2988" y="0"/>
            <a:ext cx="7562663" cy="3360557"/>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solidFill>
            <a:srgbClr val="D9287D"/>
          </a:solidFill>
          <a:ln w="28891" cap="flat">
            <a:noFill/>
            <a:prstDash val="solid"/>
            <a:miter/>
          </a:ln>
        </p:spPr>
        <p:txBody>
          <a:bodyPr rtlCol="0" anchor="ctr"/>
          <a:lstStyle/>
          <a:p>
            <a:endParaRPr lang="en-US"/>
          </a:p>
        </p:txBody>
      </p:sp>
      <p:pic>
        <p:nvPicPr>
          <p:cNvPr id="78" name="Picture 77">
            <a:extLst>
              <a:ext uri="{FF2B5EF4-FFF2-40B4-BE49-F238E27FC236}">
                <a16:creationId xmlns:a16="http://schemas.microsoft.com/office/drawing/2014/main" id="{3F997482-C352-4D5C-E237-960E56ED6F69}"/>
              </a:ext>
            </a:extLst>
          </p:cNvPr>
          <p:cNvPicPr>
            <a:picLocks noChangeAspect="1"/>
          </p:cNvPicPr>
          <p:nvPr userDrawn="1"/>
        </p:nvPicPr>
        <p:blipFill>
          <a:blip r:embed="rId2"/>
          <a:stretch>
            <a:fillRect/>
          </a:stretch>
        </p:blipFill>
        <p:spPr>
          <a:xfrm>
            <a:off x="398668" y="22228"/>
            <a:ext cx="5523138" cy="2832901"/>
          </a:xfrm>
          <a:prstGeom prst="rect">
            <a:avLst/>
          </a:prstGeom>
        </p:spPr>
      </p:pic>
      <p:sp>
        <p:nvSpPr>
          <p:cNvPr id="88" name="Picture Placeholder 87">
            <a:extLst>
              <a:ext uri="{FF2B5EF4-FFF2-40B4-BE49-F238E27FC236}">
                <a16:creationId xmlns:a16="http://schemas.microsoft.com/office/drawing/2014/main" id="{A3446AB1-7CB4-01D9-83C6-538C005341B6}"/>
              </a:ext>
            </a:extLst>
          </p:cNvPr>
          <p:cNvSpPr>
            <a:spLocks noGrp="1"/>
          </p:cNvSpPr>
          <p:nvPr>
            <p:ph type="pic" sz="quarter" idx="10"/>
          </p:nvPr>
        </p:nvSpPr>
        <p:spPr>
          <a:xfrm>
            <a:off x="6928" y="3360556"/>
            <a:ext cx="7552747" cy="5120503"/>
          </a:xfrm>
          <a:custGeom>
            <a:avLst/>
            <a:gdLst>
              <a:gd name="connsiteX0" fmla="*/ 0 w 7552747"/>
              <a:gd name="connsiteY0" fmla="*/ 0 h 5120503"/>
              <a:gd name="connsiteX1" fmla="*/ 7552747 w 7552747"/>
              <a:gd name="connsiteY1" fmla="*/ 0 h 5120503"/>
              <a:gd name="connsiteX2" fmla="*/ 7552747 w 7552747"/>
              <a:gd name="connsiteY2" fmla="*/ 5120503 h 5120503"/>
              <a:gd name="connsiteX3" fmla="*/ 4216731 w 7552747"/>
              <a:gd name="connsiteY3" fmla="*/ 5120503 h 5120503"/>
              <a:gd name="connsiteX4" fmla="*/ 4216731 w 7552747"/>
              <a:gd name="connsiteY4" fmla="*/ 3117890 h 5120503"/>
              <a:gd name="connsiteX5" fmla="*/ 22860 w 7552747"/>
              <a:gd name="connsiteY5" fmla="*/ 3117890 h 5120503"/>
              <a:gd name="connsiteX6" fmla="*/ 22860 w 7552747"/>
              <a:gd name="connsiteY6" fmla="*/ 5120503 h 5120503"/>
              <a:gd name="connsiteX7" fmla="*/ 0 w 7552747"/>
              <a:gd name="connsiteY7" fmla="*/ 5120503 h 5120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52747" h="5120503">
                <a:moveTo>
                  <a:pt x="0" y="0"/>
                </a:moveTo>
                <a:lnTo>
                  <a:pt x="7552747" y="0"/>
                </a:lnTo>
                <a:lnTo>
                  <a:pt x="7552747" y="5120503"/>
                </a:lnTo>
                <a:lnTo>
                  <a:pt x="4216731" y="5120503"/>
                </a:lnTo>
                <a:lnTo>
                  <a:pt x="4216731" y="3117890"/>
                </a:lnTo>
                <a:lnTo>
                  <a:pt x="22860" y="3117890"/>
                </a:lnTo>
                <a:lnTo>
                  <a:pt x="22860" y="5120503"/>
                </a:lnTo>
                <a:lnTo>
                  <a:pt x="0" y="5120503"/>
                </a:lnTo>
                <a:close/>
              </a:path>
            </a:pathLst>
          </a:custGeom>
          <a:solidFill>
            <a:schemeClr val="bg1">
              <a:lumMod val="85000"/>
            </a:schemeClr>
          </a:solidFill>
        </p:spPr>
        <p:txBody>
          <a:bodyPr wrap="square" anchor="ctr">
            <a:noAutofit/>
          </a:bodyPr>
          <a:lstStyle>
            <a:lvl1pPr algn="ctr">
              <a:defRPr>
                <a:solidFill>
                  <a:schemeClr val="bg1">
                    <a:lumMod val="85000"/>
                  </a:schemeClr>
                </a:solidFill>
              </a:defRPr>
            </a:lvl1pPr>
          </a:lstStyle>
          <a:p>
            <a:endParaRPr lang="en-US"/>
          </a:p>
        </p:txBody>
      </p:sp>
      <p:sp>
        <p:nvSpPr>
          <p:cNvPr id="89" name="Rectangle 88">
            <a:extLst>
              <a:ext uri="{FF2B5EF4-FFF2-40B4-BE49-F238E27FC236}">
                <a16:creationId xmlns:a16="http://schemas.microsoft.com/office/drawing/2014/main" id="{ACFC271B-5264-9490-A58A-AC6B6F84FA5F}"/>
              </a:ext>
            </a:extLst>
          </p:cNvPr>
          <p:cNvSpPr/>
          <p:nvPr userDrawn="1"/>
        </p:nvSpPr>
        <p:spPr>
          <a:xfrm>
            <a:off x="-2988" y="6478446"/>
            <a:ext cx="4226647" cy="2979228"/>
          </a:xfrm>
          <a:prstGeom prst="rect">
            <a:avLst/>
          </a:prstGeom>
          <a:solidFill>
            <a:srgbClr val="D9287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9347" tIns="24673" rIns="49347" bIns="24673" numCol="1" spcCol="0" rtlCol="0" fromWordArt="0" anchor="ctr" anchorCtr="0" forceAA="0" compatLnSpc="1">
            <a:prstTxWarp prst="textNoShape">
              <a:avLst/>
            </a:prstTxWarp>
            <a:noAutofit/>
          </a:bodyPr>
          <a:lstStyle/>
          <a:p>
            <a:endParaRPr lang="en-GB" sz="529"/>
          </a:p>
        </p:txBody>
      </p:sp>
    </p:spTree>
    <p:extLst>
      <p:ext uri="{BB962C8B-B14F-4D97-AF65-F5344CB8AC3E}">
        <p14:creationId xmlns:p14="http://schemas.microsoft.com/office/powerpoint/2010/main" val="379867495"/>
      </p:ext>
    </p:extLst>
  </p:cSld>
  <p:clrMapOvr>
    <a:masterClrMapping/>
  </p:clrMapOvr>
  <p:extLst>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19" name="Picture Placeholder 42">
            <a:extLst>
              <a:ext uri="{FF2B5EF4-FFF2-40B4-BE49-F238E27FC236}">
                <a16:creationId xmlns:a16="http://schemas.microsoft.com/office/drawing/2014/main" id="{8B6B0331-9D02-954A-B72E-71CBB5238E3A}"/>
              </a:ext>
            </a:extLst>
          </p:cNvPr>
          <p:cNvSpPr>
            <a:spLocks noGrp="1"/>
          </p:cNvSpPr>
          <p:nvPr>
            <p:ph type="pic" sz="quarter" idx="17"/>
          </p:nvPr>
        </p:nvSpPr>
        <p:spPr>
          <a:xfrm>
            <a:off x="0" y="3515187"/>
            <a:ext cx="7559675" cy="6022513"/>
          </a:xfrm>
          <a:prstGeom prst="rect">
            <a:avLst/>
          </a:prstGeom>
          <a:solidFill>
            <a:schemeClr val="bg1">
              <a:lumMod val="85000"/>
            </a:schemeClr>
          </a:solidFill>
        </p:spPr>
        <p:txBody>
          <a:bodyPr/>
          <a:lstStyle>
            <a:lvl1pPr marL="0" indent="0">
              <a:buNone/>
              <a:defRPr>
                <a:latin typeface="Calibri" panose="020F0502020204030204" pitchFamily="34" charset="0"/>
                <a:cs typeface="Calibri" panose="020F0502020204030204" pitchFamily="34" charset="0"/>
              </a:defRPr>
            </a:lvl1pPr>
          </a:lstStyle>
          <a:p>
            <a:endParaRPr lang="en-US" dirty="0"/>
          </a:p>
        </p:txBody>
      </p:sp>
      <p:sp>
        <p:nvSpPr>
          <p:cNvPr id="9" name="Freeform 8">
            <a:extLst>
              <a:ext uri="{FF2B5EF4-FFF2-40B4-BE49-F238E27FC236}">
                <a16:creationId xmlns:a16="http://schemas.microsoft.com/office/drawing/2014/main" id="{C2C74CEF-7606-4FD3-259F-6493EC5C27F0}"/>
              </a:ext>
            </a:extLst>
          </p:cNvPr>
          <p:cNvSpPr/>
          <p:nvPr userDrawn="1"/>
        </p:nvSpPr>
        <p:spPr>
          <a:xfrm>
            <a:off x="-2988" y="0"/>
            <a:ext cx="7602144" cy="4949687"/>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solidFill>
            <a:srgbClr val="D9287D"/>
          </a:solidFill>
          <a:ln w="28891" cap="flat">
            <a:noFill/>
            <a:prstDash val="solid"/>
            <a:miter/>
          </a:ln>
        </p:spPr>
        <p:txBody>
          <a:bodyPr rtlCol="0" anchor="ctr"/>
          <a:lstStyle/>
          <a:p>
            <a:endParaRPr lang="en-US"/>
          </a:p>
        </p:txBody>
      </p:sp>
      <p:sp>
        <p:nvSpPr>
          <p:cNvPr id="12" name="Text Placeholder 62">
            <a:extLst>
              <a:ext uri="{FF2B5EF4-FFF2-40B4-BE49-F238E27FC236}">
                <a16:creationId xmlns:a16="http://schemas.microsoft.com/office/drawing/2014/main" id="{02301831-3788-9A8D-430C-720210A5607B}"/>
              </a:ext>
            </a:extLst>
          </p:cNvPr>
          <p:cNvSpPr>
            <a:spLocks noGrp="1"/>
          </p:cNvSpPr>
          <p:nvPr>
            <p:ph type="body" sz="quarter" idx="21" hasCustomPrompt="1"/>
          </p:nvPr>
        </p:nvSpPr>
        <p:spPr>
          <a:xfrm>
            <a:off x="0" y="9227521"/>
            <a:ext cx="2455437" cy="620358"/>
          </a:xfrm>
          <a:prstGeom prst="rect">
            <a:avLst/>
          </a:prstGeom>
          <a:solidFill>
            <a:srgbClr val="D9287D"/>
          </a:solidFill>
        </p:spPr>
        <p:txBody>
          <a:bodyPr anchor="ctr">
            <a:noAutofit/>
          </a:bodyPr>
          <a:lstStyle>
            <a:lvl1pPr marL="0" indent="0">
              <a:buNone/>
              <a:defRPr sz="1800">
                <a:solidFill>
                  <a:schemeClr val="bg1"/>
                </a:solidFill>
              </a:defRPr>
            </a:lvl1pPr>
          </a:lstStyle>
          <a:p>
            <a:r>
              <a:rPr lang="en-US" sz="1800" dirty="0"/>
              <a:t> </a:t>
            </a:r>
            <a:r>
              <a:rPr lang="en-US" sz="1800" dirty="0" err="1"/>
              <a:t>www.</a:t>
            </a:r>
            <a:r>
              <a:rPr lang="en-US" sz="2400" b="1" dirty="0" err="1"/>
              <a:t>DWEL.</a:t>
            </a:r>
            <a:r>
              <a:rPr lang="en-US" sz="1800" dirty="0" err="1"/>
              <a:t>eu</a:t>
            </a:r>
            <a:endParaRPr lang="en-US" sz="1800" dirty="0"/>
          </a:p>
        </p:txBody>
      </p:sp>
      <p:pic>
        <p:nvPicPr>
          <p:cNvPr id="2" name="Picture 1">
            <a:extLst>
              <a:ext uri="{FF2B5EF4-FFF2-40B4-BE49-F238E27FC236}">
                <a16:creationId xmlns:a16="http://schemas.microsoft.com/office/drawing/2014/main" id="{3C03D5B1-8035-E536-08E2-0AC1E0A3D11A}"/>
              </a:ext>
            </a:extLst>
          </p:cNvPr>
          <p:cNvPicPr>
            <a:picLocks noChangeAspect="1"/>
          </p:cNvPicPr>
          <p:nvPr userDrawn="1"/>
        </p:nvPicPr>
        <p:blipFill>
          <a:blip r:embed="rId2"/>
          <a:stretch>
            <a:fillRect/>
          </a:stretch>
        </p:blipFill>
        <p:spPr>
          <a:xfrm>
            <a:off x="398668" y="22228"/>
            <a:ext cx="5523138" cy="2832901"/>
          </a:xfrm>
          <a:prstGeom prst="rect">
            <a:avLst/>
          </a:prstGeom>
        </p:spPr>
      </p:pic>
    </p:spTree>
    <p:extLst>
      <p:ext uri="{BB962C8B-B14F-4D97-AF65-F5344CB8AC3E}">
        <p14:creationId xmlns:p14="http://schemas.microsoft.com/office/powerpoint/2010/main" val="27286858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ntent Page">
    <p:spTree>
      <p:nvGrpSpPr>
        <p:cNvPr id="1" name=""/>
        <p:cNvGrpSpPr/>
        <p:nvPr/>
      </p:nvGrpSpPr>
      <p:grpSpPr>
        <a:xfrm>
          <a:off x="0" y="0"/>
          <a:ext cx="0" cy="0"/>
          <a:chOff x="0" y="0"/>
          <a:chExt cx="0" cy="0"/>
        </a:xfrm>
      </p:grpSpPr>
      <p:sp>
        <p:nvSpPr>
          <p:cNvPr id="143" name="Text Placeholder 32">
            <a:extLst>
              <a:ext uri="{FF2B5EF4-FFF2-40B4-BE49-F238E27FC236}">
                <a16:creationId xmlns:a16="http://schemas.microsoft.com/office/drawing/2014/main" id="{E246BE9B-0F08-0141-BFBB-5CD2D858EA02}"/>
              </a:ext>
            </a:extLst>
          </p:cNvPr>
          <p:cNvSpPr>
            <a:spLocks noGrp="1"/>
          </p:cNvSpPr>
          <p:nvPr>
            <p:ph type="body" sz="quarter" idx="11" hasCustomPrompt="1"/>
          </p:nvPr>
        </p:nvSpPr>
        <p:spPr>
          <a:xfrm>
            <a:off x="1799684" y="5171706"/>
            <a:ext cx="648000" cy="348400"/>
          </a:xfrm>
          <a:prstGeom prst="rect">
            <a:avLst/>
          </a:prstGeom>
        </p:spPr>
        <p:txBody>
          <a:bodyPr anchor="ctr">
            <a:noAutofit/>
          </a:bodyPr>
          <a:lstStyle>
            <a:lvl1pPr marL="0" indent="0" algn="ctr">
              <a:buNone/>
              <a:defRPr sz="1800" b="1" i="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01</a:t>
            </a:r>
            <a:endParaRPr lang="en-US" dirty="0"/>
          </a:p>
        </p:txBody>
      </p:sp>
      <p:sp>
        <p:nvSpPr>
          <p:cNvPr id="144" name="Text Placeholder 32">
            <a:extLst>
              <a:ext uri="{FF2B5EF4-FFF2-40B4-BE49-F238E27FC236}">
                <a16:creationId xmlns:a16="http://schemas.microsoft.com/office/drawing/2014/main" id="{C9C54D80-1128-5642-AF19-023C1AFBB107}"/>
              </a:ext>
            </a:extLst>
          </p:cNvPr>
          <p:cNvSpPr>
            <a:spLocks noGrp="1"/>
          </p:cNvSpPr>
          <p:nvPr>
            <p:ph type="body" sz="quarter" idx="49" hasCustomPrompt="1"/>
          </p:nvPr>
        </p:nvSpPr>
        <p:spPr>
          <a:xfrm>
            <a:off x="2502640" y="5171706"/>
            <a:ext cx="3544003" cy="348400"/>
          </a:xfrm>
          <a:prstGeom prst="rect">
            <a:avLst/>
          </a:prstGeom>
        </p:spPr>
        <p:txBody>
          <a:bodyPr anchor="ctr">
            <a:noAutofit/>
          </a:bodyPr>
          <a:lstStyle>
            <a:lvl1pPr marL="0" indent="0" algn="l">
              <a:buNone/>
              <a:defRPr sz="1400" b="0"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Introduction</a:t>
            </a:r>
            <a:endParaRPr lang="en-US" dirty="0"/>
          </a:p>
        </p:txBody>
      </p:sp>
      <p:sp>
        <p:nvSpPr>
          <p:cNvPr id="145" name="Text Placeholder 32">
            <a:extLst>
              <a:ext uri="{FF2B5EF4-FFF2-40B4-BE49-F238E27FC236}">
                <a16:creationId xmlns:a16="http://schemas.microsoft.com/office/drawing/2014/main" id="{67A3DCF8-C8C1-A54D-B2A9-2AEDD386F887}"/>
              </a:ext>
            </a:extLst>
          </p:cNvPr>
          <p:cNvSpPr>
            <a:spLocks noGrp="1"/>
          </p:cNvSpPr>
          <p:nvPr>
            <p:ph type="body" sz="quarter" idx="13" hasCustomPrompt="1"/>
          </p:nvPr>
        </p:nvSpPr>
        <p:spPr>
          <a:xfrm>
            <a:off x="1799684" y="5646948"/>
            <a:ext cx="648000" cy="348400"/>
          </a:xfrm>
          <a:prstGeom prst="rect">
            <a:avLst/>
          </a:prstGeom>
        </p:spPr>
        <p:txBody>
          <a:bodyPr anchor="ctr">
            <a:noAutofit/>
          </a:bodyPr>
          <a:lstStyle>
            <a:lvl1pPr marL="0" indent="0" algn="ctr">
              <a:buNone/>
              <a:defRPr sz="1800" b="1" i="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02</a:t>
            </a:r>
            <a:endParaRPr lang="en-US" dirty="0"/>
          </a:p>
        </p:txBody>
      </p:sp>
      <p:sp>
        <p:nvSpPr>
          <p:cNvPr id="146" name="Text Placeholder 32">
            <a:extLst>
              <a:ext uri="{FF2B5EF4-FFF2-40B4-BE49-F238E27FC236}">
                <a16:creationId xmlns:a16="http://schemas.microsoft.com/office/drawing/2014/main" id="{9FDD29A6-533C-7341-8E91-02079E2FE43E}"/>
              </a:ext>
            </a:extLst>
          </p:cNvPr>
          <p:cNvSpPr>
            <a:spLocks noGrp="1"/>
          </p:cNvSpPr>
          <p:nvPr>
            <p:ph type="body" sz="quarter" idx="14" hasCustomPrompt="1"/>
          </p:nvPr>
        </p:nvSpPr>
        <p:spPr>
          <a:xfrm>
            <a:off x="2502640" y="5646948"/>
            <a:ext cx="3544003" cy="349200"/>
          </a:xfrm>
          <a:prstGeom prst="rect">
            <a:avLst/>
          </a:prstGeom>
        </p:spPr>
        <p:txBody>
          <a:bodyPr anchor="ctr">
            <a:noAutofit/>
          </a:bodyPr>
          <a:lstStyle>
            <a:lvl1pPr marL="0" marR="0" indent="0" algn="l" defTabSz="2072941" rtl="0" eaLnBrk="1" fontAlgn="auto" latinLnBrk="0" hangingPunct="1">
              <a:lnSpc>
                <a:spcPct val="100000"/>
              </a:lnSpc>
              <a:spcBef>
                <a:spcPts val="2267"/>
              </a:spcBef>
              <a:spcAft>
                <a:spcPts val="0"/>
              </a:spcAft>
              <a:buClrTx/>
              <a:buSzTx/>
              <a:buFont typeface="Arial" panose="020B0604020202020204" pitchFamily="34" charset="0"/>
              <a:buNone/>
              <a:tabLst/>
              <a:defRPr sz="1400" b="0"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marL="0" marR="0" lvl="0" indent="0" algn="l" defTabSz="2072941" rtl="0" eaLnBrk="1" fontAlgn="auto" latinLnBrk="0" hangingPunct="1">
              <a:lnSpc>
                <a:spcPct val="100000"/>
              </a:lnSpc>
              <a:spcBef>
                <a:spcPts val="2267"/>
              </a:spcBef>
              <a:spcAft>
                <a:spcPts val="0"/>
              </a:spcAft>
              <a:buClrTx/>
              <a:buSzTx/>
              <a:buFont typeface="Arial" panose="020B0604020202020204" pitchFamily="34" charset="0"/>
              <a:buNone/>
              <a:tabLst/>
              <a:defRPr/>
            </a:pPr>
            <a:r>
              <a:rPr lang="en-GB" dirty="0"/>
              <a:t>About us</a:t>
            </a:r>
            <a:endParaRPr lang="en-US" dirty="0"/>
          </a:p>
        </p:txBody>
      </p:sp>
      <p:sp>
        <p:nvSpPr>
          <p:cNvPr id="147" name="Text Placeholder 32">
            <a:extLst>
              <a:ext uri="{FF2B5EF4-FFF2-40B4-BE49-F238E27FC236}">
                <a16:creationId xmlns:a16="http://schemas.microsoft.com/office/drawing/2014/main" id="{57CE5420-826A-4046-981E-1B3B3695529C}"/>
              </a:ext>
            </a:extLst>
          </p:cNvPr>
          <p:cNvSpPr>
            <a:spLocks noGrp="1"/>
          </p:cNvSpPr>
          <p:nvPr>
            <p:ph type="body" sz="quarter" idx="15" hasCustomPrompt="1"/>
          </p:nvPr>
        </p:nvSpPr>
        <p:spPr>
          <a:xfrm>
            <a:off x="1799684" y="6148082"/>
            <a:ext cx="648000" cy="348400"/>
          </a:xfrm>
          <a:prstGeom prst="rect">
            <a:avLst/>
          </a:prstGeom>
        </p:spPr>
        <p:txBody>
          <a:bodyPr anchor="ctr">
            <a:noAutofit/>
          </a:bodyPr>
          <a:lstStyle>
            <a:lvl1pPr marL="0" indent="0" algn="ctr">
              <a:buNone/>
              <a:defRPr sz="1800" b="1" i="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03</a:t>
            </a:r>
            <a:endParaRPr lang="en-US" dirty="0"/>
          </a:p>
        </p:txBody>
      </p:sp>
      <p:sp>
        <p:nvSpPr>
          <p:cNvPr id="148" name="Text Placeholder 32">
            <a:extLst>
              <a:ext uri="{FF2B5EF4-FFF2-40B4-BE49-F238E27FC236}">
                <a16:creationId xmlns:a16="http://schemas.microsoft.com/office/drawing/2014/main" id="{3F6D97E9-C4D5-AC44-89B9-EABADCA7224E}"/>
              </a:ext>
            </a:extLst>
          </p:cNvPr>
          <p:cNvSpPr>
            <a:spLocks noGrp="1"/>
          </p:cNvSpPr>
          <p:nvPr>
            <p:ph type="body" sz="quarter" idx="19" hasCustomPrompt="1"/>
          </p:nvPr>
        </p:nvSpPr>
        <p:spPr>
          <a:xfrm>
            <a:off x="2502640" y="6148082"/>
            <a:ext cx="3544003" cy="348400"/>
          </a:xfrm>
          <a:prstGeom prst="rect">
            <a:avLst/>
          </a:prstGeom>
        </p:spPr>
        <p:txBody>
          <a:bodyPr anchor="ctr">
            <a:noAutofit/>
          </a:bodyPr>
          <a:lstStyle>
            <a:lvl1pPr marL="0" indent="0" algn="l">
              <a:buNone/>
              <a:defRPr sz="1400" b="0"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The Project</a:t>
            </a:r>
            <a:endParaRPr lang="en-US" dirty="0"/>
          </a:p>
        </p:txBody>
      </p:sp>
      <p:sp>
        <p:nvSpPr>
          <p:cNvPr id="152" name="Text Placeholder 32">
            <a:extLst>
              <a:ext uri="{FF2B5EF4-FFF2-40B4-BE49-F238E27FC236}">
                <a16:creationId xmlns:a16="http://schemas.microsoft.com/office/drawing/2014/main" id="{1EDA7C9E-6821-614B-B581-5907A46DAE4B}"/>
              </a:ext>
            </a:extLst>
          </p:cNvPr>
          <p:cNvSpPr>
            <a:spLocks noGrp="1"/>
          </p:cNvSpPr>
          <p:nvPr>
            <p:ph type="body" sz="quarter" idx="17" hasCustomPrompt="1"/>
          </p:nvPr>
        </p:nvSpPr>
        <p:spPr>
          <a:xfrm>
            <a:off x="1799684" y="6649037"/>
            <a:ext cx="648000" cy="348400"/>
          </a:xfrm>
          <a:prstGeom prst="rect">
            <a:avLst/>
          </a:prstGeom>
        </p:spPr>
        <p:txBody>
          <a:bodyPr anchor="ctr">
            <a:noAutofit/>
          </a:bodyPr>
          <a:lstStyle>
            <a:lvl1pPr marL="0" indent="0" algn="ctr">
              <a:buNone/>
              <a:defRPr sz="1800" b="1" i="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04</a:t>
            </a:r>
            <a:endParaRPr lang="en-US" dirty="0"/>
          </a:p>
        </p:txBody>
      </p:sp>
      <p:sp>
        <p:nvSpPr>
          <p:cNvPr id="156" name="Text Placeholder 32">
            <a:extLst>
              <a:ext uri="{FF2B5EF4-FFF2-40B4-BE49-F238E27FC236}">
                <a16:creationId xmlns:a16="http://schemas.microsoft.com/office/drawing/2014/main" id="{3EECCB46-72D7-5740-9CED-11684DF47D53}"/>
              </a:ext>
            </a:extLst>
          </p:cNvPr>
          <p:cNvSpPr>
            <a:spLocks noGrp="1"/>
          </p:cNvSpPr>
          <p:nvPr>
            <p:ph type="body" sz="quarter" idx="20" hasCustomPrompt="1"/>
          </p:nvPr>
        </p:nvSpPr>
        <p:spPr>
          <a:xfrm>
            <a:off x="2502640" y="6649037"/>
            <a:ext cx="3544003" cy="348400"/>
          </a:xfrm>
          <a:prstGeom prst="rect">
            <a:avLst/>
          </a:prstGeom>
        </p:spPr>
        <p:txBody>
          <a:bodyPr anchor="ctr">
            <a:noAutofit/>
          </a:bodyPr>
          <a:lstStyle>
            <a:lvl1pPr marL="0" indent="0" algn="l">
              <a:buNone/>
              <a:defRPr sz="1400" b="0"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Gallery</a:t>
            </a:r>
            <a:endParaRPr lang="en-US" dirty="0"/>
          </a:p>
        </p:txBody>
      </p:sp>
      <p:sp>
        <p:nvSpPr>
          <p:cNvPr id="287" name="Rectangle 286">
            <a:extLst>
              <a:ext uri="{FF2B5EF4-FFF2-40B4-BE49-F238E27FC236}">
                <a16:creationId xmlns:a16="http://schemas.microsoft.com/office/drawing/2014/main" id="{4F911FDD-D26D-9547-8FF2-DCE6196E69AD}"/>
              </a:ext>
            </a:extLst>
          </p:cNvPr>
          <p:cNvSpPr/>
          <p:nvPr userDrawn="1"/>
        </p:nvSpPr>
        <p:spPr>
          <a:xfrm>
            <a:off x="788956" y="9560668"/>
            <a:ext cx="1959435" cy="4842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9" name="Slide Number Placeholder 5">
            <a:extLst>
              <a:ext uri="{FF2B5EF4-FFF2-40B4-BE49-F238E27FC236}">
                <a16:creationId xmlns:a16="http://schemas.microsoft.com/office/drawing/2014/main" id="{751EED51-E62D-A344-BB9C-161037216E7D}"/>
              </a:ext>
            </a:extLst>
          </p:cNvPr>
          <p:cNvSpPr>
            <a:spLocks noGrp="1"/>
          </p:cNvSpPr>
          <p:nvPr>
            <p:ph type="sldNum" sz="quarter" idx="4"/>
          </p:nvPr>
        </p:nvSpPr>
        <p:spPr>
          <a:xfrm>
            <a:off x="7134555" y="10316301"/>
            <a:ext cx="357598" cy="266594"/>
          </a:xfrm>
          <a:prstGeom prst="rect">
            <a:avLst/>
          </a:prstGeom>
        </p:spPr>
        <p:txBody>
          <a:bodyPr vert="horz" lIns="91440" tIns="45720" rIns="91440" bIns="45720" rtlCol="0" anchor="ctr"/>
          <a:lstStyle>
            <a:lvl1pPr algn="ctr">
              <a:defRPr sz="800" b="0" i="0">
                <a:solidFill>
                  <a:schemeClr val="tx1"/>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
        <p:nvSpPr>
          <p:cNvPr id="33" name="Freeform 32">
            <a:extLst>
              <a:ext uri="{FF2B5EF4-FFF2-40B4-BE49-F238E27FC236}">
                <a16:creationId xmlns:a16="http://schemas.microsoft.com/office/drawing/2014/main" id="{116D016E-22D5-112C-B72F-2CBB02F3415F}"/>
              </a:ext>
            </a:extLst>
          </p:cNvPr>
          <p:cNvSpPr/>
          <p:nvPr userDrawn="1"/>
        </p:nvSpPr>
        <p:spPr>
          <a:xfrm flipH="1">
            <a:off x="1077" y="1"/>
            <a:ext cx="1109270" cy="10691812"/>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solidFill>
            <a:srgbClr val="D9287D"/>
          </a:solidFill>
          <a:ln w="28891"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D3BFC0DA-B2E5-9C57-9F4C-073338498C53}"/>
              </a:ext>
            </a:extLst>
          </p:cNvPr>
          <p:cNvSpPr/>
          <p:nvPr userDrawn="1"/>
        </p:nvSpPr>
        <p:spPr>
          <a:xfrm flipH="1">
            <a:off x="-1529" y="-36759"/>
            <a:ext cx="1103179" cy="10691812"/>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blipFill>
            <a:blip r:embed="rId2">
              <a:extLst>
                <a:ext uri="{96DAC541-7B7A-43D3-8B79-37D633B846F1}">
                  <asvg:svgBlip xmlns:asvg="http://schemas.microsoft.com/office/drawing/2016/SVG/main" r:embed="rId3"/>
                </a:ext>
              </a:extLst>
            </a:blip>
            <a:srcRect/>
            <a:stretch>
              <a:fillRect l="-37748" t="33119" r="-547126" b="-33119"/>
            </a:stretch>
          </a:blipFill>
          <a:ln w="28891" cap="flat">
            <a:noFill/>
            <a:prstDash val="solid"/>
            <a:miter/>
          </a:ln>
        </p:spPr>
        <p:txBody>
          <a:bodyPr rtlCol="0" anchor="ctr"/>
          <a:lstStyle/>
          <a:p>
            <a:endParaRPr lang="en-US"/>
          </a:p>
        </p:txBody>
      </p:sp>
    </p:spTree>
    <p:extLst>
      <p:ext uri="{BB962C8B-B14F-4D97-AF65-F5344CB8AC3E}">
        <p14:creationId xmlns:p14="http://schemas.microsoft.com/office/powerpoint/2010/main" val="2047572136"/>
      </p:ext>
    </p:extLst>
  </p:cSld>
  <p:clrMapOvr>
    <a:masterClrMapping/>
  </p:clrMapOvr>
  <p:extLst>
    <p:ext uri="{DCECCB84-F9BA-43D5-87BE-67443E8EF086}">
      <p15:sldGuideLst xmlns:p15="http://schemas.microsoft.com/office/powerpoint/2012/main">
        <p15:guide id="1" pos="294" userDrawn="1">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Welcome/Intro Slide">
    <p:spTree>
      <p:nvGrpSpPr>
        <p:cNvPr id="1" name=""/>
        <p:cNvGrpSpPr/>
        <p:nvPr/>
      </p:nvGrpSpPr>
      <p:grpSpPr>
        <a:xfrm>
          <a:off x="0" y="0"/>
          <a:ext cx="0" cy="0"/>
          <a:chOff x="0" y="0"/>
          <a:chExt cx="0" cy="0"/>
        </a:xfrm>
      </p:grpSpPr>
      <p:sp>
        <p:nvSpPr>
          <p:cNvPr id="31" name="Picture Placeholder 30">
            <a:extLst>
              <a:ext uri="{FF2B5EF4-FFF2-40B4-BE49-F238E27FC236}">
                <a16:creationId xmlns:a16="http://schemas.microsoft.com/office/drawing/2014/main" id="{CBBF82D6-7B19-1B48-A803-42D8E7F8BA1E}"/>
              </a:ext>
            </a:extLst>
          </p:cNvPr>
          <p:cNvSpPr>
            <a:spLocks noGrp="1"/>
          </p:cNvSpPr>
          <p:nvPr>
            <p:ph type="pic" sz="quarter" idx="10"/>
          </p:nvPr>
        </p:nvSpPr>
        <p:spPr>
          <a:xfrm>
            <a:off x="0" y="0"/>
            <a:ext cx="3644900" cy="10691813"/>
          </a:xfrm>
          <a:custGeom>
            <a:avLst/>
            <a:gdLst>
              <a:gd name="connsiteX0" fmla="*/ 0 w 3644900"/>
              <a:gd name="connsiteY0" fmla="*/ 0 h 10691813"/>
              <a:gd name="connsiteX1" fmla="*/ 3644900 w 3644900"/>
              <a:gd name="connsiteY1" fmla="*/ 0 h 10691813"/>
              <a:gd name="connsiteX2" fmla="*/ 3644900 w 3644900"/>
              <a:gd name="connsiteY2" fmla="*/ 1084456 h 10691813"/>
              <a:gd name="connsiteX3" fmla="*/ 2743073 w 3644900"/>
              <a:gd name="connsiteY3" fmla="*/ 1084456 h 10691813"/>
              <a:gd name="connsiteX4" fmla="*/ 2743073 w 3644900"/>
              <a:gd name="connsiteY4" fmla="*/ 1736109 h 10691813"/>
              <a:gd name="connsiteX5" fmla="*/ 3644900 w 3644900"/>
              <a:gd name="connsiteY5" fmla="*/ 1736109 h 10691813"/>
              <a:gd name="connsiteX6" fmla="*/ 3644900 w 3644900"/>
              <a:gd name="connsiteY6" fmla="*/ 10691813 h 10691813"/>
              <a:gd name="connsiteX7" fmla="*/ 0 w 3644900"/>
              <a:gd name="connsiteY7" fmla="*/ 10691813 h 10691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4900" h="10691813">
                <a:moveTo>
                  <a:pt x="0" y="0"/>
                </a:moveTo>
                <a:lnTo>
                  <a:pt x="3644900" y="0"/>
                </a:lnTo>
                <a:lnTo>
                  <a:pt x="3644900" y="1084456"/>
                </a:lnTo>
                <a:lnTo>
                  <a:pt x="2743073" y="1084456"/>
                </a:lnTo>
                <a:lnTo>
                  <a:pt x="2743073" y="1736109"/>
                </a:lnTo>
                <a:lnTo>
                  <a:pt x="3644900" y="1736109"/>
                </a:lnTo>
                <a:lnTo>
                  <a:pt x="3644900" y="10691813"/>
                </a:lnTo>
                <a:lnTo>
                  <a:pt x="0" y="10691813"/>
                </a:lnTo>
                <a:close/>
              </a:path>
            </a:pathLst>
          </a:custGeom>
          <a:solidFill>
            <a:schemeClr val="bg1">
              <a:lumMod val="85000"/>
            </a:schemeClr>
          </a:solidFill>
        </p:spPr>
        <p:txBody>
          <a:bodyPr wrap="square">
            <a:noAutofit/>
          </a:bodyPr>
          <a:lstStyle/>
          <a:p>
            <a:endParaRPr lang="en-US" dirty="0"/>
          </a:p>
        </p:txBody>
      </p:sp>
      <p:sp>
        <p:nvSpPr>
          <p:cNvPr id="41" name="Slide Number Placeholder 5">
            <a:extLst>
              <a:ext uri="{FF2B5EF4-FFF2-40B4-BE49-F238E27FC236}">
                <a16:creationId xmlns:a16="http://schemas.microsoft.com/office/drawing/2014/main" id="{E3A04855-91F4-274D-9A9B-78507857B199}"/>
              </a:ext>
            </a:extLst>
          </p:cNvPr>
          <p:cNvSpPr>
            <a:spLocks noGrp="1"/>
          </p:cNvSpPr>
          <p:nvPr>
            <p:ph type="sldNum" sz="quarter" idx="4"/>
          </p:nvPr>
        </p:nvSpPr>
        <p:spPr>
          <a:xfrm>
            <a:off x="7134555" y="10316301"/>
            <a:ext cx="357598" cy="266594"/>
          </a:xfrm>
          <a:prstGeom prst="rect">
            <a:avLst/>
          </a:prstGeom>
        </p:spPr>
        <p:txBody>
          <a:bodyPr vert="horz" lIns="91440" tIns="45720" rIns="91440" bIns="45720" rtlCol="0" anchor="ctr"/>
          <a:lstStyle>
            <a:lvl1pPr algn="ctr">
              <a:defRPr sz="800" b="0" i="0">
                <a:solidFill>
                  <a:schemeClr val="tx1"/>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
        <p:nvSpPr>
          <p:cNvPr id="33" name="Text Placeholder 32">
            <a:extLst>
              <a:ext uri="{FF2B5EF4-FFF2-40B4-BE49-F238E27FC236}">
                <a16:creationId xmlns:a16="http://schemas.microsoft.com/office/drawing/2014/main" id="{CAF944C7-C217-DB48-AC66-EC08BD9F2E64}"/>
              </a:ext>
            </a:extLst>
          </p:cNvPr>
          <p:cNvSpPr>
            <a:spLocks noGrp="1"/>
          </p:cNvSpPr>
          <p:nvPr>
            <p:ph type="body" sz="quarter" idx="30" hasCustomPrompt="1"/>
          </p:nvPr>
        </p:nvSpPr>
        <p:spPr>
          <a:xfrm>
            <a:off x="3032547" y="1151806"/>
            <a:ext cx="3812533" cy="584303"/>
          </a:xfrm>
          <a:prstGeom prst="rect">
            <a:avLst/>
          </a:prstGeom>
        </p:spPr>
        <p:txBody>
          <a:bodyPr>
            <a:noAutofit/>
          </a:bodyPr>
          <a:lstStyle>
            <a:lvl1pPr marL="0" indent="0" algn="l">
              <a:buNone/>
              <a:defRPr sz="2900" b="1" i="0" spc="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YOUR HEADING</a:t>
            </a:r>
            <a:endParaRPr lang="en-US" dirty="0"/>
          </a:p>
        </p:txBody>
      </p:sp>
      <p:sp>
        <p:nvSpPr>
          <p:cNvPr id="38" name="Text Placeholder 32">
            <a:extLst>
              <a:ext uri="{FF2B5EF4-FFF2-40B4-BE49-F238E27FC236}">
                <a16:creationId xmlns:a16="http://schemas.microsoft.com/office/drawing/2014/main" id="{7547E802-876B-7740-8C93-4DA43471BC41}"/>
              </a:ext>
            </a:extLst>
          </p:cNvPr>
          <p:cNvSpPr>
            <a:spLocks noGrp="1"/>
          </p:cNvSpPr>
          <p:nvPr>
            <p:ph type="body" sz="quarter" idx="47" hasCustomPrompt="1"/>
          </p:nvPr>
        </p:nvSpPr>
        <p:spPr>
          <a:xfrm>
            <a:off x="4201739" y="4468635"/>
            <a:ext cx="2785251" cy="743603"/>
          </a:xfrm>
          <a:prstGeom prst="rect">
            <a:avLst/>
          </a:prstGeom>
        </p:spPr>
        <p:txBody>
          <a:bodyPr>
            <a:noAutofit/>
          </a:bodyPr>
          <a:lstStyle>
            <a:lvl1pPr marL="0" indent="0" algn="l">
              <a:buNone/>
              <a:defRPr sz="1800" b="1" i="0">
                <a:solidFill>
                  <a:srgbClr val="D9287D"/>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Title</a:t>
            </a:r>
          </a:p>
        </p:txBody>
      </p:sp>
      <p:sp>
        <p:nvSpPr>
          <p:cNvPr id="40" name="Text Placeholder 32">
            <a:extLst>
              <a:ext uri="{FF2B5EF4-FFF2-40B4-BE49-F238E27FC236}">
                <a16:creationId xmlns:a16="http://schemas.microsoft.com/office/drawing/2014/main" id="{5E8100A4-6677-ED40-B24D-22A7219FE433}"/>
              </a:ext>
            </a:extLst>
          </p:cNvPr>
          <p:cNvSpPr>
            <a:spLocks noGrp="1"/>
          </p:cNvSpPr>
          <p:nvPr>
            <p:ph type="body" sz="quarter" idx="48" hasCustomPrompt="1"/>
          </p:nvPr>
        </p:nvSpPr>
        <p:spPr>
          <a:xfrm>
            <a:off x="4209292" y="4987026"/>
            <a:ext cx="2785250" cy="1692670"/>
          </a:xfrm>
          <a:prstGeom prst="rect">
            <a:avLst/>
          </a:prstGeom>
        </p:spPr>
        <p:txBody>
          <a:bodyPr numCol="1" spcCol="288000" anchor="t">
            <a:noAutofit/>
          </a:bodyPr>
          <a:lstStyle>
            <a:lvl1pPr marL="0" indent="0" algn="l">
              <a:lnSpc>
                <a:spcPct val="100000"/>
              </a:lnSpc>
              <a:spcBef>
                <a:spcPts val="0"/>
              </a:spcBef>
              <a:buNone/>
              <a:defRPr sz="1100" b="0"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42" name="Text Placeholder 32">
            <a:extLst>
              <a:ext uri="{FF2B5EF4-FFF2-40B4-BE49-F238E27FC236}">
                <a16:creationId xmlns:a16="http://schemas.microsoft.com/office/drawing/2014/main" id="{E7B11294-10FD-0B44-A9DA-41BF11D1E85C}"/>
              </a:ext>
            </a:extLst>
          </p:cNvPr>
          <p:cNvSpPr>
            <a:spLocks noGrp="1"/>
          </p:cNvSpPr>
          <p:nvPr>
            <p:ph type="body" sz="quarter" idx="49" hasCustomPrompt="1"/>
          </p:nvPr>
        </p:nvSpPr>
        <p:spPr>
          <a:xfrm>
            <a:off x="4209292" y="6994025"/>
            <a:ext cx="2785251" cy="743603"/>
          </a:xfrm>
          <a:prstGeom prst="rect">
            <a:avLst/>
          </a:prstGeom>
        </p:spPr>
        <p:txBody>
          <a:bodyPr>
            <a:noAutofit/>
          </a:bodyPr>
          <a:lstStyle>
            <a:lvl1pPr marL="0" indent="0" algn="l">
              <a:buNone/>
              <a:defRPr sz="1800" b="1" i="0">
                <a:solidFill>
                  <a:srgbClr val="D9287D"/>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Title</a:t>
            </a:r>
          </a:p>
        </p:txBody>
      </p:sp>
      <p:sp>
        <p:nvSpPr>
          <p:cNvPr id="43" name="Text Placeholder 32">
            <a:extLst>
              <a:ext uri="{FF2B5EF4-FFF2-40B4-BE49-F238E27FC236}">
                <a16:creationId xmlns:a16="http://schemas.microsoft.com/office/drawing/2014/main" id="{16C0CD18-D5AA-2240-8921-3F6C4DE2F9F6}"/>
              </a:ext>
            </a:extLst>
          </p:cNvPr>
          <p:cNvSpPr>
            <a:spLocks noGrp="1"/>
          </p:cNvSpPr>
          <p:nvPr>
            <p:ph type="body" sz="quarter" idx="50" hasCustomPrompt="1"/>
          </p:nvPr>
        </p:nvSpPr>
        <p:spPr>
          <a:xfrm>
            <a:off x="4216845" y="7512416"/>
            <a:ext cx="2785250" cy="1692670"/>
          </a:xfrm>
          <a:prstGeom prst="rect">
            <a:avLst/>
          </a:prstGeom>
        </p:spPr>
        <p:txBody>
          <a:bodyPr numCol="1" spcCol="288000" anchor="t">
            <a:noAutofit/>
          </a:bodyPr>
          <a:lstStyle>
            <a:lvl1pPr marL="0" indent="0" algn="l">
              <a:lnSpc>
                <a:spcPct val="100000"/>
              </a:lnSpc>
              <a:spcBef>
                <a:spcPts val="0"/>
              </a:spcBef>
              <a:buNone/>
              <a:defRPr sz="1100" b="0"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Tree>
    <p:extLst>
      <p:ext uri="{BB962C8B-B14F-4D97-AF65-F5344CB8AC3E}">
        <p14:creationId xmlns:p14="http://schemas.microsoft.com/office/powerpoint/2010/main" val="3884995921"/>
      </p:ext>
    </p:extLst>
  </p:cSld>
  <p:clrMapOvr>
    <a:masterClrMapping/>
  </p:clrMapOvr>
  <p:extLst>
    <p:ext uri="{DCECCB84-F9BA-43D5-87BE-67443E8EF086}">
      <p15:sldGuideLst xmlns:p15="http://schemas.microsoft.com/office/powerpoint/2012/main">
        <p15:guide id="1" pos="294" userDrawn="1">
          <p15:clr>
            <a:srgbClr val="FBAE40"/>
          </p15:clr>
        </p15:guide>
        <p15:guide id="2" pos="4445"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Divider">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B882A62F-A646-EBA5-9655-25E7165225BC}"/>
              </a:ext>
            </a:extLst>
          </p:cNvPr>
          <p:cNvSpPr>
            <a:spLocks noGrp="1"/>
          </p:cNvSpPr>
          <p:nvPr>
            <p:ph type="pic" sz="quarter" idx="19"/>
          </p:nvPr>
        </p:nvSpPr>
        <p:spPr>
          <a:xfrm>
            <a:off x="-5977" y="1749287"/>
            <a:ext cx="7559676" cy="6738729"/>
          </a:xfrm>
          <a:prstGeom prst="rect">
            <a:avLst/>
          </a:prstGeom>
          <a:solidFill>
            <a:schemeClr val="bg1">
              <a:lumMod val="95000"/>
            </a:schemeClr>
          </a:solidFill>
        </p:spPr>
        <p:txBody>
          <a:bodyPr/>
          <a:lstStyle>
            <a:lvl1pPr>
              <a:defRPr>
                <a:solidFill>
                  <a:schemeClr val="bg1">
                    <a:lumMod val="95000"/>
                  </a:schemeClr>
                </a:solidFill>
              </a:defRPr>
            </a:lvl1pPr>
          </a:lstStyle>
          <a:p>
            <a:endParaRPr lang="en-US" dirty="0"/>
          </a:p>
        </p:txBody>
      </p:sp>
      <p:sp>
        <p:nvSpPr>
          <p:cNvPr id="19" name="Text Placeholder 3">
            <a:extLst>
              <a:ext uri="{FF2B5EF4-FFF2-40B4-BE49-F238E27FC236}">
                <a16:creationId xmlns:a16="http://schemas.microsoft.com/office/drawing/2014/main" id="{33D791B2-960D-1EAE-6558-1A23261CBE14}"/>
              </a:ext>
            </a:extLst>
          </p:cNvPr>
          <p:cNvSpPr>
            <a:spLocks noGrp="1"/>
          </p:cNvSpPr>
          <p:nvPr>
            <p:ph type="body" sz="quarter" idx="14" hasCustomPrompt="1"/>
          </p:nvPr>
        </p:nvSpPr>
        <p:spPr>
          <a:xfrm>
            <a:off x="2985166" y="143766"/>
            <a:ext cx="4568533" cy="2513490"/>
          </a:xfrm>
          <a:prstGeom prst="rect">
            <a:avLst/>
          </a:prstGeom>
          <a:effectLst>
            <a:glow rad="127000">
              <a:srgbClr val="414141"/>
            </a:glow>
          </a:effectLst>
        </p:spPr>
        <p:txBody>
          <a:bodyPr>
            <a:noAutofit/>
          </a:bodyPr>
          <a:lstStyle>
            <a:lvl1pPr marL="0" indent="0" algn="r">
              <a:buNone/>
              <a:defRPr sz="20000" b="1">
                <a:solidFill>
                  <a:schemeClr val="bg1"/>
                </a:solidFill>
                <a:latin typeface="Calibri" panose="020F0502020204030204" pitchFamily="34" charset="0"/>
                <a:cs typeface="Calibri" panose="020F0502020204030204" pitchFamily="34" charset="0"/>
              </a:defRPr>
            </a:lvl1pPr>
          </a:lstStyle>
          <a:p>
            <a:pPr lvl="0"/>
            <a:r>
              <a:rPr lang="en-GB" dirty="0"/>
              <a:t>01</a:t>
            </a:r>
            <a:endParaRPr lang="en-US" dirty="0"/>
          </a:p>
        </p:txBody>
      </p:sp>
    </p:spTree>
    <p:extLst>
      <p:ext uri="{BB962C8B-B14F-4D97-AF65-F5344CB8AC3E}">
        <p14:creationId xmlns:p14="http://schemas.microsoft.com/office/powerpoint/2010/main" val="309403300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1_Divider">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FECCB797-FC0F-3523-3E3D-53EC9BBBA77F}"/>
              </a:ext>
            </a:extLst>
          </p:cNvPr>
          <p:cNvSpPr/>
          <p:nvPr userDrawn="1"/>
        </p:nvSpPr>
        <p:spPr>
          <a:xfrm>
            <a:off x="0" y="9236935"/>
            <a:ext cx="7565651" cy="898089"/>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solidFill>
            <a:srgbClr val="D9287D"/>
          </a:solidFill>
          <a:ln w="28891" cap="flat">
            <a:noFill/>
            <a:prstDash val="solid"/>
            <a:miter/>
          </a:ln>
        </p:spPr>
        <p:txBody>
          <a:bodyPr rtlCol="0" anchor="ctr"/>
          <a:lstStyle/>
          <a:p>
            <a:endParaRPr lang="en-US"/>
          </a:p>
        </p:txBody>
      </p:sp>
      <p:sp>
        <p:nvSpPr>
          <p:cNvPr id="59" name="Text Placeholder 3">
            <a:extLst>
              <a:ext uri="{FF2B5EF4-FFF2-40B4-BE49-F238E27FC236}">
                <a16:creationId xmlns:a16="http://schemas.microsoft.com/office/drawing/2014/main" id="{00465339-4405-E44E-B523-7EB9A784C110}"/>
              </a:ext>
            </a:extLst>
          </p:cNvPr>
          <p:cNvSpPr>
            <a:spLocks noGrp="1"/>
          </p:cNvSpPr>
          <p:nvPr>
            <p:ph type="body" sz="quarter" idx="18" hasCustomPrompt="1"/>
          </p:nvPr>
        </p:nvSpPr>
        <p:spPr>
          <a:xfrm>
            <a:off x="2062919" y="975556"/>
            <a:ext cx="4019829" cy="1722726"/>
          </a:xfrm>
          <a:prstGeom prst="rect">
            <a:avLst/>
          </a:prstGeom>
          <a:effectLst>
            <a:glow rad="127000">
              <a:srgbClr val="414141"/>
            </a:glow>
          </a:effectLst>
        </p:spPr>
        <p:txBody>
          <a:bodyPr>
            <a:noAutofit/>
          </a:bodyPr>
          <a:lstStyle>
            <a:lvl1pPr marL="0" indent="0" algn="l">
              <a:spcBef>
                <a:spcPts val="0"/>
              </a:spcBef>
              <a:buNone/>
              <a:defRPr sz="3400" b="0">
                <a:solidFill>
                  <a:srgbClr val="262626"/>
                </a:solidFill>
                <a:latin typeface="Calibri" panose="020F0502020204030204" pitchFamily="34" charset="0"/>
                <a:cs typeface="Calibri" panose="020F0502020204030204" pitchFamily="34" charset="0"/>
              </a:defRPr>
            </a:lvl1pPr>
          </a:lstStyle>
          <a:p>
            <a:pPr lvl="0"/>
            <a:r>
              <a:rPr lang="en-GB" dirty="0"/>
              <a:t>TITLE</a:t>
            </a:r>
            <a:endParaRPr lang="en-US" dirty="0"/>
          </a:p>
        </p:txBody>
      </p:sp>
      <p:sp>
        <p:nvSpPr>
          <p:cNvPr id="6" name="Picture Placeholder 5">
            <a:extLst>
              <a:ext uri="{FF2B5EF4-FFF2-40B4-BE49-F238E27FC236}">
                <a16:creationId xmlns:a16="http://schemas.microsoft.com/office/drawing/2014/main" id="{B882A62F-A646-EBA5-9655-25E7165225BC}"/>
              </a:ext>
            </a:extLst>
          </p:cNvPr>
          <p:cNvSpPr>
            <a:spLocks noGrp="1"/>
          </p:cNvSpPr>
          <p:nvPr>
            <p:ph type="pic" sz="quarter" idx="19"/>
          </p:nvPr>
        </p:nvSpPr>
        <p:spPr>
          <a:xfrm>
            <a:off x="-1" y="2961861"/>
            <a:ext cx="7559676" cy="6275074"/>
          </a:xfrm>
          <a:prstGeom prst="rect">
            <a:avLst/>
          </a:prstGeom>
          <a:solidFill>
            <a:schemeClr val="bg1">
              <a:lumMod val="95000"/>
            </a:schemeClr>
          </a:solidFill>
        </p:spPr>
        <p:txBody>
          <a:bodyPr/>
          <a:lstStyle>
            <a:lvl1pPr>
              <a:defRPr>
                <a:solidFill>
                  <a:schemeClr val="bg1">
                    <a:lumMod val="95000"/>
                  </a:schemeClr>
                </a:solidFill>
              </a:defRPr>
            </a:lvl1pPr>
          </a:lstStyle>
          <a:p>
            <a:endParaRPr lang="en-US" dirty="0"/>
          </a:p>
        </p:txBody>
      </p:sp>
      <p:sp>
        <p:nvSpPr>
          <p:cNvPr id="19" name="Text Placeholder 3">
            <a:extLst>
              <a:ext uri="{FF2B5EF4-FFF2-40B4-BE49-F238E27FC236}">
                <a16:creationId xmlns:a16="http://schemas.microsoft.com/office/drawing/2014/main" id="{33D791B2-960D-1EAE-6558-1A23261CBE14}"/>
              </a:ext>
            </a:extLst>
          </p:cNvPr>
          <p:cNvSpPr>
            <a:spLocks noGrp="1"/>
          </p:cNvSpPr>
          <p:nvPr>
            <p:ph type="body" sz="quarter" idx="14" hasCustomPrompt="1"/>
          </p:nvPr>
        </p:nvSpPr>
        <p:spPr>
          <a:xfrm>
            <a:off x="2777429" y="6900763"/>
            <a:ext cx="4568533" cy="2513490"/>
          </a:xfrm>
          <a:prstGeom prst="rect">
            <a:avLst/>
          </a:prstGeom>
          <a:effectLst>
            <a:glow rad="127000">
              <a:srgbClr val="414141"/>
            </a:glow>
          </a:effectLst>
        </p:spPr>
        <p:txBody>
          <a:bodyPr>
            <a:noAutofit/>
          </a:bodyPr>
          <a:lstStyle>
            <a:lvl1pPr marL="0" indent="0" algn="r">
              <a:buNone/>
              <a:defRPr sz="20000" b="1">
                <a:solidFill>
                  <a:schemeClr val="bg1"/>
                </a:solidFill>
                <a:latin typeface="Calibri" panose="020F0502020204030204" pitchFamily="34" charset="0"/>
                <a:cs typeface="Calibri" panose="020F0502020204030204" pitchFamily="34" charset="0"/>
              </a:defRPr>
            </a:lvl1pPr>
          </a:lstStyle>
          <a:p>
            <a:pPr lvl="0"/>
            <a:r>
              <a:rPr lang="en-GB" dirty="0"/>
              <a:t>01</a:t>
            </a:r>
            <a:endParaRPr lang="en-US" dirty="0"/>
          </a:p>
        </p:txBody>
      </p:sp>
      <p:sp>
        <p:nvSpPr>
          <p:cNvPr id="11" name="Freeform 10">
            <a:extLst>
              <a:ext uri="{FF2B5EF4-FFF2-40B4-BE49-F238E27FC236}">
                <a16:creationId xmlns:a16="http://schemas.microsoft.com/office/drawing/2014/main" id="{ABC6E6F3-D0CE-964C-000D-5B2DEFBBA4E5}"/>
              </a:ext>
            </a:extLst>
          </p:cNvPr>
          <p:cNvSpPr/>
          <p:nvPr userDrawn="1"/>
        </p:nvSpPr>
        <p:spPr>
          <a:xfrm>
            <a:off x="1755" y="1106858"/>
            <a:ext cx="1866824" cy="86264"/>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solidFill>
            <a:srgbClr val="E87A33"/>
          </a:solidFill>
          <a:ln w="28891" cap="flat">
            <a:noFill/>
            <a:prstDash val="solid"/>
            <a:miter/>
          </a:ln>
        </p:spPr>
        <p:txBody>
          <a:bodyPr rtlCol="0" anchor="ctr"/>
          <a:lstStyle/>
          <a:p>
            <a:endParaRPr lang="en-US"/>
          </a:p>
        </p:txBody>
      </p:sp>
    </p:spTree>
    <p:extLst>
      <p:ext uri="{BB962C8B-B14F-4D97-AF65-F5344CB8AC3E}">
        <p14:creationId xmlns:p14="http://schemas.microsoft.com/office/powerpoint/2010/main" val="423566360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Photo Slide 1">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96EF4B40-FA20-0349-952B-99D39A2D49F4}"/>
              </a:ext>
            </a:extLst>
          </p:cNvPr>
          <p:cNvSpPr>
            <a:spLocks noGrp="1"/>
          </p:cNvSpPr>
          <p:nvPr>
            <p:ph type="pic" sz="quarter" idx="14"/>
          </p:nvPr>
        </p:nvSpPr>
        <p:spPr>
          <a:xfrm>
            <a:off x="730609" y="4249812"/>
            <a:ext cx="2591917" cy="4797259"/>
          </a:xfrm>
          <a:custGeom>
            <a:avLst/>
            <a:gdLst>
              <a:gd name="connsiteX0" fmla="*/ 0 w 2591917"/>
              <a:gd name="connsiteY0" fmla="*/ 0 h 4797259"/>
              <a:gd name="connsiteX1" fmla="*/ 2591917 w 2591917"/>
              <a:gd name="connsiteY1" fmla="*/ 0 h 4797259"/>
              <a:gd name="connsiteX2" fmla="*/ 2591917 w 2591917"/>
              <a:gd name="connsiteY2" fmla="*/ 4797259 h 4797259"/>
              <a:gd name="connsiteX3" fmla="*/ 0 w 2591917"/>
              <a:gd name="connsiteY3" fmla="*/ 4797259 h 4797259"/>
              <a:gd name="connsiteX4" fmla="*/ 0 w 2591917"/>
              <a:gd name="connsiteY4" fmla="*/ 2398631 h 4797259"/>
              <a:gd name="connsiteX5" fmla="*/ 152381 w 2591917"/>
              <a:gd name="connsiteY5" fmla="*/ 2398631 h 4797259"/>
              <a:gd name="connsiteX6" fmla="*/ 152381 w 2591917"/>
              <a:gd name="connsiteY6" fmla="*/ 778117 h 4797259"/>
              <a:gd name="connsiteX7" fmla="*/ 0 w 2591917"/>
              <a:gd name="connsiteY7" fmla="*/ 778117 h 4797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1917" h="4797259">
                <a:moveTo>
                  <a:pt x="0" y="0"/>
                </a:moveTo>
                <a:lnTo>
                  <a:pt x="2591917" y="0"/>
                </a:lnTo>
                <a:lnTo>
                  <a:pt x="2591917" y="4797259"/>
                </a:lnTo>
                <a:lnTo>
                  <a:pt x="0" y="4797259"/>
                </a:lnTo>
                <a:lnTo>
                  <a:pt x="0" y="2398631"/>
                </a:lnTo>
                <a:lnTo>
                  <a:pt x="152381" y="2398631"/>
                </a:lnTo>
                <a:lnTo>
                  <a:pt x="152381" y="778117"/>
                </a:lnTo>
                <a:lnTo>
                  <a:pt x="0" y="778117"/>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15" name="Picture Placeholder 14">
            <a:extLst>
              <a:ext uri="{FF2B5EF4-FFF2-40B4-BE49-F238E27FC236}">
                <a16:creationId xmlns:a16="http://schemas.microsoft.com/office/drawing/2014/main" id="{5CDDA97B-52E0-6744-9E65-4AA63FB1E669}"/>
              </a:ext>
            </a:extLst>
          </p:cNvPr>
          <p:cNvSpPr>
            <a:spLocks noGrp="1"/>
          </p:cNvSpPr>
          <p:nvPr>
            <p:ph type="pic" sz="quarter" idx="13"/>
          </p:nvPr>
        </p:nvSpPr>
        <p:spPr>
          <a:xfrm>
            <a:off x="730609" y="737338"/>
            <a:ext cx="2591917" cy="3199551"/>
          </a:xfrm>
          <a:custGeom>
            <a:avLst/>
            <a:gdLst>
              <a:gd name="connsiteX0" fmla="*/ 0 w 4697808"/>
              <a:gd name="connsiteY0" fmla="*/ 0 h 5861824"/>
              <a:gd name="connsiteX1" fmla="*/ 4697808 w 4697808"/>
              <a:gd name="connsiteY1" fmla="*/ 0 h 5861824"/>
              <a:gd name="connsiteX2" fmla="*/ 4697808 w 4697808"/>
              <a:gd name="connsiteY2" fmla="*/ 5861824 h 5861824"/>
              <a:gd name="connsiteX3" fmla="*/ 0 w 4697808"/>
              <a:gd name="connsiteY3" fmla="*/ 5861824 h 5861824"/>
            </a:gdLst>
            <a:ahLst/>
            <a:cxnLst>
              <a:cxn ang="0">
                <a:pos x="connsiteX0" y="connsiteY0"/>
              </a:cxn>
              <a:cxn ang="0">
                <a:pos x="connsiteX1" y="connsiteY1"/>
              </a:cxn>
              <a:cxn ang="0">
                <a:pos x="connsiteX2" y="connsiteY2"/>
              </a:cxn>
              <a:cxn ang="0">
                <a:pos x="connsiteX3" y="connsiteY3"/>
              </a:cxn>
            </a:cxnLst>
            <a:rect l="l" t="t" r="r" b="b"/>
            <a:pathLst>
              <a:path w="4697808" h="5861824">
                <a:moveTo>
                  <a:pt x="0" y="0"/>
                </a:moveTo>
                <a:lnTo>
                  <a:pt x="4697808" y="0"/>
                </a:lnTo>
                <a:lnTo>
                  <a:pt x="4697808" y="5861824"/>
                </a:lnTo>
                <a:lnTo>
                  <a:pt x="0" y="5861824"/>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16" name="Picture Placeholder 12">
            <a:extLst>
              <a:ext uri="{FF2B5EF4-FFF2-40B4-BE49-F238E27FC236}">
                <a16:creationId xmlns:a16="http://schemas.microsoft.com/office/drawing/2014/main" id="{2ADBB328-9D3E-AF49-981A-EFA75BBBA5B5}"/>
              </a:ext>
            </a:extLst>
          </p:cNvPr>
          <p:cNvSpPr>
            <a:spLocks noGrp="1"/>
          </p:cNvSpPr>
          <p:nvPr>
            <p:ph type="pic" sz="quarter" idx="12"/>
          </p:nvPr>
        </p:nvSpPr>
        <p:spPr>
          <a:xfrm>
            <a:off x="3694263" y="737338"/>
            <a:ext cx="3103271" cy="8309733"/>
          </a:xfrm>
          <a:custGeom>
            <a:avLst/>
            <a:gdLst>
              <a:gd name="connsiteX0" fmla="*/ 0 w 5624628"/>
              <a:gd name="connsiteY0" fmla="*/ 0 h 15224070"/>
              <a:gd name="connsiteX1" fmla="*/ 5624628 w 5624628"/>
              <a:gd name="connsiteY1" fmla="*/ 0 h 15224070"/>
              <a:gd name="connsiteX2" fmla="*/ 5624628 w 5624628"/>
              <a:gd name="connsiteY2" fmla="*/ 15224070 h 15224070"/>
              <a:gd name="connsiteX3" fmla="*/ 0 w 5624628"/>
              <a:gd name="connsiteY3" fmla="*/ 15224070 h 15224070"/>
            </a:gdLst>
            <a:ahLst/>
            <a:cxnLst>
              <a:cxn ang="0">
                <a:pos x="connsiteX0" y="connsiteY0"/>
              </a:cxn>
              <a:cxn ang="0">
                <a:pos x="connsiteX1" y="connsiteY1"/>
              </a:cxn>
              <a:cxn ang="0">
                <a:pos x="connsiteX2" y="connsiteY2"/>
              </a:cxn>
              <a:cxn ang="0">
                <a:pos x="connsiteX3" y="connsiteY3"/>
              </a:cxn>
            </a:cxnLst>
            <a:rect l="l" t="t" r="r" b="b"/>
            <a:pathLst>
              <a:path w="5624628" h="15224070">
                <a:moveTo>
                  <a:pt x="0" y="0"/>
                </a:moveTo>
                <a:lnTo>
                  <a:pt x="5624628" y="0"/>
                </a:lnTo>
                <a:lnTo>
                  <a:pt x="5624628" y="15224070"/>
                </a:lnTo>
                <a:lnTo>
                  <a:pt x="0" y="15224070"/>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8" name="Slide Number Placeholder 5">
            <a:extLst>
              <a:ext uri="{FF2B5EF4-FFF2-40B4-BE49-F238E27FC236}">
                <a16:creationId xmlns:a16="http://schemas.microsoft.com/office/drawing/2014/main" id="{DE129B68-473D-48AF-43B2-36F5B1D9B4BA}"/>
              </a:ext>
            </a:extLst>
          </p:cNvPr>
          <p:cNvSpPr>
            <a:spLocks noGrp="1"/>
          </p:cNvSpPr>
          <p:nvPr>
            <p:ph type="sldNum" sz="quarter" idx="4"/>
          </p:nvPr>
        </p:nvSpPr>
        <p:spPr>
          <a:xfrm>
            <a:off x="7134555" y="10316301"/>
            <a:ext cx="357598" cy="266594"/>
          </a:xfrm>
          <a:prstGeom prst="rect">
            <a:avLst/>
          </a:prstGeom>
        </p:spPr>
        <p:txBody>
          <a:bodyPr vert="horz" lIns="91440" tIns="45720" rIns="91440" bIns="45720" rtlCol="0" anchor="ctr"/>
          <a:lstStyle>
            <a:lvl1pPr algn="ctr">
              <a:defRPr sz="800" b="0" i="0">
                <a:solidFill>
                  <a:schemeClr val="tx1"/>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
        <p:nvSpPr>
          <p:cNvPr id="10" name="Freeform 9">
            <a:extLst>
              <a:ext uri="{FF2B5EF4-FFF2-40B4-BE49-F238E27FC236}">
                <a16:creationId xmlns:a16="http://schemas.microsoft.com/office/drawing/2014/main" id="{3FE50120-67E8-37AC-45DC-D50A3324D5A9}"/>
              </a:ext>
            </a:extLst>
          </p:cNvPr>
          <p:cNvSpPr/>
          <p:nvPr userDrawn="1"/>
        </p:nvSpPr>
        <p:spPr>
          <a:xfrm>
            <a:off x="572851" y="5027929"/>
            <a:ext cx="315511" cy="1620514"/>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solidFill>
            <a:srgbClr val="D9287D"/>
          </a:solidFill>
          <a:ln w="28891"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3C1457F8-2462-3FAB-1E6F-E19B0546AD2B}"/>
              </a:ext>
            </a:extLst>
          </p:cNvPr>
          <p:cNvSpPr/>
          <p:nvPr userDrawn="1"/>
        </p:nvSpPr>
        <p:spPr>
          <a:xfrm>
            <a:off x="572851" y="5027927"/>
            <a:ext cx="315511" cy="1620514"/>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blipFill>
            <a:blip r:embed="rId2">
              <a:extLst>
                <a:ext uri="{96DAC541-7B7A-43D3-8B79-37D633B846F1}">
                  <asvg:svgBlip xmlns:asvg="http://schemas.microsoft.com/office/drawing/2016/SVG/main" r:embed="rId3"/>
                </a:ext>
              </a:extLst>
            </a:blip>
            <a:srcRect/>
            <a:stretch>
              <a:fillRect l="-462643" t="-45562" r="-495522" b="-145986"/>
            </a:stretch>
          </a:blipFill>
          <a:ln w="28891" cap="flat">
            <a:noFill/>
            <a:prstDash val="solid"/>
            <a:miter/>
          </a:ln>
        </p:spPr>
        <p:txBody>
          <a:bodyPr rtlCol="0" anchor="ctr"/>
          <a:lstStyle/>
          <a:p>
            <a:endParaRPr lang="en-US"/>
          </a:p>
        </p:txBody>
      </p:sp>
    </p:spTree>
    <p:extLst>
      <p:ext uri="{BB962C8B-B14F-4D97-AF65-F5344CB8AC3E}">
        <p14:creationId xmlns:p14="http://schemas.microsoft.com/office/powerpoint/2010/main" val="785774958"/>
      </p:ext>
    </p:extLst>
  </p:cSld>
  <p:clrMapOvr>
    <a:masterClrMapping/>
  </p:clrMapOvr>
  <p:extLst>
    <p:ext uri="{DCECCB84-F9BA-43D5-87BE-67443E8EF086}">
      <p15:sldGuideLst xmlns:p15="http://schemas.microsoft.com/office/powerpoint/2012/main">
        <p15:guide id="1" orient="horz" pos="6429" userDrawn="1">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hoto Slide 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5FF4E90-CAF7-C349-BC29-8DF1364581D5}"/>
              </a:ext>
            </a:extLst>
          </p:cNvPr>
          <p:cNvSpPr/>
          <p:nvPr userDrawn="1"/>
        </p:nvSpPr>
        <p:spPr>
          <a:xfrm>
            <a:off x="3565181" y="4590288"/>
            <a:ext cx="3994494" cy="2688336"/>
          </a:xfrm>
          <a:prstGeom prst="rect">
            <a:avLst/>
          </a:prstGeom>
          <a:solidFill>
            <a:srgbClr val="D92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 Placeholder 32">
            <a:extLst>
              <a:ext uri="{FF2B5EF4-FFF2-40B4-BE49-F238E27FC236}">
                <a16:creationId xmlns:a16="http://schemas.microsoft.com/office/drawing/2014/main" id="{D1327D4F-D423-AA4A-B02C-CB1BD40DADE5}"/>
              </a:ext>
            </a:extLst>
          </p:cNvPr>
          <p:cNvSpPr>
            <a:spLocks noGrp="1"/>
          </p:cNvSpPr>
          <p:nvPr>
            <p:ph type="body" sz="quarter" idx="30" hasCustomPrompt="1"/>
          </p:nvPr>
        </p:nvSpPr>
        <p:spPr>
          <a:xfrm>
            <a:off x="3963744" y="570328"/>
            <a:ext cx="3070405" cy="743603"/>
          </a:xfrm>
          <a:prstGeom prst="rect">
            <a:avLst/>
          </a:prstGeom>
        </p:spPr>
        <p:txBody>
          <a:bodyPr>
            <a:noAutofit/>
          </a:bodyPr>
          <a:lstStyle>
            <a:lvl1pPr marL="0" indent="0" algn="l">
              <a:buNone/>
              <a:defRPr sz="2900" b="1" i="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YOUR HEADING</a:t>
            </a:r>
            <a:endParaRPr lang="en-US" dirty="0"/>
          </a:p>
        </p:txBody>
      </p:sp>
      <p:sp>
        <p:nvSpPr>
          <p:cNvPr id="19" name="Text Placeholder 32">
            <a:extLst>
              <a:ext uri="{FF2B5EF4-FFF2-40B4-BE49-F238E27FC236}">
                <a16:creationId xmlns:a16="http://schemas.microsoft.com/office/drawing/2014/main" id="{2C78D526-B6DE-DA4C-91E4-9D76111A908A}"/>
              </a:ext>
            </a:extLst>
          </p:cNvPr>
          <p:cNvSpPr>
            <a:spLocks noGrp="1"/>
          </p:cNvSpPr>
          <p:nvPr>
            <p:ph type="body" sz="quarter" idx="47" hasCustomPrompt="1"/>
          </p:nvPr>
        </p:nvSpPr>
        <p:spPr>
          <a:xfrm>
            <a:off x="3956191" y="1571895"/>
            <a:ext cx="3070405" cy="2325673"/>
          </a:xfrm>
          <a:prstGeom prst="rect">
            <a:avLst/>
          </a:prstGeom>
        </p:spPr>
        <p:txBody>
          <a:bodyPr>
            <a:noAutofit/>
          </a:bodyPr>
          <a:lstStyle>
            <a:lvl1pPr marL="0" indent="0" algn="l">
              <a:buNone/>
              <a:defRPr sz="1800" b="0"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Sub-Heading</a:t>
            </a:r>
          </a:p>
        </p:txBody>
      </p:sp>
      <p:sp>
        <p:nvSpPr>
          <p:cNvPr id="20" name="Text Placeholder 32">
            <a:extLst>
              <a:ext uri="{FF2B5EF4-FFF2-40B4-BE49-F238E27FC236}">
                <a16:creationId xmlns:a16="http://schemas.microsoft.com/office/drawing/2014/main" id="{0D0EC778-7AF1-8B42-A6E0-0E1E706BF8C5}"/>
              </a:ext>
            </a:extLst>
          </p:cNvPr>
          <p:cNvSpPr>
            <a:spLocks noGrp="1"/>
          </p:cNvSpPr>
          <p:nvPr>
            <p:ph type="body" sz="quarter" idx="48" hasCustomPrompt="1"/>
          </p:nvPr>
        </p:nvSpPr>
        <p:spPr>
          <a:xfrm>
            <a:off x="3956192" y="7971344"/>
            <a:ext cx="3070404" cy="2092085"/>
          </a:xfrm>
          <a:prstGeom prst="rect">
            <a:avLst/>
          </a:prstGeom>
        </p:spPr>
        <p:txBody>
          <a:bodyPr numCol="1" spcCol="288000" anchor="t">
            <a:noAutofit/>
          </a:bodyPr>
          <a:lstStyle>
            <a:lvl1pPr marL="0" indent="0" algn="l">
              <a:lnSpc>
                <a:spcPct val="100000"/>
              </a:lnSpc>
              <a:spcBef>
                <a:spcPts val="0"/>
              </a:spcBef>
              <a:buNone/>
              <a:defRPr sz="1100" b="0"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24" name="Text Placeholder 32">
            <a:extLst>
              <a:ext uri="{FF2B5EF4-FFF2-40B4-BE49-F238E27FC236}">
                <a16:creationId xmlns:a16="http://schemas.microsoft.com/office/drawing/2014/main" id="{204EDC3B-74E6-8E46-B5A2-358513680BDC}"/>
              </a:ext>
            </a:extLst>
          </p:cNvPr>
          <p:cNvSpPr>
            <a:spLocks noGrp="1"/>
          </p:cNvSpPr>
          <p:nvPr>
            <p:ph type="body" sz="quarter" idx="59" hasCustomPrompt="1"/>
          </p:nvPr>
        </p:nvSpPr>
        <p:spPr>
          <a:xfrm>
            <a:off x="3823415" y="5291042"/>
            <a:ext cx="3700448" cy="1632228"/>
          </a:xfrm>
          <a:prstGeom prst="rect">
            <a:avLst/>
          </a:prstGeom>
        </p:spPr>
        <p:txBody>
          <a:bodyPr anchor="ctr">
            <a:noAutofit/>
          </a:bodyPr>
          <a:lstStyle>
            <a:lvl1pPr marL="0" indent="0" algn="ctr">
              <a:lnSpc>
                <a:spcPts val="1420"/>
              </a:lnSpc>
              <a:spcBef>
                <a:spcPts val="0"/>
              </a:spcBef>
              <a:buNone/>
              <a:defRPr lang="en-IE" sz="1600" b="0" i="1" u="none" strike="noStrike" smtClean="0">
                <a:solidFill>
                  <a:schemeClr val="bg1"/>
                </a:solidFill>
                <a:effectLst/>
                <a:latin typeface="Calibri" panose="020F050202020403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quote</a:t>
            </a:r>
          </a:p>
        </p:txBody>
      </p:sp>
      <p:sp>
        <p:nvSpPr>
          <p:cNvPr id="25" name="Text Placeholder 32">
            <a:extLst>
              <a:ext uri="{FF2B5EF4-FFF2-40B4-BE49-F238E27FC236}">
                <a16:creationId xmlns:a16="http://schemas.microsoft.com/office/drawing/2014/main" id="{0EC43F85-B158-2B4A-BFB7-B884B99E7C41}"/>
              </a:ext>
            </a:extLst>
          </p:cNvPr>
          <p:cNvSpPr>
            <a:spLocks noGrp="1"/>
          </p:cNvSpPr>
          <p:nvPr>
            <p:ph type="body" sz="quarter" idx="60" hasCustomPrompt="1"/>
          </p:nvPr>
        </p:nvSpPr>
        <p:spPr>
          <a:xfrm rot="10800000">
            <a:off x="4496710" y="3822607"/>
            <a:ext cx="2522147" cy="216147"/>
          </a:xfrm>
          <a:prstGeom prst="rect">
            <a:avLst/>
          </a:prstGeom>
        </p:spPr>
        <p:txBody>
          <a:bodyPr anchor="t">
            <a:noAutofit/>
          </a:bodyPr>
          <a:lstStyle>
            <a:lvl1pPr marL="0" indent="0" algn="ctr">
              <a:lnSpc>
                <a:spcPts val="1420"/>
              </a:lnSpc>
              <a:spcBef>
                <a:spcPts val="0"/>
              </a:spcBef>
              <a:buNone/>
              <a:defRPr lang="en-IE" sz="14000" b="1" i="0" u="none" strike="noStrike" smtClean="0">
                <a:solidFill>
                  <a:srgbClr val="E87A33"/>
                </a:solidFill>
                <a:effectLst/>
                <a:latin typeface="Times" pitchFamily="2"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a:t>
            </a:r>
          </a:p>
        </p:txBody>
      </p:sp>
      <p:sp>
        <p:nvSpPr>
          <p:cNvPr id="26" name="Text Placeholder 32">
            <a:extLst>
              <a:ext uri="{FF2B5EF4-FFF2-40B4-BE49-F238E27FC236}">
                <a16:creationId xmlns:a16="http://schemas.microsoft.com/office/drawing/2014/main" id="{AD00E009-E7A9-4641-A119-039049639940}"/>
              </a:ext>
            </a:extLst>
          </p:cNvPr>
          <p:cNvSpPr>
            <a:spLocks noGrp="1"/>
          </p:cNvSpPr>
          <p:nvPr>
            <p:ph type="body" sz="quarter" idx="61" hasCustomPrompt="1"/>
          </p:nvPr>
        </p:nvSpPr>
        <p:spPr>
          <a:xfrm>
            <a:off x="3815648" y="6394109"/>
            <a:ext cx="3700448" cy="638015"/>
          </a:xfrm>
          <a:prstGeom prst="rect">
            <a:avLst/>
          </a:prstGeom>
        </p:spPr>
        <p:txBody>
          <a:bodyPr anchor="b">
            <a:noAutofit/>
          </a:bodyPr>
          <a:lstStyle>
            <a:lvl1pPr marL="0" indent="0" algn="ctr">
              <a:lnSpc>
                <a:spcPts val="1420"/>
              </a:lnSpc>
              <a:spcBef>
                <a:spcPts val="0"/>
              </a:spcBef>
              <a:buNone/>
              <a:defRPr lang="en-IE" sz="1200" b="1" i="0" u="none" strike="noStrike" smtClean="0">
                <a:solidFill>
                  <a:schemeClr val="bg1"/>
                </a:solidFill>
                <a:effectLst/>
                <a:latin typeface="Calibri" panose="020F050202020403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Name  </a:t>
            </a:r>
          </a:p>
          <a:p>
            <a:pPr lvl="0"/>
            <a:r>
              <a:rPr lang="en-GB" dirty="0"/>
              <a:t>Title</a:t>
            </a:r>
          </a:p>
        </p:txBody>
      </p:sp>
      <p:sp>
        <p:nvSpPr>
          <p:cNvPr id="22" name="Picture Placeholder 21">
            <a:extLst>
              <a:ext uri="{FF2B5EF4-FFF2-40B4-BE49-F238E27FC236}">
                <a16:creationId xmlns:a16="http://schemas.microsoft.com/office/drawing/2014/main" id="{530869C0-437B-704E-A6F7-AA39B983FF26}"/>
              </a:ext>
            </a:extLst>
          </p:cNvPr>
          <p:cNvSpPr>
            <a:spLocks noGrp="1"/>
          </p:cNvSpPr>
          <p:nvPr>
            <p:ph type="pic" sz="quarter" idx="10"/>
          </p:nvPr>
        </p:nvSpPr>
        <p:spPr>
          <a:xfrm flipH="1">
            <a:off x="-7307" y="2"/>
            <a:ext cx="3572487" cy="10691812"/>
          </a:xfrm>
          <a:custGeom>
            <a:avLst/>
            <a:gdLst>
              <a:gd name="connsiteX0" fmla="*/ 3572487 w 3572487"/>
              <a:gd name="connsiteY0" fmla="*/ 0 h 10691812"/>
              <a:gd name="connsiteX1" fmla="*/ 0 w 3572487"/>
              <a:gd name="connsiteY1" fmla="*/ 0 h 10691812"/>
              <a:gd name="connsiteX2" fmla="*/ 0 w 3572487"/>
              <a:gd name="connsiteY2" fmla="*/ 1864007 h 10691812"/>
              <a:gd name="connsiteX3" fmla="*/ 160148 w 3572487"/>
              <a:gd name="connsiteY3" fmla="*/ 1864007 h 10691812"/>
              <a:gd name="connsiteX4" fmla="*/ 160148 w 3572487"/>
              <a:gd name="connsiteY4" fmla="*/ 3484521 h 10691812"/>
              <a:gd name="connsiteX5" fmla="*/ 0 w 3572487"/>
              <a:gd name="connsiteY5" fmla="*/ 3484521 h 10691812"/>
              <a:gd name="connsiteX6" fmla="*/ 0 w 3572487"/>
              <a:gd name="connsiteY6" fmla="*/ 10691812 h 10691812"/>
              <a:gd name="connsiteX7" fmla="*/ 3572487 w 3572487"/>
              <a:gd name="connsiteY7" fmla="*/ 10691812 h 106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2487" h="10691812">
                <a:moveTo>
                  <a:pt x="3572487" y="0"/>
                </a:moveTo>
                <a:lnTo>
                  <a:pt x="0" y="0"/>
                </a:lnTo>
                <a:lnTo>
                  <a:pt x="0" y="1864007"/>
                </a:lnTo>
                <a:lnTo>
                  <a:pt x="160148" y="1864007"/>
                </a:lnTo>
                <a:lnTo>
                  <a:pt x="160148" y="3484521"/>
                </a:lnTo>
                <a:lnTo>
                  <a:pt x="0" y="3484521"/>
                </a:lnTo>
                <a:lnTo>
                  <a:pt x="0" y="10691812"/>
                </a:lnTo>
                <a:lnTo>
                  <a:pt x="3572487" y="10691812"/>
                </a:lnTo>
                <a:close/>
              </a:path>
            </a:pathLst>
          </a:custGeom>
          <a:solidFill>
            <a:schemeClr val="bg1">
              <a:lumMod val="85000"/>
            </a:schemeClr>
          </a:solidFill>
        </p:spPr>
        <p:txBody>
          <a:bodyPr wrap="square">
            <a:noAutofit/>
          </a:bodyPr>
          <a:lstStyle/>
          <a:p>
            <a:endParaRPr lang="en-US"/>
          </a:p>
        </p:txBody>
      </p:sp>
      <p:sp>
        <p:nvSpPr>
          <p:cNvPr id="13" name="Slide Number Placeholder 5">
            <a:extLst>
              <a:ext uri="{FF2B5EF4-FFF2-40B4-BE49-F238E27FC236}">
                <a16:creationId xmlns:a16="http://schemas.microsoft.com/office/drawing/2014/main" id="{CC113B38-DE5B-A97C-3DC1-B1737CE027C0}"/>
              </a:ext>
            </a:extLst>
          </p:cNvPr>
          <p:cNvSpPr>
            <a:spLocks noGrp="1"/>
          </p:cNvSpPr>
          <p:nvPr>
            <p:ph type="sldNum" sz="quarter" idx="4"/>
          </p:nvPr>
        </p:nvSpPr>
        <p:spPr>
          <a:xfrm>
            <a:off x="7134555" y="10316301"/>
            <a:ext cx="357598" cy="266594"/>
          </a:xfrm>
          <a:prstGeom prst="rect">
            <a:avLst/>
          </a:prstGeom>
        </p:spPr>
        <p:txBody>
          <a:bodyPr vert="horz" lIns="91440" tIns="45720" rIns="91440" bIns="45720" rtlCol="0" anchor="ctr"/>
          <a:lstStyle>
            <a:lvl1pPr algn="ctr">
              <a:defRPr sz="800" b="0" i="0">
                <a:solidFill>
                  <a:schemeClr val="tx1"/>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
        <p:nvSpPr>
          <p:cNvPr id="16" name="Freeform 15">
            <a:extLst>
              <a:ext uri="{FF2B5EF4-FFF2-40B4-BE49-F238E27FC236}">
                <a16:creationId xmlns:a16="http://schemas.microsoft.com/office/drawing/2014/main" id="{EC754889-1E2C-9375-1D58-F425734FA228}"/>
              </a:ext>
            </a:extLst>
          </p:cNvPr>
          <p:cNvSpPr/>
          <p:nvPr userDrawn="1"/>
        </p:nvSpPr>
        <p:spPr>
          <a:xfrm>
            <a:off x="3393861" y="1857019"/>
            <a:ext cx="315511" cy="1620514"/>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solidFill>
            <a:srgbClr val="D9287D"/>
          </a:solidFill>
          <a:ln w="28891"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9D37EA59-F142-47A3-E5F6-2A736BAFABC5}"/>
              </a:ext>
            </a:extLst>
          </p:cNvPr>
          <p:cNvSpPr/>
          <p:nvPr userDrawn="1"/>
        </p:nvSpPr>
        <p:spPr>
          <a:xfrm>
            <a:off x="3393860" y="1851493"/>
            <a:ext cx="315511" cy="1620514"/>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blipFill>
            <a:blip r:embed="rId2">
              <a:extLst>
                <a:ext uri="{96DAC541-7B7A-43D3-8B79-37D633B846F1}">
                  <asvg:svgBlip xmlns:asvg="http://schemas.microsoft.com/office/drawing/2016/SVG/main" r:embed="rId3"/>
                </a:ext>
              </a:extLst>
            </a:blip>
            <a:srcRect/>
            <a:stretch>
              <a:fillRect l="-462643" t="-45562" r="-495522" b="-145986"/>
            </a:stretch>
          </a:blipFill>
          <a:ln w="28891" cap="flat">
            <a:noFill/>
            <a:prstDash val="solid"/>
            <a:miter/>
          </a:ln>
        </p:spPr>
        <p:txBody>
          <a:bodyPr rtlCol="0" anchor="ctr"/>
          <a:lstStyle/>
          <a:p>
            <a:endParaRPr lang="en-US"/>
          </a:p>
        </p:txBody>
      </p:sp>
    </p:spTree>
    <p:extLst>
      <p:ext uri="{BB962C8B-B14F-4D97-AF65-F5344CB8AC3E}">
        <p14:creationId xmlns:p14="http://schemas.microsoft.com/office/powerpoint/2010/main" val="190029274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hoto Slide 3">
    <p:spTree>
      <p:nvGrpSpPr>
        <p:cNvPr id="1" name=""/>
        <p:cNvGrpSpPr/>
        <p:nvPr/>
      </p:nvGrpSpPr>
      <p:grpSpPr>
        <a:xfrm>
          <a:off x="0" y="0"/>
          <a:ext cx="0" cy="0"/>
          <a:chOff x="0" y="0"/>
          <a:chExt cx="0" cy="0"/>
        </a:xfrm>
      </p:grpSpPr>
      <p:sp>
        <p:nvSpPr>
          <p:cNvPr id="48" name="Picture Placeholder 47">
            <a:extLst>
              <a:ext uri="{FF2B5EF4-FFF2-40B4-BE49-F238E27FC236}">
                <a16:creationId xmlns:a16="http://schemas.microsoft.com/office/drawing/2014/main" id="{C838649C-169E-604F-BAAB-FE7EACC25F70}"/>
              </a:ext>
            </a:extLst>
          </p:cNvPr>
          <p:cNvSpPr>
            <a:spLocks noGrp="1"/>
          </p:cNvSpPr>
          <p:nvPr>
            <p:ph type="pic" sz="quarter" idx="10"/>
          </p:nvPr>
        </p:nvSpPr>
        <p:spPr>
          <a:xfrm>
            <a:off x="0" y="0"/>
            <a:ext cx="7559675" cy="10691813"/>
          </a:xfrm>
          <a:custGeom>
            <a:avLst/>
            <a:gdLst>
              <a:gd name="connsiteX0" fmla="*/ 0 w 7559675"/>
              <a:gd name="connsiteY0" fmla="*/ 0 h 10691813"/>
              <a:gd name="connsiteX1" fmla="*/ 987424 w 7559675"/>
              <a:gd name="connsiteY1" fmla="*/ 0 h 10691813"/>
              <a:gd name="connsiteX2" fmla="*/ 987424 w 7559675"/>
              <a:gd name="connsiteY2" fmla="*/ 5669757 h 10691813"/>
              <a:gd name="connsiteX3" fmla="*/ 6572250 w 7559675"/>
              <a:gd name="connsiteY3" fmla="*/ 5669757 h 10691813"/>
              <a:gd name="connsiteX4" fmla="*/ 6572250 w 7559675"/>
              <a:gd name="connsiteY4" fmla="*/ 0 h 10691813"/>
              <a:gd name="connsiteX5" fmla="*/ 7559675 w 7559675"/>
              <a:gd name="connsiteY5" fmla="*/ 0 h 10691813"/>
              <a:gd name="connsiteX6" fmla="*/ 7559675 w 7559675"/>
              <a:gd name="connsiteY6" fmla="*/ 10691813 h 10691813"/>
              <a:gd name="connsiteX7" fmla="*/ 0 w 7559675"/>
              <a:gd name="connsiteY7" fmla="*/ 10691813 h 10691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59675" h="10691813">
                <a:moveTo>
                  <a:pt x="0" y="0"/>
                </a:moveTo>
                <a:lnTo>
                  <a:pt x="987424" y="0"/>
                </a:lnTo>
                <a:lnTo>
                  <a:pt x="987424" y="5669757"/>
                </a:lnTo>
                <a:lnTo>
                  <a:pt x="6572250" y="5669757"/>
                </a:lnTo>
                <a:lnTo>
                  <a:pt x="6572250" y="0"/>
                </a:lnTo>
                <a:lnTo>
                  <a:pt x="7559675" y="0"/>
                </a:lnTo>
                <a:lnTo>
                  <a:pt x="7559675" y="10691813"/>
                </a:lnTo>
                <a:lnTo>
                  <a:pt x="0" y="10691813"/>
                </a:lnTo>
                <a:close/>
              </a:path>
            </a:pathLst>
          </a:custGeom>
          <a:solidFill>
            <a:schemeClr val="bg1">
              <a:lumMod val="85000"/>
            </a:schemeClr>
          </a:solidFill>
        </p:spPr>
        <p:txBody>
          <a:bodyPr wrap="square">
            <a:noAutofit/>
          </a:bodyPr>
          <a:lstStyle/>
          <a:p>
            <a:endParaRPr lang="en-US"/>
          </a:p>
        </p:txBody>
      </p:sp>
      <p:sp>
        <p:nvSpPr>
          <p:cNvPr id="50" name="Rectangle 49">
            <a:extLst>
              <a:ext uri="{FF2B5EF4-FFF2-40B4-BE49-F238E27FC236}">
                <a16:creationId xmlns:a16="http://schemas.microsoft.com/office/drawing/2014/main" id="{CF55ED84-A04B-4045-9A8D-B515DCAE81FA}"/>
              </a:ext>
            </a:extLst>
          </p:cNvPr>
          <p:cNvSpPr/>
          <p:nvPr/>
        </p:nvSpPr>
        <p:spPr bwMode="auto">
          <a:xfrm>
            <a:off x="987424" y="215901"/>
            <a:ext cx="5584826" cy="5453856"/>
          </a:xfrm>
          <a:prstGeom prst="rect">
            <a:avLst/>
          </a:prstGeom>
          <a:solidFill>
            <a:schemeClr val="bg1"/>
          </a:solidFill>
          <a:ln w="12700" cap="flat">
            <a:noFill/>
            <a:prstDash val="solid"/>
            <a:miter lim="800000"/>
            <a:headEnd/>
            <a:tailEnd/>
          </a:ln>
          <a:effectLst/>
        </p:spPr>
        <p:txBody>
          <a:bodyPr vert="horz" wrap="square" lIns="145436" tIns="72717" rIns="145436" bIns="72717" numCol="1" rtlCol="0" anchor="t" anchorCtr="0" compatLnSpc="1">
            <a:prstTxWarp prst="textNoShape">
              <a:avLst/>
            </a:prstTxWarp>
          </a:bodyPr>
          <a:lstStyle/>
          <a:p>
            <a:pPr algn="ctr"/>
            <a:endParaRPr lang="fr-CA" sz="4294"/>
          </a:p>
        </p:txBody>
      </p:sp>
      <p:sp>
        <p:nvSpPr>
          <p:cNvPr id="55" name="Text Placeholder 32">
            <a:extLst>
              <a:ext uri="{FF2B5EF4-FFF2-40B4-BE49-F238E27FC236}">
                <a16:creationId xmlns:a16="http://schemas.microsoft.com/office/drawing/2014/main" id="{22F4135E-1D03-B04C-BDE1-9EFEB882ABD6}"/>
              </a:ext>
            </a:extLst>
          </p:cNvPr>
          <p:cNvSpPr>
            <a:spLocks noGrp="1"/>
          </p:cNvSpPr>
          <p:nvPr>
            <p:ph type="body" sz="quarter" idx="30" hasCustomPrompt="1"/>
          </p:nvPr>
        </p:nvSpPr>
        <p:spPr>
          <a:xfrm>
            <a:off x="1342449" y="625192"/>
            <a:ext cx="4937888" cy="747096"/>
          </a:xfrm>
          <a:prstGeom prst="rect">
            <a:avLst/>
          </a:prstGeom>
        </p:spPr>
        <p:txBody>
          <a:bodyPr>
            <a:noAutofit/>
          </a:bodyPr>
          <a:lstStyle>
            <a:lvl1pPr marL="0" indent="0" algn="ctr">
              <a:buNone/>
              <a:defRPr sz="2900" b="1" i="0">
                <a:solidFill>
                  <a:srgbClr val="E87A33"/>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YOUR HEADING</a:t>
            </a:r>
            <a:endParaRPr lang="en-US" dirty="0"/>
          </a:p>
        </p:txBody>
      </p:sp>
      <p:sp>
        <p:nvSpPr>
          <p:cNvPr id="56" name="Text Placeholder 32">
            <a:extLst>
              <a:ext uri="{FF2B5EF4-FFF2-40B4-BE49-F238E27FC236}">
                <a16:creationId xmlns:a16="http://schemas.microsoft.com/office/drawing/2014/main" id="{254193FC-DF8D-4C4A-A1F6-F8B00EE79CBE}"/>
              </a:ext>
            </a:extLst>
          </p:cNvPr>
          <p:cNvSpPr>
            <a:spLocks noGrp="1"/>
          </p:cNvSpPr>
          <p:nvPr>
            <p:ph type="body" sz="quarter" idx="47" hasCustomPrompt="1"/>
          </p:nvPr>
        </p:nvSpPr>
        <p:spPr>
          <a:xfrm>
            <a:off x="1334896" y="1626760"/>
            <a:ext cx="4937888" cy="853742"/>
          </a:xfrm>
          <a:prstGeom prst="rect">
            <a:avLst/>
          </a:prstGeom>
        </p:spPr>
        <p:txBody>
          <a:bodyPr>
            <a:noAutofit/>
          </a:bodyPr>
          <a:lstStyle>
            <a:lvl1pPr marL="0" indent="0" algn="ctr">
              <a:buNone/>
              <a:defRPr sz="1800" b="1"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Sub-Heading</a:t>
            </a:r>
          </a:p>
        </p:txBody>
      </p:sp>
      <p:sp>
        <p:nvSpPr>
          <p:cNvPr id="57" name="Text Placeholder 32">
            <a:extLst>
              <a:ext uri="{FF2B5EF4-FFF2-40B4-BE49-F238E27FC236}">
                <a16:creationId xmlns:a16="http://schemas.microsoft.com/office/drawing/2014/main" id="{2A09CA93-83C8-4349-B08B-71D0EB48B96E}"/>
              </a:ext>
            </a:extLst>
          </p:cNvPr>
          <p:cNvSpPr>
            <a:spLocks noGrp="1"/>
          </p:cNvSpPr>
          <p:nvPr>
            <p:ph type="body" sz="quarter" idx="48" hasCustomPrompt="1"/>
          </p:nvPr>
        </p:nvSpPr>
        <p:spPr>
          <a:xfrm>
            <a:off x="1342449" y="2658866"/>
            <a:ext cx="4931210" cy="2687040"/>
          </a:xfrm>
          <a:prstGeom prst="rect">
            <a:avLst/>
          </a:prstGeom>
        </p:spPr>
        <p:txBody>
          <a:bodyPr numCol="1" spcCol="288000" anchor="t">
            <a:noAutofit/>
          </a:bodyPr>
          <a:lstStyle>
            <a:lvl1pPr marL="0" indent="0" algn="ctr">
              <a:lnSpc>
                <a:spcPct val="100000"/>
              </a:lnSpc>
              <a:spcBef>
                <a:spcPts val="0"/>
              </a:spcBef>
              <a:buNone/>
              <a:defRPr sz="1100" b="0" i="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11" name="Freeform 10">
            <a:extLst>
              <a:ext uri="{FF2B5EF4-FFF2-40B4-BE49-F238E27FC236}">
                <a16:creationId xmlns:a16="http://schemas.microsoft.com/office/drawing/2014/main" id="{C9A06E27-60DF-BA47-FE53-61DD7FCBB98F}"/>
              </a:ext>
            </a:extLst>
          </p:cNvPr>
          <p:cNvSpPr/>
          <p:nvPr userDrawn="1"/>
        </p:nvSpPr>
        <p:spPr>
          <a:xfrm rot="5400000">
            <a:off x="3622082" y="-2625537"/>
            <a:ext cx="315511" cy="5584827"/>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solidFill>
            <a:srgbClr val="D9287D"/>
          </a:solidFill>
          <a:ln w="28891"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0AE7862-C579-933D-F1C3-8AC35D6E9B54}"/>
              </a:ext>
            </a:extLst>
          </p:cNvPr>
          <p:cNvSpPr/>
          <p:nvPr userDrawn="1"/>
        </p:nvSpPr>
        <p:spPr>
          <a:xfrm rot="5400000">
            <a:off x="2627508" y="-1630963"/>
            <a:ext cx="292218" cy="3572387"/>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blipFill>
            <a:blip r:embed="rId2">
              <a:extLst>
                <a:ext uri="{96DAC541-7B7A-43D3-8B79-37D633B846F1}">
                  <asvg:svgBlip xmlns:asvg="http://schemas.microsoft.com/office/drawing/2016/SVG/main" r:embed="rId3"/>
                </a:ext>
              </a:extLst>
            </a:blip>
            <a:srcRect/>
            <a:stretch>
              <a:fillRect l="-507493" t="-8555" r="-902385" b="-66222"/>
            </a:stretch>
          </a:blipFill>
          <a:ln w="28891" cap="flat">
            <a:noFill/>
            <a:prstDash val="solid"/>
            <a:miter/>
          </a:ln>
        </p:spPr>
        <p:txBody>
          <a:bodyPr rtlCol="0" anchor="ctr"/>
          <a:lstStyle/>
          <a:p>
            <a:endParaRPr lang="en-US"/>
          </a:p>
        </p:txBody>
      </p:sp>
    </p:spTree>
    <p:extLst>
      <p:ext uri="{BB962C8B-B14F-4D97-AF65-F5344CB8AC3E}">
        <p14:creationId xmlns:p14="http://schemas.microsoft.com/office/powerpoint/2010/main" val="1499737173"/>
      </p:ext>
    </p:extLst>
  </p:cSld>
  <p:clrMapOvr>
    <a:masterClrMapping/>
  </p:clrMapOvr>
  <p:extLst>
    <p:ext uri="{DCECCB84-F9BA-43D5-87BE-67443E8EF086}">
      <p15:sldGuideLst xmlns:p15="http://schemas.microsoft.com/office/powerpoint/2012/main">
        <p15:guide id="1" pos="2381" userDrawn="1">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2.sv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EC8A0A0B-F6EC-214F-9DB8-8C5C3960A1AF}"/>
              </a:ext>
            </a:extLst>
          </p:cNvPr>
          <p:cNvSpPr>
            <a:spLocks noGrp="1"/>
          </p:cNvSpPr>
          <p:nvPr>
            <p:ph type="sldNum" sz="quarter" idx="4"/>
          </p:nvPr>
        </p:nvSpPr>
        <p:spPr>
          <a:xfrm>
            <a:off x="7134555" y="10316301"/>
            <a:ext cx="357598" cy="266594"/>
          </a:xfrm>
          <a:prstGeom prst="rect">
            <a:avLst/>
          </a:prstGeom>
        </p:spPr>
        <p:txBody>
          <a:bodyPr vert="horz" lIns="91440" tIns="45720" rIns="91440" bIns="45720" rtlCol="0" anchor="ctr"/>
          <a:lstStyle>
            <a:lvl1pPr algn="ctr">
              <a:defRPr sz="800" b="0" i="0">
                <a:solidFill>
                  <a:srgbClr val="262626"/>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
        <p:nvSpPr>
          <p:cNvPr id="119" name="Graphic 116">
            <a:extLst>
              <a:ext uri="{FF2B5EF4-FFF2-40B4-BE49-F238E27FC236}">
                <a16:creationId xmlns:a16="http://schemas.microsoft.com/office/drawing/2014/main" id="{D8D8C6BD-4552-B251-B864-33B9D59D3918}"/>
              </a:ext>
            </a:extLst>
          </p:cNvPr>
          <p:cNvSpPr>
            <a:spLocks/>
          </p:cNvSpPr>
          <p:nvPr userDrawn="1"/>
        </p:nvSpPr>
        <p:spPr>
          <a:xfrm rot="5208975">
            <a:off x="7297035" y="10025044"/>
            <a:ext cx="28800" cy="252000"/>
          </a:xfrm>
          <a:custGeom>
            <a:avLst/>
            <a:gdLst>
              <a:gd name="connsiteX0" fmla="*/ 20943 w 31414"/>
              <a:gd name="connsiteY0" fmla="*/ 0 h 257922"/>
              <a:gd name="connsiteX1" fmla="*/ 8568 w 31414"/>
              <a:gd name="connsiteY1" fmla="*/ 23794 h 257922"/>
              <a:gd name="connsiteX2" fmla="*/ 4760 w 31414"/>
              <a:gd name="connsiteY2" fmla="*/ 155134 h 257922"/>
              <a:gd name="connsiteX3" fmla="*/ 0 w 31414"/>
              <a:gd name="connsiteY3" fmla="*/ 236985 h 257922"/>
              <a:gd name="connsiteX4" fmla="*/ 10471 w 31414"/>
              <a:gd name="connsiteY4" fmla="*/ 257923 h 257922"/>
              <a:gd name="connsiteX5" fmla="*/ 22847 w 31414"/>
              <a:gd name="connsiteY5" fmla="*/ 237936 h 257922"/>
              <a:gd name="connsiteX6" fmla="*/ 25703 w 31414"/>
              <a:gd name="connsiteY6" fmla="*/ 160845 h 257922"/>
              <a:gd name="connsiteX7" fmla="*/ 25703 w 31414"/>
              <a:gd name="connsiteY7" fmla="*/ 123727 h 257922"/>
              <a:gd name="connsiteX8" fmla="*/ 31415 w 31414"/>
              <a:gd name="connsiteY8" fmla="*/ 25697 h 257922"/>
              <a:gd name="connsiteX9" fmla="*/ 20943 w 31414"/>
              <a:gd name="connsiteY9" fmla="*/ 0 h 25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14" h="257922">
                <a:moveTo>
                  <a:pt x="20943" y="0"/>
                </a:moveTo>
                <a:cubicBezTo>
                  <a:pt x="14279" y="0"/>
                  <a:pt x="9520" y="13325"/>
                  <a:pt x="8568" y="23794"/>
                </a:cubicBezTo>
                <a:cubicBezTo>
                  <a:pt x="8568" y="30456"/>
                  <a:pt x="4760" y="126582"/>
                  <a:pt x="4760" y="155134"/>
                </a:cubicBezTo>
                <a:cubicBezTo>
                  <a:pt x="4760" y="174169"/>
                  <a:pt x="0" y="233178"/>
                  <a:pt x="0" y="236985"/>
                </a:cubicBezTo>
                <a:cubicBezTo>
                  <a:pt x="0" y="247454"/>
                  <a:pt x="1904" y="257923"/>
                  <a:pt x="10471" y="257923"/>
                </a:cubicBezTo>
                <a:cubicBezTo>
                  <a:pt x="19039" y="257923"/>
                  <a:pt x="21895" y="245550"/>
                  <a:pt x="22847" y="237936"/>
                </a:cubicBezTo>
                <a:cubicBezTo>
                  <a:pt x="22847" y="235081"/>
                  <a:pt x="25703" y="178928"/>
                  <a:pt x="25703" y="160845"/>
                </a:cubicBezTo>
                <a:cubicBezTo>
                  <a:pt x="26655" y="148472"/>
                  <a:pt x="25703" y="136100"/>
                  <a:pt x="25703" y="123727"/>
                </a:cubicBezTo>
                <a:cubicBezTo>
                  <a:pt x="26655" y="107547"/>
                  <a:pt x="30463" y="37118"/>
                  <a:pt x="31415" y="25697"/>
                </a:cubicBezTo>
                <a:cubicBezTo>
                  <a:pt x="31415" y="10469"/>
                  <a:pt x="26655" y="952"/>
                  <a:pt x="20943" y="0"/>
                </a:cubicBezTo>
                <a:close/>
              </a:path>
            </a:pathLst>
          </a:custGeom>
          <a:solidFill>
            <a:srgbClr val="E87A34"/>
          </a:solidFill>
          <a:ln w="9509" cap="flat">
            <a:noFill/>
            <a:prstDash val="solid"/>
            <a:miter/>
          </a:ln>
        </p:spPr>
        <p:txBody>
          <a:bodyPr rtlCol="0" anchor="ctr"/>
          <a:lstStyle/>
          <a:p>
            <a:endParaRPr lang="en-US"/>
          </a:p>
        </p:txBody>
      </p:sp>
      <p:pic>
        <p:nvPicPr>
          <p:cNvPr id="48" name="Graphic 47">
            <a:extLst>
              <a:ext uri="{FF2B5EF4-FFF2-40B4-BE49-F238E27FC236}">
                <a16:creationId xmlns:a16="http://schemas.microsoft.com/office/drawing/2014/main" id="{06B25B75-3BE7-2504-500F-FCAD4D96B46F}"/>
              </a:ext>
            </a:extLst>
          </p:cNvPr>
          <p:cNvPicPr>
            <a:picLocks noChangeAspect="1"/>
          </p:cNvPicPr>
          <p:nvPr userDrawn="1"/>
        </p:nvPicPr>
        <p:blipFill>
          <a:blip r:embed="rId22">
            <a:extLst>
              <a:ext uri="{96DAC541-7B7A-43D3-8B79-37D633B846F1}">
                <asvg:svgBlip xmlns:asvg="http://schemas.microsoft.com/office/drawing/2016/SVG/main" r:embed="rId23"/>
              </a:ext>
            </a:extLst>
          </a:blip>
          <a:stretch>
            <a:fillRect/>
          </a:stretch>
        </p:blipFill>
        <p:spPr>
          <a:xfrm>
            <a:off x="-151764" y="-65801"/>
            <a:ext cx="6369960" cy="3294807"/>
          </a:xfrm>
          <a:prstGeom prst="rect">
            <a:avLst/>
          </a:prstGeom>
        </p:spPr>
      </p:pic>
      <p:sp>
        <p:nvSpPr>
          <p:cNvPr id="50" name="Rectangle 49">
            <a:extLst>
              <a:ext uri="{FF2B5EF4-FFF2-40B4-BE49-F238E27FC236}">
                <a16:creationId xmlns:a16="http://schemas.microsoft.com/office/drawing/2014/main" id="{BEC3EEC4-49F7-1DF3-0650-B3C4A5FF1F90}"/>
              </a:ext>
            </a:extLst>
          </p:cNvPr>
          <p:cNvSpPr/>
          <p:nvPr userDrawn="1"/>
        </p:nvSpPr>
        <p:spPr>
          <a:xfrm rot="16200000">
            <a:off x="5422310" y="8152522"/>
            <a:ext cx="3778250" cy="153888"/>
          </a:xfrm>
          <a:prstGeom prst="rect">
            <a:avLst/>
          </a:prstGeom>
        </p:spPr>
        <p:txBody>
          <a:bodyPr>
            <a:spAutoFit/>
          </a:bodyPr>
          <a:lstStyle/>
          <a:p>
            <a:r>
              <a:rPr lang="en-US" sz="400" kern="1200" spc="100" baseline="0" dirty="0">
                <a:solidFill>
                  <a:srgbClr val="1C1442"/>
                </a:solidFill>
                <a:latin typeface="Calibri" panose="020F0502020204030204" pitchFamily="34" charset="0"/>
                <a:cs typeface="Calibri" panose="020F0502020204030204" pitchFamily="34" charset="0"/>
              </a:rPr>
              <a:t>DIGITAL WELLBEING FOR HIGHER EDUCATION LECTURERS</a:t>
            </a:r>
          </a:p>
        </p:txBody>
      </p:sp>
    </p:spTree>
    <p:extLst>
      <p:ext uri="{BB962C8B-B14F-4D97-AF65-F5344CB8AC3E}">
        <p14:creationId xmlns:p14="http://schemas.microsoft.com/office/powerpoint/2010/main" val="430657063"/>
      </p:ext>
    </p:extLst>
  </p:cSld>
  <p:clrMap bg1="lt1" tx1="dk1" bg2="lt2" tx2="dk2" accent1="accent1" accent2="accent2" accent3="accent3" accent4="accent4" accent5="accent5" accent6="accent6" hlink="hlink" folHlink="folHlink"/>
  <p:sldLayoutIdLst>
    <p:sldLayoutId id="2147483746" r:id="rId1"/>
    <p:sldLayoutId id="2147483747" r:id="rId2"/>
    <p:sldLayoutId id="2147483683" r:id="rId3"/>
    <p:sldLayoutId id="2147483697" r:id="rId4"/>
    <p:sldLayoutId id="2147483703" r:id="rId5"/>
    <p:sldLayoutId id="2147483748" r:id="rId6"/>
    <p:sldLayoutId id="2147483700" r:id="rId7"/>
    <p:sldLayoutId id="2147483723" r:id="rId8"/>
    <p:sldLayoutId id="2147483698" r:id="rId9"/>
    <p:sldLayoutId id="2147483695" r:id="rId10"/>
    <p:sldLayoutId id="2147483735" r:id="rId11"/>
    <p:sldLayoutId id="2147483734" r:id="rId12"/>
    <p:sldLayoutId id="2147483736" r:id="rId13"/>
    <p:sldLayoutId id="2147483708" r:id="rId14"/>
    <p:sldLayoutId id="2147483745" r:id="rId15"/>
    <p:sldLayoutId id="2147483743" r:id="rId16"/>
    <p:sldLayoutId id="2147483733" r:id="rId17"/>
    <p:sldLayoutId id="2147483701" r:id="rId18"/>
    <p:sldLayoutId id="2147483732" r:id="rId19"/>
    <p:sldLayoutId id="2147483702" r:id="rId20"/>
  </p:sldLayoutIdLst>
  <p:hf hdr="0"/>
  <p:txStyles>
    <p:titleStyle>
      <a:lvl1pPr algn="l" defTabSz="2072941" rtl="0" eaLnBrk="1" latinLnBrk="0" hangingPunct="1">
        <a:lnSpc>
          <a:spcPct val="90000"/>
        </a:lnSpc>
        <a:spcBef>
          <a:spcPct val="0"/>
        </a:spcBef>
        <a:buNone/>
        <a:defRPr sz="2400" kern="1200">
          <a:solidFill>
            <a:srgbClr val="011E3B"/>
          </a:solidFill>
          <a:latin typeface="Calibri" panose="020F0502020204030204" pitchFamily="34" charset="0"/>
          <a:ea typeface="+mj-ea"/>
          <a:cs typeface="Calibri" panose="020F0502020204030204" pitchFamily="34" charset="0"/>
        </a:defRPr>
      </a:lvl1pPr>
    </p:titleStyle>
    <p:bodyStyle>
      <a:lvl1pPr marL="518236" indent="-518236" algn="l" defTabSz="2072941" rtl="0" eaLnBrk="1" latinLnBrk="0" hangingPunct="1">
        <a:lnSpc>
          <a:spcPct val="100000"/>
        </a:lnSpc>
        <a:spcBef>
          <a:spcPts val="2267"/>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1pPr>
      <a:lvl2pPr marL="1554707"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2pPr>
      <a:lvl3pPr marL="2591176"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3pPr>
      <a:lvl4pPr marL="3627646"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4pPr>
      <a:lvl5pPr marL="4664118"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p:bodyStyle>
    <p:otherStyle>
      <a:defPPr>
        <a:defRPr lang="en-US"/>
      </a:defPPr>
      <a:lvl1pPr marL="0" algn="l" defTabSz="2072941" rtl="0" eaLnBrk="1" latinLnBrk="0" hangingPunct="1">
        <a:defRPr sz="4080" kern="1200">
          <a:solidFill>
            <a:schemeClr val="tx1"/>
          </a:solidFill>
          <a:latin typeface="+mn-lt"/>
          <a:ea typeface="+mn-ea"/>
          <a:cs typeface="+mn-cs"/>
        </a:defRPr>
      </a:lvl1pPr>
      <a:lvl2pPr marL="1036469" algn="l" defTabSz="2072941" rtl="0" eaLnBrk="1" latinLnBrk="0" hangingPunct="1">
        <a:defRPr sz="4080" kern="1200">
          <a:solidFill>
            <a:schemeClr val="tx1"/>
          </a:solidFill>
          <a:latin typeface="+mn-lt"/>
          <a:ea typeface="+mn-ea"/>
          <a:cs typeface="+mn-cs"/>
        </a:defRPr>
      </a:lvl2pPr>
      <a:lvl3pPr marL="2072941" algn="l" defTabSz="2072941" rtl="0" eaLnBrk="1" latinLnBrk="0" hangingPunct="1">
        <a:defRPr sz="4080" kern="1200">
          <a:solidFill>
            <a:schemeClr val="tx1"/>
          </a:solidFill>
          <a:latin typeface="+mn-lt"/>
          <a:ea typeface="+mn-ea"/>
          <a:cs typeface="+mn-cs"/>
        </a:defRPr>
      </a:lvl3pPr>
      <a:lvl4pPr marL="3109412" algn="l" defTabSz="2072941" rtl="0" eaLnBrk="1" latinLnBrk="0" hangingPunct="1">
        <a:defRPr sz="4080" kern="1200">
          <a:solidFill>
            <a:schemeClr val="tx1"/>
          </a:solidFill>
          <a:latin typeface="+mn-lt"/>
          <a:ea typeface="+mn-ea"/>
          <a:cs typeface="+mn-cs"/>
        </a:defRPr>
      </a:lvl4pPr>
      <a:lvl5pPr marL="4145883" algn="l" defTabSz="2072941" rtl="0" eaLnBrk="1" latinLnBrk="0" hangingPunct="1">
        <a:defRPr sz="4080" kern="1200">
          <a:solidFill>
            <a:schemeClr val="tx1"/>
          </a:solidFill>
          <a:latin typeface="+mn-lt"/>
          <a:ea typeface="+mn-ea"/>
          <a:cs typeface="+mn-cs"/>
        </a:defRPr>
      </a:lvl5pPr>
      <a:lvl6pPr marL="5182352" algn="l" defTabSz="2072941" rtl="0" eaLnBrk="1" latinLnBrk="0" hangingPunct="1">
        <a:defRPr sz="4080" kern="1200">
          <a:solidFill>
            <a:schemeClr val="tx1"/>
          </a:solidFill>
          <a:latin typeface="+mn-lt"/>
          <a:ea typeface="+mn-ea"/>
          <a:cs typeface="+mn-cs"/>
        </a:defRPr>
      </a:lvl6pPr>
      <a:lvl7pPr marL="6218822" algn="l" defTabSz="2072941" rtl="0" eaLnBrk="1" latinLnBrk="0" hangingPunct="1">
        <a:defRPr sz="4080" kern="1200">
          <a:solidFill>
            <a:schemeClr val="tx1"/>
          </a:solidFill>
          <a:latin typeface="+mn-lt"/>
          <a:ea typeface="+mn-ea"/>
          <a:cs typeface="+mn-cs"/>
        </a:defRPr>
      </a:lvl7pPr>
      <a:lvl8pPr marL="7255294" algn="l" defTabSz="2072941" rtl="0" eaLnBrk="1" latinLnBrk="0" hangingPunct="1">
        <a:defRPr sz="4080" kern="1200">
          <a:solidFill>
            <a:schemeClr val="tx1"/>
          </a:solidFill>
          <a:latin typeface="+mn-lt"/>
          <a:ea typeface="+mn-ea"/>
          <a:cs typeface="+mn-cs"/>
        </a:defRPr>
      </a:lvl8pPr>
      <a:lvl9pPr marL="8291764" algn="l" defTabSz="2072941" rtl="0" eaLnBrk="1" latinLnBrk="0" hangingPunct="1">
        <a:defRPr sz="408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3" Type="http://schemas.openxmlformats.org/officeDocument/2006/relationships/hyperlink" Target="https://osha.europa.eu/en/publications/calculating-cost-work-related-stress-and-psychosocial-risks" TargetMode="External"/><Relationship Id="rId2" Type="http://schemas.openxmlformats.org/officeDocument/2006/relationships/image" Target="../media/image14.jpg"/><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3" Type="http://schemas.openxmlformats.org/officeDocument/2006/relationships/hyperlink" Target="https://www.bbc.com/news/magazine-28786117" TargetMode="External"/><Relationship Id="rId2" Type="http://schemas.openxmlformats.org/officeDocument/2006/relationships/image" Target="../media/image15.jpg"/><Relationship Id="rId1" Type="http://schemas.openxmlformats.org/officeDocument/2006/relationships/slideLayout" Target="../slideLayouts/slideLayout17.xml"/><Relationship Id="rId4" Type="http://schemas.openxmlformats.org/officeDocument/2006/relationships/hyperlink" Target="https://www.unicreditgroup.eu/content/dam/unicreditgroup-eu/documents/en/sustainability/EuropeanWorksCouncil/JOINT-DECLARATION_RemoteWork_Eng_DEF.pdf" TargetMode="Externa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jpg"/><Relationship Id="rId1" Type="http://schemas.openxmlformats.org/officeDocument/2006/relationships/slideLayout" Target="../slideLayouts/slideLayout10.xml"/><Relationship Id="rId4" Type="http://schemas.openxmlformats.org/officeDocument/2006/relationships/image" Target="../media/image4.svg"/></Relationships>
</file>

<file path=ppt/slides/_rels/slide16.xml.rels><?xml version="1.0" encoding="UTF-8" standalone="yes"?>
<Relationships xmlns="http://schemas.openxmlformats.org/package/2006/relationships"><Relationship Id="rId3" Type="http://schemas.openxmlformats.org/officeDocument/2006/relationships/hyperlink" Target="https://blog.doist.com/15-desk-exercises/" TargetMode="External"/><Relationship Id="rId2" Type="http://schemas.openxmlformats.org/officeDocument/2006/relationships/notesSlide" Target="../notesSlides/notesSlide2.xml"/><Relationship Id="rId1" Type="http://schemas.openxmlformats.org/officeDocument/2006/relationships/slideLayout" Target="../slideLayouts/slideLayout17.xml"/></Relationships>
</file>

<file path=ppt/slides/_rels/slide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jpg"/><Relationship Id="rId1" Type="http://schemas.openxmlformats.org/officeDocument/2006/relationships/slideLayout" Target="../slideLayouts/slideLayout10.xml"/><Relationship Id="rId4" Type="http://schemas.openxmlformats.org/officeDocument/2006/relationships/image" Target="../media/image4.sv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Layout" Target="../slideLayouts/slideLayout10.xml"/><Relationship Id="rId4" Type="http://schemas.openxmlformats.org/officeDocument/2006/relationships/image" Target="../media/image19.jpg"/></Relationships>
</file>

<file path=ppt/slides/_rels/slide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g"/><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3" Type="http://schemas.openxmlformats.org/officeDocument/2006/relationships/hyperlink" Target="https://www.ait.ie/news-and-events/news/team-based-learning-the-focus-of-european-symposium-held-in-athlone" TargetMode="External"/><Relationship Id="rId2" Type="http://schemas.openxmlformats.org/officeDocument/2006/relationships/notesSlide" Target="../notesSlides/notesSlide6.xml"/><Relationship Id="rId1" Type="http://schemas.openxmlformats.org/officeDocument/2006/relationships/slideLayout" Target="../slideLayouts/slideLayout17.xml"/><Relationship Id="rId4" Type="http://schemas.openxmlformats.org/officeDocument/2006/relationships/hyperlink" Target="https://www.ait.ie/news-and-events/news/tus-launches-centre-for-pedagogical-innovation-and-development#:~:text=The%20Centre%20for%20Pedagogical%20Innovation%20and%20Development%20%28CPID%29,and%20assessment%2C%20including%20the%20use%20of%20digital%20technologies." TargetMode="External"/></Relationships>
</file>

<file path=ppt/slides/_rels/slide2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_rels/slide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xml"/><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2.xml"/><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3.xml"/><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3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5.xml"/><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6.xml"/><Relationship Id="rId1" Type="http://schemas.openxmlformats.org/officeDocument/2006/relationships/slideLayout" Target="../slideLayouts/slideLayout17.xml"/><Relationship Id="rId4" Type="http://schemas.openxmlformats.org/officeDocument/2006/relationships/hyperlink" Target="https://next.xamk.fi/ammattitaidolla/tuuletus-digipedagogiikalle/" TargetMode="External"/></Relationships>
</file>

<file path=ppt/slides/_rels/slide3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7.xml"/><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8.xml"/><Relationship Id="rId1" Type="http://schemas.openxmlformats.org/officeDocument/2006/relationships/slideLayout" Target="../slideLayouts/slideLayout17.xml"/><Relationship Id="rId4" Type="http://schemas.openxmlformats.org/officeDocument/2006/relationships/hyperlink" Target="https://www.xamk.fi/tutkimus-ja-kehitys/etana-ja-livena/" TargetMode="External"/></Relationships>
</file>

<file path=ppt/slides/_rels/slide36.xml.rels><?xml version="1.0" encoding="UTF-8" standalone="yes"?>
<Relationships xmlns="http://schemas.openxmlformats.org/package/2006/relationships"><Relationship Id="rId2" Type="http://schemas.openxmlformats.org/officeDocument/2006/relationships/image" Target="../media/image32.jpg"/><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3" Type="http://schemas.openxmlformats.org/officeDocument/2006/relationships/hyperlink" Target="http://acta.uni-obuda.hu/HrablikChovanova_Fidlerova_Babcanova_Banas_136.pdf" TargetMode="External"/><Relationship Id="rId7" Type="http://schemas.openxmlformats.org/officeDocument/2006/relationships/hyperlink" Target="https://www.ttl.fi/en/topical/press-release/high-job-demands-lead-remote-work-servant-leadership-and-organizational-identification-make" TargetMode="External"/><Relationship Id="rId2" Type="http://schemas.openxmlformats.org/officeDocument/2006/relationships/hyperlink" Target="https://osha.europa.eu/en/publications/calculating-cost-work-related-stress-and-psychosocial-risks" TargetMode="External"/><Relationship Id="rId1" Type="http://schemas.openxmlformats.org/officeDocument/2006/relationships/slideLayout" Target="../slideLayouts/slideLayout17.xml"/><Relationship Id="rId6" Type="http://schemas.openxmlformats.org/officeDocument/2006/relationships/hyperlink" Target="https://www.ttl.fi/en/learning-materials/brain-work" TargetMode="External"/><Relationship Id="rId5" Type="http://schemas.openxmlformats.org/officeDocument/2006/relationships/hyperlink" Target="https://journal.iitta.gov.ua/index.php/itlt/article/view/4004" TargetMode="External"/><Relationship Id="rId4" Type="http://schemas.openxmlformats.org/officeDocument/2006/relationships/hyperlink" Target="https://doi.org/10.3390/educsci%2011030117" TargetMode="External"/></Relationships>
</file>

<file path=ppt/slides/_rels/slide38.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4.svg"/><Relationship Id="rId7" Type="http://schemas.openxmlformats.org/officeDocument/2006/relationships/image" Target="../media/image35.png"/><Relationship Id="rId2" Type="http://schemas.openxmlformats.org/officeDocument/2006/relationships/image" Target="../media/image33.png"/><Relationship Id="rId1" Type="http://schemas.openxmlformats.org/officeDocument/2006/relationships/slideLayout" Target="../slideLayouts/slideLayout20.xml"/><Relationship Id="rId6" Type="http://schemas.openxmlformats.org/officeDocument/2006/relationships/image" Target="../media/image6.png"/><Relationship Id="rId5" Type="http://schemas.openxmlformats.org/officeDocument/2006/relationships/image" Target="../media/image4.svg"/><Relationship Id="rId4" Type="http://schemas.openxmlformats.org/officeDocument/2006/relationships/image" Target="../media/image3.png"/><Relationship Id="rId9" Type="http://schemas.openxmlformats.org/officeDocument/2006/relationships/image" Target="../media/image8.png"/></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jpg"/><Relationship Id="rId1" Type="http://schemas.openxmlformats.org/officeDocument/2006/relationships/slideLayout" Target="../slideLayouts/slideLayout4.xml"/><Relationship Id="rId4" Type="http://schemas.openxmlformats.org/officeDocument/2006/relationships/image" Target="../media/image4.svg"/></Relationships>
</file>

<file path=ppt/slides/_rels/slide5.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3" Type="http://schemas.openxmlformats.org/officeDocument/2006/relationships/hyperlink" Target="https://foryoubyyou.org.uk/info-and-resources/mental-health/wellbeing-work-hub/mind-over-tech/assessing-your-own-digital" TargetMode="External"/><Relationship Id="rId2" Type="http://schemas.openxmlformats.org/officeDocument/2006/relationships/hyperlink" Target="https://wellbeing.google/reflect/" TargetMode="External"/><Relationship Id="rId1" Type="http://schemas.openxmlformats.org/officeDocument/2006/relationships/slideLayout" Target="../slideLayouts/slideLayout1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a:extLst>
              <a:ext uri="{FF2B5EF4-FFF2-40B4-BE49-F238E27FC236}">
                <a16:creationId xmlns:a16="http://schemas.microsoft.com/office/drawing/2014/main" id="{808B6D8A-935E-CEDE-EEC7-C3E5DDA917F6}"/>
              </a:ext>
            </a:extLst>
          </p:cNvPr>
          <p:cNvPicPr>
            <a:picLocks noGrp="1" noChangeAspect="1"/>
          </p:cNvPicPr>
          <p:nvPr>
            <p:ph type="pic" sz="quarter" idx="10"/>
          </p:nvPr>
        </p:nvPicPr>
        <p:blipFill>
          <a:blip r:embed="rId3"/>
          <a:srcRect t="222" b="222"/>
          <a:stretch/>
        </p:blipFill>
        <p:spPr>
          <a:custGeom>
            <a:avLst/>
            <a:gdLst>
              <a:gd name="connsiteX0" fmla="*/ 0 w 7559675"/>
              <a:gd name="connsiteY0" fmla="*/ 0 h 4845235"/>
              <a:gd name="connsiteX1" fmla="*/ 7559675 w 7559675"/>
              <a:gd name="connsiteY1" fmla="*/ 0 h 4845235"/>
              <a:gd name="connsiteX2" fmla="*/ 7559675 w 7559675"/>
              <a:gd name="connsiteY2" fmla="*/ 4845235 h 4845235"/>
              <a:gd name="connsiteX3" fmla="*/ 4172182 w 7559675"/>
              <a:gd name="connsiteY3" fmla="*/ 4845235 h 4845235"/>
              <a:gd name="connsiteX4" fmla="*/ 4172182 w 7559675"/>
              <a:gd name="connsiteY4" fmla="*/ 3117889 h 4845235"/>
              <a:gd name="connsiteX5" fmla="*/ 0 w 7559675"/>
              <a:gd name="connsiteY5" fmla="*/ 3117889 h 484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59675" h="4845235">
                <a:moveTo>
                  <a:pt x="0" y="0"/>
                </a:moveTo>
                <a:lnTo>
                  <a:pt x="7559675" y="0"/>
                </a:lnTo>
                <a:lnTo>
                  <a:pt x="7559675" y="4845235"/>
                </a:lnTo>
                <a:lnTo>
                  <a:pt x="4172182" y="4845235"/>
                </a:lnTo>
                <a:lnTo>
                  <a:pt x="4172182" y="3117889"/>
                </a:lnTo>
                <a:lnTo>
                  <a:pt x="0" y="3117889"/>
                </a:lnTo>
                <a:close/>
              </a:path>
            </a:pathLst>
          </a:custGeom>
        </p:spPr>
      </p:pic>
      <p:sp>
        <p:nvSpPr>
          <p:cNvPr id="3" name="Text Placeholder 2">
            <a:extLst>
              <a:ext uri="{FF2B5EF4-FFF2-40B4-BE49-F238E27FC236}">
                <a16:creationId xmlns:a16="http://schemas.microsoft.com/office/drawing/2014/main" id="{252BFC12-A7AC-14AD-AEF9-B4D7D41686A3}"/>
              </a:ext>
            </a:extLst>
          </p:cNvPr>
          <p:cNvSpPr>
            <a:spLocks noGrp="1"/>
          </p:cNvSpPr>
          <p:nvPr>
            <p:ph type="body" sz="quarter" idx="4294967295"/>
          </p:nvPr>
        </p:nvSpPr>
        <p:spPr>
          <a:xfrm>
            <a:off x="4071938" y="9857182"/>
            <a:ext cx="3030537" cy="619125"/>
          </a:xfrm>
          <a:prstGeom prst="rect">
            <a:avLst/>
          </a:prstGeom>
        </p:spPr>
        <p:txBody>
          <a:bodyPr/>
          <a:lstStyle/>
          <a:p>
            <a:pPr marL="0" indent="0" algn="r">
              <a:buNone/>
            </a:pPr>
            <a:r>
              <a:rPr lang="en-US" sz="2400" dirty="0" err="1">
                <a:solidFill>
                  <a:srgbClr val="262626"/>
                </a:solidFill>
              </a:rPr>
              <a:t>www.</a:t>
            </a:r>
            <a:r>
              <a:rPr lang="en-US" sz="2400" b="1" dirty="0" err="1">
                <a:solidFill>
                  <a:srgbClr val="262626"/>
                </a:solidFill>
              </a:rPr>
              <a:t>digiwellbeing</a:t>
            </a:r>
            <a:r>
              <a:rPr lang="en-US" sz="2400" dirty="0" err="1">
                <a:solidFill>
                  <a:srgbClr val="262626"/>
                </a:solidFill>
              </a:rPr>
              <a:t>.eu</a:t>
            </a:r>
            <a:r>
              <a:rPr lang="en-US" sz="2400" dirty="0">
                <a:solidFill>
                  <a:srgbClr val="262626"/>
                </a:solidFill>
              </a:rPr>
              <a:t> </a:t>
            </a:r>
          </a:p>
        </p:txBody>
      </p:sp>
      <p:sp>
        <p:nvSpPr>
          <p:cNvPr id="4" name="Rectangle 3">
            <a:extLst>
              <a:ext uri="{FF2B5EF4-FFF2-40B4-BE49-F238E27FC236}">
                <a16:creationId xmlns:a16="http://schemas.microsoft.com/office/drawing/2014/main" id="{E39D7C04-F895-5730-1BF7-14D63B5A83FE}"/>
              </a:ext>
            </a:extLst>
          </p:cNvPr>
          <p:cNvSpPr/>
          <p:nvPr/>
        </p:nvSpPr>
        <p:spPr>
          <a:xfrm>
            <a:off x="518567" y="6147060"/>
            <a:ext cx="3874529" cy="6986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29" dirty="0">
              <a:latin typeface="Montserrat" panose="00000500000000000000" pitchFamily="50" charset="0"/>
            </a:endParaRPr>
          </a:p>
        </p:txBody>
      </p:sp>
      <p:sp>
        <p:nvSpPr>
          <p:cNvPr id="5" name="TextBox 4">
            <a:extLst>
              <a:ext uri="{FF2B5EF4-FFF2-40B4-BE49-F238E27FC236}">
                <a16:creationId xmlns:a16="http://schemas.microsoft.com/office/drawing/2014/main" id="{B90C5B52-2F53-0ABC-5E1D-99D0B0E72F80}"/>
              </a:ext>
            </a:extLst>
          </p:cNvPr>
          <p:cNvSpPr txBox="1"/>
          <p:nvPr/>
        </p:nvSpPr>
        <p:spPr>
          <a:xfrm>
            <a:off x="657620" y="6184368"/>
            <a:ext cx="3546292" cy="646331"/>
          </a:xfrm>
          <a:prstGeom prst="rect">
            <a:avLst/>
          </a:prstGeom>
          <a:noFill/>
        </p:spPr>
        <p:txBody>
          <a:bodyPr wrap="none" rtlCol="0">
            <a:spAutoFit/>
          </a:bodyPr>
          <a:lstStyle/>
          <a:p>
            <a:r>
              <a:rPr lang="en-US" sz="3600" b="1" kern="1000" spc="100" dirty="0">
                <a:solidFill>
                  <a:srgbClr val="E87A33"/>
                </a:solidFill>
                <a:latin typeface="Calibri" panose="020F0502020204030204" pitchFamily="34" charset="0"/>
                <a:cs typeface="Calibri" panose="020F0502020204030204" pitchFamily="34" charset="0"/>
              </a:rPr>
              <a:t>GUIDELINES FOR</a:t>
            </a:r>
          </a:p>
        </p:txBody>
      </p:sp>
      <p:sp>
        <p:nvSpPr>
          <p:cNvPr id="8" name="Text Placeholder 8">
            <a:extLst>
              <a:ext uri="{FF2B5EF4-FFF2-40B4-BE49-F238E27FC236}">
                <a16:creationId xmlns:a16="http://schemas.microsoft.com/office/drawing/2014/main" id="{A07D5D5C-FDB2-AF86-37AE-543262C442B3}"/>
              </a:ext>
            </a:extLst>
          </p:cNvPr>
          <p:cNvSpPr txBox="1">
            <a:spLocks/>
          </p:cNvSpPr>
          <p:nvPr/>
        </p:nvSpPr>
        <p:spPr>
          <a:xfrm>
            <a:off x="518567" y="8001883"/>
            <a:ext cx="3029914" cy="1783556"/>
          </a:xfrm>
          <a:prstGeom prst="rect">
            <a:avLst/>
          </a:prstGeom>
        </p:spPr>
        <p:txBody>
          <a:bodyPr/>
          <a:lstStyle>
            <a:lvl1pPr marL="518236" indent="-518236" algn="l" defTabSz="2072941" rtl="0" eaLnBrk="1" latinLnBrk="0" hangingPunct="1">
              <a:lnSpc>
                <a:spcPct val="100000"/>
              </a:lnSpc>
              <a:spcBef>
                <a:spcPts val="2267"/>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1pPr>
            <a:lvl2pPr marL="1554707"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2pPr>
            <a:lvl3pPr marL="2591176"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3pPr>
            <a:lvl4pPr marL="3627646"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4pPr>
            <a:lvl5pPr marL="4664118"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lnSpc>
                <a:spcPts val="2480"/>
              </a:lnSpc>
              <a:spcBef>
                <a:spcPts val="0"/>
              </a:spcBef>
              <a:buNone/>
            </a:pPr>
            <a:r>
              <a:rPr lang="en-US" dirty="0">
                <a:solidFill>
                  <a:schemeClr val="bg1"/>
                </a:solidFill>
              </a:rPr>
              <a:t>Introduction</a:t>
            </a:r>
          </a:p>
          <a:p>
            <a:pPr marL="0" indent="0">
              <a:lnSpc>
                <a:spcPts val="2480"/>
              </a:lnSpc>
              <a:spcBef>
                <a:spcPts val="0"/>
              </a:spcBef>
              <a:buNone/>
            </a:pPr>
            <a:r>
              <a:rPr lang="en-US" b="1" dirty="0">
                <a:solidFill>
                  <a:schemeClr val="bg1"/>
                </a:solidFill>
              </a:rPr>
              <a:t>Step-by-Step </a:t>
            </a:r>
            <a:r>
              <a:rPr lang="en-US" dirty="0">
                <a:solidFill>
                  <a:schemeClr val="bg1"/>
                </a:solidFill>
              </a:rPr>
              <a:t>Guide</a:t>
            </a:r>
          </a:p>
          <a:p>
            <a:pPr marL="0" indent="0">
              <a:lnSpc>
                <a:spcPts val="2480"/>
              </a:lnSpc>
              <a:spcBef>
                <a:spcPts val="0"/>
              </a:spcBef>
              <a:buNone/>
            </a:pPr>
            <a:r>
              <a:rPr lang="en-US" dirty="0">
                <a:solidFill>
                  <a:schemeClr val="bg1"/>
                </a:solidFill>
              </a:rPr>
              <a:t>Case Studies</a:t>
            </a:r>
          </a:p>
        </p:txBody>
      </p:sp>
      <p:sp>
        <p:nvSpPr>
          <p:cNvPr id="10" name="Rectangle 9">
            <a:extLst>
              <a:ext uri="{FF2B5EF4-FFF2-40B4-BE49-F238E27FC236}">
                <a16:creationId xmlns:a16="http://schemas.microsoft.com/office/drawing/2014/main" id="{4F332379-FD16-EE77-EFA2-229574DBED20}"/>
              </a:ext>
            </a:extLst>
          </p:cNvPr>
          <p:cNvSpPr/>
          <p:nvPr/>
        </p:nvSpPr>
        <p:spPr>
          <a:xfrm>
            <a:off x="518568" y="6952659"/>
            <a:ext cx="4421186" cy="6986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29" dirty="0">
              <a:latin typeface="Montserrat" panose="00000500000000000000" pitchFamily="50" charset="0"/>
            </a:endParaRPr>
          </a:p>
        </p:txBody>
      </p:sp>
      <p:sp>
        <p:nvSpPr>
          <p:cNvPr id="12" name="TextBox 11">
            <a:extLst>
              <a:ext uri="{FF2B5EF4-FFF2-40B4-BE49-F238E27FC236}">
                <a16:creationId xmlns:a16="http://schemas.microsoft.com/office/drawing/2014/main" id="{A6275659-1E4A-9C3D-50E3-FC62562AE222}"/>
              </a:ext>
            </a:extLst>
          </p:cNvPr>
          <p:cNvSpPr txBox="1"/>
          <p:nvPr/>
        </p:nvSpPr>
        <p:spPr>
          <a:xfrm>
            <a:off x="657620" y="6989967"/>
            <a:ext cx="4282134" cy="646331"/>
          </a:xfrm>
          <a:prstGeom prst="rect">
            <a:avLst/>
          </a:prstGeom>
          <a:noFill/>
        </p:spPr>
        <p:txBody>
          <a:bodyPr wrap="none" rtlCol="0">
            <a:spAutoFit/>
          </a:bodyPr>
          <a:lstStyle/>
          <a:p>
            <a:r>
              <a:rPr lang="en-US" sz="3600" b="1" kern="1000" spc="100" dirty="0">
                <a:solidFill>
                  <a:srgbClr val="E87A33"/>
                </a:solidFill>
                <a:latin typeface="Calibri" panose="020F0502020204030204" pitchFamily="34" charset="0"/>
                <a:cs typeface="Calibri" panose="020F0502020204030204" pitchFamily="34" charset="0"/>
              </a:rPr>
              <a:t>THE HE WORKPLACE</a:t>
            </a:r>
          </a:p>
        </p:txBody>
      </p:sp>
      <p:grpSp>
        <p:nvGrpSpPr>
          <p:cNvPr id="26" name="Graphic 24">
            <a:extLst>
              <a:ext uri="{FF2B5EF4-FFF2-40B4-BE49-F238E27FC236}">
                <a16:creationId xmlns:a16="http://schemas.microsoft.com/office/drawing/2014/main" id="{05EE8103-E5EC-ACAC-FF27-05CD9619E3DF}"/>
              </a:ext>
            </a:extLst>
          </p:cNvPr>
          <p:cNvGrpSpPr/>
          <p:nvPr/>
        </p:nvGrpSpPr>
        <p:grpSpPr>
          <a:xfrm>
            <a:off x="5736945" y="5345906"/>
            <a:ext cx="3725827" cy="4242748"/>
            <a:chOff x="-2499349" y="5353689"/>
            <a:chExt cx="664978" cy="757237"/>
          </a:xfrm>
          <a:solidFill>
            <a:schemeClr val="bg1"/>
          </a:solidFill>
        </p:grpSpPr>
        <p:sp>
          <p:nvSpPr>
            <p:cNvPr id="27" name="Freeform 26">
              <a:extLst>
                <a:ext uri="{FF2B5EF4-FFF2-40B4-BE49-F238E27FC236}">
                  <a16:creationId xmlns:a16="http://schemas.microsoft.com/office/drawing/2014/main" id="{68730802-2CDB-9BF2-4A4D-992CDC0C0365}"/>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3CBF2EB-0893-6D7C-0BA4-1731B5EBC5B6}"/>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pic>
        <p:nvPicPr>
          <p:cNvPr id="2" name="Picture 1">
            <a:extLst>
              <a:ext uri="{FF2B5EF4-FFF2-40B4-BE49-F238E27FC236}">
                <a16:creationId xmlns:a16="http://schemas.microsoft.com/office/drawing/2014/main" id="{9D88B2B2-D021-C784-5FB8-23DE825B5943}"/>
              </a:ext>
            </a:extLst>
          </p:cNvPr>
          <p:cNvPicPr>
            <a:picLocks noChangeAspect="1"/>
          </p:cNvPicPr>
          <p:nvPr/>
        </p:nvPicPr>
        <p:blipFill>
          <a:blip r:embed="rId4"/>
          <a:stretch>
            <a:fillRect/>
          </a:stretch>
        </p:blipFill>
        <p:spPr>
          <a:xfrm>
            <a:off x="657620" y="9857182"/>
            <a:ext cx="1638095" cy="342857"/>
          </a:xfrm>
          <a:prstGeom prst="rect">
            <a:avLst/>
          </a:prstGeom>
        </p:spPr>
      </p:pic>
    </p:spTree>
    <p:extLst>
      <p:ext uri="{BB962C8B-B14F-4D97-AF65-F5344CB8AC3E}">
        <p14:creationId xmlns:p14="http://schemas.microsoft.com/office/powerpoint/2010/main" val="292783292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Picture 30">
            <a:extLst>
              <a:ext uri="{FF2B5EF4-FFF2-40B4-BE49-F238E27FC236}">
                <a16:creationId xmlns:a16="http://schemas.microsoft.com/office/drawing/2014/main" id="{5D5EEE8B-307B-2859-B67D-2E30EDD72B31}"/>
              </a:ext>
            </a:extLst>
          </p:cNvPr>
          <p:cNvPicPr>
            <a:picLocks noChangeAspect="1"/>
          </p:cNvPicPr>
          <p:nvPr/>
        </p:nvPicPr>
        <p:blipFill rotWithShape="1">
          <a:blip r:embed="rId2"/>
          <a:srcRect t="40961" b="19053"/>
          <a:stretch/>
        </p:blipFill>
        <p:spPr>
          <a:xfrm>
            <a:off x="-1" y="-61978"/>
            <a:ext cx="7559675" cy="4534197"/>
          </a:xfrm>
          <a:prstGeom prst="rect">
            <a:avLst/>
          </a:prstGeom>
        </p:spPr>
      </p:pic>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p:txBody>
          <a:bodyPr/>
          <a:lstStyle/>
          <a:p>
            <a:fld id="{CB2079F2-58AF-ED44-82D7-E04B2F6FD686}" type="slidenum">
              <a:rPr lang="en-US" smtClean="0"/>
              <a:pPr/>
              <a:t>10</a:t>
            </a:fld>
            <a:endParaRPr lang="en-US" dirty="0"/>
          </a:p>
        </p:txBody>
      </p:sp>
      <p:grpSp>
        <p:nvGrpSpPr>
          <p:cNvPr id="11" name="Graphic 24">
            <a:extLst>
              <a:ext uri="{FF2B5EF4-FFF2-40B4-BE49-F238E27FC236}">
                <a16:creationId xmlns:a16="http://schemas.microsoft.com/office/drawing/2014/main" id="{69AB3380-0DE8-585D-AC5E-5BA7ABE2DC21}"/>
              </a:ext>
            </a:extLst>
          </p:cNvPr>
          <p:cNvGrpSpPr/>
          <p:nvPr/>
        </p:nvGrpSpPr>
        <p:grpSpPr>
          <a:xfrm>
            <a:off x="5926498" y="3547826"/>
            <a:ext cx="2879721" cy="3279253"/>
            <a:chOff x="-2499349" y="5353689"/>
            <a:chExt cx="664978" cy="757237"/>
          </a:xfrm>
          <a:solidFill>
            <a:srgbClr val="E87A33"/>
          </a:solidFill>
        </p:grpSpPr>
        <p:sp>
          <p:nvSpPr>
            <p:cNvPr id="12" name="Freeform 11">
              <a:extLst>
                <a:ext uri="{FF2B5EF4-FFF2-40B4-BE49-F238E27FC236}">
                  <a16:creationId xmlns:a16="http://schemas.microsoft.com/office/drawing/2014/main" id="{C16E4442-C97B-EBED-2CA7-79413D447BC3}"/>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0AC82D78-2510-A411-1BE0-60FB8EF4999A}"/>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25" name="Text Placeholder 9">
            <a:extLst>
              <a:ext uri="{FF2B5EF4-FFF2-40B4-BE49-F238E27FC236}">
                <a16:creationId xmlns:a16="http://schemas.microsoft.com/office/drawing/2014/main" id="{32F8CC45-F991-B79F-B501-74BBEA87DA5C}"/>
              </a:ext>
            </a:extLst>
          </p:cNvPr>
          <p:cNvSpPr txBox="1">
            <a:spLocks/>
          </p:cNvSpPr>
          <p:nvPr/>
        </p:nvSpPr>
        <p:spPr>
          <a:xfrm>
            <a:off x="529701" y="5766234"/>
            <a:ext cx="5268772" cy="3044134"/>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fontAlgn="base">
              <a:lnSpc>
                <a:spcPts val="1480"/>
              </a:lnSpc>
            </a:pPr>
            <a:r>
              <a:rPr lang="en-US" sz="1400" dirty="0">
                <a:solidFill>
                  <a:schemeClr val="tx1">
                    <a:lumMod val="85000"/>
                    <a:lumOff val="15000"/>
                  </a:schemeClr>
                </a:solidFill>
              </a:rPr>
              <a:t>Already at the start of this century (1999–2007) “nearly 28 % of respondents, corresponding to approximately 55.6 million European workers, reported that their mental well-being had been affected by exposure to psychosocial risks” (the EU </a:t>
            </a:r>
            <a:r>
              <a:rPr lang="en-US" sz="1400" dirty="0" err="1">
                <a:solidFill>
                  <a:schemeClr val="tx1">
                    <a:lumMod val="85000"/>
                    <a:lumOff val="15000"/>
                  </a:schemeClr>
                </a:solidFill>
              </a:rPr>
              <a:t>Labour</a:t>
            </a:r>
            <a:r>
              <a:rPr lang="en-US" sz="1400" dirty="0">
                <a:solidFill>
                  <a:schemeClr val="tx1">
                    <a:lumMod val="85000"/>
                    <a:lumOff val="15000"/>
                  </a:schemeClr>
                </a:solidFill>
              </a:rPr>
              <a:t> </a:t>
            </a:r>
            <a:r>
              <a:rPr lang="en-US" sz="1400" b="1" dirty="0">
                <a:solidFill>
                  <a:schemeClr val="tx1"/>
                </a:solidFill>
                <a:hlinkClick r:id="rId3">
                  <a:extLst>
                    <a:ext uri="{A12FA001-AC4F-418D-AE19-62706E023703}">
                      <ahyp:hlinkClr xmlns:ahyp="http://schemas.microsoft.com/office/drawing/2018/hyperlinkcolor" val="tx"/>
                    </a:ext>
                  </a:extLst>
                </a:hlinkClick>
              </a:rPr>
              <a:t>Force Survey</a:t>
            </a:r>
            <a:r>
              <a:rPr lang="en-US" sz="1400" b="1" dirty="0">
                <a:solidFill>
                  <a:schemeClr val="tx1">
                    <a:lumMod val="85000"/>
                    <a:lumOff val="15000"/>
                  </a:schemeClr>
                </a:solidFill>
              </a:rPr>
              <a:t>)</a:t>
            </a:r>
            <a:r>
              <a:rPr lang="en-US" sz="1400" dirty="0">
                <a:solidFill>
                  <a:schemeClr val="tx1">
                    <a:lumMod val="85000"/>
                    <a:lumOff val="15000"/>
                  </a:schemeClr>
                </a:solidFill>
              </a:rPr>
              <a:t> </a:t>
            </a:r>
          </a:p>
        </p:txBody>
      </p:sp>
      <p:sp>
        <p:nvSpPr>
          <p:cNvPr id="26" name="Text Placeholder 9">
            <a:extLst>
              <a:ext uri="{FF2B5EF4-FFF2-40B4-BE49-F238E27FC236}">
                <a16:creationId xmlns:a16="http://schemas.microsoft.com/office/drawing/2014/main" id="{0018FAED-4A38-3E6E-548F-53CDCC0FAC26}"/>
              </a:ext>
            </a:extLst>
          </p:cNvPr>
          <p:cNvSpPr txBox="1">
            <a:spLocks/>
          </p:cNvSpPr>
          <p:nvPr/>
        </p:nvSpPr>
        <p:spPr>
          <a:xfrm>
            <a:off x="529701" y="7197268"/>
            <a:ext cx="6500272" cy="1242911"/>
          </a:xfrm>
          <a:prstGeom prst="rect">
            <a:avLst/>
          </a:prstGeom>
        </p:spPr>
        <p:txBody>
          <a:bodyPr numCol="2"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just" fontAlgn="base">
              <a:lnSpc>
                <a:spcPts val="1220"/>
              </a:lnSpc>
            </a:pPr>
            <a:r>
              <a:rPr lang="en-US" dirty="0">
                <a:solidFill>
                  <a:schemeClr val="tx1"/>
                </a:solidFill>
              </a:rPr>
              <a:t>The same article notes that the financial implication of work-related stress are associated with higher levels of absenteeism, employee turnover and a reduction of economic productivity.  A 2002 study of the EU-15 calculated the cost of work-related stress at €20 billion a year. A little over a decade later, the annual costs of absenteeism and lost work productivity because of stress and depression in Europe were estimated at € 72 billion (Van den Broek et al., 2015). </a:t>
            </a:r>
          </a:p>
          <a:p>
            <a:pPr algn="just" fontAlgn="base">
              <a:lnSpc>
                <a:spcPts val="1220"/>
              </a:lnSpc>
            </a:pPr>
            <a:endParaRPr lang="en-US" dirty="0">
              <a:solidFill>
                <a:schemeClr val="tx1"/>
              </a:solidFill>
            </a:endParaRPr>
          </a:p>
          <a:p>
            <a:pPr algn="just" fontAlgn="base">
              <a:lnSpc>
                <a:spcPts val="1220"/>
              </a:lnSpc>
            </a:pPr>
            <a:r>
              <a:rPr lang="en-US" dirty="0">
                <a:solidFill>
                  <a:schemeClr val="tx1"/>
                </a:solidFill>
              </a:rPr>
              <a:t>The pandemic period increased the amount of remote work along with all of its benefits and negatives. Mental health effects such as anxiety and distress were widely recognized (Ashby et al., 2022). Even in the post-Covid period, some negative aspects remain, such as loneliness, poor communication, and over-reliance on technology. One study found that 20% of remote workers struggled with collaboration and communication with team members/colleagues, another 20% struggled with loneliness, 18% struggled with not being able to unplug and 12% struggled with distractions at home.  One final interesting finding from this same study was that people worked, on average, 28 more hours per month when working remotely (</a:t>
            </a:r>
            <a:r>
              <a:rPr lang="en-US" i="1" dirty="0">
                <a:solidFill>
                  <a:schemeClr val="tx1"/>
                </a:solidFill>
              </a:rPr>
              <a:t>Mental Health and the Remote Workplace, </a:t>
            </a:r>
            <a:r>
              <a:rPr lang="en-US" dirty="0">
                <a:solidFill>
                  <a:schemeClr val="tx1"/>
                </a:solidFill>
              </a:rPr>
              <a:t>Robert Walters Group, 2022).  </a:t>
            </a:r>
          </a:p>
        </p:txBody>
      </p:sp>
      <p:sp>
        <p:nvSpPr>
          <p:cNvPr id="27" name="Title 1">
            <a:extLst>
              <a:ext uri="{FF2B5EF4-FFF2-40B4-BE49-F238E27FC236}">
                <a16:creationId xmlns:a16="http://schemas.microsoft.com/office/drawing/2014/main" id="{D14BF391-8DDB-CA90-36AF-A0D5F1EF3308}"/>
              </a:ext>
            </a:extLst>
          </p:cNvPr>
          <p:cNvSpPr txBox="1">
            <a:spLocks/>
          </p:cNvSpPr>
          <p:nvPr/>
        </p:nvSpPr>
        <p:spPr>
          <a:xfrm>
            <a:off x="0" y="4307247"/>
            <a:ext cx="529701" cy="420221"/>
          </a:xfrm>
          <a:prstGeom prst="rect">
            <a:avLst/>
          </a:prstGeom>
          <a:solidFill>
            <a:srgbClr val="E87A33"/>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90500"/>
            <a:r>
              <a:rPr lang="en-GB" sz="2000" dirty="0"/>
              <a:t>3</a:t>
            </a:r>
          </a:p>
        </p:txBody>
      </p:sp>
      <p:sp>
        <p:nvSpPr>
          <p:cNvPr id="28" name="Title 1">
            <a:extLst>
              <a:ext uri="{FF2B5EF4-FFF2-40B4-BE49-F238E27FC236}">
                <a16:creationId xmlns:a16="http://schemas.microsoft.com/office/drawing/2014/main" id="{AE13039A-4904-2E62-B1D6-A7C2B22E3CB3}"/>
              </a:ext>
            </a:extLst>
          </p:cNvPr>
          <p:cNvSpPr txBox="1">
            <a:spLocks/>
          </p:cNvSpPr>
          <p:nvPr/>
        </p:nvSpPr>
        <p:spPr>
          <a:xfrm>
            <a:off x="657726" y="4307247"/>
            <a:ext cx="6476829" cy="420221"/>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5875"/>
            <a:r>
              <a:rPr lang="en-GB" sz="2000" dirty="0"/>
              <a:t>PRACTICAL REASONS FOR FOSTERING AND IMPLEMENTING</a:t>
            </a:r>
          </a:p>
        </p:txBody>
      </p:sp>
      <p:sp>
        <p:nvSpPr>
          <p:cNvPr id="29" name="Title 1">
            <a:extLst>
              <a:ext uri="{FF2B5EF4-FFF2-40B4-BE49-F238E27FC236}">
                <a16:creationId xmlns:a16="http://schemas.microsoft.com/office/drawing/2014/main" id="{7A16E2A9-5C28-430E-7C5D-34F93DEBE338}"/>
              </a:ext>
            </a:extLst>
          </p:cNvPr>
          <p:cNvSpPr txBox="1">
            <a:spLocks/>
          </p:cNvSpPr>
          <p:nvPr/>
        </p:nvSpPr>
        <p:spPr>
          <a:xfrm>
            <a:off x="644126" y="4781522"/>
            <a:ext cx="4963469" cy="420221"/>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5875"/>
            <a:r>
              <a:rPr lang="en-GB" sz="2000" dirty="0"/>
              <a:t>DIGITAL WELLBEING IN THE HE WORKPLACE</a:t>
            </a:r>
          </a:p>
        </p:txBody>
      </p:sp>
    </p:spTree>
    <p:extLst>
      <p:ext uri="{BB962C8B-B14F-4D97-AF65-F5344CB8AC3E}">
        <p14:creationId xmlns:p14="http://schemas.microsoft.com/office/powerpoint/2010/main" val="333255908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3FF98D71-7D1A-25AC-2415-B509F51FBFD9}"/>
              </a:ext>
            </a:extLst>
          </p:cNvPr>
          <p:cNvSpPr/>
          <p:nvPr/>
        </p:nvSpPr>
        <p:spPr>
          <a:xfrm>
            <a:off x="0" y="1229360"/>
            <a:ext cx="7559675" cy="5598160"/>
          </a:xfrm>
          <a:prstGeom prst="rect">
            <a:avLst/>
          </a:prstGeom>
          <a:solidFill>
            <a:srgbClr val="D9287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70D753E5-E380-0175-F835-B4B8C65B8DA7}"/>
              </a:ext>
            </a:extLst>
          </p:cNvPr>
          <p:cNvSpPr/>
          <p:nvPr/>
        </p:nvSpPr>
        <p:spPr>
          <a:xfrm>
            <a:off x="-40751" y="6289040"/>
            <a:ext cx="1717027" cy="2075031"/>
          </a:xfrm>
          <a:prstGeom prst="rect">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p:txBody>
          <a:bodyPr/>
          <a:lstStyle/>
          <a:p>
            <a:fld id="{CB2079F2-58AF-ED44-82D7-E04B2F6FD686}" type="slidenum">
              <a:rPr lang="en-US" smtClean="0"/>
              <a:pPr/>
              <a:t>11</a:t>
            </a:fld>
            <a:endParaRPr lang="en-US" dirty="0"/>
          </a:p>
        </p:txBody>
      </p:sp>
      <p:grpSp>
        <p:nvGrpSpPr>
          <p:cNvPr id="129" name="Graphic 24">
            <a:extLst>
              <a:ext uri="{FF2B5EF4-FFF2-40B4-BE49-F238E27FC236}">
                <a16:creationId xmlns:a16="http://schemas.microsoft.com/office/drawing/2014/main" id="{EE097F10-6E74-DBB1-E002-998189DFE172}"/>
              </a:ext>
            </a:extLst>
          </p:cNvPr>
          <p:cNvGrpSpPr/>
          <p:nvPr/>
        </p:nvGrpSpPr>
        <p:grpSpPr>
          <a:xfrm>
            <a:off x="5692216" y="4028440"/>
            <a:ext cx="2879721" cy="3279253"/>
            <a:chOff x="-2499349" y="5353689"/>
            <a:chExt cx="664978" cy="757237"/>
          </a:xfrm>
          <a:solidFill>
            <a:srgbClr val="E87A33"/>
          </a:solidFill>
        </p:grpSpPr>
        <p:sp>
          <p:nvSpPr>
            <p:cNvPr id="130" name="Freeform 129">
              <a:extLst>
                <a:ext uri="{FF2B5EF4-FFF2-40B4-BE49-F238E27FC236}">
                  <a16:creationId xmlns:a16="http://schemas.microsoft.com/office/drawing/2014/main" id="{FE44925B-9CBA-F9FE-E71B-ECF7CF807280}"/>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7A3532DA-0748-729A-C662-4FCF43AEC3BB}"/>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13" name="Rectangle 12">
            <a:extLst>
              <a:ext uri="{FF2B5EF4-FFF2-40B4-BE49-F238E27FC236}">
                <a16:creationId xmlns:a16="http://schemas.microsoft.com/office/drawing/2014/main" id="{448A601A-F6C0-64AD-2528-0D5D191D8E79}"/>
              </a:ext>
            </a:extLst>
          </p:cNvPr>
          <p:cNvSpPr/>
          <p:nvPr/>
        </p:nvSpPr>
        <p:spPr>
          <a:xfrm>
            <a:off x="453295" y="1500092"/>
            <a:ext cx="6681260" cy="499214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Placeholder 9">
            <a:extLst>
              <a:ext uri="{FF2B5EF4-FFF2-40B4-BE49-F238E27FC236}">
                <a16:creationId xmlns:a16="http://schemas.microsoft.com/office/drawing/2014/main" id="{0F0D0802-978A-8E3A-F840-10638A65C88E}"/>
              </a:ext>
            </a:extLst>
          </p:cNvPr>
          <p:cNvSpPr txBox="1">
            <a:spLocks/>
          </p:cNvSpPr>
          <p:nvPr/>
        </p:nvSpPr>
        <p:spPr>
          <a:xfrm>
            <a:off x="543789" y="1631065"/>
            <a:ext cx="6500272" cy="4657975"/>
          </a:xfrm>
          <a:prstGeom prst="rect">
            <a:avLst/>
          </a:prstGeom>
        </p:spPr>
        <p:txBody>
          <a:bodyPr numCol="2"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just" fontAlgn="base">
              <a:lnSpc>
                <a:spcPts val="1220"/>
              </a:lnSpc>
            </a:pPr>
            <a:r>
              <a:rPr lang="en-US" dirty="0">
                <a:solidFill>
                  <a:schemeClr val="tx1"/>
                </a:solidFill>
              </a:rPr>
              <a:t>There are studies that have shown the negative impact of new workplace models (such as hybrid work and remote work) on employees through increased levels of stress and anxiety (Shaw et al., 2020). </a:t>
            </a:r>
          </a:p>
          <a:p>
            <a:pPr algn="just" fontAlgn="base">
              <a:lnSpc>
                <a:spcPts val="1220"/>
              </a:lnSpc>
            </a:pPr>
            <a:endParaRPr lang="en-US" dirty="0">
              <a:solidFill>
                <a:schemeClr val="tx1"/>
              </a:solidFill>
            </a:endParaRPr>
          </a:p>
          <a:p>
            <a:pPr algn="just" fontAlgn="base">
              <a:lnSpc>
                <a:spcPts val="1220"/>
              </a:lnSpc>
            </a:pPr>
            <a:r>
              <a:rPr lang="en-US" dirty="0">
                <a:solidFill>
                  <a:schemeClr val="tx1"/>
                </a:solidFill>
              </a:rPr>
              <a:t>The majority of respondents in a study conducted by </a:t>
            </a:r>
            <a:r>
              <a:rPr lang="en-US" dirty="0" err="1">
                <a:solidFill>
                  <a:schemeClr val="tx1"/>
                </a:solidFill>
              </a:rPr>
              <a:t>Mirakyan</a:t>
            </a:r>
            <a:r>
              <a:rPr lang="en-US" dirty="0">
                <a:solidFill>
                  <a:schemeClr val="tx1"/>
                </a:solidFill>
              </a:rPr>
              <a:t>, </a:t>
            </a:r>
            <a:r>
              <a:rPr lang="en-US" dirty="0" err="1">
                <a:solidFill>
                  <a:schemeClr val="tx1"/>
                </a:solidFill>
              </a:rPr>
              <a:t>Berezka</a:t>
            </a:r>
            <a:r>
              <a:rPr lang="en-US" dirty="0">
                <a:solidFill>
                  <a:schemeClr val="tx1"/>
                </a:solidFill>
              </a:rPr>
              <a:t> (2021) mentioned the following obstacles: limited working conditions (e.g., limited space, software), deterioration of interpersonal relationships (e.g., less engagement, understanding, moral support, development), reduction of work quality, an increase of technical investments, emotional pressures (e.g., uncertainty about the future, limited socialization, fear of job loss, fear of freedom loss), technological illiteracy, and work-home conflict. An important fact that reduces the risks associated with remote or hybrid work and increases the satisfaction of employees or students is an awareness of the new possibilities and threats related to distance education and work (</a:t>
            </a:r>
            <a:r>
              <a:rPr lang="en-US" dirty="0" err="1">
                <a:solidFill>
                  <a:schemeClr val="tx1"/>
                </a:solidFill>
              </a:rPr>
              <a:t>Hrablik</a:t>
            </a:r>
            <a:r>
              <a:rPr lang="en-US" dirty="0">
                <a:solidFill>
                  <a:schemeClr val="tx1"/>
                </a:solidFill>
              </a:rPr>
              <a:t>, </a:t>
            </a:r>
            <a:r>
              <a:rPr lang="en-US" dirty="0" err="1">
                <a:solidFill>
                  <a:schemeClr val="tx1"/>
                </a:solidFill>
              </a:rPr>
              <a:t>Chovanová</a:t>
            </a:r>
            <a:r>
              <a:rPr lang="en-US" dirty="0">
                <a:solidFill>
                  <a:schemeClr val="tx1"/>
                </a:solidFill>
              </a:rPr>
              <a:t>, </a:t>
            </a:r>
            <a:r>
              <a:rPr lang="en-US" dirty="0" err="1">
                <a:solidFill>
                  <a:schemeClr val="tx1"/>
                </a:solidFill>
              </a:rPr>
              <a:t>Fidlerová</a:t>
            </a:r>
            <a:r>
              <a:rPr lang="en-US" dirty="0">
                <a:solidFill>
                  <a:schemeClr val="tx1"/>
                </a:solidFill>
              </a:rPr>
              <a:t> et al, 2022). </a:t>
            </a:r>
          </a:p>
          <a:p>
            <a:pPr algn="just" fontAlgn="base">
              <a:lnSpc>
                <a:spcPts val="1220"/>
              </a:lnSpc>
            </a:pPr>
            <a:endParaRPr lang="en-US" dirty="0">
              <a:solidFill>
                <a:schemeClr val="tx1"/>
              </a:solidFill>
            </a:endParaRPr>
          </a:p>
          <a:p>
            <a:pPr algn="just" fontAlgn="base">
              <a:lnSpc>
                <a:spcPts val="1220"/>
              </a:lnSpc>
            </a:pPr>
            <a:r>
              <a:rPr lang="en-US" dirty="0">
                <a:solidFill>
                  <a:schemeClr val="tx1"/>
                </a:solidFill>
              </a:rPr>
              <a:t>The deterioration of interpersonal relationships can grow from limited communication, poor stimulation, and lack of leadership. Virtual communication is often problem-oriented, without socialization, and does not include a (majority of) nonverbal aspects of communication. Leaders cannot use soft informal control and feedback, employees have to be more independent and tasks are more complex (</a:t>
            </a:r>
            <a:r>
              <a:rPr lang="en-US" dirty="0" err="1">
                <a:solidFill>
                  <a:schemeClr val="tx1"/>
                </a:solidFill>
              </a:rPr>
              <a:t>Mirakyan</a:t>
            </a:r>
            <a:r>
              <a:rPr lang="en-US" dirty="0">
                <a:solidFill>
                  <a:schemeClr val="tx1"/>
                </a:solidFill>
              </a:rPr>
              <a:t>, </a:t>
            </a:r>
            <a:r>
              <a:rPr lang="en-US" dirty="0" err="1">
                <a:solidFill>
                  <a:schemeClr val="tx1"/>
                </a:solidFill>
              </a:rPr>
              <a:t>Berezka</a:t>
            </a:r>
            <a:r>
              <a:rPr lang="en-US" dirty="0">
                <a:solidFill>
                  <a:schemeClr val="tx1"/>
                </a:solidFill>
              </a:rPr>
              <a:t> 2021). Such work also produces more inputs (e.g., emails with feedback and comments from colleagues, documents to understand the complexity of problems, etc.) and outputs (documents, pictures, tables) which, thanks to digital technologies, can often be successfully managed.  At the same time, however, the number of inputs which are important to work with is also increased (</a:t>
            </a:r>
            <a:r>
              <a:rPr lang="en-US" dirty="0" err="1">
                <a:solidFill>
                  <a:schemeClr val="tx1"/>
                </a:solidFill>
              </a:rPr>
              <a:t>Botek</a:t>
            </a:r>
            <a:r>
              <a:rPr lang="en-US" dirty="0">
                <a:solidFill>
                  <a:schemeClr val="tx1"/>
                </a:solidFill>
              </a:rPr>
              <a:t>, </a:t>
            </a:r>
            <a:r>
              <a:rPr lang="en-US" dirty="0" err="1">
                <a:solidFill>
                  <a:schemeClr val="tx1"/>
                </a:solidFill>
              </a:rPr>
              <a:t>Charvátová</a:t>
            </a:r>
            <a:r>
              <a:rPr lang="en-US" dirty="0">
                <a:solidFill>
                  <a:schemeClr val="tx1"/>
                </a:solidFill>
              </a:rPr>
              <a:t> and </a:t>
            </a:r>
            <a:r>
              <a:rPr lang="en-US" dirty="0" err="1">
                <a:solidFill>
                  <a:schemeClr val="tx1"/>
                </a:solidFill>
              </a:rPr>
              <a:t>Dvořáková</a:t>
            </a:r>
            <a:r>
              <a:rPr lang="en-US" dirty="0">
                <a:solidFill>
                  <a:schemeClr val="tx1"/>
                </a:solidFill>
              </a:rPr>
              <a:t>, 2022). </a:t>
            </a:r>
          </a:p>
          <a:p>
            <a:pPr algn="just" fontAlgn="base">
              <a:lnSpc>
                <a:spcPts val="1220"/>
              </a:lnSpc>
            </a:pPr>
            <a:endParaRPr lang="en-US" dirty="0">
              <a:solidFill>
                <a:schemeClr val="tx1"/>
              </a:solidFill>
            </a:endParaRPr>
          </a:p>
          <a:p>
            <a:pPr algn="just" fontAlgn="base">
              <a:lnSpc>
                <a:spcPts val="1220"/>
              </a:lnSpc>
            </a:pPr>
            <a:r>
              <a:rPr lang="en-US" dirty="0">
                <a:solidFill>
                  <a:schemeClr val="tx1"/>
                </a:solidFill>
              </a:rPr>
              <a:t>Other problems are often related to time management. In this area, there are often differing views regarding time management by the employer and the employee (</a:t>
            </a:r>
            <a:r>
              <a:rPr lang="en-US" dirty="0" err="1">
                <a:solidFill>
                  <a:schemeClr val="tx1"/>
                </a:solidFill>
              </a:rPr>
              <a:t>Kutnohorská</a:t>
            </a:r>
            <a:r>
              <a:rPr lang="en-US" dirty="0">
                <a:solidFill>
                  <a:schemeClr val="tx1"/>
                </a:solidFill>
              </a:rPr>
              <a:t>, </a:t>
            </a:r>
            <a:r>
              <a:rPr lang="en-US" dirty="0" err="1">
                <a:solidFill>
                  <a:schemeClr val="tx1"/>
                </a:solidFill>
              </a:rPr>
              <a:t>Strachotová</a:t>
            </a:r>
            <a:r>
              <a:rPr lang="en-US" dirty="0">
                <a:solidFill>
                  <a:schemeClr val="tx1"/>
                </a:solidFill>
              </a:rPr>
              <a:t> 2019). Organizations try to manage time more efficiently but usually do not consider how employees think about time (O´Connor, Conboy, Dennehy 2022). In co-located work environments, social constructions of time become engrained in the daily routine but in remote work, temporal complexity arises as social constructions of time are not applied to the work environment (O´Connor, Conboy, Dennehy 2022). However, the disruption of the time routine may not occur (to such an extent) if the workers are in permanent contact with their colleagues and, de facto, only change the place of work while the structure, especially of work time, is maintained (Leonardi 2021). Many of these risks fall under the umbrella of digital wellbeing. </a:t>
            </a:r>
          </a:p>
        </p:txBody>
      </p:sp>
      <p:sp>
        <p:nvSpPr>
          <p:cNvPr id="18" name="TextBox 17">
            <a:extLst>
              <a:ext uri="{FF2B5EF4-FFF2-40B4-BE49-F238E27FC236}">
                <a16:creationId xmlns:a16="http://schemas.microsoft.com/office/drawing/2014/main" id="{99BF812A-AADB-A18F-F3F3-512FCAECFD0B}"/>
              </a:ext>
            </a:extLst>
          </p:cNvPr>
          <p:cNvSpPr txBox="1"/>
          <p:nvPr/>
        </p:nvSpPr>
        <p:spPr>
          <a:xfrm>
            <a:off x="453295" y="380703"/>
            <a:ext cx="4427649" cy="915956"/>
          </a:xfrm>
          <a:prstGeom prst="rect">
            <a:avLst/>
          </a:prstGeom>
          <a:noFill/>
        </p:spPr>
        <p:txBody>
          <a:bodyPr wrap="square">
            <a:spAutoFit/>
          </a:bodyPr>
          <a:lstStyle/>
          <a:p>
            <a:pPr marR="73025">
              <a:lnSpc>
                <a:spcPts val="1620"/>
              </a:lnSpc>
            </a:pPr>
            <a:r>
              <a:rPr lang="en-US" sz="1600" b="1" dirty="0">
                <a:solidFill>
                  <a:srgbClr val="E87A33"/>
                </a:solidFill>
                <a:latin typeface="Calibri" panose="020F0502020204030204" pitchFamily="34" charset="0"/>
                <a:ea typeface="Calibri" panose="020F0502020204030204" pitchFamily="34" charset="0"/>
              </a:rPr>
              <a:t>Potential Risks to Employees as a result of Rapid Transformation to Hybrid Work/Remote Work/Reliance on Digital Tools to Conduct Work </a:t>
            </a:r>
          </a:p>
          <a:p>
            <a:pPr marR="73025">
              <a:lnSpc>
                <a:spcPts val="1620"/>
              </a:lnSpc>
            </a:pPr>
            <a:endParaRPr lang="en-US" sz="1600" b="1" dirty="0">
              <a:solidFill>
                <a:srgbClr val="E87A33"/>
              </a:solidFill>
              <a:latin typeface="Calibri" panose="020F0502020204030204" pitchFamily="34" charset="0"/>
              <a:ea typeface="Calibri" panose="020F0502020204030204" pitchFamily="34" charset="0"/>
            </a:endParaRPr>
          </a:p>
        </p:txBody>
      </p:sp>
      <p:sp>
        <p:nvSpPr>
          <p:cNvPr id="19" name="TextBox 18">
            <a:extLst>
              <a:ext uri="{FF2B5EF4-FFF2-40B4-BE49-F238E27FC236}">
                <a16:creationId xmlns:a16="http://schemas.microsoft.com/office/drawing/2014/main" id="{D2566BC4-7CF4-141D-E565-22A4674F894D}"/>
              </a:ext>
            </a:extLst>
          </p:cNvPr>
          <p:cNvSpPr txBox="1"/>
          <p:nvPr/>
        </p:nvSpPr>
        <p:spPr>
          <a:xfrm>
            <a:off x="412624" y="7158305"/>
            <a:ext cx="1816688" cy="919524"/>
          </a:xfrm>
          <a:prstGeom prst="rect">
            <a:avLst/>
          </a:prstGeom>
          <a:noFill/>
        </p:spPr>
        <p:txBody>
          <a:bodyPr wrap="square">
            <a:spAutoFit/>
          </a:bodyPr>
          <a:lstStyle/>
          <a:p>
            <a:pPr marR="73025">
              <a:lnSpc>
                <a:spcPts val="1620"/>
              </a:lnSpc>
            </a:pPr>
            <a:r>
              <a:rPr lang="en-US" sz="1600" b="1" dirty="0">
                <a:solidFill>
                  <a:schemeClr val="bg1"/>
                </a:solidFill>
                <a:latin typeface="Calibri" panose="020F0502020204030204" pitchFamily="34" charset="0"/>
                <a:ea typeface="Calibri" panose="020F0502020204030204" pitchFamily="34" charset="0"/>
              </a:rPr>
              <a:t>The key components include: </a:t>
            </a:r>
          </a:p>
          <a:p>
            <a:pPr marR="73025">
              <a:lnSpc>
                <a:spcPts val="1620"/>
              </a:lnSpc>
            </a:pPr>
            <a:endParaRPr lang="en-US" sz="1600" b="1" dirty="0">
              <a:solidFill>
                <a:schemeClr val="bg1"/>
              </a:solidFill>
              <a:latin typeface="Calibri" panose="020F0502020204030204" pitchFamily="34" charset="0"/>
              <a:ea typeface="Calibri" panose="020F0502020204030204" pitchFamily="34" charset="0"/>
            </a:endParaRPr>
          </a:p>
        </p:txBody>
      </p:sp>
      <p:sp>
        <p:nvSpPr>
          <p:cNvPr id="20" name="Text Placeholder 9">
            <a:extLst>
              <a:ext uri="{FF2B5EF4-FFF2-40B4-BE49-F238E27FC236}">
                <a16:creationId xmlns:a16="http://schemas.microsoft.com/office/drawing/2014/main" id="{90845429-026C-CF89-9CD8-C7AFE6B6C85E}"/>
              </a:ext>
            </a:extLst>
          </p:cNvPr>
          <p:cNvSpPr txBox="1">
            <a:spLocks/>
          </p:cNvSpPr>
          <p:nvPr/>
        </p:nvSpPr>
        <p:spPr>
          <a:xfrm>
            <a:off x="1811808" y="7160953"/>
            <a:ext cx="5106708" cy="3112861"/>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82563" indent="-182563" fontAlgn="base">
              <a:lnSpc>
                <a:spcPts val="1220"/>
              </a:lnSpc>
              <a:buClr>
                <a:srgbClr val="E87A33"/>
              </a:buClr>
              <a:buFont typeface="+mj-lt"/>
              <a:buAutoNum type="arabicPeriod"/>
            </a:pPr>
            <a:r>
              <a:rPr lang="en-US" b="1" dirty="0">
                <a:solidFill>
                  <a:srgbClr val="E87A33"/>
                </a:solidFill>
              </a:rPr>
              <a:t>Digital Balance: </a:t>
            </a:r>
            <a:r>
              <a:rPr lang="en-US" dirty="0">
                <a:solidFill>
                  <a:schemeClr val="tx1"/>
                </a:solidFill>
              </a:rPr>
              <a:t>striving for a healthy balance between time spent online and offline activities. This includes setting boundaries and managing screen time to ensure a balanced lifestyle. </a:t>
            </a:r>
          </a:p>
          <a:p>
            <a:pPr marL="182563" indent="-182563" fontAlgn="base">
              <a:buClr>
                <a:srgbClr val="E87A33"/>
              </a:buClr>
              <a:buFont typeface="+mj-lt"/>
              <a:buAutoNum type="arabicPeriod"/>
            </a:pPr>
            <a:endParaRPr lang="en-US" sz="400" dirty="0">
              <a:solidFill>
                <a:schemeClr val="tx1"/>
              </a:solidFill>
            </a:endParaRPr>
          </a:p>
          <a:p>
            <a:pPr marL="182563" indent="-182563" fontAlgn="base">
              <a:lnSpc>
                <a:spcPts val="1220"/>
              </a:lnSpc>
              <a:buClr>
                <a:srgbClr val="E87A33"/>
              </a:buClr>
              <a:buFont typeface="+mj-lt"/>
              <a:buAutoNum type="arabicPeriod"/>
            </a:pPr>
            <a:r>
              <a:rPr lang="en-US" b="1" dirty="0">
                <a:solidFill>
                  <a:srgbClr val="E87A33"/>
                </a:solidFill>
              </a:rPr>
              <a:t>Conscious Use of Technology: </a:t>
            </a:r>
            <a:r>
              <a:rPr lang="en-US" dirty="0">
                <a:solidFill>
                  <a:schemeClr val="tx1"/>
                </a:solidFill>
              </a:rPr>
              <a:t>The practice of conscious and deliberate use of digital devices and platforms. This includes being aware of how we engage with technology, such as avoiding excessive multitasking, managing notifications and taking regular breaks. </a:t>
            </a:r>
          </a:p>
          <a:p>
            <a:pPr marL="182563" indent="-182563" fontAlgn="base">
              <a:buClr>
                <a:srgbClr val="E87A33"/>
              </a:buClr>
              <a:buFont typeface="+mj-lt"/>
              <a:buAutoNum type="arabicPeriod"/>
            </a:pPr>
            <a:endParaRPr lang="en-US" sz="400" dirty="0">
              <a:solidFill>
                <a:schemeClr val="tx1"/>
              </a:solidFill>
            </a:endParaRPr>
          </a:p>
          <a:p>
            <a:pPr marL="182563" indent="-182563" fontAlgn="base">
              <a:lnSpc>
                <a:spcPts val="1220"/>
              </a:lnSpc>
              <a:buClr>
                <a:srgbClr val="E87A33"/>
              </a:buClr>
              <a:buFont typeface="+mj-lt"/>
              <a:buAutoNum type="arabicPeriod"/>
            </a:pPr>
            <a:r>
              <a:rPr lang="en-US" b="1" dirty="0">
                <a:solidFill>
                  <a:srgbClr val="E87A33"/>
                </a:solidFill>
              </a:rPr>
              <a:t>Emotional Wellbeing: </a:t>
            </a:r>
            <a:r>
              <a:rPr lang="en-US" dirty="0">
                <a:solidFill>
                  <a:schemeClr val="tx1"/>
                </a:solidFill>
              </a:rPr>
              <a:t>Nurturing positive emotional health while navigating the digital landscape. This includes being aware of the content we consume, maintaining healthy online relationships, and addressing potential negative effects such as cyberbullying or online harassment. </a:t>
            </a:r>
          </a:p>
          <a:p>
            <a:pPr marL="182563" indent="-182563" fontAlgn="base">
              <a:buClr>
                <a:srgbClr val="E87A33"/>
              </a:buClr>
              <a:buFont typeface="+mj-lt"/>
              <a:buAutoNum type="arabicPeriod"/>
            </a:pPr>
            <a:endParaRPr lang="en-US" sz="400" dirty="0">
              <a:solidFill>
                <a:schemeClr val="tx1"/>
              </a:solidFill>
            </a:endParaRPr>
          </a:p>
          <a:p>
            <a:pPr marL="182563" indent="-182563" fontAlgn="base">
              <a:lnSpc>
                <a:spcPts val="1220"/>
              </a:lnSpc>
              <a:buClr>
                <a:srgbClr val="E87A33"/>
              </a:buClr>
              <a:buFont typeface="+mj-lt"/>
              <a:buAutoNum type="arabicPeriod"/>
            </a:pPr>
            <a:r>
              <a:rPr lang="en-US" b="1" dirty="0">
                <a:solidFill>
                  <a:srgbClr val="E87A33"/>
                </a:solidFill>
              </a:rPr>
              <a:t>Physical Health: </a:t>
            </a:r>
            <a:r>
              <a:rPr lang="en-US" dirty="0">
                <a:solidFill>
                  <a:schemeClr val="tx1"/>
                </a:solidFill>
              </a:rPr>
              <a:t>Prioritizing physical wellbeing when using digital devices. This includes maintaining good posture, eye care, and promoting a healthy lifestyle that includes physical activity and exercise. </a:t>
            </a:r>
          </a:p>
          <a:p>
            <a:pPr marL="182563" indent="-182563" fontAlgn="base">
              <a:buClr>
                <a:srgbClr val="E87A33"/>
              </a:buClr>
              <a:buFont typeface="+mj-lt"/>
              <a:buAutoNum type="arabicPeriod"/>
            </a:pPr>
            <a:endParaRPr lang="en-US" sz="400" dirty="0">
              <a:solidFill>
                <a:schemeClr val="tx1"/>
              </a:solidFill>
            </a:endParaRPr>
          </a:p>
          <a:p>
            <a:pPr marL="182563" indent="-182563" fontAlgn="base">
              <a:lnSpc>
                <a:spcPts val="1220"/>
              </a:lnSpc>
              <a:buClr>
                <a:srgbClr val="E87A33"/>
              </a:buClr>
              <a:buFont typeface="+mj-lt"/>
              <a:buAutoNum type="arabicPeriod"/>
            </a:pPr>
            <a:r>
              <a:rPr lang="en-US" b="1" dirty="0">
                <a:solidFill>
                  <a:srgbClr val="E87A33"/>
                </a:solidFill>
              </a:rPr>
              <a:t>Digital Literacy and Safety: </a:t>
            </a:r>
            <a:r>
              <a:rPr lang="en-US" dirty="0">
                <a:solidFill>
                  <a:schemeClr val="tx1"/>
                </a:solidFill>
              </a:rPr>
              <a:t>Acquiring the necessary knowledge and skills to navigate the digital world safely and responsibly. This includes understanding privacy settings, managing online safety and </a:t>
            </a:r>
            <a:r>
              <a:rPr lang="en-US" dirty="0" err="1">
                <a:solidFill>
                  <a:schemeClr val="tx1"/>
                </a:solidFill>
              </a:rPr>
              <a:t>criticallyevaluating</a:t>
            </a:r>
            <a:r>
              <a:rPr lang="en-US" dirty="0">
                <a:solidFill>
                  <a:schemeClr val="tx1"/>
                </a:solidFill>
              </a:rPr>
              <a:t> digital information.</a:t>
            </a:r>
          </a:p>
        </p:txBody>
      </p:sp>
    </p:spTree>
    <p:extLst>
      <p:ext uri="{BB962C8B-B14F-4D97-AF65-F5344CB8AC3E}">
        <p14:creationId xmlns:p14="http://schemas.microsoft.com/office/powerpoint/2010/main" val="9999491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4B81F8B-5373-CCE7-5979-C8337C2A3087}"/>
              </a:ext>
            </a:extLst>
          </p:cNvPr>
          <p:cNvPicPr>
            <a:picLocks noChangeAspect="1"/>
          </p:cNvPicPr>
          <p:nvPr/>
        </p:nvPicPr>
        <p:blipFill rotWithShape="1">
          <a:blip r:embed="rId2"/>
          <a:srcRect l="165" t="13636" r="-165" b="49004"/>
          <a:stretch/>
        </p:blipFill>
        <p:spPr>
          <a:xfrm>
            <a:off x="0" y="0"/>
            <a:ext cx="7559675" cy="3044134"/>
          </a:xfrm>
          <a:prstGeom prst="rect">
            <a:avLst/>
          </a:prstGeom>
        </p:spPr>
      </p:pic>
      <p:sp>
        <p:nvSpPr>
          <p:cNvPr id="10" name="Text Placeholder 9">
            <a:extLst>
              <a:ext uri="{FF2B5EF4-FFF2-40B4-BE49-F238E27FC236}">
                <a16:creationId xmlns:a16="http://schemas.microsoft.com/office/drawing/2014/main" id="{D7597EA5-3430-CE2D-DFF6-A6D17DC9C69F}"/>
              </a:ext>
            </a:extLst>
          </p:cNvPr>
          <p:cNvSpPr>
            <a:spLocks noGrp="1"/>
          </p:cNvSpPr>
          <p:nvPr>
            <p:ph type="body" sz="quarter" idx="48"/>
          </p:nvPr>
        </p:nvSpPr>
        <p:spPr>
          <a:xfrm>
            <a:off x="542210" y="3755087"/>
            <a:ext cx="6475254" cy="2904757"/>
          </a:xfrm>
        </p:spPr>
        <p:txBody>
          <a:bodyPr numCol="1"/>
          <a:lstStyle/>
          <a:p>
            <a:pPr algn="just" fontAlgn="base">
              <a:lnSpc>
                <a:spcPts val="1480"/>
              </a:lnSpc>
            </a:pPr>
            <a:r>
              <a:rPr lang="en-US" sz="1400" dirty="0">
                <a:solidFill>
                  <a:schemeClr val="tx1">
                    <a:lumMod val="85000"/>
                    <a:lumOff val="15000"/>
                  </a:schemeClr>
                </a:solidFill>
              </a:rPr>
              <a:t>Business leaders should be concerned about the rise in technostress, as it may lead to significant additional business costs (see above). Furthermore, business analysts have found that technology and digital tools introduced without accounting for the needs of an </a:t>
            </a:r>
            <a:r>
              <a:rPr lang="en-US" sz="1400" dirty="0" err="1">
                <a:solidFill>
                  <a:schemeClr val="tx1">
                    <a:lumMod val="85000"/>
                    <a:lumOff val="15000"/>
                  </a:schemeClr>
                </a:solidFill>
              </a:rPr>
              <a:t>organisation’s</a:t>
            </a:r>
            <a:r>
              <a:rPr lang="en-US" sz="1400" dirty="0">
                <a:solidFill>
                  <a:schemeClr val="tx1">
                    <a:lumMod val="85000"/>
                    <a:lumOff val="15000"/>
                  </a:schemeClr>
                </a:solidFill>
              </a:rPr>
              <a:t> employees do not often bring the transformation they intend (“The Future of Work and Digital Wellbeing”, </a:t>
            </a:r>
            <a:r>
              <a:rPr lang="en-US" sz="1400" i="1" dirty="0">
                <a:solidFill>
                  <a:schemeClr val="tx1">
                    <a:lumMod val="85000"/>
                    <a:lumOff val="15000"/>
                  </a:schemeClr>
                </a:solidFill>
              </a:rPr>
              <a:t>The Economist, 2020</a:t>
            </a:r>
            <a:r>
              <a:rPr lang="en-US" sz="1400" dirty="0">
                <a:solidFill>
                  <a:schemeClr val="tx1">
                    <a:lumMod val="85000"/>
                    <a:lumOff val="15000"/>
                  </a:schemeClr>
                </a:solidFill>
              </a:rPr>
              <a:t>). When management takes a people-first approach regarding digital transformation and new tools are co-created with the people who will use them, a change in mindsets, </a:t>
            </a:r>
            <a:r>
              <a:rPr lang="en-US" sz="1400" dirty="0" err="1">
                <a:solidFill>
                  <a:schemeClr val="tx1">
                    <a:lumMod val="85000"/>
                    <a:lumOff val="15000"/>
                  </a:schemeClr>
                </a:solidFill>
              </a:rPr>
              <a:t>behaviours</a:t>
            </a:r>
            <a:r>
              <a:rPr lang="en-US" sz="1400" dirty="0">
                <a:solidFill>
                  <a:schemeClr val="tx1">
                    <a:lumMod val="85000"/>
                    <a:lumOff val="15000"/>
                  </a:schemeClr>
                </a:solidFill>
              </a:rPr>
              <a:t> and skills can be achieved. </a:t>
            </a:r>
          </a:p>
          <a:p>
            <a:pPr algn="just" fontAlgn="base">
              <a:lnSpc>
                <a:spcPts val="1480"/>
              </a:lnSpc>
            </a:pPr>
            <a:endParaRPr lang="en-US" sz="1400" dirty="0">
              <a:solidFill>
                <a:schemeClr val="tx1">
                  <a:lumMod val="85000"/>
                  <a:lumOff val="15000"/>
                </a:schemeClr>
              </a:solidFill>
            </a:endParaRPr>
          </a:p>
        </p:txBody>
      </p:sp>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p:txBody>
          <a:bodyPr/>
          <a:lstStyle/>
          <a:p>
            <a:fld id="{CB2079F2-58AF-ED44-82D7-E04B2F6FD686}" type="slidenum">
              <a:rPr lang="en-US" smtClean="0"/>
              <a:pPr/>
              <a:t>12</a:t>
            </a:fld>
            <a:endParaRPr lang="en-US" dirty="0"/>
          </a:p>
        </p:txBody>
      </p:sp>
      <p:sp>
        <p:nvSpPr>
          <p:cNvPr id="14" name="Text Placeholder 9">
            <a:extLst>
              <a:ext uri="{FF2B5EF4-FFF2-40B4-BE49-F238E27FC236}">
                <a16:creationId xmlns:a16="http://schemas.microsoft.com/office/drawing/2014/main" id="{3C614051-FF4A-ECBB-A20E-6644989E19F3}"/>
              </a:ext>
            </a:extLst>
          </p:cNvPr>
          <p:cNvSpPr txBox="1">
            <a:spLocks/>
          </p:cNvSpPr>
          <p:nvPr/>
        </p:nvSpPr>
        <p:spPr>
          <a:xfrm>
            <a:off x="542209" y="5755616"/>
            <a:ext cx="6500272" cy="1242911"/>
          </a:xfrm>
          <a:prstGeom prst="rect">
            <a:avLst/>
          </a:prstGeom>
        </p:spPr>
        <p:txBody>
          <a:bodyPr numCol="2"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just" fontAlgn="base">
              <a:lnSpc>
                <a:spcPts val="1220"/>
              </a:lnSpc>
            </a:pPr>
            <a:r>
              <a:rPr lang="en-US" dirty="0"/>
              <a:t>There are two main strategies that educational systems may take towards these challenges: followers or change-makers. </a:t>
            </a:r>
            <a:r>
              <a:rPr lang="en-US" i="1" dirty="0"/>
              <a:t>Followers</a:t>
            </a:r>
            <a:r>
              <a:rPr lang="en-US" dirty="0"/>
              <a:t> have the right skillset for reacting to the changes in their work environment, learning to cope with the technological development system via thinking and high-level transferrable skills (</a:t>
            </a:r>
            <a:r>
              <a:rPr lang="en-US" dirty="0" err="1"/>
              <a:t>Porubčinová</a:t>
            </a:r>
            <a:r>
              <a:rPr lang="en-US" dirty="0"/>
              <a:t>, </a:t>
            </a:r>
            <a:r>
              <a:rPr lang="en-US" dirty="0" err="1"/>
              <a:t>Novotná</a:t>
            </a:r>
            <a:r>
              <a:rPr lang="en-US" dirty="0"/>
              <a:t>, </a:t>
            </a:r>
            <a:r>
              <a:rPr lang="en-US" dirty="0" err="1"/>
              <a:t>Fidlerová</a:t>
            </a:r>
            <a:r>
              <a:rPr lang="en-US" dirty="0"/>
              <a:t>, 2020). </a:t>
            </a:r>
            <a:r>
              <a:rPr lang="en-US" i="1" dirty="0"/>
              <a:t>Change-makers</a:t>
            </a:r>
            <a:r>
              <a:rPr lang="en-US" dirty="0"/>
              <a:t> refer to individuals within the educational system or any organization who actively seek to initiate and drive positive changes rather than simply reacting to external challenges or developments. They take the lead in addressing the challenges posed by technological developments and changes in the work environment. The goal of digital well-being is to be ready to be a change maker and management should seek for positive changes and prioritize digital well-being as a key component of that mission. </a:t>
            </a:r>
          </a:p>
          <a:p>
            <a:pPr algn="just" fontAlgn="base">
              <a:lnSpc>
                <a:spcPts val="1220"/>
              </a:lnSpc>
            </a:pPr>
            <a:endParaRPr lang="en-US" dirty="0"/>
          </a:p>
          <a:p>
            <a:pPr algn="just" fontAlgn="base">
              <a:lnSpc>
                <a:spcPts val="1220"/>
              </a:lnSpc>
            </a:pPr>
            <a:r>
              <a:rPr lang="en-US" dirty="0"/>
              <a:t>Additionally, management and corporate culture can pave the way by setting an example in practice.  For example, as more and more national legislatures enact “Right to Disconnect” laws (see below), management is expected to set an example for its employees to follow.  For example, companies such as Daimler have adopted a “mail on holiday” policy which automatically deletes emails sent to employees while on their holiday </a:t>
            </a:r>
            <a:r>
              <a:rPr lang="en-US" dirty="0">
                <a:solidFill>
                  <a:srgbClr val="E87A33"/>
                </a:solidFill>
              </a:rPr>
              <a:t>(</a:t>
            </a:r>
            <a:r>
              <a:rPr lang="en-US" dirty="0">
                <a:solidFill>
                  <a:srgbClr val="E87A33"/>
                </a:solidFill>
                <a:hlinkClick r:id="rId3">
                  <a:extLst>
                    <a:ext uri="{A12FA001-AC4F-418D-AE19-62706E023703}">
                      <ahyp:hlinkClr xmlns:ahyp="http://schemas.microsoft.com/office/drawing/2018/hyperlinkcolor" val="tx"/>
                    </a:ext>
                  </a:extLst>
                </a:hlinkClick>
              </a:rPr>
              <a:t>https://www.bbc.com/news/magazine-28786117</a:t>
            </a:r>
            <a:endParaRPr lang="en-US" dirty="0">
              <a:solidFill>
                <a:srgbClr val="E87A33"/>
              </a:solidFill>
            </a:endParaRPr>
          </a:p>
          <a:p>
            <a:pPr algn="just" fontAlgn="base">
              <a:lnSpc>
                <a:spcPts val="1220"/>
              </a:lnSpc>
            </a:pPr>
            <a:endParaRPr lang="en-US" dirty="0"/>
          </a:p>
          <a:p>
            <a:pPr algn="just" fontAlgn="base">
              <a:lnSpc>
                <a:spcPts val="1220"/>
              </a:lnSpc>
            </a:pPr>
            <a:r>
              <a:rPr lang="en-US" dirty="0"/>
              <a:t>Other have internal systems in place to automatically hold emails outside of working hours.  Another example is </a:t>
            </a:r>
            <a:r>
              <a:rPr lang="en-US" dirty="0" err="1"/>
              <a:t>Unicredit</a:t>
            </a:r>
            <a:r>
              <a:rPr lang="en-US" dirty="0"/>
              <a:t> bank, which has a joint agreement with its employees regarding the right to telework, the right to disconnect, and company-wide policies </a:t>
            </a:r>
            <a:r>
              <a:rPr lang="en-US" dirty="0" err="1"/>
              <a:t>emphasising</a:t>
            </a:r>
            <a:r>
              <a:rPr lang="en-US" dirty="0"/>
              <a:t> mental wellbeing and practical implementation tactics</a:t>
            </a:r>
          </a:p>
          <a:p>
            <a:pPr algn="just" fontAlgn="base">
              <a:lnSpc>
                <a:spcPts val="1220"/>
              </a:lnSpc>
            </a:pPr>
            <a:r>
              <a:rPr lang="en-US" dirty="0"/>
              <a:t> </a:t>
            </a:r>
            <a:r>
              <a:rPr lang="en-US" u="sng" dirty="0">
                <a:solidFill>
                  <a:srgbClr val="E87A33"/>
                </a:solidFill>
                <a:hlinkClick r:id="rId4">
                  <a:extLst>
                    <a:ext uri="{A12FA001-AC4F-418D-AE19-62706E023703}">
                      <ahyp:hlinkClr xmlns:ahyp="http://schemas.microsoft.com/office/drawing/2018/hyperlinkcolor" val="tx"/>
                    </a:ext>
                  </a:extLst>
                </a:hlinkClick>
              </a:rPr>
              <a:t>https://www.unicreditgroup.eu/content/dam/unicreditgroup-eu/documents/en/sustainability/EuropeanWorksCouncil/JOINT-DECLARATION_RemoteWork_Eng_DEF.pdf</a:t>
            </a:r>
            <a:endParaRPr lang="en-US" u="sng" dirty="0">
              <a:solidFill>
                <a:srgbClr val="E87A33"/>
              </a:solidFill>
            </a:endParaRPr>
          </a:p>
          <a:p>
            <a:pPr algn="just" fontAlgn="base">
              <a:lnSpc>
                <a:spcPts val="1220"/>
              </a:lnSpc>
            </a:pPr>
            <a:endParaRPr lang="en-US" dirty="0"/>
          </a:p>
          <a:p>
            <a:pPr algn="just" fontAlgn="base">
              <a:lnSpc>
                <a:spcPts val="1220"/>
              </a:lnSpc>
            </a:pPr>
            <a:r>
              <a:rPr lang="en-US" dirty="0"/>
              <a:t>Many of these practices from the corporate sector can easily be adapted and practiced in the HE sector. However, while having internal policies in place is a noble first step, it is imperative that management set the example themselves by following its own policies and creating a institute-wide culture that ensures employees’ working hours are respected and the right to disconnect is both allowed and expected. </a:t>
            </a:r>
          </a:p>
        </p:txBody>
      </p:sp>
      <p:grpSp>
        <p:nvGrpSpPr>
          <p:cNvPr id="129" name="Graphic 24">
            <a:extLst>
              <a:ext uri="{FF2B5EF4-FFF2-40B4-BE49-F238E27FC236}">
                <a16:creationId xmlns:a16="http://schemas.microsoft.com/office/drawing/2014/main" id="{EE097F10-6E74-DBB1-E002-998189DFE172}"/>
              </a:ext>
            </a:extLst>
          </p:cNvPr>
          <p:cNvGrpSpPr/>
          <p:nvPr/>
        </p:nvGrpSpPr>
        <p:grpSpPr>
          <a:xfrm>
            <a:off x="5005137" y="-1704037"/>
            <a:ext cx="2879721" cy="3279253"/>
            <a:chOff x="-2499349" y="5353689"/>
            <a:chExt cx="664978" cy="757237"/>
          </a:xfrm>
          <a:solidFill>
            <a:srgbClr val="E87A33"/>
          </a:solidFill>
        </p:grpSpPr>
        <p:sp>
          <p:nvSpPr>
            <p:cNvPr id="130" name="Freeform 129">
              <a:extLst>
                <a:ext uri="{FF2B5EF4-FFF2-40B4-BE49-F238E27FC236}">
                  <a16:creationId xmlns:a16="http://schemas.microsoft.com/office/drawing/2014/main" id="{FE44925B-9CBA-F9FE-E71B-ECF7CF807280}"/>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7A3532DA-0748-729A-C662-4FCF43AEC3BB}"/>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132" name="Title 1">
            <a:extLst>
              <a:ext uri="{FF2B5EF4-FFF2-40B4-BE49-F238E27FC236}">
                <a16:creationId xmlns:a16="http://schemas.microsoft.com/office/drawing/2014/main" id="{BF196926-D596-533D-33EF-400AD619965D}"/>
              </a:ext>
            </a:extLst>
          </p:cNvPr>
          <p:cNvSpPr txBox="1">
            <a:spLocks/>
          </p:cNvSpPr>
          <p:nvPr/>
        </p:nvSpPr>
        <p:spPr>
          <a:xfrm>
            <a:off x="12508" y="2826762"/>
            <a:ext cx="529701" cy="420221"/>
          </a:xfrm>
          <a:prstGeom prst="rect">
            <a:avLst/>
          </a:prstGeom>
          <a:solidFill>
            <a:srgbClr val="E87A33"/>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90500"/>
            <a:r>
              <a:rPr lang="en-GB" sz="2000" dirty="0"/>
              <a:t>4</a:t>
            </a:r>
          </a:p>
        </p:txBody>
      </p:sp>
      <p:sp>
        <p:nvSpPr>
          <p:cNvPr id="133" name="Title 1">
            <a:extLst>
              <a:ext uri="{FF2B5EF4-FFF2-40B4-BE49-F238E27FC236}">
                <a16:creationId xmlns:a16="http://schemas.microsoft.com/office/drawing/2014/main" id="{8FAC3867-45F7-A448-D807-F967F1BF253F}"/>
              </a:ext>
            </a:extLst>
          </p:cNvPr>
          <p:cNvSpPr txBox="1">
            <a:spLocks/>
          </p:cNvSpPr>
          <p:nvPr/>
        </p:nvSpPr>
        <p:spPr>
          <a:xfrm>
            <a:off x="670234" y="2826762"/>
            <a:ext cx="5100184" cy="420221"/>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5875"/>
            <a:r>
              <a:rPr lang="en-GB" sz="2000" dirty="0"/>
              <a:t>MANAGEMENT AS A POSITIVE EXAMPLE</a:t>
            </a:r>
          </a:p>
        </p:txBody>
      </p:sp>
    </p:spTree>
    <p:extLst>
      <p:ext uri="{BB962C8B-B14F-4D97-AF65-F5344CB8AC3E}">
        <p14:creationId xmlns:p14="http://schemas.microsoft.com/office/powerpoint/2010/main" val="411066619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D7597EA5-3430-CE2D-DFF6-A6D17DC9C69F}"/>
              </a:ext>
            </a:extLst>
          </p:cNvPr>
          <p:cNvSpPr>
            <a:spLocks noGrp="1"/>
          </p:cNvSpPr>
          <p:nvPr>
            <p:ph type="body" sz="quarter" idx="48"/>
          </p:nvPr>
        </p:nvSpPr>
        <p:spPr>
          <a:xfrm>
            <a:off x="529702" y="1900238"/>
            <a:ext cx="6475254" cy="2904757"/>
          </a:xfrm>
        </p:spPr>
        <p:txBody>
          <a:bodyPr numCol="1"/>
          <a:lstStyle/>
          <a:p>
            <a:pPr algn="just" fontAlgn="base">
              <a:lnSpc>
                <a:spcPts val="1480"/>
              </a:lnSpc>
            </a:pPr>
            <a:r>
              <a:rPr lang="en-US" sz="1400" dirty="0">
                <a:solidFill>
                  <a:schemeClr val="tx1">
                    <a:lumMod val="85000"/>
                    <a:lumOff val="15000"/>
                  </a:schemeClr>
                </a:solidFill>
              </a:rPr>
              <a:t>There are currently no coherent, supranational guidelines or laws which exist regarding digital wellbeing within the EU. Furthermore, telework is not regulated at the EU level through hard-law mechanisms. However, several directives and regulations address issues that ensure good working conditions for teleworkers. These include directives related to ergonomics, creation of a suitable home workspace, and rules regarding number of working hours and breaks, etc. (see above). It is therefore up to individual EU states to create national legislation ensuring employees’ rights regarding the potential harmful effects of remote work. However, large legislative discrepancies exist among member states. </a:t>
            </a:r>
          </a:p>
          <a:p>
            <a:pPr algn="just" fontAlgn="base">
              <a:lnSpc>
                <a:spcPts val="1480"/>
              </a:lnSpc>
            </a:pPr>
            <a:endParaRPr lang="en-US" sz="1400" dirty="0">
              <a:solidFill>
                <a:schemeClr val="tx1">
                  <a:lumMod val="85000"/>
                  <a:lumOff val="15000"/>
                </a:schemeClr>
              </a:solidFill>
            </a:endParaRPr>
          </a:p>
        </p:txBody>
      </p:sp>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p:txBody>
          <a:bodyPr/>
          <a:lstStyle/>
          <a:p>
            <a:fld id="{CB2079F2-58AF-ED44-82D7-E04B2F6FD686}" type="slidenum">
              <a:rPr lang="en-US" smtClean="0"/>
              <a:pPr/>
              <a:t>13</a:t>
            </a:fld>
            <a:endParaRPr lang="en-US" dirty="0"/>
          </a:p>
        </p:txBody>
      </p:sp>
      <p:sp>
        <p:nvSpPr>
          <p:cNvPr id="14" name="Text Placeholder 9">
            <a:extLst>
              <a:ext uri="{FF2B5EF4-FFF2-40B4-BE49-F238E27FC236}">
                <a16:creationId xmlns:a16="http://schemas.microsoft.com/office/drawing/2014/main" id="{3C614051-FF4A-ECBB-A20E-6644989E19F3}"/>
              </a:ext>
            </a:extLst>
          </p:cNvPr>
          <p:cNvSpPr txBox="1">
            <a:spLocks/>
          </p:cNvSpPr>
          <p:nvPr/>
        </p:nvSpPr>
        <p:spPr>
          <a:xfrm>
            <a:off x="529701" y="3900767"/>
            <a:ext cx="6500272" cy="1242911"/>
          </a:xfrm>
          <a:prstGeom prst="rect">
            <a:avLst/>
          </a:prstGeom>
        </p:spPr>
        <p:txBody>
          <a:bodyPr numCol="2"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just" fontAlgn="base">
              <a:lnSpc>
                <a:spcPts val="1220"/>
              </a:lnSpc>
            </a:pPr>
            <a:r>
              <a:rPr lang="en-US" dirty="0"/>
              <a:t>For example, there are differing definitions over what constitutes “telework” – some national legislation, like the Czech Republic, does not even reference digital technology use while others have specifications regarding regular and temporary telework with different legal frameworks for each. The general consensus, however, is that teleworkers have the same legal status as on-site workers. This means that employees must have suitable work stations/offices in their home under the same specifications as on-site premises. At the same time, it is the employer’s responsibility to </a:t>
            </a:r>
            <a:r>
              <a:rPr lang="en-US" dirty="0" err="1"/>
              <a:t>ensurethese</a:t>
            </a:r>
            <a:r>
              <a:rPr lang="en-US" dirty="0"/>
              <a:t> standards are met yet, in practical terms (and in some countries, legal terms when factoring in national privacy laws), this is exceedingly difficult to enforce or even observe. </a:t>
            </a:r>
          </a:p>
          <a:p>
            <a:pPr algn="just" fontAlgn="base">
              <a:lnSpc>
                <a:spcPts val="1220"/>
              </a:lnSpc>
            </a:pPr>
            <a:r>
              <a:rPr lang="en-US" dirty="0"/>
              <a:t>One new aspect of telework that has recently taken on national legislative concern is </a:t>
            </a:r>
            <a:r>
              <a:rPr lang="en-US" b="1" dirty="0"/>
              <a:t>Technostress</a:t>
            </a:r>
            <a:r>
              <a:rPr lang="en-US" dirty="0"/>
              <a:t>. This has been addressed via legislation regarding the </a:t>
            </a:r>
            <a:r>
              <a:rPr lang="en-US" b="1" dirty="0"/>
              <a:t>Right to Disconnect</a:t>
            </a:r>
            <a:r>
              <a:rPr lang="en-US" dirty="0"/>
              <a:t>. Expectations of constant availability by companies or clients has led some countries to regulate the right to disconnect, which includes agreement on the distribution of working hours, limitation of availability and breaks. While a recent legislative initiative from the European Parliament was passed in 2021 calling on the Commission to propose a law aimed at </a:t>
            </a:r>
            <a:r>
              <a:rPr lang="en-US" dirty="0" err="1"/>
              <a:t>recognising</a:t>
            </a:r>
            <a:r>
              <a:rPr lang="en-US" dirty="0"/>
              <a:t> the right to disconnect, at the current moment the only legal mechanism regarding the right to disconnect is at the national legislative level, where great variety resides. </a:t>
            </a:r>
          </a:p>
        </p:txBody>
      </p:sp>
      <p:grpSp>
        <p:nvGrpSpPr>
          <p:cNvPr id="129" name="Graphic 24">
            <a:extLst>
              <a:ext uri="{FF2B5EF4-FFF2-40B4-BE49-F238E27FC236}">
                <a16:creationId xmlns:a16="http://schemas.microsoft.com/office/drawing/2014/main" id="{EE097F10-6E74-DBB1-E002-998189DFE172}"/>
              </a:ext>
            </a:extLst>
          </p:cNvPr>
          <p:cNvGrpSpPr/>
          <p:nvPr/>
        </p:nvGrpSpPr>
        <p:grpSpPr>
          <a:xfrm>
            <a:off x="5005137" y="-1704037"/>
            <a:ext cx="2879721" cy="3279253"/>
            <a:chOff x="-2499349" y="5353689"/>
            <a:chExt cx="664978" cy="757237"/>
          </a:xfrm>
          <a:solidFill>
            <a:srgbClr val="E87A33"/>
          </a:solidFill>
        </p:grpSpPr>
        <p:sp>
          <p:nvSpPr>
            <p:cNvPr id="130" name="Freeform 129">
              <a:extLst>
                <a:ext uri="{FF2B5EF4-FFF2-40B4-BE49-F238E27FC236}">
                  <a16:creationId xmlns:a16="http://schemas.microsoft.com/office/drawing/2014/main" id="{FE44925B-9CBA-F9FE-E71B-ECF7CF807280}"/>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7A3532DA-0748-729A-C662-4FCF43AEC3BB}"/>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132" name="Title 1">
            <a:extLst>
              <a:ext uri="{FF2B5EF4-FFF2-40B4-BE49-F238E27FC236}">
                <a16:creationId xmlns:a16="http://schemas.microsoft.com/office/drawing/2014/main" id="{BF196926-D596-533D-33EF-400AD619965D}"/>
              </a:ext>
            </a:extLst>
          </p:cNvPr>
          <p:cNvSpPr txBox="1">
            <a:spLocks/>
          </p:cNvSpPr>
          <p:nvPr/>
        </p:nvSpPr>
        <p:spPr>
          <a:xfrm>
            <a:off x="0" y="762340"/>
            <a:ext cx="529701" cy="420221"/>
          </a:xfrm>
          <a:prstGeom prst="rect">
            <a:avLst/>
          </a:prstGeom>
          <a:solidFill>
            <a:srgbClr val="E87A33"/>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90500"/>
            <a:r>
              <a:rPr lang="en-GB" sz="2000" dirty="0"/>
              <a:t>5</a:t>
            </a:r>
          </a:p>
        </p:txBody>
      </p:sp>
      <p:sp>
        <p:nvSpPr>
          <p:cNvPr id="133" name="Title 1">
            <a:extLst>
              <a:ext uri="{FF2B5EF4-FFF2-40B4-BE49-F238E27FC236}">
                <a16:creationId xmlns:a16="http://schemas.microsoft.com/office/drawing/2014/main" id="{8FAC3867-45F7-A448-D807-F967F1BF253F}"/>
              </a:ext>
            </a:extLst>
          </p:cNvPr>
          <p:cNvSpPr txBox="1">
            <a:spLocks/>
          </p:cNvSpPr>
          <p:nvPr/>
        </p:nvSpPr>
        <p:spPr>
          <a:xfrm>
            <a:off x="657725" y="762340"/>
            <a:ext cx="6372247" cy="420221"/>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5875"/>
            <a:r>
              <a:rPr lang="en-GB" sz="2000" dirty="0"/>
              <a:t>EU AND NATIONAL LEGISLATION REGARDING TELEWORK</a:t>
            </a:r>
          </a:p>
        </p:txBody>
      </p:sp>
      <p:sp>
        <p:nvSpPr>
          <p:cNvPr id="2" name="Rectangle 1">
            <a:extLst>
              <a:ext uri="{FF2B5EF4-FFF2-40B4-BE49-F238E27FC236}">
                <a16:creationId xmlns:a16="http://schemas.microsoft.com/office/drawing/2014/main" id="{3FC2889D-A9F5-40E7-6017-F2D7E20D3E66}"/>
              </a:ext>
            </a:extLst>
          </p:cNvPr>
          <p:cNvSpPr/>
          <p:nvPr/>
        </p:nvSpPr>
        <p:spPr>
          <a:xfrm>
            <a:off x="0" y="6693568"/>
            <a:ext cx="6908800" cy="3432566"/>
          </a:xfrm>
          <a:prstGeom prst="rect">
            <a:avLst/>
          </a:prstGeom>
          <a:solidFill>
            <a:srgbClr val="D9287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0CE0D72-DE12-6039-1CEC-C7A45FAAF591}"/>
              </a:ext>
            </a:extLst>
          </p:cNvPr>
          <p:cNvSpPr/>
          <p:nvPr/>
        </p:nvSpPr>
        <p:spPr>
          <a:xfrm>
            <a:off x="279169" y="7445049"/>
            <a:ext cx="6344997" cy="197318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 Placeholder 17">
            <a:extLst>
              <a:ext uri="{FF2B5EF4-FFF2-40B4-BE49-F238E27FC236}">
                <a16:creationId xmlns:a16="http://schemas.microsoft.com/office/drawing/2014/main" id="{BA89641E-088E-FC6C-D06E-7BABB6B39ECE}"/>
              </a:ext>
            </a:extLst>
          </p:cNvPr>
          <p:cNvSpPr txBox="1">
            <a:spLocks/>
          </p:cNvSpPr>
          <p:nvPr/>
        </p:nvSpPr>
        <p:spPr>
          <a:xfrm>
            <a:off x="351131" y="7847757"/>
            <a:ext cx="6159736" cy="1538688"/>
          </a:xfrm>
          <a:prstGeom prst="rect">
            <a:avLst/>
          </a:prstGeom>
        </p:spPr>
        <p:txBody>
          <a:bodyPr numCol="1" spcCol="288000" anchor="t">
            <a:noAutofit/>
          </a:bodyPr>
          <a:lstStyle>
            <a:lvl1pPr marL="0" indent="0" algn="just" defTabSz="2073036"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mn-ea"/>
                <a:cs typeface="Calibri" panose="020F0502020204030204" pitchFamily="34" charset="0"/>
              </a:defRPr>
            </a:lvl1pPr>
            <a:lvl2pPr marL="377985"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2pPr>
            <a:lvl3pPr marL="755968"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3pPr>
            <a:lvl4pPr marL="1133955"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4pPr>
            <a:lvl5pPr marL="1511939"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5pPr>
            <a:lvl6pPr marL="5700853"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372"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889"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411"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lnSpc>
                <a:spcPts val="1240"/>
              </a:lnSpc>
              <a:buClr>
                <a:srgbClr val="E87A33"/>
              </a:buClr>
              <a:buSzPts val="1100"/>
              <a:tabLst>
                <a:tab pos="974725" algn="l"/>
              </a:tabLst>
            </a:pPr>
            <a:r>
              <a:rPr lang="en-IE" b="1" spc="-50" dirty="0">
                <a:solidFill>
                  <a:srgbClr val="E87A33"/>
                </a:solidFill>
                <a:latin typeface="Calibri" panose="020F0502020204030204" pitchFamily="34" charset="0"/>
                <a:ea typeface="Calibri" panose="020F0502020204030204" pitchFamily="34" charset="0"/>
              </a:rPr>
              <a:t> Italy </a:t>
            </a:r>
            <a:r>
              <a:rPr lang="en-IE" spc="-50" dirty="0">
                <a:solidFill>
                  <a:schemeClr val="tx1">
                    <a:lumMod val="85000"/>
                    <a:lumOff val="15000"/>
                  </a:schemeClr>
                </a:solidFill>
                <a:latin typeface="Calibri" panose="020F0502020204030204" pitchFamily="34" charset="0"/>
                <a:ea typeface="Calibri" panose="020F0502020204030204" pitchFamily="34" charset="0"/>
              </a:rPr>
              <a:t>	Employees are obliged to comply with rules regarding rest periods and breaks established by law. 	During these rest periods and breaks, employees must switch off their work equipment. </a:t>
            </a:r>
          </a:p>
          <a:p>
            <a:pPr algn="l">
              <a:lnSpc>
                <a:spcPts val="1240"/>
              </a:lnSpc>
              <a:buClr>
                <a:srgbClr val="E87A33"/>
              </a:buClr>
              <a:buSzPts val="1100"/>
              <a:tabLst>
                <a:tab pos="974725" algn="l"/>
              </a:tabLst>
            </a:pPr>
            <a:r>
              <a:rPr lang="en-IE" b="1" spc="-50" dirty="0">
                <a:solidFill>
                  <a:srgbClr val="E87A33"/>
                </a:solidFill>
                <a:latin typeface="Calibri" panose="020F0502020204030204" pitchFamily="34" charset="0"/>
                <a:ea typeface="Calibri" panose="020F0502020204030204" pitchFamily="34" charset="0"/>
              </a:rPr>
              <a:t>The Netherlands </a:t>
            </a:r>
            <a:r>
              <a:rPr lang="en-IE" spc="-50" dirty="0">
                <a:solidFill>
                  <a:schemeClr val="tx1">
                    <a:lumMod val="85000"/>
                    <a:lumOff val="15000"/>
                  </a:schemeClr>
                </a:solidFill>
                <a:latin typeface="Calibri" panose="020F0502020204030204" pitchFamily="34" charset="0"/>
                <a:ea typeface="Calibri" panose="020F0502020204030204" pitchFamily="34" charset="0"/>
              </a:rPr>
              <a:t>	Legislation calls for assessment and prevention of psychosocial risks associated with telework. </a:t>
            </a:r>
          </a:p>
          <a:p>
            <a:pPr algn="l">
              <a:lnSpc>
                <a:spcPts val="1240"/>
              </a:lnSpc>
              <a:buClr>
                <a:srgbClr val="E87A33"/>
              </a:buClr>
              <a:buSzPts val="1100"/>
              <a:tabLst>
                <a:tab pos="974725" algn="l"/>
              </a:tabLst>
            </a:pPr>
            <a:r>
              <a:rPr lang="en-IE" b="1" spc="-50" dirty="0">
                <a:solidFill>
                  <a:srgbClr val="E87A33"/>
                </a:solidFill>
                <a:latin typeface="Calibri" panose="020F0502020204030204" pitchFamily="34" charset="0"/>
                <a:ea typeface="Calibri" panose="020F0502020204030204" pitchFamily="34" charset="0"/>
              </a:rPr>
              <a:t>Slovenia	</a:t>
            </a:r>
            <a:r>
              <a:rPr lang="en-IE" spc="-50" dirty="0">
                <a:solidFill>
                  <a:schemeClr val="tx1">
                    <a:lumMod val="85000"/>
                    <a:lumOff val="15000"/>
                  </a:schemeClr>
                </a:solidFill>
                <a:latin typeface="Calibri" panose="020F0502020204030204" pitchFamily="34" charset="0"/>
                <a:ea typeface="Calibri" panose="020F0502020204030204" pitchFamily="34" charset="0"/>
              </a:rPr>
              <a:t>Factors such as stress and mental wellbeing must be considered by the employer. </a:t>
            </a:r>
          </a:p>
          <a:p>
            <a:pPr algn="l">
              <a:lnSpc>
                <a:spcPts val="1240"/>
              </a:lnSpc>
              <a:buClr>
                <a:srgbClr val="E87A33"/>
              </a:buClr>
              <a:buSzPts val="1100"/>
              <a:tabLst>
                <a:tab pos="974725" algn="l"/>
              </a:tabLst>
            </a:pPr>
            <a:r>
              <a:rPr lang="en-IE" b="1" spc="-50" dirty="0">
                <a:solidFill>
                  <a:srgbClr val="E87A33"/>
                </a:solidFill>
                <a:latin typeface="Calibri" panose="020F0502020204030204" pitchFamily="34" charset="0"/>
                <a:ea typeface="Calibri" panose="020F0502020204030204" pitchFamily="34" charset="0"/>
              </a:rPr>
              <a:t>Portugal</a:t>
            </a:r>
            <a:r>
              <a:rPr lang="en-IE" spc="-50" dirty="0">
                <a:solidFill>
                  <a:schemeClr val="tx1">
                    <a:lumMod val="85000"/>
                    <a:lumOff val="15000"/>
                  </a:schemeClr>
                </a:solidFill>
                <a:latin typeface="Calibri" panose="020F0502020204030204" pitchFamily="34" charset="0"/>
                <a:ea typeface="Calibri" panose="020F0502020204030204" pitchFamily="34" charset="0"/>
              </a:rPr>
              <a:t> 	 </a:t>
            </a:r>
            <a:r>
              <a:rPr lang="en-IE" spc="-50" dirty="0" err="1">
                <a:solidFill>
                  <a:schemeClr val="tx1">
                    <a:lumMod val="85000"/>
                    <a:lumOff val="15000"/>
                  </a:schemeClr>
                </a:solidFill>
                <a:latin typeface="Calibri" panose="020F0502020204030204" pitchFamily="34" charset="0"/>
                <a:ea typeface="Calibri" panose="020F0502020204030204" pitchFamily="34" charset="0"/>
              </a:rPr>
              <a:t>Labor</a:t>
            </a:r>
            <a:r>
              <a:rPr lang="en-IE" spc="-50" dirty="0">
                <a:solidFill>
                  <a:schemeClr val="tx1">
                    <a:lumMod val="85000"/>
                    <a:lumOff val="15000"/>
                  </a:schemeClr>
                </a:solidFill>
                <a:latin typeface="Calibri" panose="020F0502020204030204" pitchFamily="34" charset="0"/>
                <a:ea typeface="Calibri" panose="020F0502020204030204" pitchFamily="34" charset="0"/>
              </a:rPr>
              <a:t> law requires the employer to promote regular contact between the remote worker, the</a:t>
            </a:r>
          </a:p>
          <a:p>
            <a:pPr algn="l">
              <a:lnSpc>
                <a:spcPts val="1240"/>
              </a:lnSpc>
              <a:buClr>
                <a:srgbClr val="E87A33"/>
              </a:buClr>
              <a:buSzPts val="1100"/>
              <a:tabLst>
                <a:tab pos="974725" algn="l"/>
              </a:tabLst>
            </a:pPr>
            <a:r>
              <a:rPr lang="en-IE" spc="-50" dirty="0">
                <a:solidFill>
                  <a:schemeClr val="tx1">
                    <a:lumMod val="85000"/>
                    <a:lumOff val="15000"/>
                  </a:schemeClr>
                </a:solidFill>
                <a:latin typeface="Calibri" panose="020F0502020204030204" pitchFamily="34" charset="0"/>
                <a:ea typeface="Calibri" panose="020F0502020204030204" pitchFamily="34" charset="0"/>
              </a:rPr>
              <a:t>     	company, and other workers to prevent isolation. </a:t>
            </a:r>
          </a:p>
          <a:p>
            <a:pPr algn="l">
              <a:lnSpc>
                <a:spcPts val="1240"/>
              </a:lnSpc>
              <a:buClr>
                <a:srgbClr val="E87A33"/>
              </a:buClr>
              <a:buSzPts val="1100"/>
              <a:tabLst>
                <a:tab pos="974725" algn="l"/>
              </a:tabLst>
            </a:pPr>
            <a:r>
              <a:rPr lang="en-IE" b="1" spc="-50" dirty="0">
                <a:solidFill>
                  <a:srgbClr val="E87A33"/>
                </a:solidFill>
                <a:latin typeface="Calibri" panose="020F0502020204030204" pitchFamily="34" charset="0"/>
                <a:ea typeface="Calibri" panose="020F0502020204030204" pitchFamily="34" charset="0"/>
              </a:rPr>
              <a:t>Luxembourg </a:t>
            </a:r>
            <a:r>
              <a:rPr lang="en-IE" spc="-50" dirty="0">
                <a:solidFill>
                  <a:schemeClr val="tx1">
                    <a:lumMod val="85000"/>
                    <a:lumOff val="15000"/>
                  </a:schemeClr>
                </a:solidFill>
                <a:latin typeface="Calibri" panose="020F0502020204030204" pitchFamily="34" charset="0"/>
                <a:ea typeface="Calibri" panose="020F0502020204030204" pitchFamily="34" charset="0"/>
              </a:rPr>
              <a:t>	Legislation on telework stipulates that employers should ensure that measures are taken to</a:t>
            </a:r>
          </a:p>
          <a:p>
            <a:pPr algn="l">
              <a:lnSpc>
                <a:spcPts val="1240"/>
              </a:lnSpc>
              <a:buClr>
                <a:srgbClr val="E87A33"/>
              </a:buClr>
              <a:buSzPts val="1100"/>
              <a:tabLst>
                <a:tab pos="974725" algn="l"/>
              </a:tabLst>
            </a:pPr>
            <a:r>
              <a:rPr lang="en-IE" spc="-50" dirty="0">
                <a:solidFill>
                  <a:schemeClr val="tx1">
                    <a:lumMod val="85000"/>
                    <a:lumOff val="15000"/>
                  </a:schemeClr>
                </a:solidFill>
                <a:latin typeface="Calibri" panose="020F0502020204030204" pitchFamily="34" charset="0"/>
                <a:ea typeface="Calibri" panose="020F0502020204030204" pitchFamily="34" charset="0"/>
              </a:rPr>
              <a:t>	prevent teleworkers from becoming isolated from their office-based colleagues.</a:t>
            </a:r>
            <a:endParaRPr lang="en-GB" dirty="0">
              <a:solidFill>
                <a:schemeClr val="tx1">
                  <a:lumMod val="85000"/>
                  <a:lumOff val="15000"/>
                </a:schemeClr>
              </a:solidFill>
              <a:latin typeface="Calibri" panose="020F0502020204030204" pitchFamily="34" charset="0"/>
              <a:ea typeface="Calibri" panose="020F0502020204030204" pitchFamily="34" charset="0"/>
            </a:endParaRPr>
          </a:p>
        </p:txBody>
      </p:sp>
      <p:sp>
        <p:nvSpPr>
          <p:cNvPr id="5" name="Rectangle 4">
            <a:extLst>
              <a:ext uri="{FF2B5EF4-FFF2-40B4-BE49-F238E27FC236}">
                <a16:creationId xmlns:a16="http://schemas.microsoft.com/office/drawing/2014/main" id="{DB142378-80EE-8B33-6320-15E1D84C346B}"/>
              </a:ext>
            </a:extLst>
          </p:cNvPr>
          <p:cNvSpPr/>
          <p:nvPr/>
        </p:nvSpPr>
        <p:spPr>
          <a:xfrm>
            <a:off x="386002" y="7236292"/>
            <a:ext cx="6124865" cy="402708"/>
          </a:xfrm>
          <a:prstGeom prst="rect">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6" name="TextBox 5">
            <a:extLst>
              <a:ext uri="{FF2B5EF4-FFF2-40B4-BE49-F238E27FC236}">
                <a16:creationId xmlns:a16="http://schemas.microsoft.com/office/drawing/2014/main" id="{0F326BC3-8AD7-60E6-7297-23E2DF2667EC}"/>
              </a:ext>
            </a:extLst>
          </p:cNvPr>
          <p:cNvSpPr txBox="1"/>
          <p:nvPr/>
        </p:nvSpPr>
        <p:spPr>
          <a:xfrm>
            <a:off x="417000" y="7265270"/>
            <a:ext cx="6093867"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latin typeface="Calibri" panose="020F0502020204030204" pitchFamily="34" charset="0"/>
                <a:ea typeface="Calibri" panose="020F0502020204030204" pitchFamily="34" charset="0"/>
              </a:rPr>
              <a:t>mitigating the potential risks related to technostress are listed below:</a:t>
            </a:r>
          </a:p>
        </p:txBody>
      </p:sp>
      <p:sp>
        <p:nvSpPr>
          <p:cNvPr id="142" name="Rectangle 141">
            <a:extLst>
              <a:ext uri="{FF2B5EF4-FFF2-40B4-BE49-F238E27FC236}">
                <a16:creationId xmlns:a16="http://schemas.microsoft.com/office/drawing/2014/main" id="{58E97DD9-B113-D175-1BAB-89BD4D87F7F5}"/>
              </a:ext>
            </a:extLst>
          </p:cNvPr>
          <p:cNvSpPr/>
          <p:nvPr/>
        </p:nvSpPr>
        <p:spPr>
          <a:xfrm>
            <a:off x="386002" y="6800163"/>
            <a:ext cx="5777731" cy="402708"/>
          </a:xfrm>
          <a:prstGeom prst="rect">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43" name="TextBox 142">
            <a:extLst>
              <a:ext uri="{FF2B5EF4-FFF2-40B4-BE49-F238E27FC236}">
                <a16:creationId xmlns:a16="http://schemas.microsoft.com/office/drawing/2014/main" id="{8A026D2F-ED2E-437E-7E1C-6213A8AA76D3}"/>
              </a:ext>
            </a:extLst>
          </p:cNvPr>
          <p:cNvSpPr txBox="1"/>
          <p:nvPr/>
        </p:nvSpPr>
        <p:spPr>
          <a:xfrm>
            <a:off x="417001" y="6824623"/>
            <a:ext cx="5806000" cy="620426"/>
          </a:xfrm>
          <a:prstGeom prst="rect">
            <a:avLst/>
          </a:prstGeom>
          <a:noFill/>
        </p:spPr>
        <p:txBody>
          <a:bodyPr wrap="square">
            <a:spAutoFit/>
          </a:bodyPr>
          <a:lstStyle/>
          <a:p>
            <a:pPr marR="73025">
              <a:lnSpc>
                <a:spcPct val="107000"/>
              </a:lnSpc>
              <a:spcBef>
                <a:spcPts val="120"/>
              </a:spcBef>
            </a:pPr>
            <a:r>
              <a:rPr lang="en-US" sz="1600" b="1" dirty="0">
                <a:solidFill>
                  <a:schemeClr val="bg1"/>
                </a:solidFill>
                <a:latin typeface="Calibri" panose="020F0502020204030204" pitchFamily="34" charset="0"/>
                <a:ea typeface="Calibri" panose="020F0502020204030204" pitchFamily="34" charset="0"/>
              </a:rPr>
              <a:t>However, some national legislatures which have taken the lead in </a:t>
            </a:r>
          </a:p>
          <a:p>
            <a:pPr marR="73025">
              <a:lnSpc>
                <a:spcPct val="107000"/>
              </a:lnSpc>
              <a:spcBef>
                <a:spcPts val="120"/>
              </a:spcBef>
            </a:pPr>
            <a:endParaRPr lang="en-US" sz="1600" b="1" dirty="0">
              <a:solidFill>
                <a:schemeClr val="bg1"/>
              </a:solidFill>
              <a:latin typeface="Calibri" panose="020F0502020204030204" pitchFamily="34" charset="0"/>
              <a:ea typeface="Calibri" panose="020F0502020204030204" pitchFamily="34" charset="0"/>
            </a:endParaRPr>
          </a:p>
        </p:txBody>
      </p:sp>
      <p:sp>
        <p:nvSpPr>
          <p:cNvPr id="160" name="Text Placeholder 17">
            <a:extLst>
              <a:ext uri="{FF2B5EF4-FFF2-40B4-BE49-F238E27FC236}">
                <a16:creationId xmlns:a16="http://schemas.microsoft.com/office/drawing/2014/main" id="{5C7A5F0E-C616-583D-E308-2F679B094748}"/>
              </a:ext>
            </a:extLst>
          </p:cNvPr>
          <p:cNvSpPr txBox="1">
            <a:spLocks/>
          </p:cNvSpPr>
          <p:nvPr/>
        </p:nvSpPr>
        <p:spPr>
          <a:xfrm>
            <a:off x="351131" y="9515897"/>
            <a:ext cx="6344997" cy="2618349"/>
          </a:xfrm>
          <a:prstGeom prst="rect">
            <a:avLst/>
          </a:prstGeom>
        </p:spPr>
        <p:txBody>
          <a:bodyPr numCol="1" spcCol="288000" anchor="t">
            <a:noAutofit/>
          </a:bodyPr>
          <a:lstStyle>
            <a:lvl1pPr marL="0" indent="0" algn="just" defTabSz="2073036"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mn-ea"/>
                <a:cs typeface="Calibri" panose="020F0502020204030204" pitchFamily="34" charset="0"/>
              </a:defRPr>
            </a:lvl1pPr>
            <a:lvl2pPr marL="377985"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2pPr>
            <a:lvl3pPr marL="755968"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3pPr>
            <a:lvl4pPr marL="1133955"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4pPr>
            <a:lvl5pPr marL="1511939"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5pPr>
            <a:lvl6pPr marL="5700853"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372"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889"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411"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lnSpc>
                <a:spcPts val="1240"/>
              </a:lnSpc>
              <a:buSzPts val="1100"/>
              <a:tabLst>
                <a:tab pos="541655" algn="l"/>
              </a:tabLst>
            </a:pPr>
            <a:r>
              <a:rPr lang="en-IE" b="1" spc="-50" dirty="0">
                <a:solidFill>
                  <a:schemeClr val="bg1"/>
                </a:solidFill>
                <a:latin typeface="Calibri" panose="020F0502020204030204" pitchFamily="34" charset="0"/>
                <a:ea typeface="Calibri" panose="020F0502020204030204" pitchFamily="34" charset="0"/>
              </a:rPr>
              <a:t>Ireland, Slovakia, Belgium, France, </a:t>
            </a:r>
            <a:r>
              <a:rPr lang="en-IE" spc="-50" dirty="0">
                <a:solidFill>
                  <a:schemeClr val="bg1"/>
                </a:solidFill>
                <a:latin typeface="Calibri" panose="020F0502020204030204" pitchFamily="34" charset="0"/>
                <a:ea typeface="Calibri" panose="020F0502020204030204" pitchFamily="34" charset="0"/>
              </a:rPr>
              <a:t>and </a:t>
            </a:r>
            <a:r>
              <a:rPr lang="en-IE" b="1" spc="-50" dirty="0">
                <a:solidFill>
                  <a:schemeClr val="bg1"/>
                </a:solidFill>
                <a:latin typeface="Calibri" panose="020F0502020204030204" pitchFamily="34" charset="0"/>
                <a:ea typeface="Calibri" panose="020F0502020204030204" pitchFamily="34" charset="0"/>
              </a:rPr>
              <a:t>Spain</a:t>
            </a:r>
            <a:r>
              <a:rPr lang="en-IE" spc="-50" dirty="0">
                <a:solidFill>
                  <a:schemeClr val="bg1"/>
                </a:solidFill>
                <a:latin typeface="Calibri" panose="020F0502020204030204" pitchFamily="34" charset="0"/>
                <a:ea typeface="Calibri" panose="020F0502020204030204" pitchFamily="34" charset="0"/>
              </a:rPr>
              <a:t> have also enacted legislation allowing teleworkers the right to disconnect. </a:t>
            </a:r>
          </a:p>
          <a:p>
            <a:pPr algn="l">
              <a:lnSpc>
                <a:spcPts val="1240"/>
              </a:lnSpc>
              <a:buSzPts val="1100"/>
              <a:tabLst>
                <a:tab pos="541655" algn="l"/>
              </a:tabLst>
            </a:pPr>
            <a:endParaRPr lang="en-GB" dirty="0">
              <a:solidFill>
                <a:schemeClr val="bg1"/>
              </a:solidFill>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186944562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7">
            <a:extLst>
              <a:ext uri="{FF2B5EF4-FFF2-40B4-BE49-F238E27FC236}">
                <a16:creationId xmlns:a16="http://schemas.microsoft.com/office/drawing/2014/main" id="{69FF6AFA-5F02-059F-6E06-FB8D1E6B0E5A}"/>
              </a:ext>
            </a:extLst>
          </p:cNvPr>
          <p:cNvSpPr/>
          <p:nvPr/>
        </p:nvSpPr>
        <p:spPr>
          <a:xfrm>
            <a:off x="0" y="0"/>
            <a:ext cx="3725827" cy="10735287"/>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solidFill>
            <a:srgbClr val="D9287D"/>
          </a:solidFill>
          <a:ln w="28891" cap="flat">
            <a:noFill/>
            <a:prstDash val="solid"/>
            <a:miter/>
          </a:ln>
        </p:spPr>
        <p:txBody>
          <a:bodyPr rtlCol="0" anchor="ctr"/>
          <a:lstStyle/>
          <a:p>
            <a:endParaRPr lang="en-US"/>
          </a:p>
        </p:txBody>
      </p:sp>
      <p:pic>
        <p:nvPicPr>
          <p:cNvPr id="2" name="Picture Placeholder 3">
            <a:extLst>
              <a:ext uri="{FF2B5EF4-FFF2-40B4-BE49-F238E27FC236}">
                <a16:creationId xmlns:a16="http://schemas.microsoft.com/office/drawing/2014/main" id="{A3B8D613-A0BB-ADF3-9C7D-D29BF1E4AF12}"/>
              </a:ext>
            </a:extLst>
          </p:cNvPr>
          <p:cNvPicPr>
            <a:picLocks noGrp="1" noChangeAspect="1"/>
          </p:cNvPicPr>
          <p:nvPr>
            <p:ph type="pic" sz="quarter" idx="19"/>
          </p:nvPr>
        </p:nvPicPr>
        <p:blipFill rotWithShape="1">
          <a:blip r:embed="rId2"/>
          <a:srcRect l="8912" r="8912"/>
          <a:stretch/>
        </p:blipFill>
        <p:spPr>
          <a:xfrm>
            <a:off x="981912" y="2646948"/>
            <a:ext cx="6616734" cy="5368768"/>
          </a:xfrm>
        </p:spPr>
      </p:pic>
      <p:sp>
        <p:nvSpPr>
          <p:cNvPr id="9" name="Slide Number Placeholder 2">
            <a:extLst>
              <a:ext uri="{FF2B5EF4-FFF2-40B4-BE49-F238E27FC236}">
                <a16:creationId xmlns:a16="http://schemas.microsoft.com/office/drawing/2014/main" id="{245FD9B0-9DD9-D685-5850-077AECE5BB42}"/>
              </a:ext>
            </a:extLst>
          </p:cNvPr>
          <p:cNvSpPr txBox="1">
            <a:spLocks/>
          </p:cNvSpPr>
          <p:nvPr/>
        </p:nvSpPr>
        <p:spPr>
          <a:xfrm>
            <a:off x="7134555" y="10316301"/>
            <a:ext cx="357598" cy="266594"/>
          </a:xfrm>
          <a:prstGeom prst="rect">
            <a:avLst/>
          </a:prstGeom>
        </p:spPr>
        <p:txBody>
          <a:bodyP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fld id="{CB2079F2-58AF-ED44-82D7-E04B2F6FD686}" type="slidenum">
              <a:rPr lang="en-US" smtClean="0"/>
              <a:pPr/>
              <a:t>14</a:t>
            </a:fld>
            <a:endParaRPr lang="en-US" dirty="0"/>
          </a:p>
        </p:txBody>
      </p:sp>
      <p:grpSp>
        <p:nvGrpSpPr>
          <p:cNvPr id="10" name="Graphic 24">
            <a:extLst>
              <a:ext uri="{FF2B5EF4-FFF2-40B4-BE49-F238E27FC236}">
                <a16:creationId xmlns:a16="http://schemas.microsoft.com/office/drawing/2014/main" id="{736E4DBE-AC9F-8471-D7B5-BC0DB40E6595}"/>
              </a:ext>
            </a:extLst>
          </p:cNvPr>
          <p:cNvGrpSpPr/>
          <p:nvPr/>
        </p:nvGrpSpPr>
        <p:grpSpPr>
          <a:xfrm>
            <a:off x="-1683538" y="5191583"/>
            <a:ext cx="4868286" cy="5543712"/>
            <a:chOff x="-2499349" y="5353689"/>
            <a:chExt cx="664978" cy="757237"/>
          </a:xfrm>
          <a:solidFill>
            <a:srgbClr val="E87A33"/>
          </a:solidFill>
        </p:grpSpPr>
        <p:sp>
          <p:nvSpPr>
            <p:cNvPr id="13" name="Freeform 12">
              <a:extLst>
                <a:ext uri="{FF2B5EF4-FFF2-40B4-BE49-F238E27FC236}">
                  <a16:creationId xmlns:a16="http://schemas.microsoft.com/office/drawing/2014/main" id="{BB02EF4F-544B-4B8A-D2F8-495592BA9A4D}"/>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B738DB22-CFEE-2D2E-0015-4F8A6492922F}"/>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22" name="Text Placeholder 16">
            <a:extLst>
              <a:ext uri="{FF2B5EF4-FFF2-40B4-BE49-F238E27FC236}">
                <a16:creationId xmlns:a16="http://schemas.microsoft.com/office/drawing/2014/main" id="{C5BF2EEA-94AC-18E4-385A-B0FC27C864CD}"/>
              </a:ext>
            </a:extLst>
          </p:cNvPr>
          <p:cNvSpPr txBox="1">
            <a:spLocks/>
          </p:cNvSpPr>
          <p:nvPr/>
        </p:nvSpPr>
        <p:spPr>
          <a:xfrm>
            <a:off x="2410630" y="677902"/>
            <a:ext cx="4568533" cy="2513490"/>
          </a:xfrm>
          <a:prstGeom prst="rect">
            <a:avLst/>
          </a:prstGeom>
          <a:effectLst>
            <a:glow rad="127000">
              <a:srgbClr val="414141"/>
            </a:glow>
          </a:effectLst>
        </p:spPr>
        <p:txBody>
          <a:bodyPr>
            <a:noAutofit/>
          </a:bodyPr>
          <a:lstStyle>
            <a:lvl1pPr marL="0" indent="0" algn="r" defTabSz="2072941" rtl="0" eaLnBrk="1" latinLnBrk="0" hangingPunct="1">
              <a:lnSpc>
                <a:spcPct val="100000"/>
              </a:lnSpc>
              <a:spcBef>
                <a:spcPts val="2267"/>
              </a:spcBef>
              <a:buFont typeface="Arial" panose="020B0604020202020204" pitchFamily="34" charset="0"/>
              <a:buNone/>
              <a:defRPr sz="20000" b="1" kern="1200">
                <a:solidFill>
                  <a:schemeClr val="bg1"/>
                </a:solidFill>
                <a:latin typeface="Calibri" panose="020F0502020204030204" pitchFamily="34" charset="0"/>
                <a:ea typeface="+mn-ea"/>
                <a:cs typeface="Calibri" panose="020F0502020204030204" pitchFamily="34" charset="0"/>
              </a:defRPr>
            </a:lvl1pPr>
            <a:lvl2pPr marL="1554707"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2pPr>
            <a:lvl3pPr marL="2591176"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3pPr>
            <a:lvl4pPr marL="3627646"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4pPr>
            <a:lvl5pPr marL="4664118"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dirty="0">
                <a:solidFill>
                  <a:srgbClr val="E87A33"/>
                </a:solidFill>
              </a:rPr>
              <a:t>02</a:t>
            </a:r>
          </a:p>
        </p:txBody>
      </p:sp>
      <p:sp>
        <p:nvSpPr>
          <p:cNvPr id="23" name="Rectangle 22">
            <a:extLst>
              <a:ext uri="{FF2B5EF4-FFF2-40B4-BE49-F238E27FC236}">
                <a16:creationId xmlns:a16="http://schemas.microsoft.com/office/drawing/2014/main" id="{E2D3D7E0-0C30-E03A-E136-013E1236F739}"/>
              </a:ext>
            </a:extLst>
          </p:cNvPr>
          <p:cNvSpPr/>
          <p:nvPr/>
        </p:nvSpPr>
        <p:spPr>
          <a:xfrm>
            <a:off x="692464" y="6598222"/>
            <a:ext cx="4410671" cy="6986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29" dirty="0">
              <a:latin typeface="Montserrat" panose="00000500000000000000" pitchFamily="50" charset="0"/>
            </a:endParaRPr>
          </a:p>
        </p:txBody>
      </p:sp>
      <p:sp>
        <p:nvSpPr>
          <p:cNvPr id="24" name="TextBox 23">
            <a:extLst>
              <a:ext uri="{FF2B5EF4-FFF2-40B4-BE49-F238E27FC236}">
                <a16:creationId xmlns:a16="http://schemas.microsoft.com/office/drawing/2014/main" id="{2D1297C3-23F2-192C-BA54-BF32F782A6B6}"/>
              </a:ext>
            </a:extLst>
          </p:cNvPr>
          <p:cNvSpPr txBox="1"/>
          <p:nvPr/>
        </p:nvSpPr>
        <p:spPr>
          <a:xfrm>
            <a:off x="831517" y="6635530"/>
            <a:ext cx="4271619" cy="1200329"/>
          </a:xfrm>
          <a:prstGeom prst="rect">
            <a:avLst/>
          </a:prstGeom>
          <a:noFill/>
        </p:spPr>
        <p:txBody>
          <a:bodyPr wrap="none" rtlCol="0">
            <a:spAutoFit/>
          </a:bodyPr>
          <a:lstStyle/>
          <a:p>
            <a:r>
              <a:rPr lang="en-US" sz="3600" b="1" kern="1000" spc="100" dirty="0">
                <a:solidFill>
                  <a:srgbClr val="E87A33"/>
                </a:solidFill>
                <a:latin typeface="Calibri" panose="020F0502020204030204" pitchFamily="34" charset="0"/>
                <a:cs typeface="Calibri" panose="020F0502020204030204" pitchFamily="34" charset="0"/>
              </a:rPr>
              <a:t>STEP BY STEP GUIDE</a:t>
            </a:r>
          </a:p>
          <a:p>
            <a:endParaRPr lang="en-US" sz="3600" b="1" kern="1000" spc="200" dirty="0">
              <a:solidFill>
                <a:srgbClr val="E87A33"/>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31549702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Placeholder 26">
            <a:extLst>
              <a:ext uri="{FF2B5EF4-FFF2-40B4-BE49-F238E27FC236}">
                <a16:creationId xmlns:a16="http://schemas.microsoft.com/office/drawing/2014/main" id="{2957228B-DE2D-5F3A-DEDD-BBD5866D11C3}"/>
              </a:ext>
            </a:extLst>
          </p:cNvPr>
          <p:cNvPicPr>
            <a:picLocks noGrp="1" noChangeAspect="1"/>
          </p:cNvPicPr>
          <p:nvPr>
            <p:ph type="pic" sz="quarter" idx="10"/>
          </p:nvPr>
        </p:nvPicPr>
        <p:blipFill>
          <a:blip r:embed="rId2"/>
          <a:srcRect t="2853" b="2853"/>
          <a:stretch>
            <a:fillRect/>
          </a:stretch>
        </p:blipFill>
        <p:spPr/>
      </p:pic>
      <p:sp>
        <p:nvSpPr>
          <p:cNvPr id="11" name="Text Placeholder 10">
            <a:extLst>
              <a:ext uri="{FF2B5EF4-FFF2-40B4-BE49-F238E27FC236}">
                <a16:creationId xmlns:a16="http://schemas.microsoft.com/office/drawing/2014/main" id="{76A6D3D4-5EA2-E007-0DAA-A5A9D6E5A8CA}"/>
              </a:ext>
            </a:extLst>
          </p:cNvPr>
          <p:cNvSpPr>
            <a:spLocks noGrp="1"/>
          </p:cNvSpPr>
          <p:nvPr>
            <p:ph type="body" sz="quarter" idx="30"/>
          </p:nvPr>
        </p:nvSpPr>
        <p:spPr>
          <a:xfrm>
            <a:off x="511995" y="4939553"/>
            <a:ext cx="4248263" cy="564342"/>
          </a:xfrm>
        </p:spPr>
        <p:txBody>
          <a:bodyPr/>
          <a:lstStyle/>
          <a:p>
            <a:pPr>
              <a:lnSpc>
                <a:spcPts val="2880"/>
              </a:lnSpc>
              <a:spcBef>
                <a:spcPts val="0"/>
              </a:spcBef>
            </a:pPr>
            <a:r>
              <a:rPr lang="en-US" sz="3400" dirty="0"/>
              <a:t>STEP-BY-STEP GUIDE </a:t>
            </a:r>
          </a:p>
          <a:p>
            <a:pPr>
              <a:lnSpc>
                <a:spcPts val="2880"/>
              </a:lnSpc>
              <a:spcBef>
                <a:spcPts val="0"/>
              </a:spcBef>
            </a:pPr>
            <a:endParaRPr lang="en-US" dirty="0"/>
          </a:p>
        </p:txBody>
      </p:sp>
      <p:sp>
        <p:nvSpPr>
          <p:cNvPr id="13" name="Text Placeholder 12">
            <a:extLst>
              <a:ext uri="{FF2B5EF4-FFF2-40B4-BE49-F238E27FC236}">
                <a16:creationId xmlns:a16="http://schemas.microsoft.com/office/drawing/2014/main" id="{13F543DD-2AD9-30ED-078E-66003DD43CD2}"/>
              </a:ext>
            </a:extLst>
          </p:cNvPr>
          <p:cNvSpPr>
            <a:spLocks noGrp="1"/>
          </p:cNvSpPr>
          <p:nvPr>
            <p:ph type="body" sz="quarter" idx="48"/>
          </p:nvPr>
        </p:nvSpPr>
        <p:spPr>
          <a:xfrm>
            <a:off x="511996" y="7162800"/>
            <a:ext cx="4248262" cy="1653450"/>
          </a:xfrm>
        </p:spPr>
        <p:txBody>
          <a:bodyPr/>
          <a:lstStyle/>
          <a:p>
            <a:r>
              <a:rPr lang="en-US" sz="1400" dirty="0"/>
              <a:t>It is important to make every effort to optimize your </a:t>
            </a:r>
            <a:r>
              <a:rPr lang="en-US" sz="1400" b="1" dirty="0"/>
              <a:t>personal habits and </a:t>
            </a:r>
            <a:r>
              <a:rPr lang="en-US" sz="1400" b="1" dirty="0" err="1"/>
              <a:t>behaviour</a:t>
            </a:r>
            <a:r>
              <a:rPr lang="en-US" sz="1400" b="1" dirty="0"/>
              <a:t> </a:t>
            </a:r>
            <a:r>
              <a:rPr lang="en-US" sz="1400" dirty="0"/>
              <a:t>in order to best </a:t>
            </a:r>
            <a:r>
              <a:rPr lang="en-US" sz="1400" b="1" dirty="0"/>
              <a:t>achieve an optimal digital work environment conducive to wellbeing.  </a:t>
            </a:r>
          </a:p>
          <a:p>
            <a:endParaRPr lang="en-US" sz="1400" i="1" dirty="0"/>
          </a:p>
          <a:p>
            <a:r>
              <a:rPr lang="en-US" sz="1400" i="1" dirty="0"/>
              <a:t>Use the following tips to help you in your approach towards Digital Wellbeing!</a:t>
            </a:r>
          </a:p>
          <a:p>
            <a:endParaRPr lang="en-US" sz="1400" dirty="0"/>
          </a:p>
          <a:p>
            <a:endParaRPr lang="en-US" sz="1400" dirty="0"/>
          </a:p>
          <a:p>
            <a:endParaRPr lang="en-US" sz="1400" dirty="0"/>
          </a:p>
        </p:txBody>
      </p:sp>
      <p:sp>
        <p:nvSpPr>
          <p:cNvPr id="9" name="Slide Number Placeholder 8">
            <a:extLst>
              <a:ext uri="{FF2B5EF4-FFF2-40B4-BE49-F238E27FC236}">
                <a16:creationId xmlns:a16="http://schemas.microsoft.com/office/drawing/2014/main" id="{904445B3-A96F-5025-61CE-7931327F2443}"/>
              </a:ext>
            </a:extLst>
          </p:cNvPr>
          <p:cNvSpPr>
            <a:spLocks noGrp="1"/>
          </p:cNvSpPr>
          <p:nvPr>
            <p:ph type="sldNum" sz="quarter" idx="4294967295"/>
          </p:nvPr>
        </p:nvSpPr>
        <p:spPr>
          <a:xfrm>
            <a:off x="7202488" y="10315575"/>
            <a:ext cx="357187" cy="266700"/>
          </a:xfrm>
        </p:spPr>
        <p:txBody>
          <a:bodyPr/>
          <a:lstStyle/>
          <a:p>
            <a:fld id="{CB2079F2-58AF-ED44-82D7-E04B2F6FD686}" type="slidenum">
              <a:rPr lang="en-US" smtClean="0"/>
              <a:pPr/>
              <a:t>15</a:t>
            </a:fld>
            <a:endParaRPr lang="en-US" dirty="0"/>
          </a:p>
        </p:txBody>
      </p:sp>
      <p:sp>
        <p:nvSpPr>
          <p:cNvPr id="16" name="Freeform 15">
            <a:extLst>
              <a:ext uri="{FF2B5EF4-FFF2-40B4-BE49-F238E27FC236}">
                <a16:creationId xmlns:a16="http://schemas.microsoft.com/office/drawing/2014/main" id="{C9A5D2E9-04A7-9DB7-AD33-5027A3399A45}"/>
              </a:ext>
            </a:extLst>
          </p:cNvPr>
          <p:cNvSpPr/>
          <p:nvPr/>
        </p:nvSpPr>
        <p:spPr>
          <a:xfrm flipH="1">
            <a:off x="0" y="-4967"/>
            <a:ext cx="4568534" cy="4529354"/>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blipFill>
            <a:blip r:embed="rId3">
              <a:extLst>
                <a:ext uri="{96DAC541-7B7A-43D3-8B79-37D633B846F1}">
                  <asvg:svgBlip xmlns:asvg="http://schemas.microsoft.com/office/drawing/2016/SVG/main" r:embed="rId4"/>
                </a:ext>
              </a:extLst>
            </a:blip>
            <a:srcRect/>
            <a:stretch>
              <a:fillRect l="26040" t="-62025" r="-43574" b="-5742"/>
            </a:stretch>
          </a:blipFill>
          <a:ln w="28891"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E95A4F26-3E75-3E09-BDA3-9CC725EDB00F}"/>
              </a:ext>
            </a:extLst>
          </p:cNvPr>
          <p:cNvSpPr txBox="1">
            <a:spLocks/>
          </p:cNvSpPr>
          <p:nvPr/>
        </p:nvSpPr>
        <p:spPr>
          <a:xfrm>
            <a:off x="0" y="5480488"/>
            <a:ext cx="3316941" cy="420221"/>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96888"/>
            <a:r>
              <a:rPr lang="en-GB" sz="2600" dirty="0"/>
              <a:t>PERSONAL DIGITAL</a:t>
            </a:r>
          </a:p>
        </p:txBody>
      </p:sp>
      <p:sp>
        <p:nvSpPr>
          <p:cNvPr id="5" name="Title 1">
            <a:extLst>
              <a:ext uri="{FF2B5EF4-FFF2-40B4-BE49-F238E27FC236}">
                <a16:creationId xmlns:a16="http://schemas.microsoft.com/office/drawing/2014/main" id="{350A1560-E990-025D-E9AF-CE917C7B80EF}"/>
              </a:ext>
            </a:extLst>
          </p:cNvPr>
          <p:cNvSpPr txBox="1">
            <a:spLocks/>
          </p:cNvSpPr>
          <p:nvPr/>
        </p:nvSpPr>
        <p:spPr>
          <a:xfrm>
            <a:off x="0" y="5998048"/>
            <a:ext cx="3191435" cy="420221"/>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96888"/>
            <a:r>
              <a:rPr lang="en-GB" sz="2600" dirty="0"/>
              <a:t>WELLBEING CODE</a:t>
            </a:r>
          </a:p>
        </p:txBody>
      </p:sp>
    </p:spTree>
    <p:extLst>
      <p:ext uri="{BB962C8B-B14F-4D97-AF65-F5344CB8AC3E}">
        <p14:creationId xmlns:p14="http://schemas.microsoft.com/office/powerpoint/2010/main" val="330308016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FC2889D-A9F5-40E7-6017-F2D7E20D3E66}"/>
              </a:ext>
            </a:extLst>
          </p:cNvPr>
          <p:cNvSpPr/>
          <p:nvPr/>
        </p:nvSpPr>
        <p:spPr>
          <a:xfrm>
            <a:off x="-1" y="1575211"/>
            <a:ext cx="7559675" cy="9116601"/>
          </a:xfrm>
          <a:prstGeom prst="rect">
            <a:avLst/>
          </a:prstGeom>
          <a:solidFill>
            <a:srgbClr val="D9287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p:txBody>
          <a:bodyPr/>
          <a:lstStyle/>
          <a:p>
            <a:fld id="{CB2079F2-58AF-ED44-82D7-E04B2F6FD686}" type="slidenum">
              <a:rPr lang="en-US" smtClean="0"/>
              <a:pPr/>
              <a:t>16</a:t>
            </a:fld>
            <a:endParaRPr lang="en-US" dirty="0"/>
          </a:p>
        </p:txBody>
      </p:sp>
      <p:grpSp>
        <p:nvGrpSpPr>
          <p:cNvPr id="129" name="Graphic 24">
            <a:extLst>
              <a:ext uri="{FF2B5EF4-FFF2-40B4-BE49-F238E27FC236}">
                <a16:creationId xmlns:a16="http://schemas.microsoft.com/office/drawing/2014/main" id="{EE097F10-6E74-DBB1-E002-998189DFE172}"/>
              </a:ext>
            </a:extLst>
          </p:cNvPr>
          <p:cNvGrpSpPr/>
          <p:nvPr/>
        </p:nvGrpSpPr>
        <p:grpSpPr>
          <a:xfrm>
            <a:off x="5325260" y="-447254"/>
            <a:ext cx="2879721" cy="3279253"/>
            <a:chOff x="-2499349" y="5353689"/>
            <a:chExt cx="664978" cy="757237"/>
          </a:xfrm>
          <a:solidFill>
            <a:srgbClr val="E87A33"/>
          </a:solidFill>
        </p:grpSpPr>
        <p:sp>
          <p:nvSpPr>
            <p:cNvPr id="130" name="Freeform 129">
              <a:extLst>
                <a:ext uri="{FF2B5EF4-FFF2-40B4-BE49-F238E27FC236}">
                  <a16:creationId xmlns:a16="http://schemas.microsoft.com/office/drawing/2014/main" id="{FE44925B-9CBA-F9FE-E71B-ECF7CF807280}"/>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7A3532DA-0748-729A-C662-4FCF43AEC3BB}"/>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3" name="Rectangle 2">
            <a:extLst>
              <a:ext uri="{FF2B5EF4-FFF2-40B4-BE49-F238E27FC236}">
                <a16:creationId xmlns:a16="http://schemas.microsoft.com/office/drawing/2014/main" id="{90CE0D72-DE12-6039-1CEC-C7A45FAAF591}"/>
              </a:ext>
            </a:extLst>
          </p:cNvPr>
          <p:cNvSpPr/>
          <p:nvPr/>
        </p:nvSpPr>
        <p:spPr>
          <a:xfrm>
            <a:off x="656544" y="2110348"/>
            <a:ext cx="6373428" cy="788179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Slide Number Placeholder 5">
            <a:extLst>
              <a:ext uri="{FF2B5EF4-FFF2-40B4-BE49-F238E27FC236}">
                <a16:creationId xmlns:a16="http://schemas.microsoft.com/office/drawing/2014/main" id="{2D4D767C-CBD7-E4AF-3A67-DBDCBB56D56C}"/>
              </a:ext>
            </a:extLst>
          </p:cNvPr>
          <p:cNvSpPr txBox="1">
            <a:spLocks/>
          </p:cNvSpPr>
          <p:nvPr/>
        </p:nvSpPr>
        <p:spPr>
          <a:xfrm>
            <a:off x="7134555" y="10316301"/>
            <a:ext cx="357598" cy="266594"/>
          </a:xfrm>
          <a:prstGeom prst="rect">
            <a:avLst/>
          </a:prstGeom>
        </p:spPr>
        <p:txBody>
          <a:bodyPr vert="horz" lIns="91440" tIns="45720" rIns="91440" bIns="45720" rtlCol="0" anchor="ctr"/>
          <a:lstStyle>
            <a:defPPr>
              <a:defRPr lang="en-US"/>
            </a:defPPr>
            <a:lvl1pPr marL="0" algn="ctr" defTabSz="325892" rtl="0" eaLnBrk="1" latinLnBrk="0" hangingPunct="1">
              <a:defRPr sz="800" b="0" i="0" kern="1200">
                <a:solidFill>
                  <a:srgbClr val="262626"/>
                </a:solidFill>
                <a:latin typeface="Calibri" panose="020F0502020204030204" pitchFamily="34" charset="0"/>
                <a:ea typeface="+mn-ea"/>
                <a:cs typeface="Calibri" panose="020F0502020204030204" pitchFamily="34" charset="0"/>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fld id="{CB2079F2-58AF-ED44-82D7-E04B2F6FD686}" type="slidenum">
              <a:rPr lang="en-US" smtClean="0">
                <a:solidFill>
                  <a:schemeClr val="bg1"/>
                </a:solidFill>
              </a:rPr>
              <a:pPr/>
              <a:t>16</a:t>
            </a:fld>
            <a:endParaRPr lang="en-US" dirty="0">
              <a:solidFill>
                <a:schemeClr val="bg1"/>
              </a:solidFill>
            </a:endParaRPr>
          </a:p>
        </p:txBody>
      </p:sp>
      <p:sp>
        <p:nvSpPr>
          <p:cNvPr id="9" name="Graphic 116">
            <a:extLst>
              <a:ext uri="{FF2B5EF4-FFF2-40B4-BE49-F238E27FC236}">
                <a16:creationId xmlns:a16="http://schemas.microsoft.com/office/drawing/2014/main" id="{BEEBB35A-CFE4-C664-53F0-3E5BBFFD5016}"/>
              </a:ext>
            </a:extLst>
          </p:cNvPr>
          <p:cNvSpPr>
            <a:spLocks/>
          </p:cNvSpPr>
          <p:nvPr/>
        </p:nvSpPr>
        <p:spPr>
          <a:xfrm rot="5208975">
            <a:off x="7297035" y="10025044"/>
            <a:ext cx="28800" cy="252000"/>
          </a:xfrm>
          <a:custGeom>
            <a:avLst/>
            <a:gdLst>
              <a:gd name="connsiteX0" fmla="*/ 20943 w 31414"/>
              <a:gd name="connsiteY0" fmla="*/ 0 h 257922"/>
              <a:gd name="connsiteX1" fmla="*/ 8568 w 31414"/>
              <a:gd name="connsiteY1" fmla="*/ 23794 h 257922"/>
              <a:gd name="connsiteX2" fmla="*/ 4760 w 31414"/>
              <a:gd name="connsiteY2" fmla="*/ 155134 h 257922"/>
              <a:gd name="connsiteX3" fmla="*/ 0 w 31414"/>
              <a:gd name="connsiteY3" fmla="*/ 236985 h 257922"/>
              <a:gd name="connsiteX4" fmla="*/ 10471 w 31414"/>
              <a:gd name="connsiteY4" fmla="*/ 257923 h 257922"/>
              <a:gd name="connsiteX5" fmla="*/ 22847 w 31414"/>
              <a:gd name="connsiteY5" fmla="*/ 237936 h 257922"/>
              <a:gd name="connsiteX6" fmla="*/ 25703 w 31414"/>
              <a:gd name="connsiteY6" fmla="*/ 160845 h 257922"/>
              <a:gd name="connsiteX7" fmla="*/ 25703 w 31414"/>
              <a:gd name="connsiteY7" fmla="*/ 123727 h 257922"/>
              <a:gd name="connsiteX8" fmla="*/ 31415 w 31414"/>
              <a:gd name="connsiteY8" fmla="*/ 25697 h 257922"/>
              <a:gd name="connsiteX9" fmla="*/ 20943 w 31414"/>
              <a:gd name="connsiteY9" fmla="*/ 0 h 25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14" h="257922">
                <a:moveTo>
                  <a:pt x="20943" y="0"/>
                </a:moveTo>
                <a:cubicBezTo>
                  <a:pt x="14279" y="0"/>
                  <a:pt x="9520" y="13325"/>
                  <a:pt x="8568" y="23794"/>
                </a:cubicBezTo>
                <a:cubicBezTo>
                  <a:pt x="8568" y="30456"/>
                  <a:pt x="4760" y="126582"/>
                  <a:pt x="4760" y="155134"/>
                </a:cubicBezTo>
                <a:cubicBezTo>
                  <a:pt x="4760" y="174169"/>
                  <a:pt x="0" y="233178"/>
                  <a:pt x="0" y="236985"/>
                </a:cubicBezTo>
                <a:cubicBezTo>
                  <a:pt x="0" y="247454"/>
                  <a:pt x="1904" y="257923"/>
                  <a:pt x="10471" y="257923"/>
                </a:cubicBezTo>
                <a:cubicBezTo>
                  <a:pt x="19039" y="257923"/>
                  <a:pt x="21895" y="245550"/>
                  <a:pt x="22847" y="237936"/>
                </a:cubicBezTo>
                <a:cubicBezTo>
                  <a:pt x="22847" y="235081"/>
                  <a:pt x="25703" y="178928"/>
                  <a:pt x="25703" y="160845"/>
                </a:cubicBezTo>
                <a:cubicBezTo>
                  <a:pt x="26655" y="148472"/>
                  <a:pt x="25703" y="136100"/>
                  <a:pt x="25703" y="123727"/>
                </a:cubicBezTo>
                <a:cubicBezTo>
                  <a:pt x="26655" y="107547"/>
                  <a:pt x="30463" y="37118"/>
                  <a:pt x="31415" y="25697"/>
                </a:cubicBezTo>
                <a:cubicBezTo>
                  <a:pt x="31415" y="10469"/>
                  <a:pt x="26655" y="952"/>
                  <a:pt x="20943" y="0"/>
                </a:cubicBezTo>
                <a:close/>
              </a:path>
            </a:pathLst>
          </a:custGeom>
          <a:solidFill>
            <a:srgbClr val="E87A34"/>
          </a:solidFill>
          <a:ln w="9509" cap="flat">
            <a:noFill/>
            <a:prstDash val="solid"/>
            <a:miter/>
          </a:ln>
        </p:spPr>
        <p:txBody>
          <a:bodyPr rtlCol="0" anchor="ctr"/>
          <a:lstStyle/>
          <a:p>
            <a:endParaRPr lang="en-US">
              <a:solidFill>
                <a:schemeClr val="bg1"/>
              </a:solidFill>
            </a:endParaRPr>
          </a:p>
        </p:txBody>
      </p:sp>
      <p:sp>
        <p:nvSpPr>
          <p:cNvPr id="11" name="Rectangle 10">
            <a:extLst>
              <a:ext uri="{FF2B5EF4-FFF2-40B4-BE49-F238E27FC236}">
                <a16:creationId xmlns:a16="http://schemas.microsoft.com/office/drawing/2014/main" id="{2B650364-84E3-E2C7-7AF0-1E1EFE366177}"/>
              </a:ext>
            </a:extLst>
          </p:cNvPr>
          <p:cNvSpPr/>
          <p:nvPr/>
        </p:nvSpPr>
        <p:spPr>
          <a:xfrm rot="16200000">
            <a:off x="5422310" y="8152522"/>
            <a:ext cx="3778250" cy="153888"/>
          </a:xfrm>
          <a:prstGeom prst="rect">
            <a:avLst/>
          </a:prstGeom>
        </p:spPr>
        <p:txBody>
          <a:bodyPr>
            <a:spAutoFit/>
          </a:bodyPr>
          <a:lstStyle/>
          <a:p>
            <a:r>
              <a:rPr lang="en-US" sz="400" kern="1200" spc="100" baseline="0" dirty="0">
                <a:solidFill>
                  <a:schemeClr val="bg1"/>
                </a:solidFill>
                <a:latin typeface="Calibri" panose="020F0502020204030204" pitchFamily="34" charset="0"/>
                <a:cs typeface="Calibri" panose="020F0502020204030204" pitchFamily="34" charset="0"/>
              </a:rPr>
              <a:t>DIGITAL WELLBEING FOR HIGHER EDUCATION LECTURERS</a:t>
            </a:r>
          </a:p>
        </p:txBody>
      </p:sp>
      <p:sp>
        <p:nvSpPr>
          <p:cNvPr id="15" name="Text Placeholder 9">
            <a:extLst>
              <a:ext uri="{FF2B5EF4-FFF2-40B4-BE49-F238E27FC236}">
                <a16:creationId xmlns:a16="http://schemas.microsoft.com/office/drawing/2014/main" id="{4DB88D6A-A630-9FED-3C6B-DD61E7E064B2}"/>
              </a:ext>
            </a:extLst>
          </p:cNvPr>
          <p:cNvSpPr txBox="1">
            <a:spLocks/>
          </p:cNvSpPr>
          <p:nvPr/>
        </p:nvSpPr>
        <p:spPr>
          <a:xfrm>
            <a:off x="822474" y="2501897"/>
            <a:ext cx="6080657" cy="6704828"/>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nSpc>
                <a:spcPts val="1440"/>
              </a:lnSpc>
            </a:pPr>
            <a:r>
              <a:rPr lang="en-US" sz="1300" b="0" dirty="0">
                <a:solidFill>
                  <a:schemeClr val="tx1"/>
                </a:solidFill>
              </a:rPr>
              <a:t>Try to keep the </a:t>
            </a:r>
            <a:r>
              <a:rPr lang="en-US" sz="1300" b="1" dirty="0">
                <a:solidFill>
                  <a:schemeClr val="tx1"/>
                </a:solidFill>
              </a:rPr>
              <a:t>same routine </a:t>
            </a:r>
            <a:r>
              <a:rPr lang="en-US" sz="1300" b="0" dirty="0">
                <a:solidFill>
                  <a:schemeClr val="tx1"/>
                </a:solidFill>
              </a:rPr>
              <a:t>when working from home as when working in person. Establish a suitable work space/home office that is ergonomically in line with local OSH standards (chair, desk, natural light, and minimum glare from the screen). Your employer is obligated to provide you with this information.</a:t>
            </a:r>
          </a:p>
          <a:p>
            <a:pPr>
              <a:lnSpc>
                <a:spcPts val="1440"/>
              </a:lnSpc>
            </a:pPr>
            <a:endParaRPr lang="en-US" sz="1300" dirty="0">
              <a:solidFill>
                <a:schemeClr val="tx1"/>
              </a:solidFill>
            </a:endParaRPr>
          </a:p>
          <a:p>
            <a:pPr>
              <a:lnSpc>
                <a:spcPts val="1440"/>
              </a:lnSpc>
            </a:pPr>
            <a:r>
              <a:rPr lang="en-US" sz="1300" dirty="0">
                <a:solidFill>
                  <a:schemeClr val="tx1"/>
                </a:solidFill>
              </a:rPr>
              <a:t>When </a:t>
            </a:r>
            <a:r>
              <a:rPr lang="en-US" sz="1300" b="1" dirty="0">
                <a:solidFill>
                  <a:schemeClr val="tx1"/>
                </a:solidFill>
              </a:rPr>
              <a:t>working from home</a:t>
            </a:r>
            <a:r>
              <a:rPr lang="en-US" sz="1300" dirty="0">
                <a:solidFill>
                  <a:schemeClr val="tx1"/>
                </a:solidFill>
              </a:rPr>
              <a:t>, consistently separate work and personal activities, creating not only a permanent workplace but also a home-office routine. If possible, also separate work and personal devices (computer, notebook) and email accounts. </a:t>
            </a:r>
          </a:p>
          <a:p>
            <a:pPr>
              <a:lnSpc>
                <a:spcPts val="1440"/>
              </a:lnSpc>
            </a:pPr>
            <a:endParaRPr lang="en-US" sz="1300" dirty="0">
              <a:solidFill>
                <a:schemeClr val="tx1"/>
              </a:solidFill>
            </a:endParaRPr>
          </a:p>
          <a:p>
            <a:pPr>
              <a:lnSpc>
                <a:spcPts val="1440"/>
              </a:lnSpc>
            </a:pPr>
            <a:r>
              <a:rPr lang="en-US" sz="1300" dirty="0">
                <a:solidFill>
                  <a:schemeClr val="tx1"/>
                </a:solidFill>
              </a:rPr>
              <a:t>If you </a:t>
            </a:r>
            <a:r>
              <a:rPr lang="en-US" sz="1300" b="1" dirty="0">
                <a:solidFill>
                  <a:schemeClr val="tx1"/>
                </a:solidFill>
              </a:rPr>
              <a:t>find yourself struggling </a:t>
            </a:r>
            <a:r>
              <a:rPr lang="en-US" sz="1300" dirty="0">
                <a:solidFill>
                  <a:schemeClr val="tx1"/>
                </a:solidFill>
              </a:rPr>
              <a:t>with establishing a suitable work routine from home, try to keep the same routine as when working in the office (standard work hours, wear the same clothes, etc.)</a:t>
            </a:r>
          </a:p>
          <a:p>
            <a:pPr>
              <a:lnSpc>
                <a:spcPts val="1440"/>
              </a:lnSpc>
            </a:pPr>
            <a:endParaRPr lang="en-US" sz="1300" dirty="0">
              <a:solidFill>
                <a:schemeClr val="tx1"/>
              </a:solidFill>
            </a:endParaRPr>
          </a:p>
          <a:p>
            <a:pPr>
              <a:lnSpc>
                <a:spcPts val="1440"/>
              </a:lnSpc>
            </a:pPr>
            <a:r>
              <a:rPr lang="en-US" sz="1300" b="1" dirty="0">
                <a:solidFill>
                  <a:schemeClr val="tx1"/>
                </a:solidFill>
              </a:rPr>
              <a:t>Do not work on multiple devices </a:t>
            </a:r>
            <a:r>
              <a:rPr lang="en-US" sz="1300" dirty="0">
                <a:solidFill>
                  <a:schemeClr val="tx1"/>
                </a:solidFill>
              </a:rPr>
              <a:t>(computer, tablet, mobile) or solve multiple problems at the same time (e.g., emails during an online meeting). </a:t>
            </a:r>
          </a:p>
          <a:p>
            <a:endParaRPr lang="en-US" sz="1600" dirty="0">
              <a:solidFill>
                <a:schemeClr val="tx1"/>
              </a:solidFill>
            </a:endParaRPr>
          </a:p>
          <a:p>
            <a:pPr>
              <a:lnSpc>
                <a:spcPts val="1440"/>
              </a:lnSpc>
            </a:pPr>
            <a:r>
              <a:rPr lang="en-US" sz="1300" dirty="0">
                <a:solidFill>
                  <a:schemeClr val="tx1"/>
                </a:solidFill>
              </a:rPr>
              <a:t>Minimize </a:t>
            </a:r>
            <a:r>
              <a:rPr lang="en-US" sz="1300" b="1" dirty="0">
                <a:solidFill>
                  <a:schemeClr val="tx1"/>
                </a:solidFill>
              </a:rPr>
              <a:t>non-necessary</a:t>
            </a:r>
            <a:r>
              <a:rPr lang="en-US" sz="1300" dirty="0">
                <a:solidFill>
                  <a:schemeClr val="tx1"/>
                </a:solidFill>
              </a:rPr>
              <a:t> SMS, emails, chats and online meetings.</a:t>
            </a:r>
          </a:p>
          <a:p>
            <a:endParaRPr lang="en-US" sz="1600" dirty="0">
              <a:solidFill>
                <a:schemeClr val="tx1"/>
              </a:solidFill>
            </a:endParaRPr>
          </a:p>
          <a:p>
            <a:pPr>
              <a:lnSpc>
                <a:spcPts val="1440"/>
              </a:lnSpc>
            </a:pPr>
            <a:r>
              <a:rPr lang="en-US" sz="1300" b="1" dirty="0">
                <a:solidFill>
                  <a:schemeClr val="tx1"/>
                </a:solidFill>
              </a:rPr>
              <a:t>Prepare for online meetings </a:t>
            </a:r>
            <a:r>
              <a:rPr lang="en-US" sz="1300" dirty="0">
                <a:solidFill>
                  <a:schemeClr val="tx1"/>
                </a:solidFill>
              </a:rPr>
              <a:t>as you would for in-person meetings.</a:t>
            </a:r>
          </a:p>
          <a:p>
            <a:endParaRPr lang="en-US" sz="1600" dirty="0">
              <a:solidFill>
                <a:schemeClr val="tx1"/>
              </a:solidFill>
            </a:endParaRPr>
          </a:p>
          <a:p>
            <a:pPr>
              <a:lnSpc>
                <a:spcPts val="1440"/>
              </a:lnSpc>
            </a:pPr>
            <a:r>
              <a:rPr lang="en-US" sz="1300" b="1" dirty="0">
                <a:solidFill>
                  <a:schemeClr val="tx1"/>
                </a:solidFill>
              </a:rPr>
              <a:t>Keep physically active </a:t>
            </a:r>
            <a:r>
              <a:rPr lang="en-US" sz="1300" dirty="0">
                <a:solidFill>
                  <a:schemeClr val="tx1"/>
                </a:solidFill>
              </a:rPr>
              <a:t>as much as you can. Don't use the extra time gained by not having to commute in reading emails, endless scrolling, or other work activities. Whether at home office or work office, there are a number of desk-exercises you can do which will help with common ailments associated with sitting at a desk all day </a:t>
            </a:r>
            <a:r>
              <a:rPr lang="en-US" sz="1300" dirty="0">
                <a:solidFill>
                  <a:srgbClr val="E87A33"/>
                </a:solidFill>
              </a:rPr>
              <a:t>(</a:t>
            </a:r>
            <a:r>
              <a:rPr lang="en-US" sz="1300" dirty="0">
                <a:solidFill>
                  <a:srgbClr val="E87A33"/>
                </a:solidFill>
                <a:hlinkClick r:id="rId3">
                  <a:extLst>
                    <a:ext uri="{A12FA001-AC4F-418D-AE19-62706E023703}">
                      <ahyp:hlinkClr xmlns:ahyp="http://schemas.microsoft.com/office/drawing/2018/hyperlinkcolor" val="tx"/>
                    </a:ext>
                  </a:extLst>
                </a:hlinkClick>
              </a:rPr>
              <a:t>https://blog.doist.com/15-desk-exercises/</a:t>
            </a:r>
            <a:r>
              <a:rPr lang="en-US" sz="1300" dirty="0">
                <a:solidFill>
                  <a:srgbClr val="E87A33"/>
                </a:solidFill>
              </a:rPr>
              <a:t>) </a:t>
            </a:r>
          </a:p>
          <a:p>
            <a:pPr>
              <a:lnSpc>
                <a:spcPts val="1440"/>
              </a:lnSpc>
            </a:pPr>
            <a:endParaRPr lang="en-US" sz="1300" dirty="0">
              <a:solidFill>
                <a:schemeClr val="tx1"/>
              </a:solidFill>
            </a:endParaRPr>
          </a:p>
          <a:p>
            <a:pPr>
              <a:lnSpc>
                <a:spcPts val="1440"/>
              </a:lnSpc>
            </a:pPr>
            <a:r>
              <a:rPr lang="en-US" sz="1300" b="1" dirty="0">
                <a:solidFill>
                  <a:schemeClr val="tx1"/>
                </a:solidFill>
              </a:rPr>
              <a:t>Don't neglect personal contact </a:t>
            </a:r>
            <a:r>
              <a:rPr lang="en-US" sz="1300" dirty="0">
                <a:solidFill>
                  <a:schemeClr val="tx1"/>
                </a:solidFill>
              </a:rPr>
              <a:t>with colleagues, make time for informal meetings, even when working from home.</a:t>
            </a:r>
          </a:p>
          <a:p>
            <a:pPr>
              <a:lnSpc>
                <a:spcPts val="1440"/>
              </a:lnSpc>
            </a:pPr>
            <a:endParaRPr lang="en-US" sz="1300" dirty="0">
              <a:solidFill>
                <a:schemeClr val="tx1"/>
              </a:solidFill>
            </a:endParaRPr>
          </a:p>
          <a:p>
            <a:pPr>
              <a:lnSpc>
                <a:spcPts val="1440"/>
              </a:lnSpc>
            </a:pPr>
            <a:r>
              <a:rPr lang="en-US" sz="1300" dirty="0">
                <a:solidFill>
                  <a:schemeClr val="tx1"/>
                </a:solidFill>
              </a:rPr>
              <a:t>When you have </a:t>
            </a:r>
            <a:r>
              <a:rPr lang="en-US" sz="1300" b="1" dirty="0">
                <a:solidFill>
                  <a:schemeClr val="tx1"/>
                </a:solidFill>
              </a:rPr>
              <a:t>finished your work activities</a:t>
            </a:r>
            <a:r>
              <a:rPr lang="en-US" sz="1300" dirty="0">
                <a:solidFill>
                  <a:schemeClr val="tx1"/>
                </a:solidFill>
              </a:rPr>
              <a:t>, don't open your work email and turn off your incoming email alerts.</a:t>
            </a:r>
          </a:p>
          <a:p>
            <a:pPr>
              <a:lnSpc>
                <a:spcPts val="1440"/>
              </a:lnSpc>
            </a:pPr>
            <a:endParaRPr lang="en-US" sz="1300" dirty="0">
              <a:solidFill>
                <a:schemeClr val="tx1"/>
              </a:solidFill>
            </a:endParaRPr>
          </a:p>
          <a:p>
            <a:pPr>
              <a:lnSpc>
                <a:spcPts val="1440"/>
              </a:lnSpc>
            </a:pPr>
            <a:r>
              <a:rPr lang="en-US" sz="1300" b="1" dirty="0">
                <a:solidFill>
                  <a:schemeClr val="tx1"/>
                </a:solidFill>
              </a:rPr>
              <a:t>Don't be afraid to ask IT staff for advice </a:t>
            </a:r>
            <a:r>
              <a:rPr lang="en-US" sz="1300" dirty="0">
                <a:solidFill>
                  <a:schemeClr val="tx1"/>
                </a:solidFill>
              </a:rPr>
              <a:t>(e.g., turning off email notification, setting up an email “away” message, etc.). Take advantage of adjustable features such as screen contrast, text size, </a:t>
            </a:r>
            <a:r>
              <a:rPr lang="en-US" sz="1300" dirty="0" err="1">
                <a:solidFill>
                  <a:schemeClr val="tx1"/>
                </a:solidFill>
              </a:rPr>
              <a:t>colour</a:t>
            </a:r>
            <a:r>
              <a:rPr lang="en-US" sz="1300" dirty="0">
                <a:solidFill>
                  <a:schemeClr val="tx1"/>
                </a:solidFill>
              </a:rPr>
              <a:t> adjustments, and use of assistive technologies such as speech-to-text software, etc. </a:t>
            </a:r>
          </a:p>
          <a:p>
            <a:pPr>
              <a:lnSpc>
                <a:spcPts val="1440"/>
              </a:lnSpc>
            </a:pPr>
            <a:endParaRPr lang="en-US" sz="1300" dirty="0">
              <a:solidFill>
                <a:schemeClr val="tx1"/>
              </a:solidFill>
            </a:endParaRPr>
          </a:p>
          <a:p>
            <a:pPr>
              <a:lnSpc>
                <a:spcPts val="1440"/>
              </a:lnSpc>
            </a:pPr>
            <a:r>
              <a:rPr lang="en-US" sz="1300" b="1" dirty="0">
                <a:solidFill>
                  <a:schemeClr val="tx1"/>
                </a:solidFill>
              </a:rPr>
              <a:t>Prioritize sleep: </a:t>
            </a:r>
            <a:r>
              <a:rPr lang="en-US" sz="1300" dirty="0">
                <a:solidFill>
                  <a:schemeClr val="tx1"/>
                </a:solidFill>
              </a:rPr>
              <a:t>Avoid using digital devices in the bedroom, as the blue light from the screens can interfere with your sleep cycle. If possible, use a blue light filter. This is </a:t>
            </a:r>
            <a:r>
              <a:rPr lang="en-US" sz="1300" dirty="0" err="1">
                <a:solidFill>
                  <a:schemeClr val="tx1"/>
                </a:solidFill>
              </a:rPr>
              <a:t>usuall</a:t>
            </a:r>
            <a:r>
              <a:rPr lang="en-US" sz="1300" dirty="0">
                <a:solidFill>
                  <a:schemeClr val="tx1"/>
                </a:solidFill>
              </a:rPr>
              <a:t> available in the settings on your device.</a:t>
            </a:r>
          </a:p>
          <a:p>
            <a:pPr>
              <a:lnSpc>
                <a:spcPts val="1440"/>
              </a:lnSpc>
            </a:pPr>
            <a:endParaRPr lang="en-US" sz="1300" dirty="0">
              <a:solidFill>
                <a:schemeClr val="tx1"/>
              </a:solidFill>
            </a:endParaRPr>
          </a:p>
          <a:p>
            <a:pPr>
              <a:lnSpc>
                <a:spcPts val="1440"/>
              </a:lnSpc>
            </a:pPr>
            <a:endParaRPr lang="en-US" sz="1300" dirty="0">
              <a:solidFill>
                <a:schemeClr val="tx1"/>
              </a:solidFill>
            </a:endParaRPr>
          </a:p>
        </p:txBody>
      </p:sp>
      <p:sp>
        <p:nvSpPr>
          <p:cNvPr id="17" name="Title 1">
            <a:extLst>
              <a:ext uri="{FF2B5EF4-FFF2-40B4-BE49-F238E27FC236}">
                <a16:creationId xmlns:a16="http://schemas.microsoft.com/office/drawing/2014/main" id="{C8823B80-BE4E-595E-F917-DA7A1107C50C}"/>
              </a:ext>
            </a:extLst>
          </p:cNvPr>
          <p:cNvSpPr txBox="1">
            <a:spLocks/>
          </p:cNvSpPr>
          <p:nvPr/>
        </p:nvSpPr>
        <p:spPr>
          <a:xfrm>
            <a:off x="474130" y="1365100"/>
            <a:ext cx="4205823" cy="420221"/>
          </a:xfrm>
          <a:prstGeom prst="rect">
            <a:avLst/>
          </a:prstGeom>
          <a:solidFill>
            <a:srgbClr val="E87A33"/>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5875"/>
            <a:r>
              <a:rPr lang="en-GB" sz="2000" dirty="0"/>
              <a:t>PERSONAL DIGITAL WELLBEING CODE</a:t>
            </a:r>
          </a:p>
        </p:txBody>
      </p:sp>
      <p:grpSp>
        <p:nvGrpSpPr>
          <p:cNvPr id="24" name="Group 23">
            <a:extLst>
              <a:ext uri="{FF2B5EF4-FFF2-40B4-BE49-F238E27FC236}">
                <a16:creationId xmlns:a16="http://schemas.microsoft.com/office/drawing/2014/main" id="{622F5DC8-73CC-D9D0-CE89-4868A26FB0F8}"/>
              </a:ext>
            </a:extLst>
          </p:cNvPr>
          <p:cNvGrpSpPr/>
          <p:nvPr/>
        </p:nvGrpSpPr>
        <p:grpSpPr>
          <a:xfrm>
            <a:off x="418017" y="3122296"/>
            <a:ext cx="6617342" cy="370987"/>
            <a:chOff x="3637125" y="7925174"/>
            <a:chExt cx="6617342" cy="370987"/>
          </a:xfrm>
        </p:grpSpPr>
        <p:cxnSp>
          <p:nvCxnSpPr>
            <p:cNvPr id="25" name="Straight Connector 24">
              <a:extLst>
                <a:ext uri="{FF2B5EF4-FFF2-40B4-BE49-F238E27FC236}">
                  <a16:creationId xmlns:a16="http://schemas.microsoft.com/office/drawing/2014/main" id="{91B548BE-0BD0-63DB-1228-6948D3838B67}"/>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26" name="Oval 25">
              <a:extLst>
                <a:ext uri="{FF2B5EF4-FFF2-40B4-BE49-F238E27FC236}">
                  <a16:creationId xmlns:a16="http://schemas.microsoft.com/office/drawing/2014/main" id="{3E57AA86-8D48-94B3-76BE-BA9B518878DB}"/>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8948501-4F16-3923-BDC4-FFC1FAAF0BDE}"/>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02</a:t>
              </a:r>
            </a:p>
          </p:txBody>
        </p:sp>
      </p:grpSp>
      <p:grpSp>
        <p:nvGrpSpPr>
          <p:cNvPr id="30" name="Group 29">
            <a:extLst>
              <a:ext uri="{FF2B5EF4-FFF2-40B4-BE49-F238E27FC236}">
                <a16:creationId xmlns:a16="http://schemas.microsoft.com/office/drawing/2014/main" id="{ACDCAE81-CF7B-B31D-9D62-8DBD0F8FA10C}"/>
              </a:ext>
            </a:extLst>
          </p:cNvPr>
          <p:cNvGrpSpPr/>
          <p:nvPr/>
        </p:nvGrpSpPr>
        <p:grpSpPr>
          <a:xfrm>
            <a:off x="418017" y="2231145"/>
            <a:ext cx="6617342" cy="370987"/>
            <a:chOff x="3637125" y="7925174"/>
            <a:chExt cx="6617342" cy="370987"/>
          </a:xfrm>
        </p:grpSpPr>
        <p:cxnSp>
          <p:nvCxnSpPr>
            <p:cNvPr id="31" name="Straight Connector 30">
              <a:extLst>
                <a:ext uri="{FF2B5EF4-FFF2-40B4-BE49-F238E27FC236}">
                  <a16:creationId xmlns:a16="http://schemas.microsoft.com/office/drawing/2014/main" id="{B4AB989F-705F-399E-87AA-8FAC32883492}"/>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9BE2458C-0508-308E-03EF-A67033F2130F}"/>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2B39CF-F75E-FBEE-9B9E-9A5FE9A9A4C3}"/>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01</a:t>
              </a:r>
            </a:p>
          </p:txBody>
        </p:sp>
      </p:grpSp>
      <p:grpSp>
        <p:nvGrpSpPr>
          <p:cNvPr id="34" name="Group 33">
            <a:extLst>
              <a:ext uri="{FF2B5EF4-FFF2-40B4-BE49-F238E27FC236}">
                <a16:creationId xmlns:a16="http://schemas.microsoft.com/office/drawing/2014/main" id="{42437554-7523-792D-4EDA-B520BC8D2715}"/>
              </a:ext>
            </a:extLst>
          </p:cNvPr>
          <p:cNvGrpSpPr/>
          <p:nvPr/>
        </p:nvGrpSpPr>
        <p:grpSpPr>
          <a:xfrm>
            <a:off x="418017" y="3855706"/>
            <a:ext cx="6617342" cy="370987"/>
            <a:chOff x="3637125" y="7925174"/>
            <a:chExt cx="6617342" cy="370987"/>
          </a:xfrm>
        </p:grpSpPr>
        <p:cxnSp>
          <p:nvCxnSpPr>
            <p:cNvPr id="35" name="Straight Connector 34">
              <a:extLst>
                <a:ext uri="{FF2B5EF4-FFF2-40B4-BE49-F238E27FC236}">
                  <a16:creationId xmlns:a16="http://schemas.microsoft.com/office/drawing/2014/main" id="{62D9E453-2991-4CD0-193D-38F796BDBF31}"/>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36" name="Oval 35">
              <a:extLst>
                <a:ext uri="{FF2B5EF4-FFF2-40B4-BE49-F238E27FC236}">
                  <a16:creationId xmlns:a16="http://schemas.microsoft.com/office/drawing/2014/main" id="{C14C9329-4693-590F-B7F0-B9B0172C7F05}"/>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44E5A037-CF37-F6CA-00EA-5D682D3CBC21}"/>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03</a:t>
              </a:r>
            </a:p>
          </p:txBody>
        </p:sp>
      </p:grpSp>
      <p:grpSp>
        <p:nvGrpSpPr>
          <p:cNvPr id="38" name="Group 37">
            <a:extLst>
              <a:ext uri="{FF2B5EF4-FFF2-40B4-BE49-F238E27FC236}">
                <a16:creationId xmlns:a16="http://schemas.microsoft.com/office/drawing/2014/main" id="{85B3C0F6-0FF6-0EDB-59D4-9D57FF5B4BCC}"/>
              </a:ext>
            </a:extLst>
          </p:cNvPr>
          <p:cNvGrpSpPr/>
          <p:nvPr/>
        </p:nvGrpSpPr>
        <p:grpSpPr>
          <a:xfrm>
            <a:off x="418017" y="4576336"/>
            <a:ext cx="6617342" cy="370987"/>
            <a:chOff x="3637125" y="7925174"/>
            <a:chExt cx="6617342" cy="370987"/>
          </a:xfrm>
        </p:grpSpPr>
        <p:cxnSp>
          <p:nvCxnSpPr>
            <p:cNvPr id="39" name="Straight Connector 38">
              <a:extLst>
                <a:ext uri="{FF2B5EF4-FFF2-40B4-BE49-F238E27FC236}">
                  <a16:creationId xmlns:a16="http://schemas.microsoft.com/office/drawing/2014/main" id="{05CB7DD1-FFA1-58CD-9017-BD0C54ED2A6A}"/>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40" name="Oval 39">
              <a:extLst>
                <a:ext uri="{FF2B5EF4-FFF2-40B4-BE49-F238E27FC236}">
                  <a16:creationId xmlns:a16="http://schemas.microsoft.com/office/drawing/2014/main" id="{EF08CFBB-B9F6-37CB-D711-C61FC893C079}"/>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9B57649C-80EB-764D-DDB5-6C3E6EFCCCCD}"/>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04</a:t>
              </a:r>
            </a:p>
          </p:txBody>
        </p:sp>
      </p:grpSp>
      <p:grpSp>
        <p:nvGrpSpPr>
          <p:cNvPr id="42" name="Group 41">
            <a:extLst>
              <a:ext uri="{FF2B5EF4-FFF2-40B4-BE49-F238E27FC236}">
                <a16:creationId xmlns:a16="http://schemas.microsoft.com/office/drawing/2014/main" id="{35995B1F-5F6A-0FCC-A033-BCBE3802BCD5}"/>
              </a:ext>
            </a:extLst>
          </p:cNvPr>
          <p:cNvGrpSpPr/>
          <p:nvPr/>
        </p:nvGrpSpPr>
        <p:grpSpPr>
          <a:xfrm>
            <a:off x="418017" y="5132584"/>
            <a:ext cx="6617342" cy="370987"/>
            <a:chOff x="3637125" y="7925174"/>
            <a:chExt cx="6617342" cy="370987"/>
          </a:xfrm>
        </p:grpSpPr>
        <p:cxnSp>
          <p:nvCxnSpPr>
            <p:cNvPr id="43" name="Straight Connector 42">
              <a:extLst>
                <a:ext uri="{FF2B5EF4-FFF2-40B4-BE49-F238E27FC236}">
                  <a16:creationId xmlns:a16="http://schemas.microsoft.com/office/drawing/2014/main" id="{EFE17519-481C-D7FA-C545-52497A6708B7}"/>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44" name="Oval 43">
              <a:extLst>
                <a:ext uri="{FF2B5EF4-FFF2-40B4-BE49-F238E27FC236}">
                  <a16:creationId xmlns:a16="http://schemas.microsoft.com/office/drawing/2014/main" id="{C2DFAECE-B4C0-3D66-1C89-99A4FD9B1DF3}"/>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F92E338A-9579-9BD1-A118-ECC5B0C41B65}"/>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05</a:t>
              </a:r>
            </a:p>
          </p:txBody>
        </p:sp>
      </p:grpSp>
      <p:grpSp>
        <p:nvGrpSpPr>
          <p:cNvPr id="46" name="Group 45">
            <a:extLst>
              <a:ext uri="{FF2B5EF4-FFF2-40B4-BE49-F238E27FC236}">
                <a16:creationId xmlns:a16="http://schemas.microsoft.com/office/drawing/2014/main" id="{90DA99CA-955F-43B7-846C-D4F0C0524E39}"/>
              </a:ext>
            </a:extLst>
          </p:cNvPr>
          <p:cNvGrpSpPr/>
          <p:nvPr/>
        </p:nvGrpSpPr>
        <p:grpSpPr>
          <a:xfrm>
            <a:off x="418017" y="5552258"/>
            <a:ext cx="6617342" cy="370987"/>
            <a:chOff x="3637125" y="7925174"/>
            <a:chExt cx="6617342" cy="370987"/>
          </a:xfrm>
        </p:grpSpPr>
        <p:cxnSp>
          <p:nvCxnSpPr>
            <p:cNvPr id="47" name="Straight Connector 46">
              <a:extLst>
                <a:ext uri="{FF2B5EF4-FFF2-40B4-BE49-F238E27FC236}">
                  <a16:creationId xmlns:a16="http://schemas.microsoft.com/office/drawing/2014/main" id="{3C66C01E-075D-A931-FEBD-191ABE89CA19}"/>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48" name="Oval 47">
              <a:extLst>
                <a:ext uri="{FF2B5EF4-FFF2-40B4-BE49-F238E27FC236}">
                  <a16:creationId xmlns:a16="http://schemas.microsoft.com/office/drawing/2014/main" id="{EFE930A5-A6C2-E7EB-148E-303B57F26250}"/>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ECF3E75B-FAD5-F09C-837C-9F19F29E127A}"/>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06</a:t>
              </a:r>
            </a:p>
          </p:txBody>
        </p:sp>
      </p:grpSp>
      <p:grpSp>
        <p:nvGrpSpPr>
          <p:cNvPr id="50" name="Group 49">
            <a:extLst>
              <a:ext uri="{FF2B5EF4-FFF2-40B4-BE49-F238E27FC236}">
                <a16:creationId xmlns:a16="http://schemas.microsoft.com/office/drawing/2014/main" id="{1F9C41B2-F0AD-CA14-0053-672852A89BE1}"/>
              </a:ext>
            </a:extLst>
          </p:cNvPr>
          <p:cNvGrpSpPr/>
          <p:nvPr/>
        </p:nvGrpSpPr>
        <p:grpSpPr>
          <a:xfrm>
            <a:off x="418017" y="7057272"/>
            <a:ext cx="6617342" cy="370987"/>
            <a:chOff x="3637125" y="7925174"/>
            <a:chExt cx="6617342" cy="370987"/>
          </a:xfrm>
        </p:grpSpPr>
        <p:cxnSp>
          <p:nvCxnSpPr>
            <p:cNvPr id="51" name="Straight Connector 50">
              <a:extLst>
                <a:ext uri="{FF2B5EF4-FFF2-40B4-BE49-F238E27FC236}">
                  <a16:creationId xmlns:a16="http://schemas.microsoft.com/office/drawing/2014/main" id="{F0053986-CD23-0788-BFE0-3085E20205C5}"/>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52" name="Oval 51">
              <a:extLst>
                <a:ext uri="{FF2B5EF4-FFF2-40B4-BE49-F238E27FC236}">
                  <a16:creationId xmlns:a16="http://schemas.microsoft.com/office/drawing/2014/main" id="{5CEFD515-EBDB-6F08-C6D2-E05589DE172D}"/>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6EF21174-1D8C-3530-1509-6353E0293944}"/>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08</a:t>
              </a:r>
            </a:p>
          </p:txBody>
        </p:sp>
      </p:grpSp>
      <p:grpSp>
        <p:nvGrpSpPr>
          <p:cNvPr id="54" name="Group 53">
            <a:extLst>
              <a:ext uri="{FF2B5EF4-FFF2-40B4-BE49-F238E27FC236}">
                <a16:creationId xmlns:a16="http://schemas.microsoft.com/office/drawing/2014/main" id="{83D0B36D-9EED-7F90-709A-55E808189D82}"/>
              </a:ext>
            </a:extLst>
          </p:cNvPr>
          <p:cNvGrpSpPr/>
          <p:nvPr/>
        </p:nvGrpSpPr>
        <p:grpSpPr>
          <a:xfrm>
            <a:off x="418017" y="7574291"/>
            <a:ext cx="6617342" cy="370987"/>
            <a:chOff x="3637125" y="7925174"/>
            <a:chExt cx="6617342" cy="370987"/>
          </a:xfrm>
        </p:grpSpPr>
        <p:cxnSp>
          <p:nvCxnSpPr>
            <p:cNvPr id="55" name="Straight Connector 54">
              <a:extLst>
                <a:ext uri="{FF2B5EF4-FFF2-40B4-BE49-F238E27FC236}">
                  <a16:creationId xmlns:a16="http://schemas.microsoft.com/office/drawing/2014/main" id="{C5CFA36C-970F-22EB-366C-ABD5E65F13A8}"/>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56" name="Oval 55">
              <a:extLst>
                <a:ext uri="{FF2B5EF4-FFF2-40B4-BE49-F238E27FC236}">
                  <a16:creationId xmlns:a16="http://schemas.microsoft.com/office/drawing/2014/main" id="{75E879D0-FBC3-6FE2-BEF9-8D2266D166E0}"/>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12FA8994-A979-E66E-5BFC-699D33022AAF}"/>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09</a:t>
              </a:r>
            </a:p>
          </p:txBody>
        </p:sp>
      </p:grpSp>
      <p:grpSp>
        <p:nvGrpSpPr>
          <p:cNvPr id="58" name="Group 57">
            <a:extLst>
              <a:ext uri="{FF2B5EF4-FFF2-40B4-BE49-F238E27FC236}">
                <a16:creationId xmlns:a16="http://schemas.microsoft.com/office/drawing/2014/main" id="{129BE4E7-D06B-2FFF-58CE-96B6C09FA129}"/>
              </a:ext>
            </a:extLst>
          </p:cNvPr>
          <p:cNvGrpSpPr/>
          <p:nvPr/>
        </p:nvGrpSpPr>
        <p:grpSpPr>
          <a:xfrm>
            <a:off x="418017" y="8132676"/>
            <a:ext cx="6617342" cy="370987"/>
            <a:chOff x="3637125" y="7925174"/>
            <a:chExt cx="6617342" cy="370987"/>
          </a:xfrm>
        </p:grpSpPr>
        <p:cxnSp>
          <p:nvCxnSpPr>
            <p:cNvPr id="59" name="Straight Connector 58">
              <a:extLst>
                <a:ext uri="{FF2B5EF4-FFF2-40B4-BE49-F238E27FC236}">
                  <a16:creationId xmlns:a16="http://schemas.microsoft.com/office/drawing/2014/main" id="{464FA60F-D466-EE47-6443-8F5A41BD7271}"/>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60" name="Oval 59">
              <a:extLst>
                <a:ext uri="{FF2B5EF4-FFF2-40B4-BE49-F238E27FC236}">
                  <a16:creationId xmlns:a16="http://schemas.microsoft.com/office/drawing/2014/main" id="{D4875A89-B3DF-2C18-15C2-EF17D15C854D}"/>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AF5DE430-B485-1C50-2912-A4DFB6E3ACCB}"/>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10</a:t>
              </a:r>
            </a:p>
          </p:txBody>
        </p:sp>
      </p:grpSp>
      <p:grpSp>
        <p:nvGrpSpPr>
          <p:cNvPr id="62" name="Group 61">
            <a:extLst>
              <a:ext uri="{FF2B5EF4-FFF2-40B4-BE49-F238E27FC236}">
                <a16:creationId xmlns:a16="http://schemas.microsoft.com/office/drawing/2014/main" id="{6EED9C12-2D21-E2E4-2DC2-4421851ACC74}"/>
              </a:ext>
            </a:extLst>
          </p:cNvPr>
          <p:cNvGrpSpPr/>
          <p:nvPr/>
        </p:nvGrpSpPr>
        <p:grpSpPr>
          <a:xfrm>
            <a:off x="418017" y="9045010"/>
            <a:ext cx="6617342" cy="370987"/>
            <a:chOff x="3637125" y="7925174"/>
            <a:chExt cx="6617342" cy="370987"/>
          </a:xfrm>
        </p:grpSpPr>
        <p:cxnSp>
          <p:nvCxnSpPr>
            <p:cNvPr id="63" name="Straight Connector 62">
              <a:extLst>
                <a:ext uri="{FF2B5EF4-FFF2-40B4-BE49-F238E27FC236}">
                  <a16:creationId xmlns:a16="http://schemas.microsoft.com/office/drawing/2014/main" id="{18A630C6-D416-55ED-CA66-EF0C27DEC89D}"/>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28" name="Oval 127">
              <a:extLst>
                <a:ext uri="{FF2B5EF4-FFF2-40B4-BE49-F238E27FC236}">
                  <a16:creationId xmlns:a16="http://schemas.microsoft.com/office/drawing/2014/main" id="{63CD11D9-26BF-E72C-E734-8E1E706886EB}"/>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978BF133-29C8-DA8F-BCD3-44B577DD24DF}"/>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11</a:t>
              </a:r>
            </a:p>
          </p:txBody>
        </p:sp>
      </p:grpSp>
      <p:grpSp>
        <p:nvGrpSpPr>
          <p:cNvPr id="135" name="Group 134">
            <a:extLst>
              <a:ext uri="{FF2B5EF4-FFF2-40B4-BE49-F238E27FC236}">
                <a16:creationId xmlns:a16="http://schemas.microsoft.com/office/drawing/2014/main" id="{90DA8708-5B0A-35CB-8A97-4008FB2EC688}"/>
              </a:ext>
            </a:extLst>
          </p:cNvPr>
          <p:cNvGrpSpPr/>
          <p:nvPr/>
        </p:nvGrpSpPr>
        <p:grpSpPr>
          <a:xfrm>
            <a:off x="418017" y="5986244"/>
            <a:ext cx="6617342" cy="370987"/>
            <a:chOff x="3637125" y="7925174"/>
            <a:chExt cx="6617342" cy="370987"/>
          </a:xfrm>
        </p:grpSpPr>
        <p:cxnSp>
          <p:nvCxnSpPr>
            <p:cNvPr id="136" name="Straight Connector 135">
              <a:extLst>
                <a:ext uri="{FF2B5EF4-FFF2-40B4-BE49-F238E27FC236}">
                  <a16:creationId xmlns:a16="http://schemas.microsoft.com/office/drawing/2014/main" id="{31DF46C7-AD5A-F70A-B925-5EE59907CB54}"/>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DC9D9057-7E30-EEA4-F3C9-D262FEE655E8}"/>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TextBox 137">
              <a:extLst>
                <a:ext uri="{FF2B5EF4-FFF2-40B4-BE49-F238E27FC236}">
                  <a16:creationId xmlns:a16="http://schemas.microsoft.com/office/drawing/2014/main" id="{24D7A574-AC00-1C42-89B3-F61919F04664}"/>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07</a:t>
              </a:r>
            </a:p>
          </p:txBody>
        </p:sp>
      </p:grpSp>
    </p:spTree>
    <p:extLst>
      <p:ext uri="{BB962C8B-B14F-4D97-AF65-F5344CB8AC3E}">
        <p14:creationId xmlns:p14="http://schemas.microsoft.com/office/powerpoint/2010/main" val="93349576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a:extLst>
              <a:ext uri="{FF2B5EF4-FFF2-40B4-BE49-F238E27FC236}">
                <a16:creationId xmlns:a16="http://schemas.microsoft.com/office/drawing/2014/main" id="{EC56B868-DA3F-9DB6-7A10-0B2AE2F2D85B}"/>
              </a:ext>
            </a:extLst>
          </p:cNvPr>
          <p:cNvPicPr>
            <a:picLocks noGrp="1" noChangeAspect="1"/>
          </p:cNvPicPr>
          <p:nvPr>
            <p:ph type="pic" sz="quarter" idx="10"/>
          </p:nvPr>
        </p:nvPicPr>
        <p:blipFill rotWithShape="1">
          <a:blip r:embed="rId2"/>
          <a:srcRect l="18438" t="431" r="39083" b="9448"/>
          <a:stretch/>
        </p:blipFill>
        <p:spPr>
          <a:xfrm>
            <a:off x="0" y="-1"/>
            <a:ext cx="7559675" cy="10691814"/>
          </a:xfrm>
        </p:spPr>
      </p:pic>
      <p:sp>
        <p:nvSpPr>
          <p:cNvPr id="11" name="Text Placeholder 10">
            <a:extLst>
              <a:ext uri="{FF2B5EF4-FFF2-40B4-BE49-F238E27FC236}">
                <a16:creationId xmlns:a16="http://schemas.microsoft.com/office/drawing/2014/main" id="{76A6D3D4-5EA2-E007-0DAA-A5A9D6E5A8CA}"/>
              </a:ext>
            </a:extLst>
          </p:cNvPr>
          <p:cNvSpPr>
            <a:spLocks noGrp="1"/>
          </p:cNvSpPr>
          <p:nvPr>
            <p:ph type="body" sz="quarter" idx="30"/>
          </p:nvPr>
        </p:nvSpPr>
        <p:spPr>
          <a:xfrm>
            <a:off x="511995" y="4939553"/>
            <a:ext cx="4248263" cy="564342"/>
          </a:xfrm>
        </p:spPr>
        <p:txBody>
          <a:bodyPr/>
          <a:lstStyle/>
          <a:p>
            <a:pPr>
              <a:lnSpc>
                <a:spcPts val="2880"/>
              </a:lnSpc>
              <a:spcBef>
                <a:spcPts val="0"/>
              </a:spcBef>
            </a:pPr>
            <a:r>
              <a:rPr lang="en-US" sz="3400" dirty="0"/>
              <a:t>STEP-BY-STEP GUIDE </a:t>
            </a:r>
          </a:p>
          <a:p>
            <a:pPr>
              <a:lnSpc>
                <a:spcPts val="2880"/>
              </a:lnSpc>
              <a:spcBef>
                <a:spcPts val="0"/>
              </a:spcBef>
            </a:pPr>
            <a:endParaRPr lang="en-US" dirty="0"/>
          </a:p>
        </p:txBody>
      </p:sp>
      <p:sp>
        <p:nvSpPr>
          <p:cNvPr id="13" name="Text Placeholder 12">
            <a:extLst>
              <a:ext uri="{FF2B5EF4-FFF2-40B4-BE49-F238E27FC236}">
                <a16:creationId xmlns:a16="http://schemas.microsoft.com/office/drawing/2014/main" id="{13F543DD-2AD9-30ED-078E-66003DD43CD2}"/>
              </a:ext>
            </a:extLst>
          </p:cNvPr>
          <p:cNvSpPr>
            <a:spLocks noGrp="1"/>
          </p:cNvSpPr>
          <p:nvPr>
            <p:ph type="body" sz="quarter" idx="48"/>
          </p:nvPr>
        </p:nvSpPr>
        <p:spPr>
          <a:xfrm>
            <a:off x="511995" y="7259224"/>
            <a:ext cx="4248262" cy="1366938"/>
          </a:xfrm>
        </p:spPr>
        <p:txBody>
          <a:bodyPr/>
          <a:lstStyle/>
          <a:p>
            <a:r>
              <a:rPr lang="en-US" sz="1400" dirty="0"/>
              <a:t>Each HEI should establish a set of digital communication guidelines to help mitigate the potential risks of technostress or digital burnout. In order for these guidelines to be effective, management must make every effort to follow them in order to establish the relevant work culture. </a:t>
            </a:r>
          </a:p>
          <a:p>
            <a:endParaRPr lang="en-US" sz="1400" dirty="0"/>
          </a:p>
          <a:p>
            <a:r>
              <a:rPr lang="en-US" sz="1400" i="1" dirty="0"/>
              <a:t>Find inspiration in the sample guidelines below!</a:t>
            </a:r>
          </a:p>
          <a:p>
            <a:endParaRPr lang="en-US" sz="1400" dirty="0"/>
          </a:p>
        </p:txBody>
      </p:sp>
      <p:sp>
        <p:nvSpPr>
          <p:cNvPr id="9" name="Slide Number Placeholder 8">
            <a:extLst>
              <a:ext uri="{FF2B5EF4-FFF2-40B4-BE49-F238E27FC236}">
                <a16:creationId xmlns:a16="http://schemas.microsoft.com/office/drawing/2014/main" id="{904445B3-A96F-5025-61CE-7931327F2443}"/>
              </a:ext>
            </a:extLst>
          </p:cNvPr>
          <p:cNvSpPr>
            <a:spLocks noGrp="1"/>
          </p:cNvSpPr>
          <p:nvPr>
            <p:ph type="sldNum" sz="quarter" idx="4294967295"/>
          </p:nvPr>
        </p:nvSpPr>
        <p:spPr>
          <a:xfrm>
            <a:off x="7202488" y="10315575"/>
            <a:ext cx="357187" cy="266700"/>
          </a:xfrm>
        </p:spPr>
        <p:txBody>
          <a:bodyPr/>
          <a:lstStyle/>
          <a:p>
            <a:fld id="{CB2079F2-58AF-ED44-82D7-E04B2F6FD686}" type="slidenum">
              <a:rPr lang="en-US" smtClean="0"/>
              <a:pPr/>
              <a:t>17</a:t>
            </a:fld>
            <a:endParaRPr lang="en-US" dirty="0"/>
          </a:p>
        </p:txBody>
      </p:sp>
      <p:sp>
        <p:nvSpPr>
          <p:cNvPr id="16" name="Freeform 15">
            <a:extLst>
              <a:ext uri="{FF2B5EF4-FFF2-40B4-BE49-F238E27FC236}">
                <a16:creationId xmlns:a16="http://schemas.microsoft.com/office/drawing/2014/main" id="{C9A5D2E9-04A7-9DB7-AD33-5027A3399A45}"/>
              </a:ext>
            </a:extLst>
          </p:cNvPr>
          <p:cNvSpPr/>
          <p:nvPr/>
        </p:nvSpPr>
        <p:spPr>
          <a:xfrm>
            <a:off x="2926992" y="-27027"/>
            <a:ext cx="4568534" cy="4529354"/>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blipFill>
            <a:blip r:embed="rId3">
              <a:extLst>
                <a:ext uri="{96DAC541-7B7A-43D3-8B79-37D633B846F1}">
                  <asvg:svgBlip xmlns:asvg="http://schemas.microsoft.com/office/drawing/2016/SVG/main" r:embed="rId4"/>
                </a:ext>
              </a:extLst>
            </a:blip>
            <a:srcRect/>
            <a:stretch>
              <a:fillRect l="26040" t="-62025" r="-43574" b="-5742"/>
            </a:stretch>
          </a:blipFill>
          <a:ln w="28891"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E95A4F26-3E75-3E09-BDA3-9CC725EDB00F}"/>
              </a:ext>
            </a:extLst>
          </p:cNvPr>
          <p:cNvSpPr txBox="1">
            <a:spLocks/>
          </p:cNvSpPr>
          <p:nvPr/>
        </p:nvSpPr>
        <p:spPr>
          <a:xfrm>
            <a:off x="0" y="5480488"/>
            <a:ext cx="3608832" cy="420221"/>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96888"/>
            <a:r>
              <a:rPr lang="en-GB" sz="2600" dirty="0"/>
              <a:t>WORKPLACE DIGITAL</a:t>
            </a:r>
          </a:p>
        </p:txBody>
      </p:sp>
      <p:sp>
        <p:nvSpPr>
          <p:cNvPr id="5" name="Title 1">
            <a:extLst>
              <a:ext uri="{FF2B5EF4-FFF2-40B4-BE49-F238E27FC236}">
                <a16:creationId xmlns:a16="http://schemas.microsoft.com/office/drawing/2014/main" id="{350A1560-E990-025D-E9AF-CE917C7B80EF}"/>
              </a:ext>
            </a:extLst>
          </p:cNvPr>
          <p:cNvSpPr txBox="1">
            <a:spLocks/>
          </p:cNvSpPr>
          <p:nvPr/>
        </p:nvSpPr>
        <p:spPr>
          <a:xfrm>
            <a:off x="0" y="5962035"/>
            <a:ext cx="4096512" cy="420221"/>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96888"/>
            <a:r>
              <a:rPr lang="en-GB" sz="2600" dirty="0"/>
              <a:t>COMMUNICATION CODE</a:t>
            </a:r>
          </a:p>
        </p:txBody>
      </p:sp>
    </p:spTree>
    <p:extLst>
      <p:ext uri="{BB962C8B-B14F-4D97-AF65-F5344CB8AC3E}">
        <p14:creationId xmlns:p14="http://schemas.microsoft.com/office/powerpoint/2010/main" val="374222446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FC2889D-A9F5-40E7-6017-F2D7E20D3E66}"/>
              </a:ext>
            </a:extLst>
          </p:cNvPr>
          <p:cNvSpPr/>
          <p:nvPr/>
        </p:nvSpPr>
        <p:spPr>
          <a:xfrm>
            <a:off x="-1" y="1230709"/>
            <a:ext cx="7559675" cy="9461104"/>
          </a:xfrm>
          <a:prstGeom prst="rect">
            <a:avLst/>
          </a:prstGeom>
          <a:solidFill>
            <a:srgbClr val="D9287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p:txBody>
          <a:bodyPr/>
          <a:lstStyle/>
          <a:p>
            <a:fld id="{CB2079F2-58AF-ED44-82D7-E04B2F6FD686}" type="slidenum">
              <a:rPr lang="en-US" smtClean="0"/>
              <a:pPr/>
              <a:t>18</a:t>
            </a:fld>
            <a:endParaRPr lang="en-US" dirty="0"/>
          </a:p>
        </p:txBody>
      </p:sp>
      <p:grpSp>
        <p:nvGrpSpPr>
          <p:cNvPr id="129" name="Graphic 24">
            <a:extLst>
              <a:ext uri="{FF2B5EF4-FFF2-40B4-BE49-F238E27FC236}">
                <a16:creationId xmlns:a16="http://schemas.microsoft.com/office/drawing/2014/main" id="{EE097F10-6E74-DBB1-E002-998189DFE172}"/>
              </a:ext>
            </a:extLst>
          </p:cNvPr>
          <p:cNvGrpSpPr/>
          <p:nvPr/>
        </p:nvGrpSpPr>
        <p:grpSpPr>
          <a:xfrm>
            <a:off x="6285743" y="-464233"/>
            <a:ext cx="2879721" cy="3279253"/>
            <a:chOff x="-2499349" y="5353689"/>
            <a:chExt cx="664978" cy="757237"/>
          </a:xfrm>
          <a:solidFill>
            <a:srgbClr val="E87A33"/>
          </a:solidFill>
        </p:grpSpPr>
        <p:sp>
          <p:nvSpPr>
            <p:cNvPr id="130" name="Freeform 129">
              <a:extLst>
                <a:ext uri="{FF2B5EF4-FFF2-40B4-BE49-F238E27FC236}">
                  <a16:creationId xmlns:a16="http://schemas.microsoft.com/office/drawing/2014/main" id="{FE44925B-9CBA-F9FE-E71B-ECF7CF807280}"/>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7A3532DA-0748-729A-C662-4FCF43AEC3BB}"/>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3" name="Rectangle 2">
            <a:extLst>
              <a:ext uri="{FF2B5EF4-FFF2-40B4-BE49-F238E27FC236}">
                <a16:creationId xmlns:a16="http://schemas.microsoft.com/office/drawing/2014/main" id="{90CE0D72-DE12-6039-1CEC-C7A45FAAF591}"/>
              </a:ext>
            </a:extLst>
          </p:cNvPr>
          <p:cNvSpPr/>
          <p:nvPr/>
        </p:nvSpPr>
        <p:spPr>
          <a:xfrm>
            <a:off x="656544" y="1765846"/>
            <a:ext cx="6373428" cy="816320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Slide Number Placeholder 5">
            <a:extLst>
              <a:ext uri="{FF2B5EF4-FFF2-40B4-BE49-F238E27FC236}">
                <a16:creationId xmlns:a16="http://schemas.microsoft.com/office/drawing/2014/main" id="{2D4D767C-CBD7-E4AF-3A67-DBDCBB56D56C}"/>
              </a:ext>
            </a:extLst>
          </p:cNvPr>
          <p:cNvSpPr txBox="1">
            <a:spLocks/>
          </p:cNvSpPr>
          <p:nvPr/>
        </p:nvSpPr>
        <p:spPr>
          <a:xfrm>
            <a:off x="7134555" y="10316301"/>
            <a:ext cx="357598" cy="266594"/>
          </a:xfrm>
          <a:prstGeom prst="rect">
            <a:avLst/>
          </a:prstGeom>
        </p:spPr>
        <p:txBody>
          <a:bodyPr vert="horz" lIns="91440" tIns="45720" rIns="91440" bIns="45720" rtlCol="0" anchor="ctr"/>
          <a:lstStyle>
            <a:defPPr>
              <a:defRPr lang="en-US"/>
            </a:defPPr>
            <a:lvl1pPr marL="0" algn="ctr" defTabSz="325892" rtl="0" eaLnBrk="1" latinLnBrk="0" hangingPunct="1">
              <a:defRPr sz="800" b="0" i="0" kern="1200">
                <a:solidFill>
                  <a:srgbClr val="262626"/>
                </a:solidFill>
                <a:latin typeface="Calibri" panose="020F0502020204030204" pitchFamily="34" charset="0"/>
                <a:ea typeface="+mn-ea"/>
                <a:cs typeface="Calibri" panose="020F0502020204030204" pitchFamily="34" charset="0"/>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fld id="{CB2079F2-58AF-ED44-82D7-E04B2F6FD686}" type="slidenum">
              <a:rPr lang="en-US" smtClean="0">
                <a:solidFill>
                  <a:schemeClr val="bg1"/>
                </a:solidFill>
              </a:rPr>
              <a:pPr/>
              <a:t>18</a:t>
            </a:fld>
            <a:endParaRPr lang="en-US" dirty="0">
              <a:solidFill>
                <a:schemeClr val="bg1"/>
              </a:solidFill>
            </a:endParaRPr>
          </a:p>
        </p:txBody>
      </p:sp>
      <p:sp>
        <p:nvSpPr>
          <p:cNvPr id="9" name="Graphic 116">
            <a:extLst>
              <a:ext uri="{FF2B5EF4-FFF2-40B4-BE49-F238E27FC236}">
                <a16:creationId xmlns:a16="http://schemas.microsoft.com/office/drawing/2014/main" id="{BEEBB35A-CFE4-C664-53F0-3E5BBFFD5016}"/>
              </a:ext>
            </a:extLst>
          </p:cNvPr>
          <p:cNvSpPr>
            <a:spLocks/>
          </p:cNvSpPr>
          <p:nvPr/>
        </p:nvSpPr>
        <p:spPr>
          <a:xfrm rot="5208975">
            <a:off x="7297035" y="10025044"/>
            <a:ext cx="28800" cy="252000"/>
          </a:xfrm>
          <a:custGeom>
            <a:avLst/>
            <a:gdLst>
              <a:gd name="connsiteX0" fmla="*/ 20943 w 31414"/>
              <a:gd name="connsiteY0" fmla="*/ 0 h 257922"/>
              <a:gd name="connsiteX1" fmla="*/ 8568 w 31414"/>
              <a:gd name="connsiteY1" fmla="*/ 23794 h 257922"/>
              <a:gd name="connsiteX2" fmla="*/ 4760 w 31414"/>
              <a:gd name="connsiteY2" fmla="*/ 155134 h 257922"/>
              <a:gd name="connsiteX3" fmla="*/ 0 w 31414"/>
              <a:gd name="connsiteY3" fmla="*/ 236985 h 257922"/>
              <a:gd name="connsiteX4" fmla="*/ 10471 w 31414"/>
              <a:gd name="connsiteY4" fmla="*/ 257923 h 257922"/>
              <a:gd name="connsiteX5" fmla="*/ 22847 w 31414"/>
              <a:gd name="connsiteY5" fmla="*/ 237936 h 257922"/>
              <a:gd name="connsiteX6" fmla="*/ 25703 w 31414"/>
              <a:gd name="connsiteY6" fmla="*/ 160845 h 257922"/>
              <a:gd name="connsiteX7" fmla="*/ 25703 w 31414"/>
              <a:gd name="connsiteY7" fmla="*/ 123727 h 257922"/>
              <a:gd name="connsiteX8" fmla="*/ 31415 w 31414"/>
              <a:gd name="connsiteY8" fmla="*/ 25697 h 257922"/>
              <a:gd name="connsiteX9" fmla="*/ 20943 w 31414"/>
              <a:gd name="connsiteY9" fmla="*/ 0 h 25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14" h="257922">
                <a:moveTo>
                  <a:pt x="20943" y="0"/>
                </a:moveTo>
                <a:cubicBezTo>
                  <a:pt x="14279" y="0"/>
                  <a:pt x="9520" y="13325"/>
                  <a:pt x="8568" y="23794"/>
                </a:cubicBezTo>
                <a:cubicBezTo>
                  <a:pt x="8568" y="30456"/>
                  <a:pt x="4760" y="126582"/>
                  <a:pt x="4760" y="155134"/>
                </a:cubicBezTo>
                <a:cubicBezTo>
                  <a:pt x="4760" y="174169"/>
                  <a:pt x="0" y="233178"/>
                  <a:pt x="0" y="236985"/>
                </a:cubicBezTo>
                <a:cubicBezTo>
                  <a:pt x="0" y="247454"/>
                  <a:pt x="1904" y="257923"/>
                  <a:pt x="10471" y="257923"/>
                </a:cubicBezTo>
                <a:cubicBezTo>
                  <a:pt x="19039" y="257923"/>
                  <a:pt x="21895" y="245550"/>
                  <a:pt x="22847" y="237936"/>
                </a:cubicBezTo>
                <a:cubicBezTo>
                  <a:pt x="22847" y="235081"/>
                  <a:pt x="25703" y="178928"/>
                  <a:pt x="25703" y="160845"/>
                </a:cubicBezTo>
                <a:cubicBezTo>
                  <a:pt x="26655" y="148472"/>
                  <a:pt x="25703" y="136100"/>
                  <a:pt x="25703" y="123727"/>
                </a:cubicBezTo>
                <a:cubicBezTo>
                  <a:pt x="26655" y="107547"/>
                  <a:pt x="30463" y="37118"/>
                  <a:pt x="31415" y="25697"/>
                </a:cubicBezTo>
                <a:cubicBezTo>
                  <a:pt x="31415" y="10469"/>
                  <a:pt x="26655" y="952"/>
                  <a:pt x="20943" y="0"/>
                </a:cubicBezTo>
                <a:close/>
              </a:path>
            </a:pathLst>
          </a:custGeom>
          <a:solidFill>
            <a:srgbClr val="E87A34"/>
          </a:solidFill>
          <a:ln w="9509" cap="flat">
            <a:noFill/>
            <a:prstDash val="solid"/>
            <a:miter/>
          </a:ln>
        </p:spPr>
        <p:txBody>
          <a:bodyPr rtlCol="0" anchor="ctr"/>
          <a:lstStyle/>
          <a:p>
            <a:endParaRPr lang="en-US">
              <a:solidFill>
                <a:schemeClr val="bg1"/>
              </a:solidFill>
            </a:endParaRPr>
          </a:p>
        </p:txBody>
      </p:sp>
      <p:sp>
        <p:nvSpPr>
          <p:cNvPr id="11" name="Rectangle 10">
            <a:extLst>
              <a:ext uri="{FF2B5EF4-FFF2-40B4-BE49-F238E27FC236}">
                <a16:creationId xmlns:a16="http://schemas.microsoft.com/office/drawing/2014/main" id="{2B650364-84E3-E2C7-7AF0-1E1EFE366177}"/>
              </a:ext>
            </a:extLst>
          </p:cNvPr>
          <p:cNvSpPr/>
          <p:nvPr/>
        </p:nvSpPr>
        <p:spPr>
          <a:xfrm rot="16200000">
            <a:off x="5422310" y="8152522"/>
            <a:ext cx="3778250" cy="153888"/>
          </a:xfrm>
          <a:prstGeom prst="rect">
            <a:avLst/>
          </a:prstGeom>
        </p:spPr>
        <p:txBody>
          <a:bodyPr>
            <a:spAutoFit/>
          </a:bodyPr>
          <a:lstStyle/>
          <a:p>
            <a:r>
              <a:rPr lang="en-US" sz="400" kern="1200" spc="100" baseline="0" dirty="0">
                <a:solidFill>
                  <a:schemeClr val="bg1"/>
                </a:solidFill>
                <a:latin typeface="Calibri" panose="020F0502020204030204" pitchFamily="34" charset="0"/>
                <a:cs typeface="Calibri" panose="020F0502020204030204" pitchFamily="34" charset="0"/>
              </a:rPr>
              <a:t>DIGITAL WELLBEING FOR HIGHER EDUCATION LECTURERS</a:t>
            </a:r>
          </a:p>
        </p:txBody>
      </p:sp>
      <p:sp>
        <p:nvSpPr>
          <p:cNvPr id="15" name="Text Placeholder 9">
            <a:extLst>
              <a:ext uri="{FF2B5EF4-FFF2-40B4-BE49-F238E27FC236}">
                <a16:creationId xmlns:a16="http://schemas.microsoft.com/office/drawing/2014/main" id="{4DB88D6A-A630-9FED-3C6B-DD61E7E064B2}"/>
              </a:ext>
            </a:extLst>
          </p:cNvPr>
          <p:cNvSpPr txBox="1">
            <a:spLocks/>
          </p:cNvSpPr>
          <p:nvPr/>
        </p:nvSpPr>
        <p:spPr>
          <a:xfrm>
            <a:off x="822474" y="2157394"/>
            <a:ext cx="6097135" cy="7883483"/>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nSpc>
                <a:spcPts val="1440"/>
              </a:lnSpc>
            </a:pPr>
            <a:r>
              <a:rPr lang="en-US" sz="1300" b="1" dirty="0">
                <a:solidFill>
                  <a:schemeClr val="tx1"/>
                </a:solidFill>
              </a:rPr>
              <a:t>The main communication tool for digital communication is email</a:t>
            </a:r>
            <a:r>
              <a:rPr lang="en-US" sz="1300" b="0" dirty="0">
                <a:solidFill>
                  <a:schemeClr val="tx1"/>
                </a:solidFill>
              </a:rPr>
              <a:t>. It is appropriate to request read receipts for emails. Emails are read and responded to only during working hours. A reply, a read receipt, or an acknowledgement of receipt is sent upon opening of email.</a:t>
            </a:r>
          </a:p>
          <a:p>
            <a:pPr>
              <a:lnSpc>
                <a:spcPts val="1440"/>
              </a:lnSpc>
            </a:pPr>
            <a:endParaRPr lang="en-US" sz="1300" b="0" dirty="0">
              <a:solidFill>
                <a:schemeClr val="tx1"/>
              </a:solidFill>
            </a:endParaRPr>
          </a:p>
          <a:p>
            <a:pPr>
              <a:lnSpc>
                <a:spcPts val="1440"/>
              </a:lnSpc>
            </a:pPr>
            <a:r>
              <a:rPr lang="en-US" sz="1300" b="0" dirty="0">
                <a:solidFill>
                  <a:schemeClr val="tx1"/>
                </a:solidFill>
              </a:rPr>
              <a:t>Each HEI, either as an organization or via management teams/departments, establishes clear working hours (9:00 – 17:00, for example) OR allows each employee/team to establish their own. </a:t>
            </a:r>
            <a:r>
              <a:rPr lang="en-US" sz="1300" b="1" dirty="0">
                <a:solidFill>
                  <a:schemeClr val="tx1"/>
                </a:solidFill>
              </a:rPr>
              <a:t>These hours must be clearly published</a:t>
            </a:r>
            <a:r>
              <a:rPr lang="en-US" sz="1300" b="0" dirty="0">
                <a:solidFill>
                  <a:schemeClr val="tx1"/>
                </a:solidFill>
              </a:rPr>
              <a:t> and known throughout the organization or easily accessible. </a:t>
            </a:r>
          </a:p>
          <a:p>
            <a:pPr>
              <a:lnSpc>
                <a:spcPts val="1440"/>
              </a:lnSpc>
            </a:pPr>
            <a:endParaRPr lang="en-US" sz="1300" b="0" dirty="0">
              <a:solidFill>
                <a:schemeClr val="tx1"/>
              </a:solidFill>
            </a:endParaRPr>
          </a:p>
          <a:p>
            <a:pPr>
              <a:lnSpc>
                <a:spcPts val="1440"/>
              </a:lnSpc>
            </a:pPr>
            <a:r>
              <a:rPr lang="en-US" sz="1300" b="1" dirty="0">
                <a:solidFill>
                  <a:schemeClr val="tx1"/>
                </a:solidFill>
              </a:rPr>
              <a:t>Outside of working hours, a response to an email is not expected</a:t>
            </a:r>
            <a:r>
              <a:rPr lang="en-US" sz="1300" b="0" dirty="0">
                <a:solidFill>
                  <a:schemeClr val="tx1"/>
                </a:solidFill>
              </a:rPr>
              <a:t>, nor is it recommended to send emails during this period. Employees should have the option of setting up automatic replies to all emails received during this period. No reply from the employee is expected during this time. </a:t>
            </a:r>
          </a:p>
          <a:p>
            <a:pPr>
              <a:lnSpc>
                <a:spcPts val="1440"/>
              </a:lnSpc>
            </a:pPr>
            <a:endParaRPr lang="en-US" sz="1300" b="0" dirty="0">
              <a:solidFill>
                <a:schemeClr val="tx1"/>
              </a:solidFill>
            </a:endParaRPr>
          </a:p>
          <a:p>
            <a:pPr>
              <a:lnSpc>
                <a:spcPts val="1440"/>
              </a:lnSpc>
            </a:pPr>
            <a:r>
              <a:rPr lang="en-US" sz="1300" b="0" dirty="0">
                <a:solidFill>
                  <a:schemeClr val="tx1"/>
                </a:solidFill>
              </a:rPr>
              <a:t>During vacation time, extended business trips, sick-leave, etc., </a:t>
            </a:r>
            <a:r>
              <a:rPr lang="en-US" sz="1300" b="1" dirty="0">
                <a:solidFill>
                  <a:schemeClr val="tx1"/>
                </a:solidFill>
              </a:rPr>
              <a:t>an automatic reply </a:t>
            </a:r>
            <a:r>
              <a:rPr lang="en-US" sz="1300" b="0" dirty="0">
                <a:solidFill>
                  <a:schemeClr val="tx1"/>
                </a:solidFill>
              </a:rPr>
              <a:t>is set up on all digital accounts stating the period of absence and, if applicable, contact information for a substitute. No response from the employee is expected during this time. </a:t>
            </a:r>
          </a:p>
          <a:p>
            <a:pPr>
              <a:lnSpc>
                <a:spcPts val="1440"/>
              </a:lnSpc>
            </a:pPr>
            <a:endParaRPr lang="en-US" sz="1300" b="0" dirty="0">
              <a:solidFill>
                <a:schemeClr val="tx1"/>
              </a:solidFill>
            </a:endParaRPr>
          </a:p>
          <a:p>
            <a:pPr>
              <a:lnSpc>
                <a:spcPts val="1440"/>
              </a:lnSpc>
            </a:pPr>
            <a:r>
              <a:rPr lang="en-US" sz="1300" b="1" dirty="0">
                <a:solidFill>
                  <a:schemeClr val="tx1"/>
                </a:solidFill>
              </a:rPr>
              <a:t>Part-time employees who do not work every day </a:t>
            </a:r>
            <a:r>
              <a:rPr lang="en-US" sz="1300" b="0" dirty="0">
                <a:solidFill>
                  <a:schemeClr val="tx1"/>
                </a:solidFill>
              </a:rPr>
              <a:t>will have a permanent automatic reply indicating their non-working days. </a:t>
            </a:r>
          </a:p>
          <a:p>
            <a:pPr>
              <a:lnSpc>
                <a:spcPts val="1440"/>
              </a:lnSpc>
            </a:pPr>
            <a:endParaRPr lang="en-US" sz="1300" b="0" dirty="0">
              <a:solidFill>
                <a:schemeClr val="tx1"/>
              </a:solidFill>
            </a:endParaRPr>
          </a:p>
          <a:p>
            <a:pPr>
              <a:lnSpc>
                <a:spcPts val="1440"/>
              </a:lnSpc>
            </a:pPr>
            <a:r>
              <a:rPr lang="en-US" sz="1300" b="0" dirty="0">
                <a:solidFill>
                  <a:schemeClr val="tx1"/>
                </a:solidFill>
              </a:rPr>
              <a:t>In exceptional cases, </a:t>
            </a:r>
            <a:r>
              <a:rPr lang="en-US" sz="1300" b="1" dirty="0">
                <a:solidFill>
                  <a:schemeClr val="tx1"/>
                </a:solidFill>
              </a:rPr>
              <a:t>a request for an email response may be followed up with an SMS or phone call.</a:t>
            </a:r>
            <a:r>
              <a:rPr lang="en-US" sz="1300" b="0" dirty="0">
                <a:solidFill>
                  <a:schemeClr val="tx1"/>
                </a:solidFill>
              </a:rPr>
              <a:t> However, guidelines for such “</a:t>
            </a:r>
            <a:r>
              <a:rPr lang="en-US" sz="1300" b="0" dirty="0" err="1">
                <a:solidFill>
                  <a:schemeClr val="tx1"/>
                </a:solidFill>
              </a:rPr>
              <a:t>expectional</a:t>
            </a:r>
            <a:r>
              <a:rPr lang="en-US" sz="1300" b="0" dirty="0">
                <a:solidFill>
                  <a:schemeClr val="tx1"/>
                </a:solidFill>
              </a:rPr>
              <a:t> cases” and the procedure for following up on them should be clearly established internally beforehand. </a:t>
            </a:r>
          </a:p>
          <a:p>
            <a:pPr>
              <a:lnSpc>
                <a:spcPts val="1440"/>
              </a:lnSpc>
            </a:pPr>
            <a:endParaRPr lang="en-US" sz="1300" b="0" dirty="0">
              <a:solidFill>
                <a:schemeClr val="tx1"/>
              </a:solidFill>
            </a:endParaRPr>
          </a:p>
          <a:p>
            <a:pPr>
              <a:lnSpc>
                <a:spcPts val="1440"/>
              </a:lnSpc>
            </a:pPr>
            <a:r>
              <a:rPr lang="en-US" sz="1300" b="1" dirty="0">
                <a:solidFill>
                  <a:schemeClr val="tx1"/>
                </a:solidFill>
              </a:rPr>
              <a:t>Work and personal activities are strictly separated. </a:t>
            </a:r>
            <a:r>
              <a:rPr lang="en-US" sz="1300" b="0" dirty="0">
                <a:solidFill>
                  <a:schemeClr val="tx1"/>
                </a:solidFill>
              </a:rPr>
              <a:t>Work email is not used for personal communication, nor is personal email used for work-related emails. Similarly, personal accounts are not used to sign into work-related applications (and vice versa). </a:t>
            </a:r>
          </a:p>
          <a:p>
            <a:pPr>
              <a:lnSpc>
                <a:spcPts val="1440"/>
              </a:lnSpc>
            </a:pPr>
            <a:endParaRPr lang="en-US" sz="1300" b="0" dirty="0">
              <a:solidFill>
                <a:schemeClr val="tx1"/>
              </a:solidFill>
            </a:endParaRPr>
          </a:p>
          <a:p>
            <a:pPr>
              <a:lnSpc>
                <a:spcPts val="1440"/>
              </a:lnSpc>
            </a:pPr>
            <a:r>
              <a:rPr lang="en-US" sz="1300" b="1" dirty="0">
                <a:solidFill>
                  <a:schemeClr val="tx1"/>
                </a:solidFill>
              </a:rPr>
              <a:t>During online meetings</a:t>
            </a:r>
            <a:r>
              <a:rPr lang="en-US" sz="1300" b="0" dirty="0">
                <a:solidFill>
                  <a:schemeClr val="tx1"/>
                </a:solidFill>
              </a:rPr>
              <a:t>, cameras are turned on, microphones are turned off, and pictographs (raised hands symbols in Teams, etc.) are used to announce questions.</a:t>
            </a:r>
          </a:p>
          <a:p>
            <a:pPr>
              <a:lnSpc>
                <a:spcPts val="1440"/>
              </a:lnSpc>
            </a:pPr>
            <a:endParaRPr lang="en-US" sz="1300" b="0" dirty="0">
              <a:solidFill>
                <a:schemeClr val="tx1"/>
              </a:solidFill>
            </a:endParaRPr>
          </a:p>
          <a:p>
            <a:pPr>
              <a:lnSpc>
                <a:spcPts val="1440"/>
              </a:lnSpc>
            </a:pPr>
            <a:r>
              <a:rPr lang="en-US" sz="1300" b="1" dirty="0">
                <a:solidFill>
                  <a:schemeClr val="tx1"/>
                </a:solidFill>
              </a:rPr>
              <a:t>Workload is established/relegated so as to be completed during work hours only. </a:t>
            </a:r>
            <a:r>
              <a:rPr lang="en-US" sz="1300" b="0" dirty="0">
                <a:solidFill>
                  <a:schemeClr val="tx1"/>
                </a:solidFill>
              </a:rPr>
              <a:t>Company culture is such that employees are not expected to work/be online outside of working hours and, ultimately, employees are given the right (and expectation) to disconnect (outside of their individual working hours). </a:t>
            </a:r>
          </a:p>
          <a:p>
            <a:pPr>
              <a:lnSpc>
                <a:spcPts val="1440"/>
              </a:lnSpc>
            </a:pPr>
            <a:endParaRPr lang="en-US" sz="1300" b="0" dirty="0">
              <a:solidFill>
                <a:schemeClr val="tx1"/>
              </a:solidFill>
            </a:endParaRPr>
          </a:p>
          <a:p>
            <a:pPr>
              <a:lnSpc>
                <a:spcPts val="1440"/>
              </a:lnSpc>
            </a:pPr>
            <a:r>
              <a:rPr lang="en-US" sz="1300" b="1" dirty="0">
                <a:solidFill>
                  <a:schemeClr val="tx1"/>
                </a:solidFill>
              </a:rPr>
              <a:t>Managers consider the impact of digital workload </a:t>
            </a:r>
            <a:r>
              <a:rPr lang="en-US" sz="1300" b="0" dirty="0">
                <a:solidFill>
                  <a:schemeClr val="tx1"/>
                </a:solidFill>
              </a:rPr>
              <a:t>within staff appraisals, performance management and continuing professional development activities while leading by example in establishing the company work culture regarding digital communication        and wellbeing. </a:t>
            </a:r>
          </a:p>
          <a:p>
            <a:pPr>
              <a:lnSpc>
                <a:spcPts val="1440"/>
              </a:lnSpc>
            </a:pPr>
            <a:r>
              <a:rPr lang="en-US" sz="1300" b="0" dirty="0">
                <a:solidFill>
                  <a:schemeClr val="tx1"/>
                </a:solidFill>
              </a:rPr>
              <a:t> </a:t>
            </a:r>
          </a:p>
          <a:p>
            <a:pPr>
              <a:lnSpc>
                <a:spcPts val="1440"/>
              </a:lnSpc>
            </a:pPr>
            <a:endParaRPr lang="en-US" sz="1300" b="0" dirty="0">
              <a:solidFill>
                <a:schemeClr val="tx1"/>
              </a:solidFill>
            </a:endParaRPr>
          </a:p>
          <a:p>
            <a:pPr>
              <a:lnSpc>
                <a:spcPts val="1440"/>
              </a:lnSpc>
            </a:pPr>
            <a:endParaRPr lang="en-US" sz="1300" b="0" dirty="0">
              <a:solidFill>
                <a:schemeClr val="tx1"/>
              </a:solidFill>
            </a:endParaRPr>
          </a:p>
          <a:p>
            <a:pPr>
              <a:lnSpc>
                <a:spcPts val="1440"/>
              </a:lnSpc>
            </a:pPr>
            <a:endParaRPr lang="en-US" sz="1300" b="0" dirty="0">
              <a:solidFill>
                <a:schemeClr val="tx1"/>
              </a:solidFill>
            </a:endParaRPr>
          </a:p>
          <a:p>
            <a:pPr>
              <a:lnSpc>
                <a:spcPts val="1440"/>
              </a:lnSpc>
            </a:pPr>
            <a:endParaRPr lang="en-US" sz="1300" b="0" dirty="0">
              <a:solidFill>
                <a:schemeClr val="tx1"/>
              </a:solidFill>
            </a:endParaRPr>
          </a:p>
          <a:p>
            <a:pPr>
              <a:lnSpc>
                <a:spcPts val="1440"/>
              </a:lnSpc>
            </a:pPr>
            <a:endParaRPr lang="en-US" sz="1300" b="0" dirty="0">
              <a:solidFill>
                <a:schemeClr val="tx1"/>
              </a:solidFill>
            </a:endParaRPr>
          </a:p>
          <a:p>
            <a:pPr>
              <a:lnSpc>
                <a:spcPts val="1440"/>
              </a:lnSpc>
            </a:pPr>
            <a:endParaRPr lang="en-US" sz="1300" b="0" dirty="0">
              <a:solidFill>
                <a:schemeClr val="tx1"/>
              </a:solidFill>
            </a:endParaRPr>
          </a:p>
          <a:p>
            <a:pPr>
              <a:lnSpc>
                <a:spcPts val="1440"/>
              </a:lnSpc>
            </a:pPr>
            <a:endParaRPr lang="en-US" sz="1300" b="0" dirty="0">
              <a:solidFill>
                <a:schemeClr val="tx1"/>
              </a:solidFill>
            </a:endParaRPr>
          </a:p>
          <a:p>
            <a:pPr>
              <a:lnSpc>
                <a:spcPts val="1440"/>
              </a:lnSpc>
            </a:pPr>
            <a:endParaRPr lang="en-US" sz="1300" b="0" dirty="0">
              <a:solidFill>
                <a:schemeClr val="tx1"/>
              </a:solidFill>
            </a:endParaRPr>
          </a:p>
          <a:p>
            <a:pPr>
              <a:lnSpc>
                <a:spcPts val="1440"/>
              </a:lnSpc>
            </a:pPr>
            <a:endParaRPr lang="en-US" sz="1300" dirty="0">
              <a:solidFill>
                <a:schemeClr val="tx1"/>
              </a:solidFill>
            </a:endParaRPr>
          </a:p>
        </p:txBody>
      </p:sp>
      <p:sp>
        <p:nvSpPr>
          <p:cNvPr id="17" name="Title 1">
            <a:extLst>
              <a:ext uri="{FF2B5EF4-FFF2-40B4-BE49-F238E27FC236}">
                <a16:creationId xmlns:a16="http://schemas.microsoft.com/office/drawing/2014/main" id="{C8823B80-BE4E-595E-F917-DA7A1107C50C}"/>
              </a:ext>
            </a:extLst>
          </p:cNvPr>
          <p:cNvSpPr txBox="1">
            <a:spLocks/>
          </p:cNvSpPr>
          <p:nvPr/>
        </p:nvSpPr>
        <p:spPr>
          <a:xfrm>
            <a:off x="474131" y="1020598"/>
            <a:ext cx="5177370" cy="420221"/>
          </a:xfrm>
          <a:prstGeom prst="rect">
            <a:avLst/>
          </a:prstGeom>
          <a:solidFill>
            <a:srgbClr val="E87A33"/>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5875"/>
            <a:r>
              <a:rPr lang="en-GB" sz="2000" dirty="0"/>
              <a:t>WORKPLACE DIGITAL COMMUNICATION CODE</a:t>
            </a:r>
          </a:p>
        </p:txBody>
      </p:sp>
      <p:grpSp>
        <p:nvGrpSpPr>
          <p:cNvPr id="24" name="Group 23">
            <a:extLst>
              <a:ext uri="{FF2B5EF4-FFF2-40B4-BE49-F238E27FC236}">
                <a16:creationId xmlns:a16="http://schemas.microsoft.com/office/drawing/2014/main" id="{622F5DC8-73CC-D9D0-CE89-4868A26FB0F8}"/>
              </a:ext>
            </a:extLst>
          </p:cNvPr>
          <p:cNvGrpSpPr/>
          <p:nvPr/>
        </p:nvGrpSpPr>
        <p:grpSpPr>
          <a:xfrm>
            <a:off x="418017" y="2777794"/>
            <a:ext cx="6617342" cy="370987"/>
            <a:chOff x="3637125" y="7925174"/>
            <a:chExt cx="6617342" cy="370987"/>
          </a:xfrm>
        </p:grpSpPr>
        <p:cxnSp>
          <p:nvCxnSpPr>
            <p:cNvPr id="25" name="Straight Connector 24">
              <a:extLst>
                <a:ext uri="{FF2B5EF4-FFF2-40B4-BE49-F238E27FC236}">
                  <a16:creationId xmlns:a16="http://schemas.microsoft.com/office/drawing/2014/main" id="{91B548BE-0BD0-63DB-1228-6948D3838B67}"/>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26" name="Oval 25">
              <a:extLst>
                <a:ext uri="{FF2B5EF4-FFF2-40B4-BE49-F238E27FC236}">
                  <a16:creationId xmlns:a16="http://schemas.microsoft.com/office/drawing/2014/main" id="{3E57AA86-8D48-94B3-76BE-BA9B518878DB}"/>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8948501-4F16-3923-BDC4-FFC1FAAF0BDE}"/>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02</a:t>
              </a:r>
            </a:p>
          </p:txBody>
        </p:sp>
      </p:grpSp>
      <p:grpSp>
        <p:nvGrpSpPr>
          <p:cNvPr id="30" name="Group 29">
            <a:extLst>
              <a:ext uri="{FF2B5EF4-FFF2-40B4-BE49-F238E27FC236}">
                <a16:creationId xmlns:a16="http://schemas.microsoft.com/office/drawing/2014/main" id="{ACDCAE81-CF7B-B31D-9D62-8DBD0F8FA10C}"/>
              </a:ext>
            </a:extLst>
          </p:cNvPr>
          <p:cNvGrpSpPr/>
          <p:nvPr/>
        </p:nvGrpSpPr>
        <p:grpSpPr>
          <a:xfrm>
            <a:off x="418017" y="1877678"/>
            <a:ext cx="6617342" cy="370987"/>
            <a:chOff x="3637125" y="7925174"/>
            <a:chExt cx="6617342" cy="370987"/>
          </a:xfrm>
        </p:grpSpPr>
        <p:cxnSp>
          <p:nvCxnSpPr>
            <p:cNvPr id="31" name="Straight Connector 30">
              <a:extLst>
                <a:ext uri="{FF2B5EF4-FFF2-40B4-BE49-F238E27FC236}">
                  <a16:creationId xmlns:a16="http://schemas.microsoft.com/office/drawing/2014/main" id="{B4AB989F-705F-399E-87AA-8FAC32883492}"/>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9BE2458C-0508-308E-03EF-A67033F2130F}"/>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2B39CF-F75E-FBEE-9B9E-9A5FE9A9A4C3}"/>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01</a:t>
              </a:r>
            </a:p>
          </p:txBody>
        </p:sp>
      </p:grpSp>
      <p:grpSp>
        <p:nvGrpSpPr>
          <p:cNvPr id="34" name="Group 33">
            <a:extLst>
              <a:ext uri="{FF2B5EF4-FFF2-40B4-BE49-F238E27FC236}">
                <a16:creationId xmlns:a16="http://schemas.microsoft.com/office/drawing/2014/main" id="{42437554-7523-792D-4EDA-B520BC8D2715}"/>
              </a:ext>
            </a:extLst>
          </p:cNvPr>
          <p:cNvGrpSpPr/>
          <p:nvPr/>
        </p:nvGrpSpPr>
        <p:grpSpPr>
          <a:xfrm>
            <a:off x="418017" y="3690498"/>
            <a:ext cx="6617342" cy="370987"/>
            <a:chOff x="3637125" y="7925174"/>
            <a:chExt cx="6617342" cy="370987"/>
          </a:xfrm>
        </p:grpSpPr>
        <p:cxnSp>
          <p:nvCxnSpPr>
            <p:cNvPr id="35" name="Straight Connector 34">
              <a:extLst>
                <a:ext uri="{FF2B5EF4-FFF2-40B4-BE49-F238E27FC236}">
                  <a16:creationId xmlns:a16="http://schemas.microsoft.com/office/drawing/2014/main" id="{62D9E453-2991-4CD0-193D-38F796BDBF31}"/>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36" name="Oval 35">
              <a:extLst>
                <a:ext uri="{FF2B5EF4-FFF2-40B4-BE49-F238E27FC236}">
                  <a16:creationId xmlns:a16="http://schemas.microsoft.com/office/drawing/2014/main" id="{C14C9329-4693-590F-B7F0-B9B0172C7F05}"/>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44E5A037-CF37-F6CA-00EA-5D682D3CBC21}"/>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03</a:t>
              </a:r>
            </a:p>
          </p:txBody>
        </p:sp>
      </p:grpSp>
      <p:grpSp>
        <p:nvGrpSpPr>
          <p:cNvPr id="42" name="Group 41">
            <a:extLst>
              <a:ext uri="{FF2B5EF4-FFF2-40B4-BE49-F238E27FC236}">
                <a16:creationId xmlns:a16="http://schemas.microsoft.com/office/drawing/2014/main" id="{35995B1F-5F6A-0FCC-A033-BCBE3802BCD5}"/>
              </a:ext>
            </a:extLst>
          </p:cNvPr>
          <p:cNvGrpSpPr/>
          <p:nvPr/>
        </p:nvGrpSpPr>
        <p:grpSpPr>
          <a:xfrm>
            <a:off x="418017" y="4599823"/>
            <a:ext cx="6617342" cy="370987"/>
            <a:chOff x="3637125" y="7925174"/>
            <a:chExt cx="6617342" cy="370987"/>
          </a:xfrm>
        </p:grpSpPr>
        <p:cxnSp>
          <p:nvCxnSpPr>
            <p:cNvPr id="43" name="Straight Connector 42">
              <a:extLst>
                <a:ext uri="{FF2B5EF4-FFF2-40B4-BE49-F238E27FC236}">
                  <a16:creationId xmlns:a16="http://schemas.microsoft.com/office/drawing/2014/main" id="{EFE17519-481C-D7FA-C545-52497A6708B7}"/>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44" name="Oval 43">
              <a:extLst>
                <a:ext uri="{FF2B5EF4-FFF2-40B4-BE49-F238E27FC236}">
                  <a16:creationId xmlns:a16="http://schemas.microsoft.com/office/drawing/2014/main" id="{C2DFAECE-B4C0-3D66-1C89-99A4FD9B1DF3}"/>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F92E338A-9579-9BD1-A118-ECC5B0C41B65}"/>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05</a:t>
              </a:r>
            </a:p>
          </p:txBody>
        </p:sp>
      </p:grpSp>
      <p:grpSp>
        <p:nvGrpSpPr>
          <p:cNvPr id="46" name="Group 45">
            <a:extLst>
              <a:ext uri="{FF2B5EF4-FFF2-40B4-BE49-F238E27FC236}">
                <a16:creationId xmlns:a16="http://schemas.microsoft.com/office/drawing/2014/main" id="{90DA99CA-955F-43B7-846C-D4F0C0524E39}"/>
              </a:ext>
            </a:extLst>
          </p:cNvPr>
          <p:cNvGrpSpPr/>
          <p:nvPr/>
        </p:nvGrpSpPr>
        <p:grpSpPr>
          <a:xfrm>
            <a:off x="418017" y="5440840"/>
            <a:ext cx="6617342" cy="370987"/>
            <a:chOff x="3637125" y="7925174"/>
            <a:chExt cx="6617342" cy="370987"/>
          </a:xfrm>
        </p:grpSpPr>
        <p:cxnSp>
          <p:nvCxnSpPr>
            <p:cNvPr id="47" name="Straight Connector 46">
              <a:extLst>
                <a:ext uri="{FF2B5EF4-FFF2-40B4-BE49-F238E27FC236}">
                  <a16:creationId xmlns:a16="http://schemas.microsoft.com/office/drawing/2014/main" id="{3C66C01E-075D-A931-FEBD-191ABE89CA19}"/>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48" name="Oval 47">
              <a:extLst>
                <a:ext uri="{FF2B5EF4-FFF2-40B4-BE49-F238E27FC236}">
                  <a16:creationId xmlns:a16="http://schemas.microsoft.com/office/drawing/2014/main" id="{EFE930A5-A6C2-E7EB-148E-303B57F26250}"/>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ECF3E75B-FAD5-F09C-837C-9F19F29E127A}"/>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06</a:t>
              </a:r>
            </a:p>
          </p:txBody>
        </p:sp>
      </p:grpSp>
      <p:grpSp>
        <p:nvGrpSpPr>
          <p:cNvPr id="50" name="Group 49">
            <a:extLst>
              <a:ext uri="{FF2B5EF4-FFF2-40B4-BE49-F238E27FC236}">
                <a16:creationId xmlns:a16="http://schemas.microsoft.com/office/drawing/2014/main" id="{1F9C41B2-F0AD-CA14-0053-672852A89BE1}"/>
              </a:ext>
            </a:extLst>
          </p:cNvPr>
          <p:cNvGrpSpPr/>
          <p:nvPr/>
        </p:nvGrpSpPr>
        <p:grpSpPr>
          <a:xfrm>
            <a:off x="418017" y="6721735"/>
            <a:ext cx="6617342" cy="370987"/>
            <a:chOff x="3637125" y="7925174"/>
            <a:chExt cx="6617342" cy="370987"/>
          </a:xfrm>
        </p:grpSpPr>
        <p:cxnSp>
          <p:nvCxnSpPr>
            <p:cNvPr id="51" name="Straight Connector 50">
              <a:extLst>
                <a:ext uri="{FF2B5EF4-FFF2-40B4-BE49-F238E27FC236}">
                  <a16:creationId xmlns:a16="http://schemas.microsoft.com/office/drawing/2014/main" id="{F0053986-CD23-0788-BFE0-3085E20205C5}"/>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52" name="Oval 51">
              <a:extLst>
                <a:ext uri="{FF2B5EF4-FFF2-40B4-BE49-F238E27FC236}">
                  <a16:creationId xmlns:a16="http://schemas.microsoft.com/office/drawing/2014/main" id="{5CEFD515-EBDB-6F08-C6D2-E05589DE172D}"/>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6EF21174-1D8C-3530-1509-6353E0293944}"/>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08</a:t>
              </a:r>
            </a:p>
          </p:txBody>
        </p:sp>
      </p:grpSp>
      <p:grpSp>
        <p:nvGrpSpPr>
          <p:cNvPr id="54" name="Group 53">
            <a:extLst>
              <a:ext uri="{FF2B5EF4-FFF2-40B4-BE49-F238E27FC236}">
                <a16:creationId xmlns:a16="http://schemas.microsoft.com/office/drawing/2014/main" id="{83D0B36D-9EED-7F90-709A-55E808189D82}"/>
              </a:ext>
            </a:extLst>
          </p:cNvPr>
          <p:cNvGrpSpPr/>
          <p:nvPr/>
        </p:nvGrpSpPr>
        <p:grpSpPr>
          <a:xfrm>
            <a:off x="418017" y="7427012"/>
            <a:ext cx="6617342" cy="370987"/>
            <a:chOff x="3637125" y="7925174"/>
            <a:chExt cx="6617342" cy="370987"/>
          </a:xfrm>
        </p:grpSpPr>
        <p:cxnSp>
          <p:nvCxnSpPr>
            <p:cNvPr id="55" name="Straight Connector 54">
              <a:extLst>
                <a:ext uri="{FF2B5EF4-FFF2-40B4-BE49-F238E27FC236}">
                  <a16:creationId xmlns:a16="http://schemas.microsoft.com/office/drawing/2014/main" id="{C5CFA36C-970F-22EB-366C-ABD5E65F13A8}"/>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56" name="Oval 55">
              <a:extLst>
                <a:ext uri="{FF2B5EF4-FFF2-40B4-BE49-F238E27FC236}">
                  <a16:creationId xmlns:a16="http://schemas.microsoft.com/office/drawing/2014/main" id="{75E879D0-FBC3-6FE2-BEF9-8D2266D166E0}"/>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12FA8994-A979-E66E-5BFC-699D33022AAF}"/>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09</a:t>
              </a:r>
            </a:p>
          </p:txBody>
        </p:sp>
      </p:grpSp>
      <p:grpSp>
        <p:nvGrpSpPr>
          <p:cNvPr id="58" name="Group 57">
            <a:extLst>
              <a:ext uri="{FF2B5EF4-FFF2-40B4-BE49-F238E27FC236}">
                <a16:creationId xmlns:a16="http://schemas.microsoft.com/office/drawing/2014/main" id="{129BE4E7-D06B-2FFF-58CE-96B6C09FA129}"/>
              </a:ext>
            </a:extLst>
          </p:cNvPr>
          <p:cNvGrpSpPr/>
          <p:nvPr/>
        </p:nvGrpSpPr>
        <p:grpSpPr>
          <a:xfrm>
            <a:off x="418017" y="7958506"/>
            <a:ext cx="6617342" cy="370987"/>
            <a:chOff x="3637125" y="7925174"/>
            <a:chExt cx="6617342" cy="370987"/>
          </a:xfrm>
        </p:grpSpPr>
        <p:cxnSp>
          <p:nvCxnSpPr>
            <p:cNvPr id="59" name="Straight Connector 58">
              <a:extLst>
                <a:ext uri="{FF2B5EF4-FFF2-40B4-BE49-F238E27FC236}">
                  <a16:creationId xmlns:a16="http://schemas.microsoft.com/office/drawing/2014/main" id="{464FA60F-D466-EE47-6443-8F5A41BD7271}"/>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60" name="Oval 59">
              <a:extLst>
                <a:ext uri="{FF2B5EF4-FFF2-40B4-BE49-F238E27FC236}">
                  <a16:creationId xmlns:a16="http://schemas.microsoft.com/office/drawing/2014/main" id="{D4875A89-B3DF-2C18-15C2-EF17D15C854D}"/>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AF5DE430-B485-1C50-2912-A4DFB6E3ACCB}"/>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10</a:t>
              </a:r>
            </a:p>
          </p:txBody>
        </p:sp>
      </p:grpSp>
      <p:grpSp>
        <p:nvGrpSpPr>
          <p:cNvPr id="62" name="Group 61">
            <a:extLst>
              <a:ext uri="{FF2B5EF4-FFF2-40B4-BE49-F238E27FC236}">
                <a16:creationId xmlns:a16="http://schemas.microsoft.com/office/drawing/2014/main" id="{6EED9C12-2D21-E2E4-2DC2-4421851ACC74}"/>
              </a:ext>
            </a:extLst>
          </p:cNvPr>
          <p:cNvGrpSpPr/>
          <p:nvPr/>
        </p:nvGrpSpPr>
        <p:grpSpPr>
          <a:xfrm>
            <a:off x="418017" y="8861873"/>
            <a:ext cx="6617342" cy="370987"/>
            <a:chOff x="3637125" y="7925174"/>
            <a:chExt cx="6617342" cy="370987"/>
          </a:xfrm>
        </p:grpSpPr>
        <p:cxnSp>
          <p:nvCxnSpPr>
            <p:cNvPr id="63" name="Straight Connector 62">
              <a:extLst>
                <a:ext uri="{FF2B5EF4-FFF2-40B4-BE49-F238E27FC236}">
                  <a16:creationId xmlns:a16="http://schemas.microsoft.com/office/drawing/2014/main" id="{18A630C6-D416-55ED-CA66-EF0C27DEC89D}"/>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28" name="Oval 127">
              <a:extLst>
                <a:ext uri="{FF2B5EF4-FFF2-40B4-BE49-F238E27FC236}">
                  <a16:creationId xmlns:a16="http://schemas.microsoft.com/office/drawing/2014/main" id="{63CD11D9-26BF-E72C-E734-8E1E706886EB}"/>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978BF133-29C8-DA8F-BCD3-44B577DD24DF}"/>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11</a:t>
              </a:r>
            </a:p>
          </p:txBody>
        </p:sp>
      </p:grpSp>
      <p:grpSp>
        <p:nvGrpSpPr>
          <p:cNvPr id="135" name="Group 134">
            <a:extLst>
              <a:ext uri="{FF2B5EF4-FFF2-40B4-BE49-F238E27FC236}">
                <a16:creationId xmlns:a16="http://schemas.microsoft.com/office/drawing/2014/main" id="{90DA8708-5B0A-35CB-8A97-4008FB2EC688}"/>
              </a:ext>
            </a:extLst>
          </p:cNvPr>
          <p:cNvGrpSpPr/>
          <p:nvPr/>
        </p:nvGrpSpPr>
        <p:grpSpPr>
          <a:xfrm>
            <a:off x="418017" y="5982401"/>
            <a:ext cx="6617342" cy="370987"/>
            <a:chOff x="3637125" y="7925174"/>
            <a:chExt cx="6617342" cy="370987"/>
          </a:xfrm>
        </p:grpSpPr>
        <p:cxnSp>
          <p:nvCxnSpPr>
            <p:cNvPr id="136" name="Straight Connector 135">
              <a:extLst>
                <a:ext uri="{FF2B5EF4-FFF2-40B4-BE49-F238E27FC236}">
                  <a16:creationId xmlns:a16="http://schemas.microsoft.com/office/drawing/2014/main" id="{31DF46C7-AD5A-F70A-B925-5EE59907CB54}"/>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DC9D9057-7E30-EEA4-F3C9-D262FEE655E8}"/>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TextBox 137">
              <a:extLst>
                <a:ext uri="{FF2B5EF4-FFF2-40B4-BE49-F238E27FC236}">
                  <a16:creationId xmlns:a16="http://schemas.microsoft.com/office/drawing/2014/main" id="{24D7A574-AC00-1C42-89B3-F61919F04664}"/>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07</a:t>
              </a:r>
            </a:p>
          </p:txBody>
        </p:sp>
      </p:grpSp>
    </p:spTree>
    <p:extLst>
      <p:ext uri="{BB962C8B-B14F-4D97-AF65-F5344CB8AC3E}">
        <p14:creationId xmlns:p14="http://schemas.microsoft.com/office/powerpoint/2010/main" val="379568250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Placeholder 10">
            <a:extLst>
              <a:ext uri="{FF2B5EF4-FFF2-40B4-BE49-F238E27FC236}">
                <a16:creationId xmlns:a16="http://schemas.microsoft.com/office/drawing/2014/main" id="{76A6D3D4-5EA2-E007-0DAA-A5A9D6E5A8CA}"/>
              </a:ext>
            </a:extLst>
          </p:cNvPr>
          <p:cNvSpPr>
            <a:spLocks noGrp="1"/>
          </p:cNvSpPr>
          <p:nvPr>
            <p:ph type="body" sz="quarter" idx="30"/>
          </p:nvPr>
        </p:nvSpPr>
        <p:spPr>
          <a:xfrm>
            <a:off x="511995" y="4939553"/>
            <a:ext cx="4248263" cy="564342"/>
          </a:xfrm>
        </p:spPr>
        <p:txBody>
          <a:bodyPr/>
          <a:lstStyle/>
          <a:p>
            <a:pPr>
              <a:lnSpc>
                <a:spcPts val="2880"/>
              </a:lnSpc>
              <a:spcBef>
                <a:spcPts val="0"/>
              </a:spcBef>
            </a:pPr>
            <a:r>
              <a:rPr lang="en-US" sz="3400" dirty="0"/>
              <a:t>STEP-BY-STEP GUIDE </a:t>
            </a:r>
          </a:p>
          <a:p>
            <a:pPr>
              <a:lnSpc>
                <a:spcPts val="2880"/>
              </a:lnSpc>
              <a:spcBef>
                <a:spcPts val="0"/>
              </a:spcBef>
            </a:pPr>
            <a:endParaRPr lang="en-US" dirty="0"/>
          </a:p>
        </p:txBody>
      </p:sp>
      <p:sp>
        <p:nvSpPr>
          <p:cNvPr id="13" name="Text Placeholder 12">
            <a:extLst>
              <a:ext uri="{FF2B5EF4-FFF2-40B4-BE49-F238E27FC236}">
                <a16:creationId xmlns:a16="http://schemas.microsoft.com/office/drawing/2014/main" id="{13F543DD-2AD9-30ED-078E-66003DD43CD2}"/>
              </a:ext>
            </a:extLst>
          </p:cNvPr>
          <p:cNvSpPr>
            <a:spLocks noGrp="1"/>
          </p:cNvSpPr>
          <p:nvPr>
            <p:ph type="body" sz="quarter" idx="48"/>
          </p:nvPr>
        </p:nvSpPr>
        <p:spPr>
          <a:xfrm>
            <a:off x="511996" y="7612792"/>
            <a:ext cx="4248262" cy="1366938"/>
          </a:xfrm>
        </p:spPr>
        <p:txBody>
          <a:bodyPr/>
          <a:lstStyle/>
          <a:p>
            <a:r>
              <a:rPr lang="en-US" sz="1400" dirty="0"/>
              <a:t>It is important both that management set the example to be followed and that employees are </a:t>
            </a:r>
            <a:r>
              <a:rPr lang="en-US" sz="1400" b="1" dirty="0"/>
              <a:t>made aware of the digital wellbeing practices put in place</a:t>
            </a:r>
            <a:r>
              <a:rPr lang="en-US" sz="1400" dirty="0"/>
              <a:t>. </a:t>
            </a:r>
          </a:p>
          <a:p>
            <a:endParaRPr lang="en-US" sz="1400" dirty="0"/>
          </a:p>
          <a:p>
            <a:r>
              <a:rPr lang="en-US" sz="1400" i="1" dirty="0"/>
              <a:t>The following guidelines can help establish a work/office culture conducive to digital wellbeing.</a:t>
            </a:r>
          </a:p>
          <a:p>
            <a:endParaRPr lang="en-US" sz="1400" dirty="0"/>
          </a:p>
        </p:txBody>
      </p:sp>
      <p:sp>
        <p:nvSpPr>
          <p:cNvPr id="9" name="Slide Number Placeholder 8">
            <a:extLst>
              <a:ext uri="{FF2B5EF4-FFF2-40B4-BE49-F238E27FC236}">
                <a16:creationId xmlns:a16="http://schemas.microsoft.com/office/drawing/2014/main" id="{904445B3-A96F-5025-61CE-7931327F2443}"/>
              </a:ext>
            </a:extLst>
          </p:cNvPr>
          <p:cNvSpPr>
            <a:spLocks noGrp="1"/>
          </p:cNvSpPr>
          <p:nvPr>
            <p:ph type="sldNum" sz="quarter" idx="4294967295"/>
          </p:nvPr>
        </p:nvSpPr>
        <p:spPr>
          <a:xfrm>
            <a:off x="7202488" y="10315575"/>
            <a:ext cx="357187" cy="266700"/>
          </a:xfrm>
        </p:spPr>
        <p:txBody>
          <a:bodyPr/>
          <a:lstStyle/>
          <a:p>
            <a:fld id="{CB2079F2-58AF-ED44-82D7-E04B2F6FD686}" type="slidenum">
              <a:rPr lang="en-US" smtClean="0"/>
              <a:pPr/>
              <a:t>19</a:t>
            </a:fld>
            <a:endParaRPr lang="en-US" dirty="0"/>
          </a:p>
        </p:txBody>
      </p:sp>
      <p:sp>
        <p:nvSpPr>
          <p:cNvPr id="16" name="Freeform 15">
            <a:extLst>
              <a:ext uri="{FF2B5EF4-FFF2-40B4-BE49-F238E27FC236}">
                <a16:creationId xmlns:a16="http://schemas.microsoft.com/office/drawing/2014/main" id="{C9A5D2E9-04A7-9DB7-AD33-5027A3399A45}"/>
              </a:ext>
            </a:extLst>
          </p:cNvPr>
          <p:cNvSpPr/>
          <p:nvPr/>
        </p:nvSpPr>
        <p:spPr>
          <a:xfrm>
            <a:off x="2926992" y="-27027"/>
            <a:ext cx="4568534" cy="4529354"/>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blipFill>
            <a:blip r:embed="rId2">
              <a:extLst>
                <a:ext uri="{96DAC541-7B7A-43D3-8B79-37D633B846F1}">
                  <asvg:svgBlip xmlns:asvg="http://schemas.microsoft.com/office/drawing/2016/SVG/main" r:embed="rId3"/>
                </a:ext>
              </a:extLst>
            </a:blip>
            <a:srcRect/>
            <a:stretch>
              <a:fillRect l="26040" t="-62025" r="-43574" b="-5742"/>
            </a:stretch>
          </a:blipFill>
          <a:ln w="28891"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E95A4F26-3E75-3E09-BDA3-9CC725EDB00F}"/>
              </a:ext>
            </a:extLst>
          </p:cNvPr>
          <p:cNvSpPr txBox="1">
            <a:spLocks/>
          </p:cNvSpPr>
          <p:nvPr/>
        </p:nvSpPr>
        <p:spPr>
          <a:xfrm>
            <a:off x="0" y="5480488"/>
            <a:ext cx="4760258" cy="420221"/>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96888"/>
            <a:r>
              <a:rPr lang="en-GB" sz="2600" dirty="0"/>
              <a:t>MANAGEMENT GUIDELINES</a:t>
            </a:r>
          </a:p>
        </p:txBody>
      </p:sp>
      <p:sp>
        <p:nvSpPr>
          <p:cNvPr id="5" name="Title 1">
            <a:extLst>
              <a:ext uri="{FF2B5EF4-FFF2-40B4-BE49-F238E27FC236}">
                <a16:creationId xmlns:a16="http://schemas.microsoft.com/office/drawing/2014/main" id="{350A1560-E990-025D-E9AF-CE917C7B80EF}"/>
              </a:ext>
            </a:extLst>
          </p:cNvPr>
          <p:cNvSpPr txBox="1">
            <a:spLocks/>
          </p:cNvSpPr>
          <p:nvPr/>
        </p:nvSpPr>
        <p:spPr>
          <a:xfrm>
            <a:off x="0" y="5962035"/>
            <a:ext cx="4096512" cy="420221"/>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96888"/>
            <a:r>
              <a:rPr lang="en-GB" sz="2600" dirty="0"/>
              <a:t>FOR DIGITAL WELLBEING</a:t>
            </a:r>
          </a:p>
        </p:txBody>
      </p:sp>
      <p:pic>
        <p:nvPicPr>
          <p:cNvPr id="7" name="Picture Placeholder 6">
            <a:extLst>
              <a:ext uri="{FF2B5EF4-FFF2-40B4-BE49-F238E27FC236}">
                <a16:creationId xmlns:a16="http://schemas.microsoft.com/office/drawing/2014/main" id="{464EC0E6-38F8-828A-8191-4B307F814379}"/>
              </a:ext>
            </a:extLst>
          </p:cNvPr>
          <p:cNvPicPr>
            <a:picLocks noGrp="1" noChangeAspect="1"/>
          </p:cNvPicPr>
          <p:nvPr>
            <p:ph type="pic" sz="quarter" idx="10"/>
          </p:nvPr>
        </p:nvPicPr>
        <p:blipFill>
          <a:blip r:embed="rId4"/>
          <a:srcRect l="26408" r="26408"/>
          <a:stretch>
            <a:fillRect/>
          </a:stretch>
        </p:blipFill>
        <p:spPr/>
      </p:pic>
      <p:sp>
        <p:nvSpPr>
          <p:cNvPr id="8" name="Title 1">
            <a:extLst>
              <a:ext uri="{FF2B5EF4-FFF2-40B4-BE49-F238E27FC236}">
                <a16:creationId xmlns:a16="http://schemas.microsoft.com/office/drawing/2014/main" id="{E595C608-182F-BA4F-6F7D-3A32D5DA3A7F}"/>
              </a:ext>
            </a:extLst>
          </p:cNvPr>
          <p:cNvSpPr txBox="1">
            <a:spLocks/>
          </p:cNvSpPr>
          <p:nvPr/>
        </p:nvSpPr>
        <p:spPr>
          <a:xfrm>
            <a:off x="0" y="6441644"/>
            <a:ext cx="3974592" cy="420221"/>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96888"/>
            <a:r>
              <a:rPr lang="en-GB" sz="2600" dirty="0"/>
              <a:t>OF EMPLOYEES/STAFF </a:t>
            </a:r>
          </a:p>
        </p:txBody>
      </p:sp>
    </p:spTree>
    <p:extLst>
      <p:ext uri="{BB962C8B-B14F-4D97-AF65-F5344CB8AC3E}">
        <p14:creationId xmlns:p14="http://schemas.microsoft.com/office/powerpoint/2010/main" val="196014724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0D08E74D-8824-1D45-92D0-C558923AA8CC}"/>
              </a:ext>
            </a:extLst>
          </p:cNvPr>
          <p:cNvSpPr>
            <a:spLocks noGrp="1"/>
          </p:cNvSpPr>
          <p:nvPr>
            <p:ph type="body" sz="quarter" idx="11"/>
          </p:nvPr>
        </p:nvSpPr>
        <p:spPr/>
        <p:txBody>
          <a:bodyPr/>
          <a:lstStyle/>
          <a:p>
            <a:r>
              <a:rPr lang="en-US" sz="2400" dirty="0"/>
              <a:t>01</a:t>
            </a:r>
          </a:p>
        </p:txBody>
      </p:sp>
      <p:sp>
        <p:nvSpPr>
          <p:cNvPr id="18" name="Text Placeholder 17">
            <a:extLst>
              <a:ext uri="{FF2B5EF4-FFF2-40B4-BE49-F238E27FC236}">
                <a16:creationId xmlns:a16="http://schemas.microsoft.com/office/drawing/2014/main" id="{5BD3EE41-58A4-F347-B487-F6E6A4B2A74A}"/>
              </a:ext>
            </a:extLst>
          </p:cNvPr>
          <p:cNvSpPr>
            <a:spLocks noGrp="1"/>
          </p:cNvSpPr>
          <p:nvPr>
            <p:ph type="body" sz="quarter" idx="49"/>
          </p:nvPr>
        </p:nvSpPr>
        <p:spPr/>
        <p:txBody>
          <a:bodyPr/>
          <a:lstStyle/>
          <a:p>
            <a:pPr>
              <a:tabLst>
                <a:tab pos="3065463" algn="l"/>
              </a:tabLst>
            </a:pPr>
            <a:r>
              <a:rPr lang="en-US" dirty="0"/>
              <a:t>Introduction </a:t>
            </a:r>
            <a:r>
              <a:rPr lang="en-US" sz="600" dirty="0"/>
              <a:t>………………………………………………………………………………………………..…...</a:t>
            </a:r>
            <a:r>
              <a:rPr lang="en-US" dirty="0"/>
              <a:t>	3</a:t>
            </a:r>
          </a:p>
        </p:txBody>
      </p:sp>
      <p:sp>
        <p:nvSpPr>
          <p:cNvPr id="10" name="Text Placeholder 9">
            <a:extLst>
              <a:ext uri="{FF2B5EF4-FFF2-40B4-BE49-F238E27FC236}">
                <a16:creationId xmlns:a16="http://schemas.microsoft.com/office/drawing/2014/main" id="{9FF91A7C-8453-734D-8C11-8B904D12FD0D}"/>
              </a:ext>
            </a:extLst>
          </p:cNvPr>
          <p:cNvSpPr>
            <a:spLocks noGrp="1"/>
          </p:cNvSpPr>
          <p:nvPr>
            <p:ph type="body" sz="quarter" idx="13"/>
          </p:nvPr>
        </p:nvSpPr>
        <p:spPr/>
        <p:txBody>
          <a:bodyPr/>
          <a:lstStyle/>
          <a:p>
            <a:r>
              <a:rPr lang="en-US" sz="2400" dirty="0"/>
              <a:t>02</a:t>
            </a:r>
          </a:p>
        </p:txBody>
      </p:sp>
      <p:sp>
        <p:nvSpPr>
          <p:cNvPr id="11" name="Text Placeholder 10">
            <a:extLst>
              <a:ext uri="{FF2B5EF4-FFF2-40B4-BE49-F238E27FC236}">
                <a16:creationId xmlns:a16="http://schemas.microsoft.com/office/drawing/2014/main" id="{24ED337C-F64E-DA49-AD56-28A14BCEEFB2}"/>
              </a:ext>
            </a:extLst>
          </p:cNvPr>
          <p:cNvSpPr>
            <a:spLocks noGrp="1"/>
          </p:cNvSpPr>
          <p:nvPr>
            <p:ph type="body" sz="quarter" idx="14"/>
          </p:nvPr>
        </p:nvSpPr>
        <p:spPr/>
        <p:txBody>
          <a:bodyPr/>
          <a:lstStyle/>
          <a:p>
            <a:pPr>
              <a:tabLst>
                <a:tab pos="3065463" algn="l"/>
              </a:tabLst>
            </a:pPr>
            <a:r>
              <a:rPr lang="en-US" dirty="0"/>
              <a:t>Step-by-Step Guide </a:t>
            </a:r>
            <a:r>
              <a:rPr lang="en-US" sz="600" dirty="0"/>
              <a:t>………………………………………………………………….…………</a:t>
            </a:r>
            <a:r>
              <a:rPr lang="en-US" dirty="0"/>
              <a:t>	14</a:t>
            </a:r>
          </a:p>
        </p:txBody>
      </p:sp>
      <p:sp>
        <p:nvSpPr>
          <p:cNvPr id="12" name="Text Placeholder 11">
            <a:extLst>
              <a:ext uri="{FF2B5EF4-FFF2-40B4-BE49-F238E27FC236}">
                <a16:creationId xmlns:a16="http://schemas.microsoft.com/office/drawing/2014/main" id="{BF5B6173-46F8-114D-AC3C-D521B40B69DA}"/>
              </a:ext>
            </a:extLst>
          </p:cNvPr>
          <p:cNvSpPr>
            <a:spLocks noGrp="1"/>
          </p:cNvSpPr>
          <p:nvPr>
            <p:ph type="body" sz="quarter" idx="15"/>
          </p:nvPr>
        </p:nvSpPr>
        <p:spPr/>
        <p:txBody>
          <a:bodyPr/>
          <a:lstStyle/>
          <a:p>
            <a:r>
              <a:rPr lang="en-US" sz="2400" dirty="0"/>
              <a:t>03</a:t>
            </a:r>
          </a:p>
        </p:txBody>
      </p:sp>
      <p:sp>
        <p:nvSpPr>
          <p:cNvPr id="14" name="Text Placeholder 13">
            <a:extLst>
              <a:ext uri="{FF2B5EF4-FFF2-40B4-BE49-F238E27FC236}">
                <a16:creationId xmlns:a16="http://schemas.microsoft.com/office/drawing/2014/main" id="{67C331F7-5757-6641-9BBF-CD38714CB570}"/>
              </a:ext>
            </a:extLst>
          </p:cNvPr>
          <p:cNvSpPr>
            <a:spLocks noGrp="1"/>
          </p:cNvSpPr>
          <p:nvPr>
            <p:ph type="body" sz="quarter" idx="19"/>
          </p:nvPr>
        </p:nvSpPr>
        <p:spPr/>
        <p:txBody>
          <a:bodyPr/>
          <a:lstStyle/>
          <a:p>
            <a:pPr>
              <a:tabLst>
                <a:tab pos="3065463" algn="l"/>
              </a:tabLst>
            </a:pPr>
            <a:r>
              <a:rPr lang="en-US" dirty="0"/>
              <a:t>Case Studies </a:t>
            </a:r>
            <a:r>
              <a:rPr lang="en-US" sz="600" dirty="0"/>
              <a:t>………………………………………………………………………………………..…………… </a:t>
            </a:r>
            <a:r>
              <a:rPr lang="en-US" dirty="0"/>
              <a:t>	21</a:t>
            </a:r>
          </a:p>
        </p:txBody>
      </p:sp>
      <p:sp>
        <p:nvSpPr>
          <p:cNvPr id="13" name="Text Placeholder 12">
            <a:extLst>
              <a:ext uri="{FF2B5EF4-FFF2-40B4-BE49-F238E27FC236}">
                <a16:creationId xmlns:a16="http://schemas.microsoft.com/office/drawing/2014/main" id="{52310EBE-4E3C-B445-BD97-7B2640FD7918}"/>
              </a:ext>
            </a:extLst>
          </p:cNvPr>
          <p:cNvSpPr>
            <a:spLocks noGrp="1"/>
          </p:cNvSpPr>
          <p:nvPr>
            <p:ph type="body" sz="quarter" idx="17"/>
          </p:nvPr>
        </p:nvSpPr>
        <p:spPr/>
        <p:txBody>
          <a:bodyPr/>
          <a:lstStyle/>
          <a:p>
            <a:r>
              <a:rPr lang="en-US" sz="2400" dirty="0"/>
              <a:t>04</a:t>
            </a:r>
          </a:p>
        </p:txBody>
      </p:sp>
      <p:sp>
        <p:nvSpPr>
          <p:cNvPr id="15" name="Text Placeholder 14">
            <a:extLst>
              <a:ext uri="{FF2B5EF4-FFF2-40B4-BE49-F238E27FC236}">
                <a16:creationId xmlns:a16="http://schemas.microsoft.com/office/drawing/2014/main" id="{A3B016CE-DAB6-9640-B44D-A78DE1197BA2}"/>
              </a:ext>
            </a:extLst>
          </p:cNvPr>
          <p:cNvSpPr>
            <a:spLocks noGrp="1"/>
          </p:cNvSpPr>
          <p:nvPr>
            <p:ph type="body" sz="quarter" idx="20"/>
          </p:nvPr>
        </p:nvSpPr>
        <p:spPr/>
        <p:txBody>
          <a:bodyPr/>
          <a:lstStyle/>
          <a:p>
            <a:pPr>
              <a:tabLst>
                <a:tab pos="3065463" algn="l"/>
              </a:tabLst>
            </a:pPr>
            <a:r>
              <a:rPr lang="en-US" dirty="0"/>
              <a:t>Sources </a:t>
            </a:r>
            <a:r>
              <a:rPr lang="en-US" sz="600" dirty="0"/>
              <a:t>…………………………………………………………………………………………………………..…….…… </a:t>
            </a:r>
            <a:r>
              <a:rPr lang="en-US" dirty="0"/>
              <a:t>	36</a:t>
            </a:r>
          </a:p>
        </p:txBody>
      </p:sp>
      <p:sp>
        <p:nvSpPr>
          <p:cNvPr id="3" name="Slide Number Placeholder 2">
            <a:extLst>
              <a:ext uri="{FF2B5EF4-FFF2-40B4-BE49-F238E27FC236}">
                <a16:creationId xmlns:a16="http://schemas.microsoft.com/office/drawing/2014/main" id="{75825C16-B171-4E4C-B8D6-F0EEA42D18C5}"/>
              </a:ext>
            </a:extLst>
          </p:cNvPr>
          <p:cNvSpPr>
            <a:spLocks noGrp="1"/>
          </p:cNvSpPr>
          <p:nvPr>
            <p:ph type="sldNum" sz="quarter" idx="4"/>
          </p:nvPr>
        </p:nvSpPr>
        <p:spPr/>
        <p:txBody>
          <a:bodyPr/>
          <a:lstStyle/>
          <a:p>
            <a:fld id="{CB2079F2-58AF-ED44-82D7-E04B2F6FD686}" type="slidenum">
              <a:rPr lang="en-US" smtClean="0"/>
              <a:pPr/>
              <a:t>2</a:t>
            </a:fld>
            <a:endParaRPr lang="en-US" dirty="0"/>
          </a:p>
        </p:txBody>
      </p:sp>
      <p:grpSp>
        <p:nvGrpSpPr>
          <p:cNvPr id="26" name="Graphic 95">
            <a:extLst>
              <a:ext uri="{FF2B5EF4-FFF2-40B4-BE49-F238E27FC236}">
                <a16:creationId xmlns:a16="http://schemas.microsoft.com/office/drawing/2014/main" id="{B9B73112-2B6A-777D-834C-34CDC078845B}"/>
              </a:ext>
            </a:extLst>
          </p:cNvPr>
          <p:cNvGrpSpPr/>
          <p:nvPr/>
        </p:nvGrpSpPr>
        <p:grpSpPr>
          <a:xfrm>
            <a:off x="1971104" y="8080428"/>
            <a:ext cx="1509109" cy="423922"/>
            <a:chOff x="584588" y="9078286"/>
            <a:chExt cx="1509109" cy="423922"/>
          </a:xfrm>
          <a:solidFill>
            <a:srgbClr val="000000"/>
          </a:solidFill>
        </p:grpSpPr>
        <p:sp>
          <p:nvSpPr>
            <p:cNvPr id="27" name="Freeform 26">
              <a:extLst>
                <a:ext uri="{FF2B5EF4-FFF2-40B4-BE49-F238E27FC236}">
                  <a16:creationId xmlns:a16="http://schemas.microsoft.com/office/drawing/2014/main" id="{6BC086BC-B2F5-1DB0-69A6-C8AE1CA0D045}"/>
                </a:ext>
              </a:extLst>
            </p:cNvPr>
            <p:cNvSpPr/>
            <p:nvPr/>
          </p:nvSpPr>
          <p:spPr>
            <a:xfrm>
              <a:off x="584588"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D9287D"/>
              </a:solid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5ADFBC7-51B1-54AF-BF0F-3B44A543245C}"/>
                </a:ext>
              </a:extLst>
            </p:cNvPr>
            <p:cNvSpPr/>
            <p:nvPr/>
          </p:nvSpPr>
          <p:spPr>
            <a:xfrm>
              <a:off x="2069199"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D9287D"/>
              </a:solidFill>
              <a:prstDash val="solid"/>
              <a:miter/>
            </a:ln>
          </p:spPr>
          <p:txBody>
            <a:bodyPr rtlCol="0" anchor="ctr"/>
            <a:lstStyle/>
            <a:p>
              <a:endParaRPr lang="en-US"/>
            </a:p>
          </p:txBody>
        </p:sp>
      </p:grpSp>
      <p:sp>
        <p:nvSpPr>
          <p:cNvPr id="29" name="Text Placeholder 23">
            <a:extLst>
              <a:ext uri="{FF2B5EF4-FFF2-40B4-BE49-F238E27FC236}">
                <a16:creationId xmlns:a16="http://schemas.microsoft.com/office/drawing/2014/main" id="{4A4943F1-99A2-A3DB-CAD8-65FDC0AAC6AD}"/>
              </a:ext>
            </a:extLst>
          </p:cNvPr>
          <p:cNvSpPr txBox="1">
            <a:spLocks/>
          </p:cNvSpPr>
          <p:nvPr/>
        </p:nvSpPr>
        <p:spPr>
          <a:xfrm>
            <a:off x="2015434" y="8113161"/>
            <a:ext cx="1230818" cy="419205"/>
          </a:xfrm>
          <a:prstGeom prst="rect">
            <a:avLst/>
          </a:prstGeom>
        </p:spPr>
        <p:txBody>
          <a:bodyPr vert="horz" lIns="91440" tIns="45720" rIns="91440" bIns="45720" rtlCol="0" anchor="ctr">
            <a:noAutofit/>
          </a:bodyPr>
          <a:lstStyle>
            <a:lvl1pPr marL="0" indent="0" algn="l" defTabSz="2072941" rtl="0" eaLnBrk="1" latinLnBrk="0" hangingPunct="1">
              <a:lnSpc>
                <a:spcPct val="100000"/>
              </a:lnSpc>
              <a:spcBef>
                <a:spcPts val="0"/>
              </a:spcBef>
              <a:buFont typeface="Arial" panose="020B0604020202020204" pitchFamily="34" charset="0"/>
              <a:buNone/>
              <a:defRPr sz="1000" b="0" i="0" kern="1200">
                <a:solidFill>
                  <a:srgbClr val="58595B"/>
                </a:solidFill>
                <a:latin typeface="Calibri" panose="020F0502020204030204" pitchFamily="34" charset="0"/>
                <a:ea typeface="Open Sans" panose="020B0606030504020204" pitchFamily="34" charset="0"/>
                <a:cs typeface="Calibri" panose="020F0502020204030204" pitchFamily="34" charset="0"/>
              </a:defRPr>
            </a:lvl1pPr>
            <a:lvl2pPr marL="385602" indent="0" algn="l" defTabSz="2072941" rtl="0" eaLnBrk="1" latinLnBrk="0" hangingPunct="1">
              <a:lnSpc>
                <a:spcPct val="100000"/>
              </a:lnSpc>
              <a:spcBef>
                <a:spcPts val="1133"/>
              </a:spcBef>
              <a:buFont typeface="Arial" panose="020B0604020202020204" pitchFamily="34" charset="0"/>
              <a:buNone/>
              <a:defRPr sz="3265" kern="1200">
                <a:solidFill>
                  <a:srgbClr val="011E3B"/>
                </a:solidFill>
                <a:latin typeface="Montserrat" pitchFamily="2" charset="77"/>
                <a:ea typeface="+mn-ea"/>
                <a:cs typeface="Calibri" panose="020F0502020204030204" pitchFamily="34" charset="0"/>
              </a:defRPr>
            </a:lvl2pPr>
            <a:lvl3pPr marL="771204" indent="0" algn="l" defTabSz="2072941" rtl="0" eaLnBrk="1" latinLnBrk="0" hangingPunct="1">
              <a:lnSpc>
                <a:spcPct val="100000"/>
              </a:lnSpc>
              <a:spcBef>
                <a:spcPts val="1133"/>
              </a:spcBef>
              <a:buFont typeface="Arial" panose="020B0604020202020204" pitchFamily="34" charset="0"/>
              <a:buNone/>
              <a:defRPr sz="3265" kern="1200">
                <a:solidFill>
                  <a:srgbClr val="011E3B"/>
                </a:solidFill>
                <a:latin typeface="Montserrat" pitchFamily="2" charset="77"/>
                <a:ea typeface="+mn-ea"/>
                <a:cs typeface="Calibri" panose="020F0502020204030204" pitchFamily="34" charset="0"/>
              </a:defRPr>
            </a:lvl3pPr>
            <a:lvl4pPr marL="1156806" indent="0" algn="l" defTabSz="2072941" rtl="0" eaLnBrk="1" latinLnBrk="0" hangingPunct="1">
              <a:lnSpc>
                <a:spcPct val="100000"/>
              </a:lnSpc>
              <a:spcBef>
                <a:spcPts val="1133"/>
              </a:spcBef>
              <a:buFont typeface="Arial" panose="020B0604020202020204" pitchFamily="34" charset="0"/>
              <a:buNone/>
              <a:defRPr sz="3265" kern="1200">
                <a:solidFill>
                  <a:srgbClr val="011E3B"/>
                </a:solidFill>
                <a:latin typeface="Montserrat" pitchFamily="2" charset="77"/>
                <a:ea typeface="+mn-ea"/>
                <a:cs typeface="Calibri" panose="020F0502020204030204" pitchFamily="34" charset="0"/>
              </a:defRPr>
            </a:lvl4pPr>
            <a:lvl5pPr marL="1542409" indent="0" algn="l" defTabSz="2072941" rtl="0" eaLnBrk="1" latinLnBrk="0" hangingPunct="1">
              <a:lnSpc>
                <a:spcPct val="100000"/>
              </a:lnSpc>
              <a:spcBef>
                <a:spcPts val="1133"/>
              </a:spcBef>
              <a:buFont typeface="Arial" panose="020B0604020202020204" pitchFamily="34" charset="0"/>
              <a:buNone/>
              <a:defRPr sz="3265"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nSpc>
                <a:spcPts val="1100"/>
              </a:lnSpc>
            </a:pPr>
            <a:r>
              <a:rPr lang="en-IE" dirty="0">
                <a:solidFill>
                  <a:srgbClr val="262626"/>
                </a:solidFill>
              </a:rPr>
              <a:t>Guidelines for the HE </a:t>
            </a:r>
            <a:r>
              <a:rPr lang="en-IE" dirty="0" err="1">
                <a:solidFill>
                  <a:srgbClr val="262626"/>
                </a:solidFill>
              </a:rPr>
              <a:t>Worplace</a:t>
            </a:r>
            <a:endParaRPr lang="en-IE" dirty="0">
              <a:solidFill>
                <a:srgbClr val="262626"/>
              </a:solidFill>
            </a:endParaRPr>
          </a:p>
        </p:txBody>
      </p:sp>
      <p:sp>
        <p:nvSpPr>
          <p:cNvPr id="30" name="Text Placeholder 23">
            <a:extLst>
              <a:ext uri="{FF2B5EF4-FFF2-40B4-BE49-F238E27FC236}">
                <a16:creationId xmlns:a16="http://schemas.microsoft.com/office/drawing/2014/main" id="{3EDF14A2-9154-1498-89ED-8F0AC20C4183}"/>
              </a:ext>
            </a:extLst>
          </p:cNvPr>
          <p:cNvSpPr txBox="1">
            <a:spLocks/>
          </p:cNvSpPr>
          <p:nvPr/>
        </p:nvSpPr>
        <p:spPr>
          <a:xfrm>
            <a:off x="3579701" y="8113161"/>
            <a:ext cx="1779692" cy="419205"/>
          </a:xfrm>
          <a:prstGeom prst="rect">
            <a:avLst/>
          </a:prstGeom>
        </p:spPr>
        <p:txBody>
          <a:bodyPr>
            <a:noAutofit/>
          </a:bodyPr>
          <a:lstStyle>
            <a:lvl1pPr marL="0" indent="0" algn="l" defTabSz="2072941" rtl="0" eaLnBrk="1" latinLnBrk="0" hangingPunct="1">
              <a:lnSpc>
                <a:spcPct val="100000"/>
              </a:lnSpc>
              <a:spcBef>
                <a:spcPts val="0"/>
              </a:spcBef>
              <a:buFont typeface="Arial" panose="020B0604020202020204" pitchFamily="34" charset="0"/>
              <a:buNone/>
              <a:defRPr sz="1000" b="0" i="0" kern="1200">
                <a:solidFill>
                  <a:srgbClr val="58595B"/>
                </a:solidFill>
                <a:latin typeface="Calibri" panose="020F0502020204030204" pitchFamily="34" charset="0"/>
                <a:ea typeface="+mn-ea"/>
                <a:cs typeface="Calibri" panose="020F0502020204030204" pitchFamily="34" charset="0"/>
              </a:defRPr>
            </a:lvl1pPr>
            <a:lvl2pPr marL="1554707"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2pPr>
            <a:lvl3pPr marL="2591176"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3pPr>
            <a:lvl4pPr marL="3627646"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4pPr>
            <a:lvl5pPr marL="4664118"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nSpc>
                <a:spcPts val="1100"/>
              </a:lnSpc>
            </a:pPr>
            <a:r>
              <a:rPr lang="en-US" b="1" dirty="0">
                <a:solidFill>
                  <a:srgbClr val="262626"/>
                </a:solidFill>
              </a:rPr>
              <a:t>Date</a:t>
            </a:r>
          </a:p>
          <a:p>
            <a:pPr>
              <a:lnSpc>
                <a:spcPts val="1100"/>
              </a:lnSpc>
            </a:pPr>
            <a:r>
              <a:rPr lang="cs-CZ" dirty="0">
                <a:solidFill>
                  <a:srgbClr val="262626"/>
                </a:solidFill>
              </a:rPr>
              <a:t>August</a:t>
            </a:r>
            <a:r>
              <a:rPr lang="en-US" dirty="0">
                <a:solidFill>
                  <a:srgbClr val="262626"/>
                </a:solidFill>
              </a:rPr>
              <a:t> 2023</a:t>
            </a:r>
          </a:p>
        </p:txBody>
      </p:sp>
      <p:pic>
        <p:nvPicPr>
          <p:cNvPr id="4" name="Picture 3">
            <a:extLst>
              <a:ext uri="{FF2B5EF4-FFF2-40B4-BE49-F238E27FC236}">
                <a16:creationId xmlns:a16="http://schemas.microsoft.com/office/drawing/2014/main" id="{E877D2C2-ED20-6935-C07B-161B8C0B3327}"/>
              </a:ext>
            </a:extLst>
          </p:cNvPr>
          <p:cNvPicPr>
            <a:picLocks noChangeAspect="1"/>
          </p:cNvPicPr>
          <p:nvPr/>
        </p:nvPicPr>
        <p:blipFill rotWithShape="1">
          <a:blip r:embed="rId2"/>
          <a:srcRect t="9444" b="9444"/>
          <a:stretch/>
        </p:blipFill>
        <p:spPr>
          <a:xfrm>
            <a:off x="821409" y="469052"/>
            <a:ext cx="6738265" cy="3643748"/>
          </a:xfrm>
          <a:prstGeom prst="rect">
            <a:avLst/>
          </a:prstGeom>
        </p:spPr>
      </p:pic>
      <p:sp>
        <p:nvSpPr>
          <p:cNvPr id="5" name="Rectangle 4">
            <a:extLst>
              <a:ext uri="{FF2B5EF4-FFF2-40B4-BE49-F238E27FC236}">
                <a16:creationId xmlns:a16="http://schemas.microsoft.com/office/drawing/2014/main" id="{3CE1345D-5E90-6459-BF92-BDBE46A7AA5F}"/>
              </a:ext>
            </a:extLst>
          </p:cNvPr>
          <p:cNvSpPr/>
          <p:nvPr/>
        </p:nvSpPr>
        <p:spPr>
          <a:xfrm>
            <a:off x="295093" y="2359621"/>
            <a:ext cx="2486939" cy="6986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29" dirty="0">
              <a:latin typeface="Montserrat" panose="00000500000000000000" pitchFamily="50" charset="0"/>
            </a:endParaRPr>
          </a:p>
        </p:txBody>
      </p:sp>
      <p:sp>
        <p:nvSpPr>
          <p:cNvPr id="6" name="TextBox 5">
            <a:extLst>
              <a:ext uri="{FF2B5EF4-FFF2-40B4-BE49-F238E27FC236}">
                <a16:creationId xmlns:a16="http://schemas.microsoft.com/office/drawing/2014/main" id="{739584CF-C67C-ECA7-C610-D712AD1CAAB7}"/>
              </a:ext>
            </a:extLst>
          </p:cNvPr>
          <p:cNvSpPr txBox="1"/>
          <p:nvPr/>
        </p:nvSpPr>
        <p:spPr>
          <a:xfrm>
            <a:off x="434145" y="2396929"/>
            <a:ext cx="2410532" cy="646331"/>
          </a:xfrm>
          <a:prstGeom prst="rect">
            <a:avLst/>
          </a:prstGeom>
          <a:noFill/>
        </p:spPr>
        <p:txBody>
          <a:bodyPr wrap="none" rtlCol="0">
            <a:spAutoFit/>
          </a:bodyPr>
          <a:lstStyle/>
          <a:p>
            <a:r>
              <a:rPr lang="en-US" sz="3600" b="1" kern="1000" spc="100" dirty="0">
                <a:solidFill>
                  <a:srgbClr val="E87A33"/>
                </a:solidFill>
                <a:latin typeface="Calibri" panose="020F0502020204030204" pitchFamily="34" charset="0"/>
                <a:cs typeface="Calibri" panose="020F0502020204030204" pitchFamily="34" charset="0"/>
              </a:rPr>
              <a:t>TABLES OF </a:t>
            </a:r>
          </a:p>
        </p:txBody>
      </p:sp>
      <p:sp>
        <p:nvSpPr>
          <p:cNvPr id="7" name="Rectangle 6">
            <a:extLst>
              <a:ext uri="{FF2B5EF4-FFF2-40B4-BE49-F238E27FC236}">
                <a16:creationId xmlns:a16="http://schemas.microsoft.com/office/drawing/2014/main" id="{3CBC7E67-6D04-B3B2-97B2-0E051BC97D7D}"/>
              </a:ext>
            </a:extLst>
          </p:cNvPr>
          <p:cNvSpPr/>
          <p:nvPr/>
        </p:nvSpPr>
        <p:spPr>
          <a:xfrm>
            <a:off x="295094" y="3165220"/>
            <a:ext cx="2549584" cy="6986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29" dirty="0">
              <a:latin typeface="Montserrat" panose="00000500000000000000" pitchFamily="50" charset="0"/>
            </a:endParaRPr>
          </a:p>
        </p:txBody>
      </p:sp>
      <p:sp>
        <p:nvSpPr>
          <p:cNvPr id="8" name="TextBox 7">
            <a:extLst>
              <a:ext uri="{FF2B5EF4-FFF2-40B4-BE49-F238E27FC236}">
                <a16:creationId xmlns:a16="http://schemas.microsoft.com/office/drawing/2014/main" id="{25D7D0BA-7EE7-51EE-3E3E-51051EB01B77}"/>
              </a:ext>
            </a:extLst>
          </p:cNvPr>
          <p:cNvSpPr txBox="1"/>
          <p:nvPr/>
        </p:nvSpPr>
        <p:spPr>
          <a:xfrm>
            <a:off x="434145" y="3202528"/>
            <a:ext cx="2347887" cy="646331"/>
          </a:xfrm>
          <a:prstGeom prst="rect">
            <a:avLst/>
          </a:prstGeom>
          <a:noFill/>
        </p:spPr>
        <p:txBody>
          <a:bodyPr wrap="none" rtlCol="0">
            <a:spAutoFit/>
          </a:bodyPr>
          <a:lstStyle/>
          <a:p>
            <a:r>
              <a:rPr lang="en-US" sz="3600" b="1" kern="1000" spc="100" dirty="0">
                <a:solidFill>
                  <a:srgbClr val="E87A33"/>
                </a:solidFill>
                <a:latin typeface="Calibri" panose="020F0502020204030204" pitchFamily="34" charset="0"/>
                <a:cs typeface="Calibri" panose="020F0502020204030204" pitchFamily="34" charset="0"/>
              </a:rPr>
              <a:t>CONTENTS</a:t>
            </a:r>
          </a:p>
        </p:txBody>
      </p:sp>
      <p:grpSp>
        <p:nvGrpSpPr>
          <p:cNvPr id="19" name="Graphic 24">
            <a:extLst>
              <a:ext uri="{FF2B5EF4-FFF2-40B4-BE49-F238E27FC236}">
                <a16:creationId xmlns:a16="http://schemas.microsoft.com/office/drawing/2014/main" id="{2ACD014C-09A8-AB71-2F47-DA20ED343316}"/>
              </a:ext>
            </a:extLst>
          </p:cNvPr>
          <p:cNvGrpSpPr/>
          <p:nvPr/>
        </p:nvGrpSpPr>
        <p:grpSpPr>
          <a:xfrm>
            <a:off x="6738266" y="1870233"/>
            <a:ext cx="3725827" cy="4242748"/>
            <a:chOff x="-2499349" y="5353689"/>
            <a:chExt cx="664978" cy="757237"/>
          </a:xfrm>
          <a:solidFill>
            <a:schemeClr val="bg1"/>
          </a:solidFill>
        </p:grpSpPr>
        <p:sp>
          <p:nvSpPr>
            <p:cNvPr id="21" name="Freeform 20">
              <a:extLst>
                <a:ext uri="{FF2B5EF4-FFF2-40B4-BE49-F238E27FC236}">
                  <a16:creationId xmlns:a16="http://schemas.microsoft.com/office/drawing/2014/main" id="{4A6CB83D-EB83-7A8C-B9FC-B087727E4060}"/>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41E665D8-B1CB-71F0-BDFE-DA1C715E2BA5}"/>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16" name="TextBox 15">
            <a:extLst>
              <a:ext uri="{FF2B5EF4-FFF2-40B4-BE49-F238E27FC236}">
                <a16:creationId xmlns:a16="http://schemas.microsoft.com/office/drawing/2014/main" id="{E7DD09F5-9DB9-9FB5-85AE-811CB15844B2}"/>
              </a:ext>
            </a:extLst>
          </p:cNvPr>
          <p:cNvSpPr txBox="1"/>
          <p:nvPr/>
        </p:nvSpPr>
        <p:spPr>
          <a:xfrm>
            <a:off x="3455715" y="9026384"/>
            <a:ext cx="2813011" cy="707886"/>
          </a:xfrm>
          <a:prstGeom prst="rect">
            <a:avLst/>
          </a:prstGeom>
          <a:noFill/>
        </p:spPr>
        <p:txBody>
          <a:bodyPr wrap="square">
            <a:spAutoFit/>
          </a:bodyPr>
          <a:lstStyle/>
          <a:p>
            <a:r>
              <a:rPr lang="en-GB" sz="800" dirty="0">
                <a:latin typeface="Calibri" panose="020F0502020204030204" pitchFamily="34" charset="0"/>
                <a:cs typeface="Calibri" panose="020F0502020204030204" pitchFamily="34" charset="0"/>
              </a:rPr>
              <a:t>Funded by the European Union. The views and opinions expressed are those of the author(s) and do not necessarily reflect those of the European Union or [name of the awarding organisation]. Neither the European Union nor the awarding organisation accepts any responsibility for them.</a:t>
            </a:r>
          </a:p>
        </p:txBody>
      </p:sp>
      <p:pic>
        <p:nvPicPr>
          <p:cNvPr id="20" name="Picture 19">
            <a:extLst>
              <a:ext uri="{FF2B5EF4-FFF2-40B4-BE49-F238E27FC236}">
                <a16:creationId xmlns:a16="http://schemas.microsoft.com/office/drawing/2014/main" id="{1B576A22-8B44-C845-3247-6907496E99E9}"/>
              </a:ext>
            </a:extLst>
          </p:cNvPr>
          <p:cNvPicPr>
            <a:picLocks noChangeAspect="1"/>
          </p:cNvPicPr>
          <p:nvPr/>
        </p:nvPicPr>
        <p:blipFill>
          <a:blip r:embed="rId3"/>
          <a:stretch>
            <a:fillRect/>
          </a:stretch>
        </p:blipFill>
        <p:spPr>
          <a:xfrm>
            <a:off x="1639411" y="9305233"/>
            <a:ext cx="1638095" cy="342857"/>
          </a:xfrm>
          <a:prstGeom prst="rect">
            <a:avLst/>
          </a:prstGeom>
        </p:spPr>
      </p:pic>
    </p:spTree>
    <p:extLst>
      <p:ext uri="{BB962C8B-B14F-4D97-AF65-F5344CB8AC3E}">
        <p14:creationId xmlns:p14="http://schemas.microsoft.com/office/powerpoint/2010/main" val="401068653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FC2889D-A9F5-40E7-6017-F2D7E20D3E66}"/>
              </a:ext>
            </a:extLst>
          </p:cNvPr>
          <p:cNvSpPr/>
          <p:nvPr/>
        </p:nvSpPr>
        <p:spPr>
          <a:xfrm>
            <a:off x="-1" y="1087607"/>
            <a:ext cx="7559675" cy="9604205"/>
          </a:xfrm>
          <a:prstGeom prst="rect">
            <a:avLst/>
          </a:prstGeom>
          <a:solidFill>
            <a:srgbClr val="D9287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9" name="Graphic 24">
            <a:extLst>
              <a:ext uri="{FF2B5EF4-FFF2-40B4-BE49-F238E27FC236}">
                <a16:creationId xmlns:a16="http://schemas.microsoft.com/office/drawing/2014/main" id="{EE097F10-6E74-DBB1-E002-998189DFE172}"/>
              </a:ext>
            </a:extLst>
          </p:cNvPr>
          <p:cNvGrpSpPr/>
          <p:nvPr/>
        </p:nvGrpSpPr>
        <p:grpSpPr>
          <a:xfrm>
            <a:off x="5515495" y="-494618"/>
            <a:ext cx="2879721" cy="3279253"/>
            <a:chOff x="-2499349" y="5353689"/>
            <a:chExt cx="664978" cy="757237"/>
          </a:xfrm>
          <a:solidFill>
            <a:srgbClr val="E87A33"/>
          </a:solidFill>
        </p:grpSpPr>
        <p:sp>
          <p:nvSpPr>
            <p:cNvPr id="130" name="Freeform 129">
              <a:extLst>
                <a:ext uri="{FF2B5EF4-FFF2-40B4-BE49-F238E27FC236}">
                  <a16:creationId xmlns:a16="http://schemas.microsoft.com/office/drawing/2014/main" id="{FE44925B-9CBA-F9FE-E71B-ECF7CF807280}"/>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7A3532DA-0748-729A-C662-4FCF43AEC3BB}"/>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grpSp>
        <p:nvGrpSpPr>
          <p:cNvPr id="5" name="Graphic 24">
            <a:extLst>
              <a:ext uri="{FF2B5EF4-FFF2-40B4-BE49-F238E27FC236}">
                <a16:creationId xmlns:a16="http://schemas.microsoft.com/office/drawing/2014/main" id="{2577E862-C2C9-C5D5-A9FF-78BCEAC6CB1E}"/>
              </a:ext>
            </a:extLst>
          </p:cNvPr>
          <p:cNvGrpSpPr/>
          <p:nvPr/>
        </p:nvGrpSpPr>
        <p:grpSpPr>
          <a:xfrm>
            <a:off x="-492908" y="7971687"/>
            <a:ext cx="2879721" cy="3279253"/>
            <a:chOff x="-2499349" y="5353689"/>
            <a:chExt cx="664978" cy="757237"/>
          </a:xfrm>
          <a:solidFill>
            <a:srgbClr val="E87A33"/>
          </a:solidFill>
        </p:grpSpPr>
        <p:sp>
          <p:nvSpPr>
            <p:cNvPr id="6" name="Freeform 5">
              <a:extLst>
                <a:ext uri="{FF2B5EF4-FFF2-40B4-BE49-F238E27FC236}">
                  <a16:creationId xmlns:a16="http://schemas.microsoft.com/office/drawing/2014/main" id="{FA9862A7-8C20-59CB-9AB8-77ECA05FB1FF}"/>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F5EE4AD4-2FC2-1035-73E7-36DA20069452}"/>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p:txBody>
          <a:bodyPr/>
          <a:lstStyle/>
          <a:p>
            <a:fld id="{CB2079F2-58AF-ED44-82D7-E04B2F6FD686}" type="slidenum">
              <a:rPr lang="en-US" smtClean="0"/>
              <a:pPr/>
              <a:t>20</a:t>
            </a:fld>
            <a:endParaRPr lang="en-US" dirty="0"/>
          </a:p>
        </p:txBody>
      </p:sp>
      <p:sp>
        <p:nvSpPr>
          <p:cNvPr id="3" name="Rectangle 2">
            <a:extLst>
              <a:ext uri="{FF2B5EF4-FFF2-40B4-BE49-F238E27FC236}">
                <a16:creationId xmlns:a16="http://schemas.microsoft.com/office/drawing/2014/main" id="{90CE0D72-DE12-6039-1CEC-C7A45FAAF591}"/>
              </a:ext>
            </a:extLst>
          </p:cNvPr>
          <p:cNvSpPr/>
          <p:nvPr/>
        </p:nvSpPr>
        <p:spPr>
          <a:xfrm>
            <a:off x="684380" y="2310782"/>
            <a:ext cx="6373428" cy="729342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Slide Number Placeholder 5">
            <a:extLst>
              <a:ext uri="{FF2B5EF4-FFF2-40B4-BE49-F238E27FC236}">
                <a16:creationId xmlns:a16="http://schemas.microsoft.com/office/drawing/2014/main" id="{2D4D767C-CBD7-E4AF-3A67-DBDCBB56D56C}"/>
              </a:ext>
            </a:extLst>
          </p:cNvPr>
          <p:cNvSpPr txBox="1">
            <a:spLocks/>
          </p:cNvSpPr>
          <p:nvPr/>
        </p:nvSpPr>
        <p:spPr>
          <a:xfrm>
            <a:off x="7134555" y="10316301"/>
            <a:ext cx="357598" cy="266594"/>
          </a:xfrm>
          <a:prstGeom prst="rect">
            <a:avLst/>
          </a:prstGeom>
        </p:spPr>
        <p:txBody>
          <a:bodyPr vert="horz" lIns="91440" tIns="45720" rIns="91440" bIns="45720" rtlCol="0" anchor="ctr"/>
          <a:lstStyle>
            <a:defPPr>
              <a:defRPr lang="en-US"/>
            </a:defPPr>
            <a:lvl1pPr marL="0" algn="ctr" defTabSz="325892" rtl="0" eaLnBrk="1" latinLnBrk="0" hangingPunct="1">
              <a:defRPr sz="800" b="0" i="0" kern="1200">
                <a:solidFill>
                  <a:srgbClr val="262626"/>
                </a:solidFill>
                <a:latin typeface="Calibri" panose="020F0502020204030204" pitchFamily="34" charset="0"/>
                <a:ea typeface="+mn-ea"/>
                <a:cs typeface="Calibri" panose="020F0502020204030204" pitchFamily="34" charset="0"/>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fld id="{CB2079F2-58AF-ED44-82D7-E04B2F6FD686}" type="slidenum">
              <a:rPr lang="en-US" smtClean="0">
                <a:solidFill>
                  <a:schemeClr val="bg1"/>
                </a:solidFill>
              </a:rPr>
              <a:pPr/>
              <a:t>20</a:t>
            </a:fld>
            <a:endParaRPr lang="en-US" dirty="0">
              <a:solidFill>
                <a:schemeClr val="bg1"/>
              </a:solidFill>
            </a:endParaRPr>
          </a:p>
        </p:txBody>
      </p:sp>
      <p:sp>
        <p:nvSpPr>
          <p:cNvPr id="9" name="Graphic 116">
            <a:extLst>
              <a:ext uri="{FF2B5EF4-FFF2-40B4-BE49-F238E27FC236}">
                <a16:creationId xmlns:a16="http://schemas.microsoft.com/office/drawing/2014/main" id="{BEEBB35A-CFE4-C664-53F0-3E5BBFFD5016}"/>
              </a:ext>
            </a:extLst>
          </p:cNvPr>
          <p:cNvSpPr>
            <a:spLocks/>
          </p:cNvSpPr>
          <p:nvPr/>
        </p:nvSpPr>
        <p:spPr>
          <a:xfrm rot="5208975">
            <a:off x="7297035" y="10025044"/>
            <a:ext cx="28800" cy="252000"/>
          </a:xfrm>
          <a:custGeom>
            <a:avLst/>
            <a:gdLst>
              <a:gd name="connsiteX0" fmla="*/ 20943 w 31414"/>
              <a:gd name="connsiteY0" fmla="*/ 0 h 257922"/>
              <a:gd name="connsiteX1" fmla="*/ 8568 w 31414"/>
              <a:gd name="connsiteY1" fmla="*/ 23794 h 257922"/>
              <a:gd name="connsiteX2" fmla="*/ 4760 w 31414"/>
              <a:gd name="connsiteY2" fmla="*/ 155134 h 257922"/>
              <a:gd name="connsiteX3" fmla="*/ 0 w 31414"/>
              <a:gd name="connsiteY3" fmla="*/ 236985 h 257922"/>
              <a:gd name="connsiteX4" fmla="*/ 10471 w 31414"/>
              <a:gd name="connsiteY4" fmla="*/ 257923 h 257922"/>
              <a:gd name="connsiteX5" fmla="*/ 22847 w 31414"/>
              <a:gd name="connsiteY5" fmla="*/ 237936 h 257922"/>
              <a:gd name="connsiteX6" fmla="*/ 25703 w 31414"/>
              <a:gd name="connsiteY6" fmla="*/ 160845 h 257922"/>
              <a:gd name="connsiteX7" fmla="*/ 25703 w 31414"/>
              <a:gd name="connsiteY7" fmla="*/ 123727 h 257922"/>
              <a:gd name="connsiteX8" fmla="*/ 31415 w 31414"/>
              <a:gd name="connsiteY8" fmla="*/ 25697 h 257922"/>
              <a:gd name="connsiteX9" fmla="*/ 20943 w 31414"/>
              <a:gd name="connsiteY9" fmla="*/ 0 h 25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14" h="257922">
                <a:moveTo>
                  <a:pt x="20943" y="0"/>
                </a:moveTo>
                <a:cubicBezTo>
                  <a:pt x="14279" y="0"/>
                  <a:pt x="9520" y="13325"/>
                  <a:pt x="8568" y="23794"/>
                </a:cubicBezTo>
                <a:cubicBezTo>
                  <a:pt x="8568" y="30456"/>
                  <a:pt x="4760" y="126582"/>
                  <a:pt x="4760" y="155134"/>
                </a:cubicBezTo>
                <a:cubicBezTo>
                  <a:pt x="4760" y="174169"/>
                  <a:pt x="0" y="233178"/>
                  <a:pt x="0" y="236985"/>
                </a:cubicBezTo>
                <a:cubicBezTo>
                  <a:pt x="0" y="247454"/>
                  <a:pt x="1904" y="257923"/>
                  <a:pt x="10471" y="257923"/>
                </a:cubicBezTo>
                <a:cubicBezTo>
                  <a:pt x="19039" y="257923"/>
                  <a:pt x="21895" y="245550"/>
                  <a:pt x="22847" y="237936"/>
                </a:cubicBezTo>
                <a:cubicBezTo>
                  <a:pt x="22847" y="235081"/>
                  <a:pt x="25703" y="178928"/>
                  <a:pt x="25703" y="160845"/>
                </a:cubicBezTo>
                <a:cubicBezTo>
                  <a:pt x="26655" y="148472"/>
                  <a:pt x="25703" y="136100"/>
                  <a:pt x="25703" y="123727"/>
                </a:cubicBezTo>
                <a:cubicBezTo>
                  <a:pt x="26655" y="107547"/>
                  <a:pt x="30463" y="37118"/>
                  <a:pt x="31415" y="25697"/>
                </a:cubicBezTo>
                <a:cubicBezTo>
                  <a:pt x="31415" y="10469"/>
                  <a:pt x="26655" y="952"/>
                  <a:pt x="20943" y="0"/>
                </a:cubicBezTo>
                <a:close/>
              </a:path>
            </a:pathLst>
          </a:custGeom>
          <a:solidFill>
            <a:srgbClr val="E87A34"/>
          </a:solidFill>
          <a:ln w="9509" cap="flat">
            <a:noFill/>
            <a:prstDash val="solid"/>
            <a:miter/>
          </a:ln>
        </p:spPr>
        <p:txBody>
          <a:bodyPr rtlCol="0" anchor="ctr"/>
          <a:lstStyle/>
          <a:p>
            <a:endParaRPr lang="en-US">
              <a:solidFill>
                <a:schemeClr val="bg1"/>
              </a:solidFill>
            </a:endParaRPr>
          </a:p>
        </p:txBody>
      </p:sp>
      <p:sp>
        <p:nvSpPr>
          <p:cNvPr id="11" name="Rectangle 10">
            <a:extLst>
              <a:ext uri="{FF2B5EF4-FFF2-40B4-BE49-F238E27FC236}">
                <a16:creationId xmlns:a16="http://schemas.microsoft.com/office/drawing/2014/main" id="{2B650364-84E3-E2C7-7AF0-1E1EFE366177}"/>
              </a:ext>
            </a:extLst>
          </p:cNvPr>
          <p:cNvSpPr/>
          <p:nvPr/>
        </p:nvSpPr>
        <p:spPr>
          <a:xfrm rot="16200000">
            <a:off x="5422310" y="8152522"/>
            <a:ext cx="3778250" cy="153888"/>
          </a:xfrm>
          <a:prstGeom prst="rect">
            <a:avLst/>
          </a:prstGeom>
        </p:spPr>
        <p:txBody>
          <a:bodyPr>
            <a:spAutoFit/>
          </a:bodyPr>
          <a:lstStyle/>
          <a:p>
            <a:r>
              <a:rPr lang="en-US" sz="400" kern="1200" spc="100" baseline="0" dirty="0">
                <a:solidFill>
                  <a:schemeClr val="bg1"/>
                </a:solidFill>
                <a:latin typeface="Calibri" panose="020F0502020204030204" pitchFamily="34" charset="0"/>
                <a:cs typeface="Calibri" panose="020F0502020204030204" pitchFamily="34" charset="0"/>
              </a:rPr>
              <a:t>DIGITAL WELLBEING FOR HIGHER EDUCATION LECTURERS</a:t>
            </a:r>
          </a:p>
        </p:txBody>
      </p:sp>
      <p:sp>
        <p:nvSpPr>
          <p:cNvPr id="15" name="Text Placeholder 9">
            <a:extLst>
              <a:ext uri="{FF2B5EF4-FFF2-40B4-BE49-F238E27FC236}">
                <a16:creationId xmlns:a16="http://schemas.microsoft.com/office/drawing/2014/main" id="{4DB88D6A-A630-9FED-3C6B-DD61E7E064B2}"/>
              </a:ext>
            </a:extLst>
          </p:cNvPr>
          <p:cNvSpPr txBox="1">
            <a:spLocks/>
          </p:cNvSpPr>
          <p:nvPr/>
        </p:nvSpPr>
        <p:spPr>
          <a:xfrm>
            <a:off x="850310" y="2702330"/>
            <a:ext cx="6080657" cy="6704828"/>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nSpc>
                <a:spcPts val="1480"/>
              </a:lnSpc>
            </a:pPr>
            <a:r>
              <a:rPr lang="en-US" sz="1300" b="0" dirty="0">
                <a:solidFill>
                  <a:schemeClr val="tx1"/>
                </a:solidFill>
              </a:rPr>
              <a:t>Management should create easy to </a:t>
            </a:r>
            <a:r>
              <a:rPr lang="en-US" sz="1300" b="1" dirty="0">
                <a:solidFill>
                  <a:schemeClr val="tx1"/>
                </a:solidFill>
              </a:rPr>
              <a:t>use manuals and references for employees </a:t>
            </a:r>
            <a:r>
              <a:rPr lang="en-US" sz="1300" b="0" dirty="0">
                <a:solidFill>
                  <a:schemeClr val="tx1"/>
                </a:solidFill>
              </a:rPr>
              <a:t>explaining how to use the required digital tools/ applications (Moodle, MS Teams, Zoom, Kahoot, etc.) which explain how to install them, use their basic functions, and troubleshoot common problems.</a:t>
            </a:r>
          </a:p>
          <a:p>
            <a:pPr>
              <a:lnSpc>
                <a:spcPts val="1480"/>
              </a:lnSpc>
            </a:pPr>
            <a:endParaRPr lang="en-US" sz="1300" b="0" dirty="0">
              <a:solidFill>
                <a:schemeClr val="tx1"/>
              </a:solidFill>
            </a:endParaRPr>
          </a:p>
          <a:p>
            <a:pPr>
              <a:lnSpc>
                <a:spcPts val="1480"/>
              </a:lnSpc>
            </a:pPr>
            <a:r>
              <a:rPr lang="en-US" sz="1300" b="0" dirty="0">
                <a:solidFill>
                  <a:schemeClr val="tx1"/>
                </a:solidFill>
              </a:rPr>
              <a:t>These </a:t>
            </a:r>
            <a:r>
              <a:rPr lang="en-US" sz="1300" b="1" dirty="0">
                <a:solidFill>
                  <a:schemeClr val="tx1"/>
                </a:solidFill>
              </a:rPr>
              <a:t>manuals/references should </a:t>
            </a:r>
            <a:r>
              <a:rPr lang="en-US" sz="1300" b="0" dirty="0">
                <a:solidFill>
                  <a:schemeClr val="tx1"/>
                </a:solidFill>
              </a:rPr>
              <a:t>succinctly explain the benefits/advantages of these tools/applications and give relevant examples on how to use them to make teaching more effective (practical applications, good practice, how to evaluate, etc.). </a:t>
            </a:r>
          </a:p>
          <a:p>
            <a:pPr>
              <a:lnSpc>
                <a:spcPts val="1480"/>
              </a:lnSpc>
            </a:pPr>
            <a:endParaRPr lang="en-US" sz="1300" b="0" dirty="0">
              <a:solidFill>
                <a:schemeClr val="tx1"/>
              </a:solidFill>
            </a:endParaRPr>
          </a:p>
          <a:p>
            <a:pPr>
              <a:lnSpc>
                <a:spcPts val="1480"/>
              </a:lnSpc>
            </a:pPr>
            <a:r>
              <a:rPr lang="en-US" sz="1300" b="0" dirty="0">
                <a:solidFill>
                  <a:schemeClr val="tx1"/>
                </a:solidFill>
              </a:rPr>
              <a:t>IT (with the aid of management) should perform regular </a:t>
            </a:r>
            <a:r>
              <a:rPr lang="en-US" sz="1300" b="1" dirty="0">
                <a:solidFill>
                  <a:schemeClr val="tx1"/>
                </a:solidFill>
              </a:rPr>
              <a:t>“digital audits” </a:t>
            </a:r>
            <a:r>
              <a:rPr lang="en-US" sz="1300" b="0" dirty="0">
                <a:solidFill>
                  <a:schemeClr val="tx1"/>
                </a:solidFill>
              </a:rPr>
              <a:t>to ensure that all hardware devices are properly connected, updated, and functioning effectively. These should be carried out in a manner to ensure that all devices/software are properly functioning when “turned on/activated” during class by end-users. </a:t>
            </a:r>
          </a:p>
          <a:p>
            <a:pPr>
              <a:lnSpc>
                <a:spcPts val="1480"/>
              </a:lnSpc>
            </a:pPr>
            <a:r>
              <a:rPr lang="en-US" sz="1300" b="0" dirty="0">
                <a:solidFill>
                  <a:schemeClr val="tx1"/>
                </a:solidFill>
              </a:rPr>
              <a:t> </a:t>
            </a:r>
          </a:p>
          <a:p>
            <a:pPr>
              <a:lnSpc>
                <a:spcPts val="1480"/>
              </a:lnSpc>
            </a:pPr>
            <a:r>
              <a:rPr lang="en-US" sz="1400" b="0" dirty="0"/>
              <a:t>Management should ensure that all </a:t>
            </a:r>
            <a:r>
              <a:rPr lang="en-US" sz="1400" b="1" dirty="0"/>
              <a:t>employees are properly trained in the use of the digital tools </a:t>
            </a:r>
            <a:r>
              <a:rPr lang="en-US" sz="1400" b="0" dirty="0"/>
              <a:t>required for their work and that IT personnel are readily available to help/explain when necessary.</a:t>
            </a:r>
          </a:p>
          <a:p>
            <a:pPr>
              <a:lnSpc>
                <a:spcPts val="1480"/>
              </a:lnSpc>
            </a:pPr>
            <a:endParaRPr lang="en-US" sz="1400" b="0" dirty="0"/>
          </a:p>
          <a:p>
            <a:pPr>
              <a:lnSpc>
                <a:spcPts val="1480"/>
              </a:lnSpc>
            </a:pPr>
            <a:r>
              <a:rPr lang="en-US" sz="1400" b="0" dirty="0"/>
              <a:t>Management should create </a:t>
            </a:r>
            <a:r>
              <a:rPr lang="en-US" sz="1400" b="1" dirty="0"/>
              <a:t>a digital communication code of conduct </a:t>
            </a:r>
            <a:r>
              <a:rPr lang="en-US" sz="1400" b="0" dirty="0"/>
              <a:t>and implement it with relevant employee input.</a:t>
            </a:r>
          </a:p>
          <a:p>
            <a:pPr>
              <a:lnSpc>
                <a:spcPts val="1480"/>
              </a:lnSpc>
            </a:pPr>
            <a:endParaRPr lang="en-US" sz="1400" dirty="0"/>
          </a:p>
          <a:p>
            <a:pPr>
              <a:lnSpc>
                <a:spcPts val="1480"/>
              </a:lnSpc>
            </a:pPr>
            <a:r>
              <a:rPr lang="en-US" sz="1400" dirty="0"/>
              <a:t>Management, to the best of their ability, </a:t>
            </a:r>
            <a:r>
              <a:rPr lang="en-US" sz="1400" b="1" dirty="0"/>
              <a:t>should foster a sense of community within their organization</a:t>
            </a:r>
            <a:r>
              <a:rPr lang="en-US" sz="1400" dirty="0"/>
              <a:t>. While not all employees/colleagues may be inclined to participate, employees should know that such opportunities exist. These can be informal in-person and/or digital meet-ups such as breakfasts, coffee meetings, pub visits, etc. </a:t>
            </a:r>
          </a:p>
          <a:p>
            <a:pPr>
              <a:lnSpc>
                <a:spcPts val="1480"/>
              </a:lnSpc>
            </a:pPr>
            <a:endParaRPr lang="en-US" sz="1400" dirty="0"/>
          </a:p>
          <a:p>
            <a:pPr>
              <a:lnSpc>
                <a:spcPts val="1480"/>
              </a:lnSpc>
            </a:pPr>
            <a:r>
              <a:rPr lang="en-US" sz="1400" b="1" dirty="0"/>
              <a:t>Management should consider the potential extra time required </a:t>
            </a:r>
            <a:r>
              <a:rPr lang="en-US" sz="1400" dirty="0"/>
              <a:t>of employees to set up new digital forms of teaching/evaluation and how there may be significant differences in the speed with which some people are able to successfully work and learn in a digital environment.  </a:t>
            </a:r>
          </a:p>
          <a:p>
            <a:pPr>
              <a:lnSpc>
                <a:spcPts val="1480"/>
              </a:lnSpc>
            </a:pPr>
            <a:endParaRPr lang="en-US" sz="1400" dirty="0"/>
          </a:p>
          <a:p>
            <a:pPr>
              <a:lnSpc>
                <a:spcPts val="1480"/>
              </a:lnSpc>
            </a:pPr>
            <a:r>
              <a:rPr lang="en-US" sz="1400" b="1" dirty="0"/>
              <a:t>Management should consider the potential extra costs required of an employee when working from home </a:t>
            </a:r>
            <a:r>
              <a:rPr lang="en-US" sz="1400" dirty="0"/>
              <a:t>(internet connection, higher energy consumption, cost of meals outside the employer's catering facilities, etc.). </a:t>
            </a:r>
          </a:p>
          <a:p>
            <a:pPr>
              <a:lnSpc>
                <a:spcPts val="1480"/>
              </a:lnSpc>
            </a:pPr>
            <a:endParaRPr lang="en-US" sz="1300" dirty="0">
              <a:solidFill>
                <a:schemeClr val="tx1"/>
              </a:solidFill>
            </a:endParaRPr>
          </a:p>
        </p:txBody>
      </p:sp>
      <p:sp>
        <p:nvSpPr>
          <p:cNvPr id="17" name="Title 1">
            <a:extLst>
              <a:ext uri="{FF2B5EF4-FFF2-40B4-BE49-F238E27FC236}">
                <a16:creationId xmlns:a16="http://schemas.microsoft.com/office/drawing/2014/main" id="{C8823B80-BE4E-595E-F917-DA7A1107C50C}"/>
              </a:ext>
            </a:extLst>
          </p:cNvPr>
          <p:cNvSpPr txBox="1">
            <a:spLocks/>
          </p:cNvSpPr>
          <p:nvPr/>
        </p:nvSpPr>
        <p:spPr>
          <a:xfrm>
            <a:off x="445854" y="941145"/>
            <a:ext cx="4510460" cy="420221"/>
          </a:xfrm>
          <a:prstGeom prst="rect">
            <a:avLst/>
          </a:prstGeom>
          <a:solidFill>
            <a:srgbClr val="E87A33"/>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5875"/>
            <a:r>
              <a:rPr lang="en-GB" sz="2000" dirty="0"/>
              <a:t>MANAGEMENT GUIDELINES FOR DIGITAL</a:t>
            </a:r>
          </a:p>
        </p:txBody>
      </p:sp>
      <p:grpSp>
        <p:nvGrpSpPr>
          <p:cNvPr id="24" name="Group 23">
            <a:extLst>
              <a:ext uri="{FF2B5EF4-FFF2-40B4-BE49-F238E27FC236}">
                <a16:creationId xmlns:a16="http://schemas.microsoft.com/office/drawing/2014/main" id="{622F5DC8-73CC-D9D0-CE89-4868A26FB0F8}"/>
              </a:ext>
            </a:extLst>
          </p:cNvPr>
          <p:cNvGrpSpPr/>
          <p:nvPr/>
        </p:nvGrpSpPr>
        <p:grpSpPr>
          <a:xfrm>
            <a:off x="445853" y="3437030"/>
            <a:ext cx="6617342" cy="370987"/>
            <a:chOff x="3637125" y="7925174"/>
            <a:chExt cx="6617342" cy="370987"/>
          </a:xfrm>
        </p:grpSpPr>
        <p:cxnSp>
          <p:nvCxnSpPr>
            <p:cNvPr id="25" name="Straight Connector 24">
              <a:extLst>
                <a:ext uri="{FF2B5EF4-FFF2-40B4-BE49-F238E27FC236}">
                  <a16:creationId xmlns:a16="http://schemas.microsoft.com/office/drawing/2014/main" id="{91B548BE-0BD0-63DB-1228-6948D3838B67}"/>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26" name="Oval 25">
              <a:extLst>
                <a:ext uri="{FF2B5EF4-FFF2-40B4-BE49-F238E27FC236}">
                  <a16:creationId xmlns:a16="http://schemas.microsoft.com/office/drawing/2014/main" id="{3E57AA86-8D48-94B3-76BE-BA9B518878DB}"/>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8948501-4F16-3923-BDC4-FFC1FAAF0BDE}"/>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02</a:t>
              </a:r>
            </a:p>
          </p:txBody>
        </p:sp>
      </p:grpSp>
      <p:grpSp>
        <p:nvGrpSpPr>
          <p:cNvPr id="30" name="Group 29">
            <a:extLst>
              <a:ext uri="{FF2B5EF4-FFF2-40B4-BE49-F238E27FC236}">
                <a16:creationId xmlns:a16="http://schemas.microsoft.com/office/drawing/2014/main" id="{ACDCAE81-CF7B-B31D-9D62-8DBD0F8FA10C}"/>
              </a:ext>
            </a:extLst>
          </p:cNvPr>
          <p:cNvGrpSpPr/>
          <p:nvPr/>
        </p:nvGrpSpPr>
        <p:grpSpPr>
          <a:xfrm>
            <a:off x="445853" y="2431578"/>
            <a:ext cx="6617342" cy="370987"/>
            <a:chOff x="3637125" y="7925174"/>
            <a:chExt cx="6617342" cy="370987"/>
          </a:xfrm>
        </p:grpSpPr>
        <p:cxnSp>
          <p:nvCxnSpPr>
            <p:cNvPr id="31" name="Straight Connector 30">
              <a:extLst>
                <a:ext uri="{FF2B5EF4-FFF2-40B4-BE49-F238E27FC236}">
                  <a16:creationId xmlns:a16="http://schemas.microsoft.com/office/drawing/2014/main" id="{B4AB989F-705F-399E-87AA-8FAC32883492}"/>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9BE2458C-0508-308E-03EF-A67033F2130F}"/>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2B39CF-F75E-FBEE-9B9E-9A5FE9A9A4C3}"/>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01</a:t>
              </a:r>
            </a:p>
          </p:txBody>
        </p:sp>
      </p:grpSp>
      <p:grpSp>
        <p:nvGrpSpPr>
          <p:cNvPr id="34" name="Group 33">
            <a:extLst>
              <a:ext uri="{FF2B5EF4-FFF2-40B4-BE49-F238E27FC236}">
                <a16:creationId xmlns:a16="http://schemas.microsoft.com/office/drawing/2014/main" id="{42437554-7523-792D-4EDA-B520BC8D2715}"/>
              </a:ext>
            </a:extLst>
          </p:cNvPr>
          <p:cNvGrpSpPr/>
          <p:nvPr/>
        </p:nvGrpSpPr>
        <p:grpSpPr>
          <a:xfrm>
            <a:off x="445853" y="4149658"/>
            <a:ext cx="6617342" cy="370987"/>
            <a:chOff x="3637125" y="7925174"/>
            <a:chExt cx="6617342" cy="370987"/>
          </a:xfrm>
        </p:grpSpPr>
        <p:cxnSp>
          <p:nvCxnSpPr>
            <p:cNvPr id="35" name="Straight Connector 34">
              <a:extLst>
                <a:ext uri="{FF2B5EF4-FFF2-40B4-BE49-F238E27FC236}">
                  <a16:creationId xmlns:a16="http://schemas.microsoft.com/office/drawing/2014/main" id="{62D9E453-2991-4CD0-193D-38F796BDBF31}"/>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36" name="Oval 35">
              <a:extLst>
                <a:ext uri="{FF2B5EF4-FFF2-40B4-BE49-F238E27FC236}">
                  <a16:creationId xmlns:a16="http://schemas.microsoft.com/office/drawing/2014/main" id="{C14C9329-4693-590F-B7F0-B9B0172C7F05}"/>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44E5A037-CF37-F6CA-00EA-5D682D3CBC21}"/>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03</a:t>
              </a:r>
            </a:p>
          </p:txBody>
        </p:sp>
      </p:grpSp>
      <p:grpSp>
        <p:nvGrpSpPr>
          <p:cNvPr id="42" name="Group 41">
            <a:extLst>
              <a:ext uri="{FF2B5EF4-FFF2-40B4-BE49-F238E27FC236}">
                <a16:creationId xmlns:a16="http://schemas.microsoft.com/office/drawing/2014/main" id="{35995B1F-5F6A-0FCC-A033-BCBE3802BCD5}"/>
              </a:ext>
            </a:extLst>
          </p:cNvPr>
          <p:cNvGrpSpPr/>
          <p:nvPr/>
        </p:nvGrpSpPr>
        <p:grpSpPr>
          <a:xfrm>
            <a:off x="445853" y="5094024"/>
            <a:ext cx="6617342" cy="370987"/>
            <a:chOff x="3637125" y="7925174"/>
            <a:chExt cx="6617342" cy="370987"/>
          </a:xfrm>
        </p:grpSpPr>
        <p:cxnSp>
          <p:nvCxnSpPr>
            <p:cNvPr id="43" name="Straight Connector 42">
              <a:extLst>
                <a:ext uri="{FF2B5EF4-FFF2-40B4-BE49-F238E27FC236}">
                  <a16:creationId xmlns:a16="http://schemas.microsoft.com/office/drawing/2014/main" id="{EFE17519-481C-D7FA-C545-52497A6708B7}"/>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44" name="Oval 43">
              <a:extLst>
                <a:ext uri="{FF2B5EF4-FFF2-40B4-BE49-F238E27FC236}">
                  <a16:creationId xmlns:a16="http://schemas.microsoft.com/office/drawing/2014/main" id="{C2DFAECE-B4C0-3D66-1C89-99A4FD9B1DF3}"/>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F92E338A-9579-9BD1-A118-ECC5B0C41B65}"/>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04</a:t>
              </a:r>
            </a:p>
          </p:txBody>
        </p:sp>
      </p:grpSp>
      <p:grpSp>
        <p:nvGrpSpPr>
          <p:cNvPr id="50" name="Group 49">
            <a:extLst>
              <a:ext uri="{FF2B5EF4-FFF2-40B4-BE49-F238E27FC236}">
                <a16:creationId xmlns:a16="http://schemas.microsoft.com/office/drawing/2014/main" id="{1F9C41B2-F0AD-CA14-0053-672852A89BE1}"/>
              </a:ext>
            </a:extLst>
          </p:cNvPr>
          <p:cNvGrpSpPr/>
          <p:nvPr/>
        </p:nvGrpSpPr>
        <p:grpSpPr>
          <a:xfrm>
            <a:off x="445853" y="6467994"/>
            <a:ext cx="6617342" cy="370987"/>
            <a:chOff x="3637125" y="7925174"/>
            <a:chExt cx="6617342" cy="370987"/>
          </a:xfrm>
        </p:grpSpPr>
        <p:cxnSp>
          <p:nvCxnSpPr>
            <p:cNvPr id="51" name="Straight Connector 50">
              <a:extLst>
                <a:ext uri="{FF2B5EF4-FFF2-40B4-BE49-F238E27FC236}">
                  <a16:creationId xmlns:a16="http://schemas.microsoft.com/office/drawing/2014/main" id="{F0053986-CD23-0788-BFE0-3085E20205C5}"/>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52" name="Oval 51">
              <a:extLst>
                <a:ext uri="{FF2B5EF4-FFF2-40B4-BE49-F238E27FC236}">
                  <a16:creationId xmlns:a16="http://schemas.microsoft.com/office/drawing/2014/main" id="{5CEFD515-EBDB-6F08-C6D2-E05589DE172D}"/>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6EF21174-1D8C-3530-1509-6353E0293944}"/>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06</a:t>
              </a:r>
            </a:p>
          </p:txBody>
        </p:sp>
      </p:grpSp>
      <p:grpSp>
        <p:nvGrpSpPr>
          <p:cNvPr id="54" name="Group 53">
            <a:extLst>
              <a:ext uri="{FF2B5EF4-FFF2-40B4-BE49-F238E27FC236}">
                <a16:creationId xmlns:a16="http://schemas.microsoft.com/office/drawing/2014/main" id="{83D0B36D-9EED-7F90-709A-55E808189D82}"/>
              </a:ext>
            </a:extLst>
          </p:cNvPr>
          <p:cNvGrpSpPr/>
          <p:nvPr/>
        </p:nvGrpSpPr>
        <p:grpSpPr>
          <a:xfrm>
            <a:off x="445853" y="7598077"/>
            <a:ext cx="6617342" cy="370987"/>
            <a:chOff x="3637125" y="7925174"/>
            <a:chExt cx="6617342" cy="370987"/>
          </a:xfrm>
        </p:grpSpPr>
        <p:cxnSp>
          <p:nvCxnSpPr>
            <p:cNvPr id="55" name="Straight Connector 54">
              <a:extLst>
                <a:ext uri="{FF2B5EF4-FFF2-40B4-BE49-F238E27FC236}">
                  <a16:creationId xmlns:a16="http://schemas.microsoft.com/office/drawing/2014/main" id="{C5CFA36C-970F-22EB-366C-ABD5E65F13A8}"/>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56" name="Oval 55">
              <a:extLst>
                <a:ext uri="{FF2B5EF4-FFF2-40B4-BE49-F238E27FC236}">
                  <a16:creationId xmlns:a16="http://schemas.microsoft.com/office/drawing/2014/main" id="{75E879D0-FBC3-6FE2-BEF9-8D2266D166E0}"/>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12FA8994-A979-E66E-5BFC-699D33022AAF}"/>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07</a:t>
              </a:r>
            </a:p>
          </p:txBody>
        </p:sp>
      </p:grpSp>
      <p:grpSp>
        <p:nvGrpSpPr>
          <p:cNvPr id="62" name="Group 61">
            <a:extLst>
              <a:ext uri="{FF2B5EF4-FFF2-40B4-BE49-F238E27FC236}">
                <a16:creationId xmlns:a16="http://schemas.microsoft.com/office/drawing/2014/main" id="{6EED9C12-2D21-E2E4-2DC2-4421851ACC74}"/>
              </a:ext>
            </a:extLst>
          </p:cNvPr>
          <p:cNvGrpSpPr/>
          <p:nvPr/>
        </p:nvGrpSpPr>
        <p:grpSpPr>
          <a:xfrm>
            <a:off x="445853" y="8559640"/>
            <a:ext cx="6617342" cy="370987"/>
            <a:chOff x="3637125" y="7925174"/>
            <a:chExt cx="6617342" cy="370987"/>
          </a:xfrm>
        </p:grpSpPr>
        <p:cxnSp>
          <p:nvCxnSpPr>
            <p:cNvPr id="63" name="Straight Connector 62">
              <a:extLst>
                <a:ext uri="{FF2B5EF4-FFF2-40B4-BE49-F238E27FC236}">
                  <a16:creationId xmlns:a16="http://schemas.microsoft.com/office/drawing/2014/main" id="{18A630C6-D416-55ED-CA66-EF0C27DEC89D}"/>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28" name="Oval 127">
              <a:extLst>
                <a:ext uri="{FF2B5EF4-FFF2-40B4-BE49-F238E27FC236}">
                  <a16:creationId xmlns:a16="http://schemas.microsoft.com/office/drawing/2014/main" id="{63CD11D9-26BF-E72C-E734-8E1E706886EB}"/>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978BF133-29C8-DA8F-BCD3-44B577DD24DF}"/>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08</a:t>
              </a:r>
            </a:p>
          </p:txBody>
        </p:sp>
      </p:grpSp>
      <p:grpSp>
        <p:nvGrpSpPr>
          <p:cNvPr id="135" name="Group 134">
            <a:extLst>
              <a:ext uri="{FF2B5EF4-FFF2-40B4-BE49-F238E27FC236}">
                <a16:creationId xmlns:a16="http://schemas.microsoft.com/office/drawing/2014/main" id="{90DA8708-5B0A-35CB-8A97-4008FB2EC688}"/>
              </a:ext>
            </a:extLst>
          </p:cNvPr>
          <p:cNvGrpSpPr/>
          <p:nvPr/>
        </p:nvGrpSpPr>
        <p:grpSpPr>
          <a:xfrm>
            <a:off x="445853" y="5885338"/>
            <a:ext cx="6617342" cy="370987"/>
            <a:chOff x="3637125" y="7925174"/>
            <a:chExt cx="6617342" cy="370987"/>
          </a:xfrm>
        </p:grpSpPr>
        <p:cxnSp>
          <p:nvCxnSpPr>
            <p:cNvPr id="136" name="Straight Connector 135">
              <a:extLst>
                <a:ext uri="{FF2B5EF4-FFF2-40B4-BE49-F238E27FC236}">
                  <a16:creationId xmlns:a16="http://schemas.microsoft.com/office/drawing/2014/main" id="{31DF46C7-AD5A-F70A-B925-5EE59907CB54}"/>
                </a:ext>
              </a:extLst>
            </p:cNvPr>
            <p:cNvCxnSpPr>
              <a:cxnSpLocks/>
            </p:cNvCxnSpPr>
            <p:nvPr/>
          </p:nvCxnSpPr>
          <p:spPr>
            <a:xfrm flipH="1">
              <a:off x="3991232" y="8124914"/>
              <a:ext cx="626323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DC9D9057-7E30-EEA4-F3C9-D262FEE655E8}"/>
                </a:ext>
              </a:extLst>
            </p:cNvPr>
            <p:cNvSpPr/>
            <p:nvPr/>
          </p:nvSpPr>
          <p:spPr>
            <a:xfrm>
              <a:off x="3646206" y="7925174"/>
              <a:ext cx="370987" cy="370987"/>
            </a:xfrm>
            <a:prstGeom prst="ellipse">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TextBox 137">
              <a:extLst>
                <a:ext uri="{FF2B5EF4-FFF2-40B4-BE49-F238E27FC236}">
                  <a16:creationId xmlns:a16="http://schemas.microsoft.com/office/drawing/2014/main" id="{24D7A574-AC00-1C42-89B3-F61919F04664}"/>
                </a:ext>
              </a:extLst>
            </p:cNvPr>
            <p:cNvSpPr txBox="1"/>
            <p:nvPr/>
          </p:nvSpPr>
          <p:spPr>
            <a:xfrm>
              <a:off x="3637125" y="7925174"/>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05</a:t>
              </a:r>
            </a:p>
          </p:txBody>
        </p:sp>
      </p:grpSp>
      <p:sp>
        <p:nvSpPr>
          <p:cNvPr id="4" name="Title 1">
            <a:extLst>
              <a:ext uri="{FF2B5EF4-FFF2-40B4-BE49-F238E27FC236}">
                <a16:creationId xmlns:a16="http://schemas.microsoft.com/office/drawing/2014/main" id="{189B0F7C-E280-44F3-91C7-995007476243}"/>
              </a:ext>
            </a:extLst>
          </p:cNvPr>
          <p:cNvSpPr txBox="1">
            <a:spLocks/>
          </p:cNvSpPr>
          <p:nvPr/>
        </p:nvSpPr>
        <p:spPr>
          <a:xfrm>
            <a:off x="445852" y="1426127"/>
            <a:ext cx="4006877" cy="420221"/>
          </a:xfrm>
          <a:prstGeom prst="rect">
            <a:avLst/>
          </a:prstGeom>
          <a:solidFill>
            <a:srgbClr val="E87A33"/>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5875"/>
            <a:r>
              <a:rPr lang="en-GB" sz="2000" dirty="0"/>
              <a:t>WELLBEING OF EMPLOYEES/STAFF </a:t>
            </a:r>
          </a:p>
        </p:txBody>
      </p:sp>
    </p:spTree>
    <p:extLst>
      <p:ext uri="{BB962C8B-B14F-4D97-AF65-F5344CB8AC3E}">
        <p14:creationId xmlns:p14="http://schemas.microsoft.com/office/powerpoint/2010/main" val="407674618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7">
            <a:extLst>
              <a:ext uri="{FF2B5EF4-FFF2-40B4-BE49-F238E27FC236}">
                <a16:creationId xmlns:a16="http://schemas.microsoft.com/office/drawing/2014/main" id="{69FF6AFA-5F02-059F-6E06-FB8D1E6B0E5A}"/>
              </a:ext>
            </a:extLst>
          </p:cNvPr>
          <p:cNvSpPr/>
          <p:nvPr/>
        </p:nvSpPr>
        <p:spPr>
          <a:xfrm>
            <a:off x="0" y="0"/>
            <a:ext cx="3725827" cy="10735287"/>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solidFill>
            <a:srgbClr val="D9287D"/>
          </a:solidFill>
          <a:ln w="28891" cap="flat">
            <a:noFill/>
            <a:prstDash val="solid"/>
            <a:miter/>
          </a:ln>
        </p:spPr>
        <p:txBody>
          <a:bodyPr rtlCol="0" anchor="ctr"/>
          <a:lstStyle/>
          <a:p>
            <a:endParaRPr lang="en-US"/>
          </a:p>
        </p:txBody>
      </p:sp>
      <p:pic>
        <p:nvPicPr>
          <p:cNvPr id="3" name="Picture Placeholder 5">
            <a:extLst>
              <a:ext uri="{FF2B5EF4-FFF2-40B4-BE49-F238E27FC236}">
                <a16:creationId xmlns:a16="http://schemas.microsoft.com/office/drawing/2014/main" id="{2B06300D-8AD2-07C6-05C2-4099CE7E3751}"/>
              </a:ext>
            </a:extLst>
          </p:cNvPr>
          <p:cNvPicPr>
            <a:picLocks noChangeAspect="1"/>
          </p:cNvPicPr>
          <p:nvPr/>
        </p:nvPicPr>
        <p:blipFill rotWithShape="1">
          <a:blip r:embed="rId2"/>
          <a:srcRect l="9164" r="9164"/>
          <a:stretch/>
        </p:blipFill>
        <p:spPr>
          <a:xfrm>
            <a:off x="981912" y="2646948"/>
            <a:ext cx="6577763" cy="5368768"/>
          </a:xfrm>
          <a:prstGeom prst="rect">
            <a:avLst/>
          </a:prstGeom>
          <a:solidFill>
            <a:schemeClr val="bg1">
              <a:lumMod val="95000"/>
            </a:schemeClr>
          </a:solidFill>
        </p:spPr>
      </p:pic>
      <p:sp>
        <p:nvSpPr>
          <p:cNvPr id="9" name="Slide Number Placeholder 2">
            <a:extLst>
              <a:ext uri="{FF2B5EF4-FFF2-40B4-BE49-F238E27FC236}">
                <a16:creationId xmlns:a16="http://schemas.microsoft.com/office/drawing/2014/main" id="{245FD9B0-9DD9-D685-5850-077AECE5BB42}"/>
              </a:ext>
            </a:extLst>
          </p:cNvPr>
          <p:cNvSpPr txBox="1">
            <a:spLocks/>
          </p:cNvSpPr>
          <p:nvPr/>
        </p:nvSpPr>
        <p:spPr>
          <a:xfrm>
            <a:off x="7134555" y="10316301"/>
            <a:ext cx="357598" cy="266594"/>
          </a:xfrm>
          <a:prstGeom prst="rect">
            <a:avLst/>
          </a:prstGeom>
        </p:spPr>
        <p:txBody>
          <a:bodyP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fld id="{CB2079F2-58AF-ED44-82D7-E04B2F6FD686}" type="slidenum">
              <a:rPr lang="en-US" smtClean="0"/>
              <a:pPr/>
              <a:t>21</a:t>
            </a:fld>
            <a:endParaRPr lang="en-US" dirty="0"/>
          </a:p>
        </p:txBody>
      </p:sp>
      <p:grpSp>
        <p:nvGrpSpPr>
          <p:cNvPr id="10" name="Graphic 24">
            <a:extLst>
              <a:ext uri="{FF2B5EF4-FFF2-40B4-BE49-F238E27FC236}">
                <a16:creationId xmlns:a16="http://schemas.microsoft.com/office/drawing/2014/main" id="{736E4DBE-AC9F-8471-D7B5-BC0DB40E6595}"/>
              </a:ext>
            </a:extLst>
          </p:cNvPr>
          <p:cNvGrpSpPr/>
          <p:nvPr/>
        </p:nvGrpSpPr>
        <p:grpSpPr>
          <a:xfrm>
            <a:off x="-1683538" y="5191583"/>
            <a:ext cx="4868286" cy="5543712"/>
            <a:chOff x="-2499349" y="5353689"/>
            <a:chExt cx="664978" cy="757237"/>
          </a:xfrm>
          <a:solidFill>
            <a:srgbClr val="E87A33"/>
          </a:solidFill>
        </p:grpSpPr>
        <p:sp>
          <p:nvSpPr>
            <p:cNvPr id="13" name="Freeform 12">
              <a:extLst>
                <a:ext uri="{FF2B5EF4-FFF2-40B4-BE49-F238E27FC236}">
                  <a16:creationId xmlns:a16="http://schemas.microsoft.com/office/drawing/2014/main" id="{BB02EF4F-544B-4B8A-D2F8-495592BA9A4D}"/>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B738DB22-CFEE-2D2E-0015-4F8A6492922F}"/>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22" name="Text Placeholder 16">
            <a:extLst>
              <a:ext uri="{FF2B5EF4-FFF2-40B4-BE49-F238E27FC236}">
                <a16:creationId xmlns:a16="http://schemas.microsoft.com/office/drawing/2014/main" id="{C5BF2EEA-94AC-18E4-385A-B0FC27C864CD}"/>
              </a:ext>
            </a:extLst>
          </p:cNvPr>
          <p:cNvSpPr txBox="1">
            <a:spLocks/>
          </p:cNvSpPr>
          <p:nvPr/>
        </p:nvSpPr>
        <p:spPr>
          <a:xfrm>
            <a:off x="2410630" y="677902"/>
            <a:ext cx="4568533" cy="2513490"/>
          </a:xfrm>
          <a:prstGeom prst="rect">
            <a:avLst/>
          </a:prstGeom>
          <a:effectLst>
            <a:glow rad="127000">
              <a:srgbClr val="414141"/>
            </a:glow>
          </a:effectLst>
        </p:spPr>
        <p:txBody>
          <a:bodyPr>
            <a:noAutofit/>
          </a:bodyPr>
          <a:lstStyle>
            <a:lvl1pPr marL="0" indent="0" algn="r" defTabSz="2072941" rtl="0" eaLnBrk="1" latinLnBrk="0" hangingPunct="1">
              <a:lnSpc>
                <a:spcPct val="100000"/>
              </a:lnSpc>
              <a:spcBef>
                <a:spcPts val="2267"/>
              </a:spcBef>
              <a:buFont typeface="Arial" panose="020B0604020202020204" pitchFamily="34" charset="0"/>
              <a:buNone/>
              <a:defRPr sz="20000" b="1" kern="1200">
                <a:solidFill>
                  <a:schemeClr val="bg1"/>
                </a:solidFill>
                <a:latin typeface="Calibri" panose="020F0502020204030204" pitchFamily="34" charset="0"/>
                <a:ea typeface="+mn-ea"/>
                <a:cs typeface="Calibri" panose="020F0502020204030204" pitchFamily="34" charset="0"/>
              </a:defRPr>
            </a:lvl1pPr>
            <a:lvl2pPr marL="1554707"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2pPr>
            <a:lvl3pPr marL="2591176"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3pPr>
            <a:lvl4pPr marL="3627646"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4pPr>
            <a:lvl5pPr marL="4664118"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dirty="0">
                <a:solidFill>
                  <a:srgbClr val="E87A33"/>
                </a:solidFill>
              </a:rPr>
              <a:t>03</a:t>
            </a:r>
          </a:p>
        </p:txBody>
      </p:sp>
      <p:sp>
        <p:nvSpPr>
          <p:cNvPr id="23" name="Rectangle 22">
            <a:extLst>
              <a:ext uri="{FF2B5EF4-FFF2-40B4-BE49-F238E27FC236}">
                <a16:creationId xmlns:a16="http://schemas.microsoft.com/office/drawing/2014/main" id="{E2D3D7E0-0C30-E03A-E136-013E1236F739}"/>
              </a:ext>
            </a:extLst>
          </p:cNvPr>
          <p:cNvSpPr/>
          <p:nvPr/>
        </p:nvSpPr>
        <p:spPr>
          <a:xfrm>
            <a:off x="692465" y="6598222"/>
            <a:ext cx="3183758" cy="6986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29" dirty="0">
              <a:latin typeface="Montserrat" panose="00000500000000000000" pitchFamily="50" charset="0"/>
            </a:endParaRPr>
          </a:p>
        </p:txBody>
      </p:sp>
      <p:sp>
        <p:nvSpPr>
          <p:cNvPr id="24" name="TextBox 23">
            <a:extLst>
              <a:ext uri="{FF2B5EF4-FFF2-40B4-BE49-F238E27FC236}">
                <a16:creationId xmlns:a16="http://schemas.microsoft.com/office/drawing/2014/main" id="{2D1297C3-23F2-192C-BA54-BF32F782A6B6}"/>
              </a:ext>
            </a:extLst>
          </p:cNvPr>
          <p:cNvSpPr txBox="1"/>
          <p:nvPr/>
        </p:nvSpPr>
        <p:spPr>
          <a:xfrm>
            <a:off x="831517" y="6635530"/>
            <a:ext cx="3006592" cy="1754326"/>
          </a:xfrm>
          <a:prstGeom prst="rect">
            <a:avLst/>
          </a:prstGeom>
          <a:noFill/>
        </p:spPr>
        <p:txBody>
          <a:bodyPr wrap="none" rtlCol="0">
            <a:spAutoFit/>
          </a:bodyPr>
          <a:lstStyle/>
          <a:p>
            <a:r>
              <a:rPr lang="en-US" sz="3600" b="1" kern="1000" spc="100" dirty="0">
                <a:solidFill>
                  <a:srgbClr val="E87A33"/>
                </a:solidFill>
                <a:latin typeface="Calibri" panose="020F0502020204030204" pitchFamily="34" charset="0"/>
                <a:cs typeface="Calibri" panose="020F0502020204030204" pitchFamily="34" charset="0"/>
              </a:rPr>
              <a:t>CASE STUDIES</a:t>
            </a:r>
          </a:p>
          <a:p>
            <a:endParaRPr lang="en-US" sz="3600" b="1" kern="1000" spc="100" dirty="0">
              <a:solidFill>
                <a:srgbClr val="E87A33"/>
              </a:solidFill>
              <a:latin typeface="Calibri" panose="020F0502020204030204" pitchFamily="34" charset="0"/>
              <a:cs typeface="Calibri" panose="020F0502020204030204" pitchFamily="34" charset="0"/>
            </a:endParaRPr>
          </a:p>
          <a:p>
            <a:endParaRPr lang="en-US" sz="3600" b="1" kern="1000" spc="200" dirty="0">
              <a:solidFill>
                <a:srgbClr val="E87A33"/>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83444649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p:txBody>
          <a:bodyPr/>
          <a:lstStyle/>
          <a:p>
            <a:fld id="{CB2079F2-58AF-ED44-82D7-E04B2F6FD686}" type="slidenum">
              <a:rPr lang="en-US" smtClean="0"/>
              <a:pPr/>
              <a:t>22</a:t>
            </a:fld>
            <a:endParaRPr lang="en-US" dirty="0"/>
          </a:p>
        </p:txBody>
      </p:sp>
      <p:sp>
        <p:nvSpPr>
          <p:cNvPr id="14" name="Text Placeholder 9">
            <a:extLst>
              <a:ext uri="{FF2B5EF4-FFF2-40B4-BE49-F238E27FC236}">
                <a16:creationId xmlns:a16="http://schemas.microsoft.com/office/drawing/2014/main" id="{3C614051-FF4A-ECBB-A20E-6644989E19F3}"/>
              </a:ext>
            </a:extLst>
          </p:cNvPr>
          <p:cNvSpPr txBox="1">
            <a:spLocks/>
          </p:cNvSpPr>
          <p:nvPr/>
        </p:nvSpPr>
        <p:spPr>
          <a:xfrm>
            <a:off x="456941" y="2269321"/>
            <a:ext cx="6500272" cy="1242911"/>
          </a:xfrm>
          <a:prstGeom prst="rect">
            <a:avLst/>
          </a:prstGeom>
        </p:spPr>
        <p:txBody>
          <a:bodyPr numCol="2"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just">
              <a:lnSpc>
                <a:spcPts val="1120"/>
              </a:lnSpc>
            </a:pPr>
            <a:r>
              <a:rPr lang="en-US" dirty="0"/>
              <a:t>To address the potential negative impacts on mental health, work-life balance, and pedagogical effectiveness,  the university implemented an intervention strategy to support their staff. </a:t>
            </a:r>
            <a:r>
              <a:rPr lang="en-US" dirty="0" err="1"/>
              <a:t>Recognising</a:t>
            </a:r>
            <a:r>
              <a:rPr lang="en-US" dirty="0"/>
              <a:t> the significance of digital competence, the university reworked its existing Learning and Teaching Unit to offer comprehensive support and training for university staff.  Initially, the unit provided wide scoping technological  assistance with software installation and training for digital tools, such as Microsoft Teams, communication platforms, and teaching technologies like H5P, Moodle etc. Due to the success of this unit, in time, it became an entire department within the university, which is now known as the Centre for Pedagogical Innovation and Development (CPID). </a:t>
            </a:r>
          </a:p>
          <a:p>
            <a:pPr algn="just">
              <a:lnSpc>
                <a:spcPts val="1120"/>
              </a:lnSpc>
            </a:pPr>
            <a:endParaRPr lang="en-US" dirty="0"/>
          </a:p>
          <a:p>
            <a:pPr algn="just">
              <a:lnSpc>
                <a:spcPts val="1120"/>
              </a:lnSpc>
            </a:pPr>
            <a:r>
              <a:rPr lang="en-US" dirty="0"/>
              <a:t>It’s establishment showcases the university's successful </a:t>
            </a:r>
            <a:r>
              <a:rPr lang="en-US" dirty="0" err="1"/>
              <a:t>endeavours</a:t>
            </a:r>
            <a:r>
              <a:rPr lang="en-US" dirty="0"/>
              <a:t> in promoting digital wellbeing in its academic setting. This intervention empowers academic staff to embrace digital tools confidently, leading to a more engaging and inclusive educational experience. </a:t>
            </a:r>
          </a:p>
          <a:p>
            <a:pPr algn="just">
              <a:lnSpc>
                <a:spcPts val="1120"/>
              </a:lnSpc>
            </a:pPr>
            <a:r>
              <a:rPr lang="en-US" dirty="0"/>
              <a:t> </a:t>
            </a:r>
          </a:p>
          <a:p>
            <a:pPr algn="just">
              <a:lnSpc>
                <a:spcPts val="1120"/>
              </a:lnSpc>
            </a:pPr>
            <a:r>
              <a:rPr lang="en-US" dirty="0"/>
              <a:t>Through the CPID, academic staff receive ongoing support and training tailored to their immediate teaching needs. The just-in-time approach allows staff to acquire digital skills and pedagogical techniques as required, reducing technological overload, and enhancing their teaching effectiveness. Due to the just-in-time approach, it meant that the resources within the CIPD were not stretched, and all staff could avail of the resources that they needed. </a:t>
            </a:r>
          </a:p>
          <a:p>
            <a:pPr algn="just">
              <a:lnSpc>
                <a:spcPts val="1120"/>
              </a:lnSpc>
            </a:pPr>
            <a:r>
              <a:rPr lang="en-US" dirty="0"/>
              <a:t> </a:t>
            </a:r>
          </a:p>
          <a:p>
            <a:pPr algn="just">
              <a:lnSpc>
                <a:spcPts val="1120"/>
              </a:lnSpc>
            </a:pPr>
            <a:r>
              <a:rPr lang="en-US" dirty="0"/>
              <a:t>The CPID fosters a culture of inclusivity and positive change management. The soft approach to encouraging inclusive pedagogies enabled academic staff to gradually adopt new teaching methods that catered to students with diverse learning needs, promoting a more supportive and accessible learning environment. </a:t>
            </a:r>
          </a:p>
        </p:txBody>
      </p:sp>
      <p:grpSp>
        <p:nvGrpSpPr>
          <p:cNvPr id="129" name="Graphic 24">
            <a:extLst>
              <a:ext uri="{FF2B5EF4-FFF2-40B4-BE49-F238E27FC236}">
                <a16:creationId xmlns:a16="http://schemas.microsoft.com/office/drawing/2014/main" id="{EE097F10-6E74-DBB1-E002-998189DFE172}"/>
              </a:ext>
            </a:extLst>
          </p:cNvPr>
          <p:cNvGrpSpPr/>
          <p:nvPr/>
        </p:nvGrpSpPr>
        <p:grpSpPr>
          <a:xfrm>
            <a:off x="-1469334" y="-1898603"/>
            <a:ext cx="2879721" cy="3279253"/>
            <a:chOff x="-2499349" y="5353689"/>
            <a:chExt cx="664978" cy="757237"/>
          </a:xfrm>
          <a:solidFill>
            <a:srgbClr val="E87A33"/>
          </a:solidFill>
        </p:grpSpPr>
        <p:sp>
          <p:nvSpPr>
            <p:cNvPr id="130" name="Freeform 129">
              <a:extLst>
                <a:ext uri="{FF2B5EF4-FFF2-40B4-BE49-F238E27FC236}">
                  <a16:creationId xmlns:a16="http://schemas.microsoft.com/office/drawing/2014/main" id="{FE44925B-9CBA-F9FE-E71B-ECF7CF807280}"/>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7A3532DA-0748-729A-C662-4FCF43AEC3BB}"/>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133" name="Title 1">
            <a:extLst>
              <a:ext uri="{FF2B5EF4-FFF2-40B4-BE49-F238E27FC236}">
                <a16:creationId xmlns:a16="http://schemas.microsoft.com/office/drawing/2014/main" id="{8FAC3867-45F7-A448-D807-F967F1BF253F}"/>
              </a:ext>
            </a:extLst>
          </p:cNvPr>
          <p:cNvSpPr txBox="1">
            <a:spLocks/>
          </p:cNvSpPr>
          <p:nvPr/>
        </p:nvSpPr>
        <p:spPr>
          <a:xfrm>
            <a:off x="-15240" y="306202"/>
            <a:ext cx="5715000" cy="420221"/>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363538"/>
            <a:r>
              <a:rPr lang="en-GB" sz="2000" dirty="0"/>
              <a:t>Technological University of the Shannon Centre </a:t>
            </a:r>
          </a:p>
        </p:txBody>
      </p:sp>
      <p:sp>
        <p:nvSpPr>
          <p:cNvPr id="2" name="Title 1">
            <a:extLst>
              <a:ext uri="{FF2B5EF4-FFF2-40B4-BE49-F238E27FC236}">
                <a16:creationId xmlns:a16="http://schemas.microsoft.com/office/drawing/2014/main" id="{2EE4CD00-77C3-1871-F9CD-0871D84BD017}"/>
              </a:ext>
            </a:extLst>
          </p:cNvPr>
          <p:cNvSpPr txBox="1">
            <a:spLocks/>
          </p:cNvSpPr>
          <p:nvPr/>
        </p:nvSpPr>
        <p:spPr>
          <a:xfrm>
            <a:off x="-15240" y="760579"/>
            <a:ext cx="6172200" cy="420221"/>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363538"/>
            <a:r>
              <a:rPr lang="en-GB" sz="2000" dirty="0"/>
              <a:t>for Pedagogical Innovation and Development (CPID) </a:t>
            </a:r>
          </a:p>
        </p:txBody>
      </p:sp>
      <p:sp>
        <p:nvSpPr>
          <p:cNvPr id="31" name="TextBox 30">
            <a:extLst>
              <a:ext uri="{FF2B5EF4-FFF2-40B4-BE49-F238E27FC236}">
                <a16:creationId xmlns:a16="http://schemas.microsoft.com/office/drawing/2014/main" id="{C1680DE7-702D-3130-FF9B-41CA4A1D9414}"/>
              </a:ext>
            </a:extLst>
          </p:cNvPr>
          <p:cNvSpPr txBox="1"/>
          <p:nvPr/>
        </p:nvSpPr>
        <p:spPr>
          <a:xfrm>
            <a:off x="456941" y="1974522"/>
            <a:ext cx="5952707" cy="251159"/>
          </a:xfrm>
          <a:prstGeom prst="rect">
            <a:avLst/>
          </a:prstGeom>
          <a:noFill/>
        </p:spPr>
        <p:txBody>
          <a:bodyPr wrap="square">
            <a:spAutoFit/>
          </a:bodyPr>
          <a:lstStyle/>
          <a:p>
            <a:pPr algn="just">
              <a:lnSpc>
                <a:spcPts val="1220"/>
              </a:lnSpc>
            </a:pPr>
            <a:r>
              <a:rPr lang="en-US" b="1" dirty="0">
                <a:latin typeface="Calibri" panose="020F0502020204030204" pitchFamily="34" charset="0"/>
                <a:cs typeface="Calibri" panose="020F0502020204030204" pitchFamily="34" charset="0"/>
              </a:rPr>
              <a:t>Present what kind of solution was designed and who the key actors were. </a:t>
            </a:r>
          </a:p>
        </p:txBody>
      </p:sp>
      <p:cxnSp>
        <p:nvCxnSpPr>
          <p:cNvPr id="32" name="Straight Connector 31">
            <a:extLst>
              <a:ext uri="{FF2B5EF4-FFF2-40B4-BE49-F238E27FC236}">
                <a16:creationId xmlns:a16="http://schemas.microsoft.com/office/drawing/2014/main" id="{8DD9A2E7-F98E-51E8-2676-57A9359E77D8}"/>
              </a:ext>
            </a:extLst>
          </p:cNvPr>
          <p:cNvCxnSpPr>
            <a:cxnSpLocks/>
          </p:cNvCxnSpPr>
          <p:nvPr/>
        </p:nvCxnSpPr>
        <p:spPr>
          <a:xfrm flipH="1">
            <a:off x="-15240" y="1663672"/>
            <a:ext cx="755967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D7965B77-DB74-FFE5-83F3-75ABB9FD1865}"/>
              </a:ext>
            </a:extLst>
          </p:cNvPr>
          <p:cNvSpPr txBox="1"/>
          <p:nvPr/>
        </p:nvSpPr>
        <p:spPr>
          <a:xfrm>
            <a:off x="409880" y="1501260"/>
            <a:ext cx="213526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INTERVENTION</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sp>
        <p:nvSpPr>
          <p:cNvPr id="35" name="Rectangle 34">
            <a:extLst>
              <a:ext uri="{FF2B5EF4-FFF2-40B4-BE49-F238E27FC236}">
                <a16:creationId xmlns:a16="http://schemas.microsoft.com/office/drawing/2014/main" id="{3FC0D753-3A21-71A4-DA40-F53D89B28A4B}"/>
              </a:ext>
            </a:extLst>
          </p:cNvPr>
          <p:cNvSpPr/>
          <p:nvPr/>
        </p:nvSpPr>
        <p:spPr>
          <a:xfrm>
            <a:off x="6166899" y="1569706"/>
            <a:ext cx="815924" cy="19711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89F960CF-1329-6489-17B6-3A214165F105}"/>
              </a:ext>
            </a:extLst>
          </p:cNvPr>
          <p:cNvGrpSpPr>
            <a:grpSpLocks noChangeAspect="1"/>
          </p:cNvGrpSpPr>
          <p:nvPr/>
        </p:nvGrpSpPr>
        <p:grpSpPr>
          <a:xfrm>
            <a:off x="6318475" y="1305393"/>
            <a:ext cx="533735" cy="540000"/>
            <a:chOff x="7190753" y="5365577"/>
            <a:chExt cx="745522" cy="754273"/>
          </a:xfrm>
        </p:grpSpPr>
        <p:grpSp>
          <p:nvGrpSpPr>
            <p:cNvPr id="37" name="Graphic 2">
              <a:extLst>
                <a:ext uri="{FF2B5EF4-FFF2-40B4-BE49-F238E27FC236}">
                  <a16:creationId xmlns:a16="http://schemas.microsoft.com/office/drawing/2014/main" id="{154B541D-5520-9601-7661-EAF55C81635C}"/>
                </a:ext>
              </a:extLst>
            </p:cNvPr>
            <p:cNvGrpSpPr/>
            <p:nvPr/>
          </p:nvGrpSpPr>
          <p:grpSpPr>
            <a:xfrm>
              <a:off x="7353351" y="5647412"/>
              <a:ext cx="420043" cy="75879"/>
              <a:chOff x="7353351" y="5647412"/>
              <a:chExt cx="420043" cy="75879"/>
            </a:xfrm>
            <a:solidFill>
              <a:srgbClr val="00BADE"/>
            </a:solidFill>
          </p:grpSpPr>
          <p:sp>
            <p:nvSpPr>
              <p:cNvPr id="48" name="Freeform 47">
                <a:extLst>
                  <a:ext uri="{FF2B5EF4-FFF2-40B4-BE49-F238E27FC236}">
                    <a16:creationId xmlns:a16="http://schemas.microsoft.com/office/drawing/2014/main" id="{39565192-1E07-E8C4-FADD-7EE5609D2158}"/>
                  </a:ext>
                </a:extLst>
              </p:cNvPr>
              <p:cNvSpPr/>
              <p:nvPr/>
            </p:nvSpPr>
            <p:spPr>
              <a:xfrm>
                <a:off x="7353351" y="5649220"/>
                <a:ext cx="131884" cy="74071"/>
              </a:xfrm>
              <a:custGeom>
                <a:avLst/>
                <a:gdLst>
                  <a:gd name="connsiteX0" fmla="*/ 123755 w 131884"/>
                  <a:gd name="connsiteY0" fmla="*/ 23486 h 74071"/>
                  <a:gd name="connsiteX1" fmla="*/ 60523 w 131884"/>
                  <a:gd name="connsiteY1" fmla="*/ 74072 h 74071"/>
                  <a:gd name="connsiteX2" fmla="*/ 0 w 131884"/>
                  <a:gd name="connsiteY2" fmla="*/ 74072 h 74071"/>
                  <a:gd name="connsiteX3" fmla="*/ 0 w 131884"/>
                  <a:gd name="connsiteY3" fmla="*/ 63233 h 74071"/>
                  <a:gd name="connsiteX4" fmla="*/ 31616 w 131884"/>
                  <a:gd name="connsiteY4" fmla="*/ 27100 h 74071"/>
                  <a:gd name="connsiteX5" fmla="*/ 68652 w 131884"/>
                  <a:gd name="connsiteY5" fmla="*/ 18970 h 74071"/>
                  <a:gd name="connsiteX6" fmla="*/ 80396 w 131884"/>
                  <a:gd name="connsiteY6" fmla="*/ 5420 h 74071"/>
                  <a:gd name="connsiteX7" fmla="*/ 80396 w 131884"/>
                  <a:gd name="connsiteY7" fmla="*/ 0 h 74071"/>
                  <a:gd name="connsiteX8" fmla="*/ 89429 w 131884"/>
                  <a:gd name="connsiteY8" fmla="*/ 0 h 74071"/>
                  <a:gd name="connsiteX9" fmla="*/ 98462 w 131884"/>
                  <a:gd name="connsiteY9" fmla="*/ 0 h 74071"/>
                  <a:gd name="connsiteX10" fmla="*/ 98462 w 131884"/>
                  <a:gd name="connsiteY10" fmla="*/ 2709 h 74071"/>
                  <a:gd name="connsiteX11" fmla="*/ 103882 w 131884"/>
                  <a:gd name="connsiteY11" fmla="*/ 13550 h 74071"/>
                  <a:gd name="connsiteX12" fmla="*/ 109302 w 131884"/>
                  <a:gd name="connsiteY12" fmla="*/ 16259 h 74071"/>
                  <a:gd name="connsiteX13" fmla="*/ 131885 w 131884"/>
                  <a:gd name="connsiteY13" fmla="*/ 21680 h 74071"/>
                  <a:gd name="connsiteX14" fmla="*/ 123755 w 131884"/>
                  <a:gd name="connsiteY14" fmla="*/ 23486 h 7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884" h="74071">
                    <a:moveTo>
                      <a:pt x="123755" y="23486"/>
                    </a:moveTo>
                    <a:cubicBezTo>
                      <a:pt x="94849" y="28906"/>
                      <a:pt x="72266" y="48780"/>
                      <a:pt x="60523" y="74072"/>
                    </a:cubicBezTo>
                    <a:lnTo>
                      <a:pt x="0" y="74072"/>
                    </a:lnTo>
                    <a:lnTo>
                      <a:pt x="0" y="63233"/>
                    </a:lnTo>
                    <a:cubicBezTo>
                      <a:pt x="0" y="46069"/>
                      <a:pt x="11743" y="29809"/>
                      <a:pt x="31616" y="27100"/>
                    </a:cubicBezTo>
                    <a:lnTo>
                      <a:pt x="68652" y="18970"/>
                    </a:lnTo>
                    <a:cubicBezTo>
                      <a:pt x="74072" y="16259"/>
                      <a:pt x="80396" y="10839"/>
                      <a:pt x="80396" y="5420"/>
                    </a:cubicBezTo>
                    <a:lnTo>
                      <a:pt x="80396" y="0"/>
                    </a:lnTo>
                    <a:cubicBezTo>
                      <a:pt x="83106" y="0"/>
                      <a:pt x="85816" y="0"/>
                      <a:pt x="89429" y="0"/>
                    </a:cubicBezTo>
                    <a:cubicBezTo>
                      <a:pt x="93042" y="0"/>
                      <a:pt x="94849" y="0"/>
                      <a:pt x="98462" y="0"/>
                    </a:cubicBezTo>
                    <a:lnTo>
                      <a:pt x="98462" y="2709"/>
                    </a:lnTo>
                    <a:cubicBezTo>
                      <a:pt x="98462" y="8130"/>
                      <a:pt x="101172" y="10839"/>
                      <a:pt x="103882" y="13550"/>
                    </a:cubicBezTo>
                    <a:cubicBezTo>
                      <a:pt x="106592" y="13550"/>
                      <a:pt x="106592" y="16259"/>
                      <a:pt x="109302" y="16259"/>
                    </a:cubicBezTo>
                    <a:lnTo>
                      <a:pt x="131885" y="21680"/>
                    </a:lnTo>
                    <a:lnTo>
                      <a:pt x="123755" y="23486"/>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9" name="Freeform 48">
                <a:extLst>
                  <a:ext uri="{FF2B5EF4-FFF2-40B4-BE49-F238E27FC236}">
                    <a16:creationId xmlns:a16="http://schemas.microsoft.com/office/drawing/2014/main" id="{C541DF74-DC90-391C-74E9-3B10E414E55E}"/>
                  </a:ext>
                </a:extLst>
              </p:cNvPr>
              <p:cNvSpPr/>
              <p:nvPr/>
            </p:nvSpPr>
            <p:spPr>
              <a:xfrm>
                <a:off x="7640606" y="5647412"/>
                <a:ext cx="132788" cy="75879"/>
              </a:xfrm>
              <a:custGeom>
                <a:avLst/>
                <a:gdLst>
                  <a:gd name="connsiteX0" fmla="*/ 132788 w 132788"/>
                  <a:gd name="connsiteY0" fmla="*/ 75879 h 75879"/>
                  <a:gd name="connsiteX1" fmla="*/ 72266 w 132788"/>
                  <a:gd name="connsiteY1" fmla="*/ 75879 h 75879"/>
                  <a:gd name="connsiteX2" fmla="*/ 9033 w 132788"/>
                  <a:gd name="connsiteY2" fmla="*/ 27100 h 75879"/>
                  <a:gd name="connsiteX3" fmla="*/ 0 w 132788"/>
                  <a:gd name="connsiteY3" fmla="*/ 24390 h 75879"/>
                  <a:gd name="connsiteX4" fmla="*/ 22583 w 132788"/>
                  <a:gd name="connsiteY4" fmla="*/ 18971 h 75879"/>
                  <a:gd name="connsiteX5" fmla="*/ 28003 w 132788"/>
                  <a:gd name="connsiteY5" fmla="*/ 16260 h 75879"/>
                  <a:gd name="connsiteX6" fmla="*/ 33423 w 132788"/>
                  <a:gd name="connsiteY6" fmla="*/ 5421 h 75879"/>
                  <a:gd name="connsiteX7" fmla="*/ 33423 w 132788"/>
                  <a:gd name="connsiteY7" fmla="*/ 0 h 75879"/>
                  <a:gd name="connsiteX8" fmla="*/ 42456 w 132788"/>
                  <a:gd name="connsiteY8" fmla="*/ 0 h 75879"/>
                  <a:gd name="connsiteX9" fmla="*/ 51489 w 132788"/>
                  <a:gd name="connsiteY9" fmla="*/ 0 h 75879"/>
                  <a:gd name="connsiteX10" fmla="*/ 51489 w 132788"/>
                  <a:gd name="connsiteY10" fmla="*/ 5421 h 75879"/>
                  <a:gd name="connsiteX11" fmla="*/ 63233 w 132788"/>
                  <a:gd name="connsiteY11" fmla="*/ 18971 h 75879"/>
                  <a:gd name="connsiteX12" fmla="*/ 100269 w 132788"/>
                  <a:gd name="connsiteY12" fmla="*/ 27100 h 75879"/>
                  <a:gd name="connsiteX13" fmla="*/ 131885 w 132788"/>
                  <a:gd name="connsiteY13" fmla="*/ 62329 h 75879"/>
                  <a:gd name="connsiteX14" fmla="*/ 131885 w 132788"/>
                  <a:gd name="connsiteY14" fmla="*/ 75879 h 7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2788" h="75879">
                    <a:moveTo>
                      <a:pt x="132788" y="75879"/>
                    </a:moveTo>
                    <a:lnTo>
                      <a:pt x="72266" y="75879"/>
                    </a:lnTo>
                    <a:cubicBezTo>
                      <a:pt x="60523" y="51490"/>
                      <a:pt x="37940" y="32520"/>
                      <a:pt x="9033" y="27100"/>
                    </a:cubicBezTo>
                    <a:lnTo>
                      <a:pt x="0" y="24390"/>
                    </a:lnTo>
                    <a:lnTo>
                      <a:pt x="22583" y="18971"/>
                    </a:lnTo>
                    <a:cubicBezTo>
                      <a:pt x="25293" y="18971"/>
                      <a:pt x="25293" y="18971"/>
                      <a:pt x="28003" y="16260"/>
                    </a:cubicBezTo>
                    <a:cubicBezTo>
                      <a:pt x="33423" y="13550"/>
                      <a:pt x="33423" y="8130"/>
                      <a:pt x="33423" y="5421"/>
                    </a:cubicBezTo>
                    <a:lnTo>
                      <a:pt x="33423" y="0"/>
                    </a:lnTo>
                    <a:cubicBezTo>
                      <a:pt x="36133" y="0"/>
                      <a:pt x="38843" y="0"/>
                      <a:pt x="42456" y="0"/>
                    </a:cubicBezTo>
                    <a:cubicBezTo>
                      <a:pt x="45166" y="0"/>
                      <a:pt x="47876" y="0"/>
                      <a:pt x="51489" y="0"/>
                    </a:cubicBezTo>
                    <a:lnTo>
                      <a:pt x="51489" y="5421"/>
                    </a:lnTo>
                    <a:cubicBezTo>
                      <a:pt x="51489" y="10841"/>
                      <a:pt x="56909" y="16260"/>
                      <a:pt x="63233" y="18971"/>
                    </a:cubicBezTo>
                    <a:lnTo>
                      <a:pt x="100269" y="27100"/>
                    </a:lnTo>
                    <a:cubicBezTo>
                      <a:pt x="117432" y="29810"/>
                      <a:pt x="131885" y="46070"/>
                      <a:pt x="131885" y="62329"/>
                    </a:cubicBezTo>
                    <a:lnTo>
                      <a:pt x="131885" y="75879"/>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nvGrpSpPr>
            <p:cNvPr id="38" name="Graphic 2">
              <a:extLst>
                <a:ext uri="{FF2B5EF4-FFF2-40B4-BE49-F238E27FC236}">
                  <a16:creationId xmlns:a16="http://schemas.microsoft.com/office/drawing/2014/main" id="{B16568C5-3A88-F92D-3125-AEBA11AA5B32}"/>
                </a:ext>
              </a:extLst>
            </p:cNvPr>
            <p:cNvGrpSpPr/>
            <p:nvPr/>
          </p:nvGrpSpPr>
          <p:grpSpPr>
            <a:xfrm>
              <a:off x="7190753" y="5365577"/>
              <a:ext cx="745522" cy="754273"/>
              <a:chOff x="7190753" y="5365577"/>
              <a:chExt cx="745522" cy="754273"/>
            </a:xfrm>
            <a:solidFill>
              <a:srgbClr val="000000"/>
            </a:solidFill>
          </p:grpSpPr>
          <p:sp>
            <p:nvSpPr>
              <p:cNvPr id="39" name="Freeform 38">
                <a:extLst>
                  <a:ext uri="{FF2B5EF4-FFF2-40B4-BE49-F238E27FC236}">
                    <a16:creationId xmlns:a16="http://schemas.microsoft.com/office/drawing/2014/main" id="{6CBC3968-58A6-1664-6469-766553B59BF2}"/>
                  </a:ext>
                </a:extLst>
              </p:cNvPr>
              <p:cNvSpPr/>
              <p:nvPr/>
            </p:nvSpPr>
            <p:spPr>
              <a:xfrm>
                <a:off x="7304327" y="6055729"/>
                <a:ext cx="49268" cy="63218"/>
              </a:xfrm>
              <a:custGeom>
                <a:avLst/>
                <a:gdLst>
                  <a:gd name="connsiteX0" fmla="*/ 46314 w 49268"/>
                  <a:gd name="connsiteY0" fmla="*/ 38828 h 63218"/>
                  <a:gd name="connsiteX1" fmla="*/ 24634 w 49268"/>
                  <a:gd name="connsiteY1" fmla="*/ 6309 h 63218"/>
                  <a:gd name="connsiteX2" fmla="*/ 5664 w 49268"/>
                  <a:gd name="connsiteY2" fmla="*/ 3599 h 63218"/>
                  <a:gd name="connsiteX3" fmla="*/ 2955 w 49268"/>
                  <a:gd name="connsiteY3" fmla="*/ 24375 h 63218"/>
                  <a:gd name="connsiteX4" fmla="*/ 24634 w 49268"/>
                  <a:gd name="connsiteY4" fmla="*/ 56894 h 63218"/>
                  <a:gd name="connsiteX5" fmla="*/ 35474 w 49268"/>
                  <a:gd name="connsiteY5" fmla="*/ 63218 h 63218"/>
                  <a:gd name="connsiteX6" fmla="*/ 43604 w 49268"/>
                  <a:gd name="connsiteY6" fmla="*/ 60508 h 63218"/>
                  <a:gd name="connsiteX7" fmla="*/ 46314 w 49268"/>
                  <a:gd name="connsiteY7" fmla="*/ 38828 h 6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268" h="63218">
                    <a:moveTo>
                      <a:pt x="46314" y="38828"/>
                    </a:moveTo>
                    <a:lnTo>
                      <a:pt x="24634" y="6309"/>
                    </a:lnTo>
                    <a:cubicBezTo>
                      <a:pt x="19214" y="-14"/>
                      <a:pt x="11084" y="-2725"/>
                      <a:pt x="5664" y="3599"/>
                    </a:cubicBezTo>
                    <a:cubicBezTo>
                      <a:pt x="244" y="9922"/>
                      <a:pt x="-2466" y="18052"/>
                      <a:pt x="2955" y="24375"/>
                    </a:cubicBezTo>
                    <a:lnTo>
                      <a:pt x="24634" y="56894"/>
                    </a:lnTo>
                    <a:cubicBezTo>
                      <a:pt x="27344" y="59605"/>
                      <a:pt x="32764" y="63218"/>
                      <a:pt x="35474" y="63218"/>
                    </a:cubicBezTo>
                    <a:cubicBezTo>
                      <a:pt x="38184" y="63218"/>
                      <a:pt x="40894" y="63218"/>
                      <a:pt x="43604" y="60508"/>
                    </a:cubicBezTo>
                    <a:cubicBezTo>
                      <a:pt x="49024" y="53282"/>
                      <a:pt x="51734" y="44249"/>
                      <a:pt x="46314" y="38828"/>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0" name="Freeform 39">
                <a:extLst>
                  <a:ext uri="{FF2B5EF4-FFF2-40B4-BE49-F238E27FC236}">
                    <a16:creationId xmlns:a16="http://schemas.microsoft.com/office/drawing/2014/main" id="{44AFF199-C9A6-2844-A140-3A65C9D407C6}"/>
                  </a:ext>
                </a:extLst>
              </p:cNvPr>
              <p:cNvSpPr/>
              <p:nvPr/>
            </p:nvSpPr>
            <p:spPr>
              <a:xfrm>
                <a:off x="7190753" y="5591308"/>
                <a:ext cx="332214" cy="524928"/>
              </a:xfrm>
              <a:custGeom>
                <a:avLst/>
                <a:gdLst>
                  <a:gd name="connsiteX0" fmla="*/ 331519 w 332214"/>
                  <a:gd name="connsiteY0" fmla="*/ 506862 h 524928"/>
                  <a:gd name="connsiteX1" fmla="*/ 308032 w 332214"/>
                  <a:gd name="connsiteY1" fmla="*/ 392141 h 524928"/>
                  <a:gd name="connsiteX2" fmla="*/ 214990 w 332214"/>
                  <a:gd name="connsiteY2" fmla="*/ 257546 h 524928"/>
                  <a:gd name="connsiteX3" fmla="*/ 162598 w 332214"/>
                  <a:gd name="connsiteY3" fmla="*/ 223219 h 524928"/>
                  <a:gd name="connsiteX4" fmla="*/ 95752 w 332214"/>
                  <a:gd name="connsiteY4" fmla="*/ 228640 h 524928"/>
                  <a:gd name="connsiteX5" fmla="*/ 95752 w 332214"/>
                  <a:gd name="connsiteY5" fmla="*/ 49782 h 524928"/>
                  <a:gd name="connsiteX6" fmla="*/ 57813 w 332214"/>
                  <a:gd name="connsiteY6" fmla="*/ 1002 h 524928"/>
                  <a:gd name="connsiteX7" fmla="*/ 17163 w 332214"/>
                  <a:gd name="connsiteY7" fmla="*/ 10035 h 524928"/>
                  <a:gd name="connsiteX8" fmla="*/ 0 w 332214"/>
                  <a:gd name="connsiteY8" fmla="*/ 47071 h 524928"/>
                  <a:gd name="connsiteX9" fmla="*/ 0 w 332214"/>
                  <a:gd name="connsiteY9" fmla="*/ 273806 h 524928"/>
                  <a:gd name="connsiteX10" fmla="*/ 26197 w 332214"/>
                  <a:gd name="connsiteY10" fmla="*/ 356911 h 524928"/>
                  <a:gd name="connsiteX11" fmla="*/ 52393 w 332214"/>
                  <a:gd name="connsiteY11" fmla="*/ 393947 h 524928"/>
                  <a:gd name="connsiteX12" fmla="*/ 64136 w 332214"/>
                  <a:gd name="connsiteY12" fmla="*/ 399367 h 524928"/>
                  <a:gd name="connsiteX13" fmla="*/ 73169 w 332214"/>
                  <a:gd name="connsiteY13" fmla="*/ 396658 h 524928"/>
                  <a:gd name="connsiteX14" fmla="*/ 75879 w 332214"/>
                  <a:gd name="connsiteY14" fmla="*/ 376784 h 524928"/>
                  <a:gd name="connsiteX15" fmla="*/ 49683 w 332214"/>
                  <a:gd name="connsiteY15" fmla="*/ 339748 h 524928"/>
                  <a:gd name="connsiteX16" fmla="*/ 28906 w 332214"/>
                  <a:gd name="connsiteY16" fmla="*/ 273806 h 524928"/>
                  <a:gd name="connsiteX17" fmla="*/ 28906 w 332214"/>
                  <a:gd name="connsiteY17" fmla="*/ 47071 h 524928"/>
                  <a:gd name="connsiteX18" fmla="*/ 37940 w 332214"/>
                  <a:gd name="connsiteY18" fmla="*/ 32619 h 524928"/>
                  <a:gd name="connsiteX19" fmla="*/ 55102 w 332214"/>
                  <a:gd name="connsiteY19" fmla="*/ 29909 h 524928"/>
                  <a:gd name="connsiteX20" fmla="*/ 69556 w 332214"/>
                  <a:gd name="connsiteY20" fmla="*/ 49782 h 524928"/>
                  <a:gd name="connsiteX21" fmla="*/ 69556 w 332214"/>
                  <a:gd name="connsiteY21" fmla="*/ 230446 h 524928"/>
                  <a:gd name="connsiteX22" fmla="*/ 95752 w 332214"/>
                  <a:gd name="connsiteY22" fmla="*/ 299098 h 524928"/>
                  <a:gd name="connsiteX23" fmla="*/ 98462 w 332214"/>
                  <a:gd name="connsiteY23" fmla="*/ 301809 h 524928"/>
                  <a:gd name="connsiteX24" fmla="*/ 130079 w 332214"/>
                  <a:gd name="connsiteY24" fmla="*/ 336134 h 524928"/>
                  <a:gd name="connsiteX25" fmla="*/ 144531 w 332214"/>
                  <a:gd name="connsiteY25" fmla="*/ 353298 h 524928"/>
                  <a:gd name="connsiteX26" fmla="*/ 168018 w 332214"/>
                  <a:gd name="connsiteY26" fmla="*/ 375881 h 524928"/>
                  <a:gd name="connsiteX27" fmla="*/ 188794 w 332214"/>
                  <a:gd name="connsiteY27" fmla="*/ 375881 h 524928"/>
                  <a:gd name="connsiteX28" fmla="*/ 188794 w 332214"/>
                  <a:gd name="connsiteY28" fmla="*/ 356008 h 524928"/>
                  <a:gd name="connsiteX29" fmla="*/ 150855 w 332214"/>
                  <a:gd name="connsiteY29" fmla="*/ 315359 h 524928"/>
                  <a:gd name="connsiteX30" fmla="*/ 115625 w 332214"/>
                  <a:gd name="connsiteY30" fmla="*/ 281032 h 524928"/>
                  <a:gd name="connsiteX31" fmla="*/ 115625 w 332214"/>
                  <a:gd name="connsiteY31" fmla="*/ 249416 h 524928"/>
                  <a:gd name="connsiteX32" fmla="*/ 144531 w 332214"/>
                  <a:gd name="connsiteY32" fmla="*/ 246706 h 524928"/>
                  <a:gd name="connsiteX33" fmla="*/ 196924 w 332214"/>
                  <a:gd name="connsiteY33" fmla="*/ 281032 h 524928"/>
                  <a:gd name="connsiteX34" fmla="*/ 278223 w 332214"/>
                  <a:gd name="connsiteY34" fmla="*/ 398464 h 524928"/>
                  <a:gd name="connsiteX35" fmla="*/ 301710 w 332214"/>
                  <a:gd name="connsiteY35" fmla="*/ 513186 h 524928"/>
                  <a:gd name="connsiteX36" fmla="*/ 316163 w 332214"/>
                  <a:gd name="connsiteY36" fmla="*/ 524929 h 524928"/>
                  <a:gd name="connsiteX37" fmla="*/ 318872 w 332214"/>
                  <a:gd name="connsiteY37" fmla="*/ 524929 h 524928"/>
                  <a:gd name="connsiteX38" fmla="*/ 331519 w 332214"/>
                  <a:gd name="connsiteY38" fmla="*/ 506862 h 52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2214" h="524928">
                    <a:moveTo>
                      <a:pt x="331519" y="506862"/>
                    </a:moveTo>
                    <a:lnTo>
                      <a:pt x="308032" y="392141"/>
                    </a:lnTo>
                    <a:cubicBezTo>
                      <a:pt x="296289" y="337942"/>
                      <a:pt x="264673" y="289162"/>
                      <a:pt x="214990" y="257546"/>
                    </a:cubicBezTo>
                    <a:lnTo>
                      <a:pt x="162598" y="223219"/>
                    </a:lnTo>
                    <a:cubicBezTo>
                      <a:pt x="141822" y="208766"/>
                      <a:pt x="112915" y="211477"/>
                      <a:pt x="95752" y="228640"/>
                    </a:cubicBezTo>
                    <a:lnTo>
                      <a:pt x="95752" y="49782"/>
                    </a:lnTo>
                    <a:cubicBezTo>
                      <a:pt x="95752" y="27199"/>
                      <a:pt x="78589" y="6422"/>
                      <a:pt x="57813" y="1002"/>
                    </a:cubicBezTo>
                    <a:cubicBezTo>
                      <a:pt x="43359" y="-1707"/>
                      <a:pt x="28906" y="1002"/>
                      <a:pt x="17163" y="10035"/>
                    </a:cubicBezTo>
                    <a:cubicBezTo>
                      <a:pt x="5420" y="19069"/>
                      <a:pt x="0" y="32619"/>
                      <a:pt x="0" y="47071"/>
                    </a:cubicBezTo>
                    <a:lnTo>
                      <a:pt x="0" y="273806"/>
                    </a:lnTo>
                    <a:cubicBezTo>
                      <a:pt x="0" y="302712"/>
                      <a:pt x="9033" y="331618"/>
                      <a:pt x="26197" y="356911"/>
                    </a:cubicBezTo>
                    <a:lnTo>
                      <a:pt x="52393" y="393947"/>
                    </a:lnTo>
                    <a:cubicBezTo>
                      <a:pt x="55102" y="396658"/>
                      <a:pt x="61426" y="399367"/>
                      <a:pt x="64136" y="399367"/>
                    </a:cubicBezTo>
                    <a:cubicBezTo>
                      <a:pt x="66846" y="399367"/>
                      <a:pt x="69556" y="399367"/>
                      <a:pt x="73169" y="396658"/>
                    </a:cubicBezTo>
                    <a:cubicBezTo>
                      <a:pt x="78589" y="391238"/>
                      <a:pt x="82202" y="382205"/>
                      <a:pt x="75879" y="376784"/>
                    </a:cubicBezTo>
                    <a:lnTo>
                      <a:pt x="49683" y="339748"/>
                    </a:lnTo>
                    <a:cubicBezTo>
                      <a:pt x="35230" y="319875"/>
                      <a:pt x="28906" y="296389"/>
                      <a:pt x="28906" y="273806"/>
                    </a:cubicBezTo>
                    <a:lnTo>
                      <a:pt x="28906" y="47071"/>
                    </a:lnTo>
                    <a:cubicBezTo>
                      <a:pt x="28906" y="41652"/>
                      <a:pt x="31616" y="35329"/>
                      <a:pt x="37940" y="32619"/>
                    </a:cubicBezTo>
                    <a:cubicBezTo>
                      <a:pt x="43359" y="29909"/>
                      <a:pt x="49683" y="27199"/>
                      <a:pt x="55102" y="29909"/>
                    </a:cubicBezTo>
                    <a:cubicBezTo>
                      <a:pt x="64136" y="32619"/>
                      <a:pt x="69556" y="38942"/>
                      <a:pt x="69556" y="49782"/>
                    </a:cubicBezTo>
                    <a:lnTo>
                      <a:pt x="69556" y="230446"/>
                    </a:lnTo>
                    <a:cubicBezTo>
                      <a:pt x="69556" y="256643"/>
                      <a:pt x="78589" y="279226"/>
                      <a:pt x="95752" y="299098"/>
                    </a:cubicBezTo>
                    <a:lnTo>
                      <a:pt x="98462" y="301809"/>
                    </a:lnTo>
                    <a:cubicBezTo>
                      <a:pt x="107495" y="313551"/>
                      <a:pt x="119239" y="324392"/>
                      <a:pt x="130079" y="336134"/>
                    </a:cubicBezTo>
                    <a:lnTo>
                      <a:pt x="144531" y="353298"/>
                    </a:lnTo>
                    <a:cubicBezTo>
                      <a:pt x="158984" y="367751"/>
                      <a:pt x="168018" y="375881"/>
                      <a:pt x="168018" y="375881"/>
                    </a:cubicBezTo>
                    <a:cubicBezTo>
                      <a:pt x="173438" y="381300"/>
                      <a:pt x="182471" y="381300"/>
                      <a:pt x="188794" y="375881"/>
                    </a:cubicBezTo>
                    <a:cubicBezTo>
                      <a:pt x="194214" y="370461"/>
                      <a:pt x="194214" y="361428"/>
                      <a:pt x="188794" y="356008"/>
                    </a:cubicBezTo>
                    <a:cubicBezTo>
                      <a:pt x="188794" y="356008"/>
                      <a:pt x="171631" y="338845"/>
                      <a:pt x="150855" y="315359"/>
                    </a:cubicBezTo>
                    <a:lnTo>
                      <a:pt x="115625" y="281032"/>
                    </a:lnTo>
                    <a:cubicBezTo>
                      <a:pt x="106592" y="271999"/>
                      <a:pt x="106592" y="258449"/>
                      <a:pt x="115625" y="249416"/>
                    </a:cubicBezTo>
                    <a:cubicBezTo>
                      <a:pt x="124658" y="240382"/>
                      <a:pt x="136401" y="240382"/>
                      <a:pt x="144531" y="246706"/>
                    </a:cubicBezTo>
                    <a:lnTo>
                      <a:pt x="196924" y="281032"/>
                    </a:lnTo>
                    <a:cubicBezTo>
                      <a:pt x="237573" y="309939"/>
                      <a:pt x="266480" y="349684"/>
                      <a:pt x="278223" y="398464"/>
                    </a:cubicBezTo>
                    <a:lnTo>
                      <a:pt x="301710" y="513186"/>
                    </a:lnTo>
                    <a:cubicBezTo>
                      <a:pt x="304419" y="518606"/>
                      <a:pt x="310743" y="524929"/>
                      <a:pt x="316163" y="524929"/>
                    </a:cubicBezTo>
                    <a:lnTo>
                      <a:pt x="318872" y="524929"/>
                    </a:lnTo>
                    <a:cubicBezTo>
                      <a:pt x="328809" y="521315"/>
                      <a:pt x="334229" y="512282"/>
                      <a:pt x="331519" y="506862"/>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1" name="Freeform 40">
                <a:extLst>
                  <a:ext uri="{FF2B5EF4-FFF2-40B4-BE49-F238E27FC236}">
                    <a16:creationId xmlns:a16="http://schemas.microsoft.com/office/drawing/2014/main" id="{13390DA6-160F-5BAC-BE77-1FC934643D1C}"/>
                  </a:ext>
                </a:extLst>
              </p:cNvPr>
              <p:cNvSpPr/>
              <p:nvPr/>
            </p:nvSpPr>
            <p:spPr>
              <a:xfrm>
                <a:off x="7272067" y="6011466"/>
                <a:ext cx="31338" cy="31602"/>
              </a:xfrm>
              <a:custGeom>
                <a:avLst/>
                <a:gdLst>
                  <a:gd name="connsiteX0" fmla="*/ 27988 w 31338"/>
                  <a:gd name="connsiteY0" fmla="*/ 6309 h 31602"/>
                  <a:gd name="connsiteX1" fmla="*/ 27988 w 31338"/>
                  <a:gd name="connsiteY1" fmla="*/ 6309 h 31602"/>
                  <a:gd name="connsiteX2" fmla="*/ 6309 w 31338"/>
                  <a:gd name="connsiteY2" fmla="*/ 3599 h 31602"/>
                  <a:gd name="connsiteX3" fmla="*/ 3599 w 31338"/>
                  <a:gd name="connsiteY3" fmla="*/ 25279 h 31602"/>
                  <a:gd name="connsiteX4" fmla="*/ 16245 w 31338"/>
                  <a:gd name="connsiteY4" fmla="*/ 31602 h 31602"/>
                  <a:gd name="connsiteX5" fmla="*/ 25278 w 31338"/>
                  <a:gd name="connsiteY5" fmla="*/ 28892 h 31602"/>
                  <a:gd name="connsiteX6" fmla="*/ 27988 w 31338"/>
                  <a:gd name="connsiteY6" fmla="*/ 6309 h 31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 h="31602">
                    <a:moveTo>
                      <a:pt x="27988" y="6309"/>
                    </a:moveTo>
                    <a:lnTo>
                      <a:pt x="27988" y="6309"/>
                    </a:lnTo>
                    <a:cubicBezTo>
                      <a:pt x="21666" y="-14"/>
                      <a:pt x="12632" y="-2725"/>
                      <a:pt x="6309" y="3599"/>
                    </a:cubicBezTo>
                    <a:cubicBezTo>
                      <a:pt x="-14" y="9922"/>
                      <a:pt x="-2724" y="18955"/>
                      <a:pt x="3599" y="25279"/>
                    </a:cubicBezTo>
                    <a:cubicBezTo>
                      <a:pt x="6309" y="27989"/>
                      <a:pt x="12632" y="31602"/>
                      <a:pt x="16245" y="31602"/>
                    </a:cubicBezTo>
                    <a:cubicBezTo>
                      <a:pt x="18955" y="31602"/>
                      <a:pt x="22569" y="31602"/>
                      <a:pt x="25278" y="28892"/>
                    </a:cubicBezTo>
                    <a:cubicBezTo>
                      <a:pt x="30699" y="22569"/>
                      <a:pt x="34312" y="12633"/>
                      <a:pt x="27988" y="630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2" name="Freeform 41">
                <a:extLst>
                  <a:ext uri="{FF2B5EF4-FFF2-40B4-BE49-F238E27FC236}">
                    <a16:creationId xmlns:a16="http://schemas.microsoft.com/office/drawing/2014/main" id="{2364F640-5F8D-A93A-9720-11A40F631E56}"/>
                  </a:ext>
                </a:extLst>
              </p:cNvPr>
              <p:cNvSpPr/>
              <p:nvPr/>
            </p:nvSpPr>
            <p:spPr>
              <a:xfrm>
                <a:off x="7610098" y="5598136"/>
                <a:ext cx="326177" cy="521713"/>
              </a:xfrm>
              <a:custGeom>
                <a:avLst/>
                <a:gdLst>
                  <a:gd name="connsiteX0" fmla="*/ 308732 w 326177"/>
                  <a:gd name="connsiteY0" fmla="*/ 9531 h 521713"/>
                  <a:gd name="connsiteX1" fmla="*/ 268987 w 326177"/>
                  <a:gd name="connsiteY1" fmla="*/ 1401 h 521713"/>
                  <a:gd name="connsiteX2" fmla="*/ 231950 w 326177"/>
                  <a:gd name="connsiteY2" fmla="*/ 50180 h 521713"/>
                  <a:gd name="connsiteX3" fmla="*/ 231950 w 326177"/>
                  <a:gd name="connsiteY3" fmla="*/ 227231 h 521713"/>
                  <a:gd name="connsiteX4" fmla="*/ 166008 w 326177"/>
                  <a:gd name="connsiteY4" fmla="*/ 221811 h 521713"/>
                  <a:gd name="connsiteX5" fmla="*/ 114518 w 326177"/>
                  <a:gd name="connsiteY5" fmla="*/ 256137 h 521713"/>
                  <a:gd name="connsiteX6" fmla="*/ 23283 w 326177"/>
                  <a:gd name="connsiteY6" fmla="*/ 390732 h 521713"/>
                  <a:gd name="connsiteX7" fmla="*/ 700 w 326177"/>
                  <a:gd name="connsiteY7" fmla="*/ 504550 h 521713"/>
                  <a:gd name="connsiteX8" fmla="*/ 12443 w 326177"/>
                  <a:gd name="connsiteY8" fmla="*/ 521714 h 521713"/>
                  <a:gd name="connsiteX9" fmla="*/ 15153 w 326177"/>
                  <a:gd name="connsiteY9" fmla="*/ 521714 h 521713"/>
                  <a:gd name="connsiteX10" fmla="*/ 29606 w 326177"/>
                  <a:gd name="connsiteY10" fmla="*/ 509970 h 521713"/>
                  <a:gd name="connsiteX11" fmla="*/ 52189 w 326177"/>
                  <a:gd name="connsiteY11" fmla="*/ 396152 h 521713"/>
                  <a:gd name="connsiteX12" fmla="*/ 131682 w 326177"/>
                  <a:gd name="connsiteY12" fmla="*/ 278720 h 521713"/>
                  <a:gd name="connsiteX13" fmla="*/ 183171 w 326177"/>
                  <a:gd name="connsiteY13" fmla="*/ 244394 h 521713"/>
                  <a:gd name="connsiteX14" fmla="*/ 212077 w 326177"/>
                  <a:gd name="connsiteY14" fmla="*/ 247104 h 521713"/>
                  <a:gd name="connsiteX15" fmla="*/ 212077 w 326177"/>
                  <a:gd name="connsiteY15" fmla="*/ 278720 h 521713"/>
                  <a:gd name="connsiteX16" fmla="*/ 140715 w 326177"/>
                  <a:gd name="connsiteY16" fmla="*/ 352793 h 521713"/>
                  <a:gd name="connsiteX17" fmla="*/ 140715 w 326177"/>
                  <a:gd name="connsiteY17" fmla="*/ 372666 h 521713"/>
                  <a:gd name="connsiteX18" fmla="*/ 160588 w 326177"/>
                  <a:gd name="connsiteY18" fmla="*/ 372666 h 521713"/>
                  <a:gd name="connsiteX19" fmla="*/ 229240 w 326177"/>
                  <a:gd name="connsiteY19" fmla="*/ 298594 h 521713"/>
                  <a:gd name="connsiteX20" fmla="*/ 231950 w 326177"/>
                  <a:gd name="connsiteY20" fmla="*/ 295883 h 521713"/>
                  <a:gd name="connsiteX21" fmla="*/ 257243 w 326177"/>
                  <a:gd name="connsiteY21" fmla="*/ 227231 h 521713"/>
                  <a:gd name="connsiteX22" fmla="*/ 257243 w 326177"/>
                  <a:gd name="connsiteY22" fmla="*/ 47470 h 521713"/>
                  <a:gd name="connsiteX23" fmla="*/ 271696 w 326177"/>
                  <a:gd name="connsiteY23" fmla="*/ 27597 h 521713"/>
                  <a:gd name="connsiteX24" fmla="*/ 288860 w 326177"/>
                  <a:gd name="connsiteY24" fmla="*/ 30307 h 521713"/>
                  <a:gd name="connsiteX25" fmla="*/ 296989 w 326177"/>
                  <a:gd name="connsiteY25" fmla="*/ 44759 h 521713"/>
                  <a:gd name="connsiteX26" fmla="*/ 296989 w 326177"/>
                  <a:gd name="connsiteY26" fmla="*/ 270590 h 521713"/>
                  <a:gd name="connsiteX27" fmla="*/ 277116 w 326177"/>
                  <a:gd name="connsiteY27" fmla="*/ 336533 h 521713"/>
                  <a:gd name="connsiteX28" fmla="*/ 166008 w 326177"/>
                  <a:gd name="connsiteY28" fmla="*/ 491001 h 521713"/>
                  <a:gd name="connsiteX29" fmla="*/ 168718 w 326177"/>
                  <a:gd name="connsiteY29" fmla="*/ 510874 h 521713"/>
                  <a:gd name="connsiteX30" fmla="*/ 176848 w 326177"/>
                  <a:gd name="connsiteY30" fmla="*/ 513584 h 521713"/>
                  <a:gd name="connsiteX31" fmla="*/ 188591 w 326177"/>
                  <a:gd name="connsiteY31" fmla="*/ 508164 h 521713"/>
                  <a:gd name="connsiteX32" fmla="*/ 299699 w 326177"/>
                  <a:gd name="connsiteY32" fmla="*/ 353696 h 521713"/>
                  <a:gd name="connsiteX33" fmla="*/ 324993 w 326177"/>
                  <a:gd name="connsiteY33" fmla="*/ 270590 h 521713"/>
                  <a:gd name="connsiteX34" fmla="*/ 324993 w 326177"/>
                  <a:gd name="connsiteY34" fmla="*/ 44759 h 521713"/>
                  <a:gd name="connsiteX35" fmla="*/ 308732 w 326177"/>
                  <a:gd name="connsiteY35" fmla="*/ 9531 h 52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26177" h="521713">
                    <a:moveTo>
                      <a:pt x="308732" y="9531"/>
                    </a:moveTo>
                    <a:cubicBezTo>
                      <a:pt x="296989" y="1401"/>
                      <a:pt x="283439" y="-2213"/>
                      <a:pt x="268987" y="1401"/>
                    </a:cubicBezTo>
                    <a:cubicBezTo>
                      <a:pt x="246404" y="6820"/>
                      <a:pt x="231950" y="26693"/>
                      <a:pt x="231950" y="50180"/>
                    </a:cubicBezTo>
                    <a:lnTo>
                      <a:pt x="231950" y="227231"/>
                    </a:lnTo>
                    <a:cubicBezTo>
                      <a:pt x="214787" y="210068"/>
                      <a:pt x="186784" y="207357"/>
                      <a:pt x="166008" y="221811"/>
                    </a:cubicBezTo>
                    <a:lnTo>
                      <a:pt x="114518" y="256137"/>
                    </a:lnTo>
                    <a:cubicBezTo>
                      <a:pt x="69352" y="287753"/>
                      <a:pt x="35026" y="335630"/>
                      <a:pt x="23283" y="390732"/>
                    </a:cubicBezTo>
                    <a:lnTo>
                      <a:pt x="700" y="504550"/>
                    </a:lnTo>
                    <a:cubicBezTo>
                      <a:pt x="-2010" y="512680"/>
                      <a:pt x="3410" y="519003"/>
                      <a:pt x="12443" y="521714"/>
                    </a:cubicBezTo>
                    <a:lnTo>
                      <a:pt x="15153" y="521714"/>
                    </a:lnTo>
                    <a:cubicBezTo>
                      <a:pt x="20573" y="521714"/>
                      <a:pt x="26897" y="516294"/>
                      <a:pt x="29606" y="509970"/>
                    </a:cubicBezTo>
                    <a:lnTo>
                      <a:pt x="52189" y="396152"/>
                    </a:lnTo>
                    <a:cubicBezTo>
                      <a:pt x="63932" y="347372"/>
                      <a:pt x="89225" y="307627"/>
                      <a:pt x="131682" y="278720"/>
                    </a:cubicBezTo>
                    <a:lnTo>
                      <a:pt x="183171" y="244394"/>
                    </a:lnTo>
                    <a:cubicBezTo>
                      <a:pt x="191301" y="238974"/>
                      <a:pt x="205754" y="238974"/>
                      <a:pt x="212077" y="247104"/>
                    </a:cubicBezTo>
                    <a:cubicBezTo>
                      <a:pt x="220207" y="255234"/>
                      <a:pt x="220207" y="269687"/>
                      <a:pt x="212077" y="278720"/>
                    </a:cubicBezTo>
                    <a:lnTo>
                      <a:pt x="140715" y="352793"/>
                    </a:lnTo>
                    <a:cubicBezTo>
                      <a:pt x="135295" y="358213"/>
                      <a:pt x="135295" y="367246"/>
                      <a:pt x="140715" y="372666"/>
                    </a:cubicBezTo>
                    <a:cubicBezTo>
                      <a:pt x="146135" y="378085"/>
                      <a:pt x="155168" y="378085"/>
                      <a:pt x="160588" y="372666"/>
                    </a:cubicBezTo>
                    <a:cubicBezTo>
                      <a:pt x="160588" y="372666"/>
                      <a:pt x="220207" y="309433"/>
                      <a:pt x="229240" y="298594"/>
                    </a:cubicBezTo>
                    <a:lnTo>
                      <a:pt x="231950" y="295883"/>
                    </a:lnTo>
                    <a:cubicBezTo>
                      <a:pt x="249113" y="276011"/>
                      <a:pt x="257243" y="253428"/>
                      <a:pt x="257243" y="227231"/>
                    </a:cubicBezTo>
                    <a:lnTo>
                      <a:pt x="257243" y="47470"/>
                    </a:lnTo>
                    <a:cubicBezTo>
                      <a:pt x="257243" y="39340"/>
                      <a:pt x="262663" y="30307"/>
                      <a:pt x="271696" y="27597"/>
                    </a:cubicBezTo>
                    <a:cubicBezTo>
                      <a:pt x="277116" y="27597"/>
                      <a:pt x="283439" y="27597"/>
                      <a:pt x="288860" y="30307"/>
                    </a:cubicBezTo>
                    <a:cubicBezTo>
                      <a:pt x="294279" y="33017"/>
                      <a:pt x="296989" y="38437"/>
                      <a:pt x="296989" y="44759"/>
                    </a:cubicBezTo>
                    <a:lnTo>
                      <a:pt x="296989" y="270590"/>
                    </a:lnTo>
                    <a:cubicBezTo>
                      <a:pt x="296989" y="293173"/>
                      <a:pt x="288860" y="316660"/>
                      <a:pt x="277116" y="336533"/>
                    </a:cubicBezTo>
                    <a:lnTo>
                      <a:pt x="166008" y="491001"/>
                    </a:lnTo>
                    <a:cubicBezTo>
                      <a:pt x="160588" y="496420"/>
                      <a:pt x="163298" y="505453"/>
                      <a:pt x="168718" y="510874"/>
                    </a:cubicBezTo>
                    <a:cubicBezTo>
                      <a:pt x="171428" y="513584"/>
                      <a:pt x="174138" y="513584"/>
                      <a:pt x="176848" y="513584"/>
                    </a:cubicBezTo>
                    <a:cubicBezTo>
                      <a:pt x="182267" y="513584"/>
                      <a:pt x="184978" y="510874"/>
                      <a:pt x="188591" y="508164"/>
                    </a:cubicBezTo>
                    <a:lnTo>
                      <a:pt x="299699" y="353696"/>
                    </a:lnTo>
                    <a:cubicBezTo>
                      <a:pt x="316862" y="331113"/>
                      <a:pt x="324993" y="302206"/>
                      <a:pt x="324993" y="270590"/>
                    </a:cubicBezTo>
                    <a:lnTo>
                      <a:pt x="324993" y="44759"/>
                    </a:lnTo>
                    <a:cubicBezTo>
                      <a:pt x="329509" y="32114"/>
                      <a:pt x="320476" y="17660"/>
                      <a:pt x="308732" y="9531"/>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3" name="Freeform 42">
                <a:extLst>
                  <a:ext uri="{FF2B5EF4-FFF2-40B4-BE49-F238E27FC236}">
                    <a16:creationId xmlns:a16="http://schemas.microsoft.com/office/drawing/2014/main" id="{3109327D-29A8-0185-3AEE-A463D42EF798}"/>
                  </a:ext>
                </a:extLst>
              </p:cNvPr>
              <p:cNvSpPr/>
              <p:nvPr/>
            </p:nvSpPr>
            <p:spPr>
              <a:xfrm>
                <a:off x="7328058" y="5441456"/>
                <a:ext cx="477856" cy="383008"/>
              </a:xfrm>
              <a:custGeom>
                <a:avLst/>
                <a:gdLst>
                  <a:gd name="connsiteX0" fmla="*/ 448047 w 477856"/>
                  <a:gd name="connsiteY0" fmla="*/ 284546 h 383008"/>
                  <a:gd name="connsiteX1" fmla="*/ 387525 w 477856"/>
                  <a:gd name="connsiteY1" fmla="*/ 284546 h 383008"/>
                  <a:gd name="connsiteX2" fmla="*/ 324292 w 477856"/>
                  <a:gd name="connsiteY2" fmla="*/ 233056 h 383008"/>
                  <a:gd name="connsiteX3" fmla="*/ 315259 w 477856"/>
                  <a:gd name="connsiteY3" fmla="*/ 230347 h 383008"/>
                  <a:gd name="connsiteX4" fmla="*/ 337842 w 477856"/>
                  <a:gd name="connsiteY4" fmla="*/ 224927 h 383008"/>
                  <a:gd name="connsiteX5" fmla="*/ 343262 w 477856"/>
                  <a:gd name="connsiteY5" fmla="*/ 222217 h 383008"/>
                  <a:gd name="connsiteX6" fmla="*/ 348682 w 477856"/>
                  <a:gd name="connsiteY6" fmla="*/ 210473 h 383008"/>
                  <a:gd name="connsiteX7" fmla="*/ 348682 w 477856"/>
                  <a:gd name="connsiteY7" fmla="*/ 205054 h 383008"/>
                  <a:gd name="connsiteX8" fmla="*/ 357715 w 477856"/>
                  <a:gd name="connsiteY8" fmla="*/ 205054 h 383008"/>
                  <a:gd name="connsiteX9" fmla="*/ 366748 w 477856"/>
                  <a:gd name="connsiteY9" fmla="*/ 205054 h 383008"/>
                  <a:gd name="connsiteX10" fmla="*/ 366748 w 477856"/>
                  <a:gd name="connsiteY10" fmla="*/ 210473 h 383008"/>
                  <a:gd name="connsiteX11" fmla="*/ 378491 w 477856"/>
                  <a:gd name="connsiteY11" fmla="*/ 224927 h 383008"/>
                  <a:gd name="connsiteX12" fmla="*/ 415528 w 477856"/>
                  <a:gd name="connsiteY12" fmla="*/ 233056 h 383008"/>
                  <a:gd name="connsiteX13" fmla="*/ 447144 w 477856"/>
                  <a:gd name="connsiteY13" fmla="*/ 270093 h 383008"/>
                  <a:gd name="connsiteX14" fmla="*/ 447144 w 477856"/>
                  <a:gd name="connsiteY14" fmla="*/ 284546 h 383008"/>
                  <a:gd name="connsiteX15" fmla="*/ 284546 w 477856"/>
                  <a:gd name="connsiteY15" fmla="*/ 207764 h 383008"/>
                  <a:gd name="connsiteX16" fmla="*/ 284546 w 477856"/>
                  <a:gd name="connsiteY16" fmla="*/ 207764 h 383008"/>
                  <a:gd name="connsiteX17" fmla="*/ 310742 w 477856"/>
                  <a:gd name="connsiteY17" fmla="*/ 182471 h 383008"/>
                  <a:gd name="connsiteX18" fmla="*/ 322486 w 477856"/>
                  <a:gd name="connsiteY18" fmla="*/ 194214 h 383008"/>
                  <a:gd name="connsiteX19" fmla="*/ 322486 w 477856"/>
                  <a:gd name="connsiteY19" fmla="*/ 199634 h 383008"/>
                  <a:gd name="connsiteX20" fmla="*/ 296289 w 477856"/>
                  <a:gd name="connsiteY20" fmla="*/ 205054 h 383008"/>
                  <a:gd name="connsiteX21" fmla="*/ 284546 w 477856"/>
                  <a:gd name="connsiteY21" fmla="*/ 207764 h 383008"/>
                  <a:gd name="connsiteX22" fmla="*/ 238477 w 477856"/>
                  <a:gd name="connsiteY22" fmla="*/ 193311 h 383008"/>
                  <a:gd name="connsiteX23" fmla="*/ 180664 w 477856"/>
                  <a:gd name="connsiteY23" fmla="*/ 136401 h 383008"/>
                  <a:gd name="connsiteX24" fmla="*/ 180664 w 477856"/>
                  <a:gd name="connsiteY24" fmla="*/ 121948 h 383008"/>
                  <a:gd name="connsiteX25" fmla="*/ 200537 w 477856"/>
                  <a:gd name="connsiteY25" fmla="*/ 121948 h 383008"/>
                  <a:gd name="connsiteX26" fmla="*/ 263770 w 477856"/>
                  <a:gd name="connsiteY26" fmla="*/ 99365 h 383008"/>
                  <a:gd name="connsiteX27" fmla="*/ 295386 w 477856"/>
                  <a:gd name="connsiteY27" fmla="*/ 116529 h 383008"/>
                  <a:gd name="connsiteX28" fmla="*/ 295386 w 477856"/>
                  <a:gd name="connsiteY28" fmla="*/ 139112 h 383008"/>
                  <a:gd name="connsiteX29" fmla="*/ 238477 w 477856"/>
                  <a:gd name="connsiteY29" fmla="*/ 193311 h 383008"/>
                  <a:gd name="connsiteX30" fmla="*/ 255640 w 477856"/>
                  <a:gd name="connsiteY30" fmla="*/ 230347 h 383008"/>
                  <a:gd name="connsiteX31" fmla="*/ 238477 w 477856"/>
                  <a:gd name="connsiteY31" fmla="*/ 270093 h 383008"/>
                  <a:gd name="connsiteX32" fmla="*/ 221314 w 477856"/>
                  <a:gd name="connsiteY32" fmla="*/ 230347 h 383008"/>
                  <a:gd name="connsiteX33" fmla="*/ 221314 w 477856"/>
                  <a:gd name="connsiteY33" fmla="*/ 218603 h 383008"/>
                  <a:gd name="connsiteX34" fmla="*/ 238477 w 477856"/>
                  <a:gd name="connsiteY34" fmla="*/ 221314 h 383008"/>
                  <a:gd name="connsiteX35" fmla="*/ 255640 w 477856"/>
                  <a:gd name="connsiteY35" fmla="*/ 218603 h 383008"/>
                  <a:gd name="connsiteX36" fmla="*/ 255640 w 477856"/>
                  <a:gd name="connsiteY36" fmla="*/ 230347 h 383008"/>
                  <a:gd name="connsiteX37" fmla="*/ 193310 w 477856"/>
                  <a:gd name="connsiteY37" fmla="*/ 207764 h 383008"/>
                  <a:gd name="connsiteX38" fmla="*/ 181567 w 477856"/>
                  <a:gd name="connsiteY38" fmla="*/ 205054 h 383008"/>
                  <a:gd name="connsiteX39" fmla="*/ 155371 w 477856"/>
                  <a:gd name="connsiteY39" fmla="*/ 199634 h 383008"/>
                  <a:gd name="connsiteX40" fmla="*/ 155371 w 477856"/>
                  <a:gd name="connsiteY40" fmla="*/ 194214 h 383008"/>
                  <a:gd name="connsiteX41" fmla="*/ 167114 w 477856"/>
                  <a:gd name="connsiteY41" fmla="*/ 182471 h 383008"/>
                  <a:gd name="connsiteX42" fmla="*/ 193310 w 477856"/>
                  <a:gd name="connsiteY42" fmla="*/ 207764 h 383008"/>
                  <a:gd name="connsiteX43" fmla="*/ 149951 w 477856"/>
                  <a:gd name="connsiteY43" fmla="*/ 230347 h 383008"/>
                  <a:gd name="connsiteX44" fmla="*/ 86719 w 477856"/>
                  <a:gd name="connsiteY44" fmla="*/ 281836 h 383008"/>
                  <a:gd name="connsiteX45" fmla="*/ 26196 w 477856"/>
                  <a:gd name="connsiteY45" fmla="*/ 281836 h 383008"/>
                  <a:gd name="connsiteX46" fmla="*/ 26196 w 477856"/>
                  <a:gd name="connsiteY46" fmla="*/ 270093 h 383008"/>
                  <a:gd name="connsiteX47" fmla="*/ 57812 w 477856"/>
                  <a:gd name="connsiteY47" fmla="*/ 233056 h 383008"/>
                  <a:gd name="connsiteX48" fmla="*/ 94849 w 477856"/>
                  <a:gd name="connsiteY48" fmla="*/ 224927 h 383008"/>
                  <a:gd name="connsiteX49" fmla="*/ 106592 w 477856"/>
                  <a:gd name="connsiteY49" fmla="*/ 210473 h 383008"/>
                  <a:gd name="connsiteX50" fmla="*/ 106592 w 477856"/>
                  <a:gd name="connsiteY50" fmla="*/ 205054 h 383008"/>
                  <a:gd name="connsiteX51" fmla="*/ 115625 w 477856"/>
                  <a:gd name="connsiteY51" fmla="*/ 205054 h 383008"/>
                  <a:gd name="connsiteX52" fmla="*/ 124658 w 477856"/>
                  <a:gd name="connsiteY52" fmla="*/ 205054 h 383008"/>
                  <a:gd name="connsiteX53" fmla="*/ 124658 w 477856"/>
                  <a:gd name="connsiteY53" fmla="*/ 207764 h 383008"/>
                  <a:gd name="connsiteX54" fmla="*/ 130078 w 477856"/>
                  <a:gd name="connsiteY54" fmla="*/ 219506 h 383008"/>
                  <a:gd name="connsiteX55" fmla="*/ 135498 w 477856"/>
                  <a:gd name="connsiteY55" fmla="*/ 222217 h 383008"/>
                  <a:gd name="connsiteX56" fmla="*/ 158081 w 477856"/>
                  <a:gd name="connsiteY56" fmla="*/ 227637 h 383008"/>
                  <a:gd name="connsiteX57" fmla="*/ 149951 w 477856"/>
                  <a:gd name="connsiteY57" fmla="*/ 230347 h 383008"/>
                  <a:gd name="connsiteX58" fmla="*/ 81299 w 477856"/>
                  <a:gd name="connsiteY58" fmla="*/ 133691 h 383008"/>
                  <a:gd name="connsiteX59" fmla="*/ 101172 w 477856"/>
                  <a:gd name="connsiteY59" fmla="*/ 133691 h 383008"/>
                  <a:gd name="connsiteX60" fmla="*/ 152661 w 477856"/>
                  <a:gd name="connsiteY60" fmla="*/ 121948 h 383008"/>
                  <a:gd name="connsiteX61" fmla="*/ 152661 w 477856"/>
                  <a:gd name="connsiteY61" fmla="*/ 139112 h 383008"/>
                  <a:gd name="connsiteX62" fmla="*/ 115625 w 477856"/>
                  <a:gd name="connsiteY62" fmla="*/ 176148 h 383008"/>
                  <a:gd name="connsiteX63" fmla="*/ 78589 w 477856"/>
                  <a:gd name="connsiteY63" fmla="*/ 139112 h 383008"/>
                  <a:gd name="connsiteX64" fmla="*/ 78589 w 477856"/>
                  <a:gd name="connsiteY64" fmla="*/ 133691 h 383008"/>
                  <a:gd name="connsiteX65" fmla="*/ 81299 w 477856"/>
                  <a:gd name="connsiteY65" fmla="*/ 133691 h 383008"/>
                  <a:gd name="connsiteX66" fmla="*/ 115625 w 477856"/>
                  <a:gd name="connsiteY66" fmla="*/ 70458 h 383008"/>
                  <a:gd name="connsiteX67" fmla="*/ 149951 w 477856"/>
                  <a:gd name="connsiteY67" fmla="*/ 93041 h 383008"/>
                  <a:gd name="connsiteX68" fmla="*/ 101172 w 477856"/>
                  <a:gd name="connsiteY68" fmla="*/ 104785 h 383008"/>
                  <a:gd name="connsiteX69" fmla="*/ 81299 w 477856"/>
                  <a:gd name="connsiteY69" fmla="*/ 104785 h 383008"/>
                  <a:gd name="connsiteX70" fmla="*/ 115625 w 477856"/>
                  <a:gd name="connsiteY70" fmla="*/ 70458 h 383008"/>
                  <a:gd name="connsiteX71" fmla="*/ 181567 w 477856"/>
                  <a:gd name="connsiteY71" fmla="*/ 87622 h 383008"/>
                  <a:gd name="connsiteX72" fmla="*/ 181567 w 477856"/>
                  <a:gd name="connsiteY72" fmla="*/ 87622 h 383008"/>
                  <a:gd name="connsiteX73" fmla="*/ 239380 w 477856"/>
                  <a:gd name="connsiteY73" fmla="*/ 30713 h 383008"/>
                  <a:gd name="connsiteX74" fmla="*/ 293579 w 477856"/>
                  <a:gd name="connsiteY74" fmla="*/ 79492 h 383008"/>
                  <a:gd name="connsiteX75" fmla="*/ 267383 w 477856"/>
                  <a:gd name="connsiteY75" fmla="*/ 65039 h 383008"/>
                  <a:gd name="connsiteX76" fmla="*/ 247510 w 477856"/>
                  <a:gd name="connsiteY76" fmla="*/ 67749 h 383008"/>
                  <a:gd name="connsiteX77" fmla="*/ 198731 w 477856"/>
                  <a:gd name="connsiteY77" fmla="*/ 90332 h 383008"/>
                  <a:gd name="connsiteX78" fmla="*/ 181567 w 477856"/>
                  <a:gd name="connsiteY78" fmla="*/ 87622 h 383008"/>
                  <a:gd name="connsiteX79" fmla="*/ 325196 w 477856"/>
                  <a:gd name="connsiteY79" fmla="*/ 139112 h 383008"/>
                  <a:gd name="connsiteX80" fmla="*/ 325196 w 477856"/>
                  <a:gd name="connsiteY80" fmla="*/ 139112 h 383008"/>
                  <a:gd name="connsiteX81" fmla="*/ 325196 w 477856"/>
                  <a:gd name="connsiteY81" fmla="*/ 124658 h 383008"/>
                  <a:gd name="connsiteX82" fmla="*/ 376685 w 477856"/>
                  <a:gd name="connsiteY82" fmla="*/ 136401 h 383008"/>
                  <a:gd name="connsiteX83" fmla="*/ 396558 w 477856"/>
                  <a:gd name="connsiteY83" fmla="*/ 136401 h 383008"/>
                  <a:gd name="connsiteX84" fmla="*/ 396558 w 477856"/>
                  <a:gd name="connsiteY84" fmla="*/ 141821 h 383008"/>
                  <a:gd name="connsiteX85" fmla="*/ 359522 w 477856"/>
                  <a:gd name="connsiteY85" fmla="*/ 178857 h 383008"/>
                  <a:gd name="connsiteX86" fmla="*/ 325196 w 477856"/>
                  <a:gd name="connsiteY86" fmla="*/ 139112 h 383008"/>
                  <a:gd name="connsiteX87" fmla="*/ 359522 w 477856"/>
                  <a:gd name="connsiteY87" fmla="*/ 70458 h 383008"/>
                  <a:gd name="connsiteX88" fmla="*/ 396558 w 477856"/>
                  <a:gd name="connsiteY88" fmla="*/ 104785 h 383008"/>
                  <a:gd name="connsiteX89" fmla="*/ 376685 w 477856"/>
                  <a:gd name="connsiteY89" fmla="*/ 104785 h 383008"/>
                  <a:gd name="connsiteX90" fmla="*/ 327906 w 477856"/>
                  <a:gd name="connsiteY90" fmla="*/ 93041 h 383008"/>
                  <a:gd name="connsiteX91" fmla="*/ 359522 w 477856"/>
                  <a:gd name="connsiteY91" fmla="*/ 70458 h 383008"/>
                  <a:gd name="connsiteX92" fmla="*/ 425464 w 477856"/>
                  <a:gd name="connsiteY92" fmla="*/ 205054 h 383008"/>
                  <a:gd name="connsiteX93" fmla="*/ 399268 w 477856"/>
                  <a:gd name="connsiteY93" fmla="*/ 199634 h 383008"/>
                  <a:gd name="connsiteX94" fmla="*/ 399268 w 477856"/>
                  <a:gd name="connsiteY94" fmla="*/ 194214 h 383008"/>
                  <a:gd name="connsiteX95" fmla="*/ 428174 w 477856"/>
                  <a:gd name="connsiteY95" fmla="*/ 140015 h 383008"/>
                  <a:gd name="connsiteX96" fmla="*/ 428174 w 477856"/>
                  <a:gd name="connsiteY96" fmla="*/ 105688 h 383008"/>
                  <a:gd name="connsiteX97" fmla="*/ 362232 w 477856"/>
                  <a:gd name="connsiteY97" fmla="*/ 39746 h 383008"/>
                  <a:gd name="connsiteX98" fmla="*/ 318872 w 477856"/>
                  <a:gd name="connsiteY98" fmla="*/ 54199 h 383008"/>
                  <a:gd name="connsiteX99" fmla="*/ 238477 w 477856"/>
                  <a:gd name="connsiteY99" fmla="*/ 0 h 383008"/>
                  <a:gd name="connsiteX100" fmla="*/ 158081 w 477856"/>
                  <a:gd name="connsiteY100" fmla="*/ 54199 h 383008"/>
                  <a:gd name="connsiteX101" fmla="*/ 114722 w 477856"/>
                  <a:gd name="connsiteY101" fmla="*/ 37036 h 383008"/>
                  <a:gd name="connsiteX102" fmla="*/ 48779 w 477856"/>
                  <a:gd name="connsiteY102" fmla="*/ 102979 h 383008"/>
                  <a:gd name="connsiteX103" fmla="*/ 48779 w 477856"/>
                  <a:gd name="connsiteY103" fmla="*/ 105688 h 383008"/>
                  <a:gd name="connsiteX104" fmla="*/ 48779 w 477856"/>
                  <a:gd name="connsiteY104" fmla="*/ 137304 h 383008"/>
                  <a:gd name="connsiteX105" fmla="*/ 77685 w 477856"/>
                  <a:gd name="connsiteY105" fmla="*/ 191504 h 383008"/>
                  <a:gd name="connsiteX106" fmla="*/ 77685 w 477856"/>
                  <a:gd name="connsiteY106" fmla="*/ 196923 h 383008"/>
                  <a:gd name="connsiteX107" fmla="*/ 51489 w 477856"/>
                  <a:gd name="connsiteY107" fmla="*/ 202344 h 383008"/>
                  <a:gd name="connsiteX108" fmla="*/ 0 w 477856"/>
                  <a:gd name="connsiteY108" fmla="*/ 268286 h 383008"/>
                  <a:gd name="connsiteX109" fmla="*/ 0 w 477856"/>
                  <a:gd name="connsiteY109" fmla="*/ 297193 h 383008"/>
                  <a:gd name="connsiteX110" fmla="*/ 14453 w 477856"/>
                  <a:gd name="connsiteY110" fmla="*/ 311646 h 383008"/>
                  <a:gd name="connsiteX111" fmla="*/ 80395 w 477856"/>
                  <a:gd name="connsiteY111" fmla="*/ 311646 h 383008"/>
                  <a:gd name="connsiteX112" fmla="*/ 80395 w 477856"/>
                  <a:gd name="connsiteY112" fmla="*/ 317066 h 383008"/>
                  <a:gd name="connsiteX113" fmla="*/ 80395 w 477856"/>
                  <a:gd name="connsiteY113" fmla="*/ 368555 h 383008"/>
                  <a:gd name="connsiteX114" fmla="*/ 94849 w 477856"/>
                  <a:gd name="connsiteY114" fmla="*/ 383009 h 383008"/>
                  <a:gd name="connsiteX115" fmla="*/ 184277 w 477856"/>
                  <a:gd name="connsiteY115" fmla="*/ 383009 h 383008"/>
                  <a:gd name="connsiteX116" fmla="*/ 198731 w 477856"/>
                  <a:gd name="connsiteY116" fmla="*/ 368555 h 383008"/>
                  <a:gd name="connsiteX117" fmla="*/ 184277 w 477856"/>
                  <a:gd name="connsiteY117" fmla="*/ 354102 h 383008"/>
                  <a:gd name="connsiteX118" fmla="*/ 169824 w 477856"/>
                  <a:gd name="connsiteY118" fmla="*/ 354102 h 383008"/>
                  <a:gd name="connsiteX119" fmla="*/ 169824 w 477856"/>
                  <a:gd name="connsiteY119" fmla="*/ 322485 h 383008"/>
                  <a:gd name="connsiteX120" fmla="*/ 155371 w 477856"/>
                  <a:gd name="connsiteY120" fmla="*/ 308032 h 383008"/>
                  <a:gd name="connsiteX121" fmla="*/ 140918 w 477856"/>
                  <a:gd name="connsiteY121" fmla="*/ 322485 h 383008"/>
                  <a:gd name="connsiteX122" fmla="*/ 140918 w 477856"/>
                  <a:gd name="connsiteY122" fmla="*/ 354102 h 383008"/>
                  <a:gd name="connsiteX123" fmla="*/ 112012 w 477856"/>
                  <a:gd name="connsiteY123" fmla="*/ 354102 h 383008"/>
                  <a:gd name="connsiteX124" fmla="*/ 112012 w 477856"/>
                  <a:gd name="connsiteY124" fmla="*/ 317066 h 383008"/>
                  <a:gd name="connsiteX125" fmla="*/ 158081 w 477856"/>
                  <a:gd name="connsiteY125" fmla="*/ 257447 h 383008"/>
                  <a:gd name="connsiteX126" fmla="*/ 197827 w 477856"/>
                  <a:gd name="connsiteY126" fmla="*/ 249317 h 383008"/>
                  <a:gd name="connsiteX127" fmla="*/ 224024 w 477856"/>
                  <a:gd name="connsiteY127" fmla="*/ 308936 h 383008"/>
                  <a:gd name="connsiteX128" fmla="*/ 238477 w 477856"/>
                  <a:gd name="connsiteY128" fmla="*/ 317066 h 383008"/>
                  <a:gd name="connsiteX129" fmla="*/ 252930 w 477856"/>
                  <a:gd name="connsiteY129" fmla="*/ 308936 h 383008"/>
                  <a:gd name="connsiteX130" fmla="*/ 279126 w 477856"/>
                  <a:gd name="connsiteY130" fmla="*/ 249317 h 383008"/>
                  <a:gd name="connsiteX131" fmla="*/ 319775 w 477856"/>
                  <a:gd name="connsiteY131" fmla="*/ 257447 h 383008"/>
                  <a:gd name="connsiteX132" fmla="*/ 365845 w 477856"/>
                  <a:gd name="connsiteY132" fmla="*/ 317066 h 383008"/>
                  <a:gd name="connsiteX133" fmla="*/ 365845 w 477856"/>
                  <a:gd name="connsiteY133" fmla="*/ 354102 h 383008"/>
                  <a:gd name="connsiteX134" fmla="*/ 336939 w 477856"/>
                  <a:gd name="connsiteY134" fmla="*/ 354102 h 383008"/>
                  <a:gd name="connsiteX135" fmla="*/ 336939 w 477856"/>
                  <a:gd name="connsiteY135" fmla="*/ 322485 h 383008"/>
                  <a:gd name="connsiteX136" fmla="*/ 322486 w 477856"/>
                  <a:gd name="connsiteY136" fmla="*/ 308032 h 383008"/>
                  <a:gd name="connsiteX137" fmla="*/ 308032 w 477856"/>
                  <a:gd name="connsiteY137" fmla="*/ 322485 h 383008"/>
                  <a:gd name="connsiteX138" fmla="*/ 308032 w 477856"/>
                  <a:gd name="connsiteY138" fmla="*/ 354102 h 383008"/>
                  <a:gd name="connsiteX139" fmla="*/ 290870 w 477856"/>
                  <a:gd name="connsiteY139" fmla="*/ 354102 h 383008"/>
                  <a:gd name="connsiteX140" fmla="*/ 276416 w 477856"/>
                  <a:gd name="connsiteY140" fmla="*/ 368555 h 383008"/>
                  <a:gd name="connsiteX141" fmla="*/ 290870 w 477856"/>
                  <a:gd name="connsiteY141" fmla="*/ 383009 h 383008"/>
                  <a:gd name="connsiteX142" fmla="*/ 380298 w 477856"/>
                  <a:gd name="connsiteY142" fmla="*/ 383009 h 383008"/>
                  <a:gd name="connsiteX143" fmla="*/ 394752 w 477856"/>
                  <a:gd name="connsiteY143" fmla="*/ 368555 h 383008"/>
                  <a:gd name="connsiteX144" fmla="*/ 394752 w 477856"/>
                  <a:gd name="connsiteY144" fmla="*/ 317066 h 383008"/>
                  <a:gd name="connsiteX145" fmla="*/ 394752 w 477856"/>
                  <a:gd name="connsiteY145" fmla="*/ 311646 h 383008"/>
                  <a:gd name="connsiteX146" fmla="*/ 463404 w 477856"/>
                  <a:gd name="connsiteY146" fmla="*/ 311646 h 383008"/>
                  <a:gd name="connsiteX147" fmla="*/ 477857 w 477856"/>
                  <a:gd name="connsiteY147" fmla="*/ 297193 h 383008"/>
                  <a:gd name="connsiteX148" fmla="*/ 477857 w 477856"/>
                  <a:gd name="connsiteY148" fmla="*/ 268286 h 383008"/>
                  <a:gd name="connsiteX149" fmla="*/ 425464 w 477856"/>
                  <a:gd name="connsiteY149" fmla="*/ 205054 h 38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477856" h="383008">
                    <a:moveTo>
                      <a:pt x="448047" y="284546"/>
                    </a:moveTo>
                    <a:lnTo>
                      <a:pt x="387525" y="284546"/>
                    </a:lnTo>
                    <a:cubicBezTo>
                      <a:pt x="375782" y="259253"/>
                      <a:pt x="353198" y="238477"/>
                      <a:pt x="324292" y="233056"/>
                    </a:cubicBezTo>
                    <a:lnTo>
                      <a:pt x="315259" y="230347"/>
                    </a:lnTo>
                    <a:lnTo>
                      <a:pt x="337842" y="224927"/>
                    </a:lnTo>
                    <a:cubicBezTo>
                      <a:pt x="340552" y="224927"/>
                      <a:pt x="340552" y="224927"/>
                      <a:pt x="343262" y="222217"/>
                    </a:cubicBezTo>
                    <a:cubicBezTo>
                      <a:pt x="348682" y="219506"/>
                      <a:pt x="348682" y="214087"/>
                      <a:pt x="348682" y="210473"/>
                    </a:cubicBezTo>
                    <a:lnTo>
                      <a:pt x="348682" y="205054"/>
                    </a:lnTo>
                    <a:cubicBezTo>
                      <a:pt x="351392" y="205054"/>
                      <a:pt x="354102" y="205054"/>
                      <a:pt x="357715" y="205054"/>
                    </a:cubicBezTo>
                    <a:cubicBezTo>
                      <a:pt x="361329" y="205054"/>
                      <a:pt x="363135" y="205054"/>
                      <a:pt x="366748" y="205054"/>
                    </a:cubicBezTo>
                    <a:lnTo>
                      <a:pt x="366748" y="210473"/>
                    </a:lnTo>
                    <a:cubicBezTo>
                      <a:pt x="366748" y="215894"/>
                      <a:pt x="372169" y="222217"/>
                      <a:pt x="378491" y="224927"/>
                    </a:cubicBezTo>
                    <a:lnTo>
                      <a:pt x="415528" y="233056"/>
                    </a:lnTo>
                    <a:cubicBezTo>
                      <a:pt x="432691" y="235767"/>
                      <a:pt x="447144" y="252930"/>
                      <a:pt x="447144" y="270093"/>
                    </a:cubicBezTo>
                    <a:lnTo>
                      <a:pt x="447144" y="284546"/>
                    </a:lnTo>
                    <a:close/>
                    <a:moveTo>
                      <a:pt x="284546" y="207764"/>
                    </a:moveTo>
                    <a:lnTo>
                      <a:pt x="284546" y="207764"/>
                    </a:lnTo>
                    <a:cubicBezTo>
                      <a:pt x="296289" y="199634"/>
                      <a:pt x="304419" y="190601"/>
                      <a:pt x="310742" y="182471"/>
                    </a:cubicBezTo>
                    <a:cubicBezTo>
                      <a:pt x="313453" y="187890"/>
                      <a:pt x="319775" y="190601"/>
                      <a:pt x="322486" y="194214"/>
                    </a:cubicBezTo>
                    <a:lnTo>
                      <a:pt x="322486" y="199634"/>
                    </a:lnTo>
                    <a:lnTo>
                      <a:pt x="296289" y="205054"/>
                    </a:lnTo>
                    <a:cubicBezTo>
                      <a:pt x="293579" y="205054"/>
                      <a:pt x="287256" y="207764"/>
                      <a:pt x="284546" y="207764"/>
                    </a:cubicBezTo>
                    <a:close/>
                    <a:moveTo>
                      <a:pt x="238477" y="193311"/>
                    </a:moveTo>
                    <a:cubicBezTo>
                      <a:pt x="206860" y="193311"/>
                      <a:pt x="180664" y="168018"/>
                      <a:pt x="180664" y="136401"/>
                    </a:cubicBezTo>
                    <a:lnTo>
                      <a:pt x="180664" y="121948"/>
                    </a:lnTo>
                    <a:lnTo>
                      <a:pt x="200537" y="121948"/>
                    </a:lnTo>
                    <a:cubicBezTo>
                      <a:pt x="223121" y="121948"/>
                      <a:pt x="246607" y="113818"/>
                      <a:pt x="263770" y="99365"/>
                    </a:cubicBezTo>
                    <a:lnTo>
                      <a:pt x="295386" y="116529"/>
                    </a:lnTo>
                    <a:lnTo>
                      <a:pt x="295386" y="139112"/>
                    </a:lnTo>
                    <a:cubicBezTo>
                      <a:pt x="293579" y="168018"/>
                      <a:pt x="270093" y="193311"/>
                      <a:pt x="238477" y="193311"/>
                    </a:cubicBezTo>
                    <a:close/>
                    <a:moveTo>
                      <a:pt x="255640" y="230347"/>
                    </a:moveTo>
                    <a:lnTo>
                      <a:pt x="238477" y="270093"/>
                    </a:lnTo>
                    <a:lnTo>
                      <a:pt x="221314" y="230347"/>
                    </a:lnTo>
                    <a:lnTo>
                      <a:pt x="221314" y="218603"/>
                    </a:lnTo>
                    <a:cubicBezTo>
                      <a:pt x="226733" y="218603"/>
                      <a:pt x="233057" y="221314"/>
                      <a:pt x="238477" y="221314"/>
                    </a:cubicBezTo>
                    <a:cubicBezTo>
                      <a:pt x="243897" y="221314"/>
                      <a:pt x="250220" y="221314"/>
                      <a:pt x="255640" y="218603"/>
                    </a:cubicBezTo>
                    <a:lnTo>
                      <a:pt x="255640" y="230347"/>
                    </a:lnTo>
                    <a:close/>
                    <a:moveTo>
                      <a:pt x="193310" y="207764"/>
                    </a:moveTo>
                    <a:cubicBezTo>
                      <a:pt x="190601" y="205054"/>
                      <a:pt x="184277" y="205054"/>
                      <a:pt x="181567" y="205054"/>
                    </a:cubicBezTo>
                    <a:lnTo>
                      <a:pt x="155371" y="199634"/>
                    </a:lnTo>
                    <a:lnTo>
                      <a:pt x="155371" y="194214"/>
                    </a:lnTo>
                    <a:cubicBezTo>
                      <a:pt x="160791" y="191504"/>
                      <a:pt x="164405" y="186084"/>
                      <a:pt x="167114" y="182471"/>
                    </a:cubicBezTo>
                    <a:cubicBezTo>
                      <a:pt x="172534" y="193311"/>
                      <a:pt x="181567" y="202344"/>
                      <a:pt x="193310" y="207764"/>
                    </a:cubicBezTo>
                    <a:close/>
                    <a:moveTo>
                      <a:pt x="149951" y="230347"/>
                    </a:moveTo>
                    <a:cubicBezTo>
                      <a:pt x="121045" y="235767"/>
                      <a:pt x="98462" y="255639"/>
                      <a:pt x="86719" y="281836"/>
                    </a:cubicBezTo>
                    <a:lnTo>
                      <a:pt x="26196" y="281836"/>
                    </a:lnTo>
                    <a:lnTo>
                      <a:pt x="26196" y="270093"/>
                    </a:lnTo>
                    <a:cubicBezTo>
                      <a:pt x="26196" y="252930"/>
                      <a:pt x="37940" y="235767"/>
                      <a:pt x="57812" y="233056"/>
                    </a:cubicBezTo>
                    <a:lnTo>
                      <a:pt x="94849" y="224927"/>
                    </a:lnTo>
                    <a:cubicBezTo>
                      <a:pt x="100268" y="222217"/>
                      <a:pt x="106592" y="216797"/>
                      <a:pt x="106592" y="210473"/>
                    </a:cubicBezTo>
                    <a:lnTo>
                      <a:pt x="106592" y="205054"/>
                    </a:lnTo>
                    <a:cubicBezTo>
                      <a:pt x="109302" y="205054"/>
                      <a:pt x="112012" y="205054"/>
                      <a:pt x="115625" y="205054"/>
                    </a:cubicBezTo>
                    <a:cubicBezTo>
                      <a:pt x="118335" y="205054"/>
                      <a:pt x="121045" y="205054"/>
                      <a:pt x="124658" y="205054"/>
                    </a:cubicBezTo>
                    <a:lnTo>
                      <a:pt x="124658" y="207764"/>
                    </a:lnTo>
                    <a:cubicBezTo>
                      <a:pt x="124658" y="213184"/>
                      <a:pt x="127368" y="215894"/>
                      <a:pt x="130078" y="219506"/>
                    </a:cubicBezTo>
                    <a:cubicBezTo>
                      <a:pt x="132788" y="219506"/>
                      <a:pt x="132788" y="222217"/>
                      <a:pt x="135498" y="222217"/>
                    </a:cubicBezTo>
                    <a:lnTo>
                      <a:pt x="158081" y="227637"/>
                    </a:lnTo>
                    <a:lnTo>
                      <a:pt x="149951" y="230347"/>
                    </a:lnTo>
                    <a:close/>
                    <a:moveTo>
                      <a:pt x="81299" y="133691"/>
                    </a:moveTo>
                    <a:lnTo>
                      <a:pt x="101172" y="133691"/>
                    </a:lnTo>
                    <a:cubicBezTo>
                      <a:pt x="118335" y="133691"/>
                      <a:pt x="135498" y="130982"/>
                      <a:pt x="152661" y="121948"/>
                    </a:cubicBezTo>
                    <a:lnTo>
                      <a:pt x="152661" y="139112"/>
                    </a:lnTo>
                    <a:cubicBezTo>
                      <a:pt x="152661" y="158984"/>
                      <a:pt x="135498" y="176148"/>
                      <a:pt x="115625" y="176148"/>
                    </a:cubicBezTo>
                    <a:cubicBezTo>
                      <a:pt x="95752" y="176148"/>
                      <a:pt x="78589" y="158984"/>
                      <a:pt x="78589" y="139112"/>
                    </a:cubicBezTo>
                    <a:lnTo>
                      <a:pt x="78589" y="133691"/>
                    </a:lnTo>
                    <a:lnTo>
                      <a:pt x="81299" y="133691"/>
                    </a:lnTo>
                    <a:close/>
                    <a:moveTo>
                      <a:pt x="115625" y="70458"/>
                    </a:moveTo>
                    <a:cubicBezTo>
                      <a:pt x="130078" y="70458"/>
                      <a:pt x="144531" y="78589"/>
                      <a:pt x="149951" y="93041"/>
                    </a:cubicBezTo>
                    <a:cubicBezTo>
                      <a:pt x="135498" y="101172"/>
                      <a:pt x="118335" y="104785"/>
                      <a:pt x="101172" y="104785"/>
                    </a:cubicBezTo>
                    <a:lnTo>
                      <a:pt x="81299" y="104785"/>
                    </a:lnTo>
                    <a:cubicBezTo>
                      <a:pt x="81299" y="84912"/>
                      <a:pt x="98462" y="70458"/>
                      <a:pt x="115625" y="70458"/>
                    </a:cubicBezTo>
                    <a:close/>
                    <a:moveTo>
                      <a:pt x="181567" y="87622"/>
                    </a:moveTo>
                    <a:lnTo>
                      <a:pt x="181567" y="87622"/>
                    </a:lnTo>
                    <a:cubicBezTo>
                      <a:pt x="181567" y="56005"/>
                      <a:pt x="207764" y="30713"/>
                      <a:pt x="239380" y="30713"/>
                    </a:cubicBezTo>
                    <a:cubicBezTo>
                      <a:pt x="268287" y="30713"/>
                      <a:pt x="290870" y="50586"/>
                      <a:pt x="293579" y="79492"/>
                    </a:cubicBezTo>
                    <a:lnTo>
                      <a:pt x="267383" y="65039"/>
                    </a:lnTo>
                    <a:cubicBezTo>
                      <a:pt x="261963" y="62329"/>
                      <a:pt x="252930" y="62329"/>
                      <a:pt x="247510" y="67749"/>
                    </a:cubicBezTo>
                    <a:cubicBezTo>
                      <a:pt x="235767" y="82202"/>
                      <a:pt x="218604" y="90332"/>
                      <a:pt x="198731" y="90332"/>
                    </a:cubicBezTo>
                    <a:lnTo>
                      <a:pt x="181567" y="87622"/>
                    </a:lnTo>
                    <a:close/>
                    <a:moveTo>
                      <a:pt x="325196" y="139112"/>
                    </a:moveTo>
                    <a:cubicBezTo>
                      <a:pt x="325196" y="136401"/>
                      <a:pt x="325196" y="136401"/>
                      <a:pt x="325196" y="139112"/>
                    </a:cubicBezTo>
                    <a:lnTo>
                      <a:pt x="325196" y="124658"/>
                    </a:lnTo>
                    <a:cubicBezTo>
                      <a:pt x="342359" y="130079"/>
                      <a:pt x="359522" y="136401"/>
                      <a:pt x="376685" y="136401"/>
                    </a:cubicBezTo>
                    <a:lnTo>
                      <a:pt x="396558" y="136401"/>
                    </a:lnTo>
                    <a:lnTo>
                      <a:pt x="396558" y="141821"/>
                    </a:lnTo>
                    <a:cubicBezTo>
                      <a:pt x="396558" y="161695"/>
                      <a:pt x="379395" y="178857"/>
                      <a:pt x="359522" y="178857"/>
                    </a:cubicBezTo>
                    <a:cubicBezTo>
                      <a:pt x="339649" y="178857"/>
                      <a:pt x="325196" y="158984"/>
                      <a:pt x="325196" y="139112"/>
                    </a:cubicBezTo>
                    <a:close/>
                    <a:moveTo>
                      <a:pt x="359522" y="70458"/>
                    </a:moveTo>
                    <a:cubicBezTo>
                      <a:pt x="379395" y="70458"/>
                      <a:pt x="393848" y="84912"/>
                      <a:pt x="396558" y="104785"/>
                    </a:cubicBezTo>
                    <a:lnTo>
                      <a:pt x="376685" y="104785"/>
                    </a:lnTo>
                    <a:cubicBezTo>
                      <a:pt x="359522" y="104785"/>
                      <a:pt x="342359" y="102075"/>
                      <a:pt x="327906" y="93041"/>
                    </a:cubicBezTo>
                    <a:cubicBezTo>
                      <a:pt x="333325" y="79492"/>
                      <a:pt x="345069" y="70458"/>
                      <a:pt x="359522" y="70458"/>
                    </a:cubicBezTo>
                    <a:close/>
                    <a:moveTo>
                      <a:pt x="425464" y="205054"/>
                    </a:moveTo>
                    <a:lnTo>
                      <a:pt x="399268" y="199634"/>
                    </a:lnTo>
                    <a:lnTo>
                      <a:pt x="399268" y="194214"/>
                    </a:lnTo>
                    <a:cubicBezTo>
                      <a:pt x="416431" y="182471"/>
                      <a:pt x="428174" y="162598"/>
                      <a:pt x="428174" y="140015"/>
                    </a:cubicBezTo>
                    <a:lnTo>
                      <a:pt x="428174" y="105688"/>
                    </a:lnTo>
                    <a:cubicBezTo>
                      <a:pt x="428174" y="68652"/>
                      <a:pt x="399268" y="39746"/>
                      <a:pt x="362232" y="39746"/>
                    </a:cubicBezTo>
                    <a:cubicBezTo>
                      <a:pt x="345069" y="39746"/>
                      <a:pt x="330615" y="45166"/>
                      <a:pt x="318872" y="54199"/>
                    </a:cubicBezTo>
                    <a:cubicBezTo>
                      <a:pt x="307129" y="22583"/>
                      <a:pt x="275513" y="0"/>
                      <a:pt x="238477" y="0"/>
                    </a:cubicBezTo>
                    <a:cubicBezTo>
                      <a:pt x="204150" y="0"/>
                      <a:pt x="172534" y="22583"/>
                      <a:pt x="158081" y="54199"/>
                    </a:cubicBezTo>
                    <a:cubicBezTo>
                      <a:pt x="146338" y="46069"/>
                      <a:pt x="131885" y="37036"/>
                      <a:pt x="114722" y="37036"/>
                    </a:cubicBezTo>
                    <a:cubicBezTo>
                      <a:pt x="77685" y="37036"/>
                      <a:pt x="48779" y="65942"/>
                      <a:pt x="48779" y="102979"/>
                    </a:cubicBezTo>
                    <a:lnTo>
                      <a:pt x="48779" y="105688"/>
                    </a:lnTo>
                    <a:lnTo>
                      <a:pt x="48779" y="137304"/>
                    </a:lnTo>
                    <a:cubicBezTo>
                      <a:pt x="48779" y="159887"/>
                      <a:pt x="60523" y="179761"/>
                      <a:pt x="77685" y="191504"/>
                    </a:cubicBezTo>
                    <a:lnTo>
                      <a:pt x="77685" y="196923"/>
                    </a:lnTo>
                    <a:lnTo>
                      <a:pt x="51489" y="202344"/>
                    </a:lnTo>
                    <a:cubicBezTo>
                      <a:pt x="19873" y="210473"/>
                      <a:pt x="0" y="236670"/>
                      <a:pt x="0" y="268286"/>
                    </a:cubicBezTo>
                    <a:lnTo>
                      <a:pt x="0" y="297193"/>
                    </a:lnTo>
                    <a:cubicBezTo>
                      <a:pt x="0" y="305322"/>
                      <a:pt x="5420" y="311646"/>
                      <a:pt x="14453" y="311646"/>
                    </a:cubicBezTo>
                    <a:lnTo>
                      <a:pt x="80395" y="311646"/>
                    </a:lnTo>
                    <a:cubicBezTo>
                      <a:pt x="80395" y="314355"/>
                      <a:pt x="80395" y="314355"/>
                      <a:pt x="80395" y="317066"/>
                    </a:cubicBezTo>
                    <a:lnTo>
                      <a:pt x="80395" y="368555"/>
                    </a:lnTo>
                    <a:cubicBezTo>
                      <a:pt x="80395" y="376685"/>
                      <a:pt x="85816" y="383009"/>
                      <a:pt x="94849" y="383009"/>
                    </a:cubicBezTo>
                    <a:lnTo>
                      <a:pt x="184277" y="383009"/>
                    </a:lnTo>
                    <a:cubicBezTo>
                      <a:pt x="193310" y="383009"/>
                      <a:pt x="198731" y="377588"/>
                      <a:pt x="198731" y="368555"/>
                    </a:cubicBezTo>
                    <a:cubicBezTo>
                      <a:pt x="198731" y="360425"/>
                      <a:pt x="193310" y="354102"/>
                      <a:pt x="184277" y="354102"/>
                    </a:cubicBezTo>
                    <a:lnTo>
                      <a:pt x="169824" y="354102"/>
                    </a:lnTo>
                    <a:lnTo>
                      <a:pt x="169824" y="322485"/>
                    </a:lnTo>
                    <a:cubicBezTo>
                      <a:pt x="169824" y="314355"/>
                      <a:pt x="164405" y="308032"/>
                      <a:pt x="155371" y="308032"/>
                    </a:cubicBezTo>
                    <a:cubicBezTo>
                      <a:pt x="146338" y="308032"/>
                      <a:pt x="140918" y="313452"/>
                      <a:pt x="140918" y="322485"/>
                    </a:cubicBezTo>
                    <a:lnTo>
                      <a:pt x="140918" y="354102"/>
                    </a:lnTo>
                    <a:lnTo>
                      <a:pt x="112012" y="354102"/>
                    </a:lnTo>
                    <a:lnTo>
                      <a:pt x="112012" y="317066"/>
                    </a:lnTo>
                    <a:cubicBezTo>
                      <a:pt x="112012" y="288160"/>
                      <a:pt x="131885" y="265577"/>
                      <a:pt x="158081" y="257447"/>
                    </a:cubicBezTo>
                    <a:lnTo>
                      <a:pt x="197827" y="249317"/>
                    </a:lnTo>
                    <a:lnTo>
                      <a:pt x="224024" y="308936"/>
                    </a:lnTo>
                    <a:cubicBezTo>
                      <a:pt x="226733" y="314355"/>
                      <a:pt x="233057" y="317066"/>
                      <a:pt x="238477" y="317066"/>
                    </a:cubicBezTo>
                    <a:cubicBezTo>
                      <a:pt x="243897" y="317066"/>
                      <a:pt x="250220" y="314355"/>
                      <a:pt x="252930" y="308936"/>
                    </a:cubicBezTo>
                    <a:lnTo>
                      <a:pt x="279126" y="249317"/>
                    </a:lnTo>
                    <a:lnTo>
                      <a:pt x="319775" y="257447"/>
                    </a:lnTo>
                    <a:cubicBezTo>
                      <a:pt x="348682" y="262866"/>
                      <a:pt x="365845" y="289063"/>
                      <a:pt x="365845" y="317066"/>
                    </a:cubicBezTo>
                    <a:lnTo>
                      <a:pt x="365845" y="354102"/>
                    </a:lnTo>
                    <a:lnTo>
                      <a:pt x="336939" y="354102"/>
                    </a:lnTo>
                    <a:lnTo>
                      <a:pt x="336939" y="322485"/>
                    </a:lnTo>
                    <a:cubicBezTo>
                      <a:pt x="336939" y="314355"/>
                      <a:pt x="331519" y="308032"/>
                      <a:pt x="322486" y="308032"/>
                    </a:cubicBezTo>
                    <a:cubicBezTo>
                      <a:pt x="313453" y="308032"/>
                      <a:pt x="308032" y="313452"/>
                      <a:pt x="308032" y="322485"/>
                    </a:cubicBezTo>
                    <a:lnTo>
                      <a:pt x="308032" y="354102"/>
                    </a:lnTo>
                    <a:lnTo>
                      <a:pt x="290870" y="354102"/>
                    </a:lnTo>
                    <a:cubicBezTo>
                      <a:pt x="281836" y="354102"/>
                      <a:pt x="276416" y="359521"/>
                      <a:pt x="276416" y="368555"/>
                    </a:cubicBezTo>
                    <a:cubicBezTo>
                      <a:pt x="276416" y="376685"/>
                      <a:pt x="281836" y="383009"/>
                      <a:pt x="290870" y="383009"/>
                    </a:cubicBezTo>
                    <a:lnTo>
                      <a:pt x="380298" y="383009"/>
                    </a:lnTo>
                    <a:cubicBezTo>
                      <a:pt x="389331" y="383009"/>
                      <a:pt x="394752" y="377588"/>
                      <a:pt x="394752" y="368555"/>
                    </a:cubicBezTo>
                    <a:lnTo>
                      <a:pt x="394752" y="317066"/>
                    </a:lnTo>
                    <a:cubicBezTo>
                      <a:pt x="394752" y="314355"/>
                      <a:pt x="394752" y="314355"/>
                      <a:pt x="394752" y="311646"/>
                    </a:cubicBezTo>
                    <a:lnTo>
                      <a:pt x="463404" y="311646"/>
                    </a:lnTo>
                    <a:cubicBezTo>
                      <a:pt x="472437" y="311646"/>
                      <a:pt x="477857" y="306226"/>
                      <a:pt x="477857" y="297193"/>
                    </a:cubicBezTo>
                    <a:lnTo>
                      <a:pt x="477857" y="268286"/>
                    </a:lnTo>
                    <a:cubicBezTo>
                      <a:pt x="476954" y="239380"/>
                      <a:pt x="454371" y="213184"/>
                      <a:pt x="425464" y="205054"/>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4" name="Freeform 43">
                <a:extLst>
                  <a:ext uri="{FF2B5EF4-FFF2-40B4-BE49-F238E27FC236}">
                    <a16:creationId xmlns:a16="http://schemas.microsoft.com/office/drawing/2014/main" id="{03538541-F1AB-9C3C-A973-1A5CCA1340F6}"/>
                  </a:ext>
                </a:extLst>
              </p:cNvPr>
              <p:cNvSpPr/>
              <p:nvPr/>
            </p:nvSpPr>
            <p:spPr>
              <a:xfrm>
                <a:off x="7549372" y="5799171"/>
                <a:ext cx="30028" cy="30713"/>
              </a:xfrm>
              <a:custGeom>
                <a:avLst/>
                <a:gdLst>
                  <a:gd name="connsiteX0" fmla="*/ 26196 w 30028"/>
                  <a:gd name="connsiteY0" fmla="*/ 2710 h 30713"/>
                  <a:gd name="connsiteX1" fmla="*/ 14453 w 30028"/>
                  <a:gd name="connsiteY1" fmla="*/ 0 h 30713"/>
                  <a:gd name="connsiteX2" fmla="*/ 2710 w 30028"/>
                  <a:gd name="connsiteY2" fmla="*/ 2710 h 30713"/>
                  <a:gd name="connsiteX3" fmla="*/ 0 w 30028"/>
                  <a:gd name="connsiteY3" fmla="*/ 15356 h 30713"/>
                  <a:gd name="connsiteX4" fmla="*/ 2710 w 30028"/>
                  <a:gd name="connsiteY4" fmla="*/ 28003 h 30713"/>
                  <a:gd name="connsiteX5" fmla="*/ 14453 w 30028"/>
                  <a:gd name="connsiteY5" fmla="*/ 30713 h 30713"/>
                  <a:gd name="connsiteX6" fmla="*/ 26196 w 30028"/>
                  <a:gd name="connsiteY6" fmla="*/ 28003 h 30713"/>
                  <a:gd name="connsiteX7" fmla="*/ 28906 w 30028"/>
                  <a:gd name="connsiteY7" fmla="*/ 15356 h 30713"/>
                  <a:gd name="connsiteX8" fmla="*/ 26196 w 30028"/>
                  <a:gd name="connsiteY8" fmla="*/ 2710 h 3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28" h="30713">
                    <a:moveTo>
                      <a:pt x="26196" y="2710"/>
                    </a:moveTo>
                    <a:cubicBezTo>
                      <a:pt x="23486" y="0"/>
                      <a:pt x="19873" y="0"/>
                      <a:pt x="14453" y="0"/>
                    </a:cubicBezTo>
                    <a:cubicBezTo>
                      <a:pt x="11743" y="0"/>
                      <a:pt x="5420" y="2710"/>
                      <a:pt x="2710" y="2710"/>
                    </a:cubicBezTo>
                    <a:cubicBezTo>
                      <a:pt x="0" y="5420"/>
                      <a:pt x="0" y="9033"/>
                      <a:pt x="0" y="15356"/>
                    </a:cubicBezTo>
                    <a:cubicBezTo>
                      <a:pt x="0" y="18066"/>
                      <a:pt x="2710" y="24389"/>
                      <a:pt x="2710" y="28003"/>
                    </a:cubicBezTo>
                    <a:cubicBezTo>
                      <a:pt x="5420" y="30713"/>
                      <a:pt x="9033" y="30713"/>
                      <a:pt x="14453" y="30713"/>
                    </a:cubicBezTo>
                    <a:cubicBezTo>
                      <a:pt x="17163" y="30713"/>
                      <a:pt x="23486" y="28003"/>
                      <a:pt x="26196" y="28003"/>
                    </a:cubicBezTo>
                    <a:cubicBezTo>
                      <a:pt x="28906" y="25293"/>
                      <a:pt x="28906" y="21680"/>
                      <a:pt x="28906" y="15356"/>
                    </a:cubicBezTo>
                    <a:cubicBezTo>
                      <a:pt x="31616" y="9033"/>
                      <a:pt x="28906" y="5420"/>
                      <a:pt x="26196" y="271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5" name="Freeform 44">
                <a:extLst>
                  <a:ext uri="{FF2B5EF4-FFF2-40B4-BE49-F238E27FC236}">
                    <a16:creationId xmlns:a16="http://schemas.microsoft.com/office/drawing/2014/main" id="{24CDB7C0-A823-2754-DE73-DD70783F5E49}"/>
                  </a:ext>
                </a:extLst>
              </p:cNvPr>
              <p:cNvSpPr/>
              <p:nvPr/>
            </p:nvSpPr>
            <p:spPr>
              <a:xfrm>
                <a:off x="7553889" y="5365577"/>
                <a:ext cx="25292" cy="49682"/>
              </a:xfrm>
              <a:custGeom>
                <a:avLst/>
                <a:gdLst>
                  <a:gd name="connsiteX0" fmla="*/ 12646 w 25292"/>
                  <a:gd name="connsiteY0" fmla="*/ 0 h 49682"/>
                  <a:gd name="connsiteX1" fmla="*/ 0 w 25292"/>
                  <a:gd name="connsiteY1" fmla="*/ 13550 h 49682"/>
                  <a:gd name="connsiteX2" fmla="*/ 0 w 25292"/>
                  <a:gd name="connsiteY2" fmla="*/ 36133 h 49682"/>
                  <a:gd name="connsiteX3" fmla="*/ 12646 w 25292"/>
                  <a:gd name="connsiteY3" fmla="*/ 49683 h 49682"/>
                  <a:gd name="connsiteX4" fmla="*/ 25293 w 25292"/>
                  <a:gd name="connsiteY4" fmla="*/ 36133 h 49682"/>
                  <a:gd name="connsiteX5" fmla="*/ 25293 w 25292"/>
                  <a:gd name="connsiteY5" fmla="*/ 13550 h 49682"/>
                  <a:gd name="connsiteX6" fmla="*/ 12646 w 25292"/>
                  <a:gd name="connsiteY6" fmla="*/ 0 h 4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92" h="49682">
                    <a:moveTo>
                      <a:pt x="12646" y="0"/>
                    </a:moveTo>
                    <a:cubicBezTo>
                      <a:pt x="5420" y="0"/>
                      <a:pt x="0" y="5420"/>
                      <a:pt x="0" y="13550"/>
                    </a:cubicBezTo>
                    <a:lnTo>
                      <a:pt x="0" y="36133"/>
                    </a:lnTo>
                    <a:cubicBezTo>
                      <a:pt x="0" y="44263"/>
                      <a:pt x="5420" y="49683"/>
                      <a:pt x="12646" y="49683"/>
                    </a:cubicBezTo>
                    <a:cubicBezTo>
                      <a:pt x="19873" y="49683"/>
                      <a:pt x="25293" y="44263"/>
                      <a:pt x="25293" y="36133"/>
                    </a:cubicBezTo>
                    <a:lnTo>
                      <a:pt x="25293" y="13550"/>
                    </a:lnTo>
                    <a:cubicBezTo>
                      <a:pt x="25293" y="5420"/>
                      <a:pt x="20776" y="0"/>
                      <a:pt x="12646" y="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6" name="Freeform 45">
                <a:extLst>
                  <a:ext uri="{FF2B5EF4-FFF2-40B4-BE49-F238E27FC236}">
                    <a16:creationId xmlns:a16="http://schemas.microsoft.com/office/drawing/2014/main" id="{8B2EC86F-8357-0B8D-5055-56FFAFC6C516}"/>
                  </a:ext>
                </a:extLst>
              </p:cNvPr>
              <p:cNvSpPr/>
              <p:nvPr/>
            </p:nvSpPr>
            <p:spPr>
              <a:xfrm>
                <a:off x="7473945" y="5390644"/>
                <a:ext cx="43084" cy="43585"/>
              </a:xfrm>
              <a:custGeom>
                <a:avLst/>
                <a:gdLst>
                  <a:gd name="connsiteX0" fmla="*/ 38391 w 43084"/>
                  <a:gd name="connsiteY0" fmla="*/ 20099 h 43585"/>
                  <a:gd name="connsiteX1" fmla="*/ 23938 w 43084"/>
                  <a:gd name="connsiteY1" fmla="*/ 4743 h 43585"/>
                  <a:gd name="connsiteX2" fmla="*/ 4065 w 43084"/>
                  <a:gd name="connsiteY2" fmla="*/ 4743 h 43585"/>
                  <a:gd name="connsiteX3" fmla="*/ 4065 w 43084"/>
                  <a:gd name="connsiteY3" fmla="*/ 25519 h 43585"/>
                  <a:gd name="connsiteX4" fmla="*/ 18518 w 43084"/>
                  <a:gd name="connsiteY4" fmla="*/ 40875 h 43585"/>
                  <a:gd name="connsiteX5" fmla="*/ 30261 w 43084"/>
                  <a:gd name="connsiteY5" fmla="*/ 43585 h 43585"/>
                  <a:gd name="connsiteX6" fmla="*/ 42004 w 43084"/>
                  <a:gd name="connsiteY6" fmla="*/ 40875 h 43585"/>
                  <a:gd name="connsiteX7" fmla="*/ 38391 w 43084"/>
                  <a:gd name="connsiteY7" fmla="*/ 20099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4" h="43585">
                    <a:moveTo>
                      <a:pt x="38391" y="20099"/>
                    </a:moveTo>
                    <a:lnTo>
                      <a:pt x="23938" y="4743"/>
                    </a:lnTo>
                    <a:cubicBezTo>
                      <a:pt x="18518" y="-1581"/>
                      <a:pt x="9485" y="-1581"/>
                      <a:pt x="4065" y="4743"/>
                    </a:cubicBezTo>
                    <a:cubicBezTo>
                      <a:pt x="-1355" y="11066"/>
                      <a:pt x="-1355" y="20099"/>
                      <a:pt x="4065" y="25519"/>
                    </a:cubicBezTo>
                    <a:lnTo>
                      <a:pt x="18518" y="40875"/>
                    </a:lnTo>
                    <a:cubicBezTo>
                      <a:pt x="21228" y="43585"/>
                      <a:pt x="23938" y="43585"/>
                      <a:pt x="30261" y="43585"/>
                    </a:cubicBezTo>
                    <a:cubicBezTo>
                      <a:pt x="32971" y="43585"/>
                      <a:pt x="39295" y="40875"/>
                      <a:pt x="42004" y="40875"/>
                    </a:cubicBezTo>
                    <a:cubicBezTo>
                      <a:pt x="43811" y="34552"/>
                      <a:pt x="43811" y="25519"/>
                      <a:pt x="38391" y="2009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7" name="Freeform 46">
                <a:extLst>
                  <a:ext uri="{FF2B5EF4-FFF2-40B4-BE49-F238E27FC236}">
                    <a16:creationId xmlns:a16="http://schemas.microsoft.com/office/drawing/2014/main" id="{29F758F7-6434-05E3-8460-2F4AD1266ECD}"/>
                  </a:ext>
                </a:extLst>
              </p:cNvPr>
              <p:cNvSpPr/>
              <p:nvPr/>
            </p:nvSpPr>
            <p:spPr>
              <a:xfrm>
                <a:off x="7617572" y="5390644"/>
                <a:ext cx="43724" cy="43585"/>
              </a:xfrm>
              <a:custGeom>
                <a:avLst/>
                <a:gdLst>
                  <a:gd name="connsiteX0" fmla="*/ 38391 w 43724"/>
                  <a:gd name="connsiteY0" fmla="*/ 4743 h 43585"/>
                  <a:gd name="connsiteX1" fmla="*/ 18518 w 43724"/>
                  <a:gd name="connsiteY1" fmla="*/ 4743 h 43585"/>
                  <a:gd name="connsiteX2" fmla="*/ 4065 w 43724"/>
                  <a:gd name="connsiteY2" fmla="*/ 20099 h 43585"/>
                  <a:gd name="connsiteX3" fmla="*/ 4065 w 43724"/>
                  <a:gd name="connsiteY3" fmla="*/ 40875 h 43585"/>
                  <a:gd name="connsiteX4" fmla="*/ 15808 w 43724"/>
                  <a:gd name="connsiteY4" fmla="*/ 43585 h 43585"/>
                  <a:gd name="connsiteX5" fmla="*/ 27551 w 43724"/>
                  <a:gd name="connsiteY5" fmla="*/ 40875 h 43585"/>
                  <a:gd name="connsiteX6" fmla="*/ 42005 w 43724"/>
                  <a:gd name="connsiteY6" fmla="*/ 25519 h 43585"/>
                  <a:gd name="connsiteX7" fmla="*/ 38391 w 43724"/>
                  <a:gd name="connsiteY7" fmla="*/ 4743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24" h="43585">
                    <a:moveTo>
                      <a:pt x="38391" y="4743"/>
                    </a:moveTo>
                    <a:cubicBezTo>
                      <a:pt x="32972" y="-1581"/>
                      <a:pt x="23938" y="-1581"/>
                      <a:pt x="18518" y="4743"/>
                    </a:cubicBezTo>
                    <a:lnTo>
                      <a:pt x="4065" y="20099"/>
                    </a:lnTo>
                    <a:cubicBezTo>
                      <a:pt x="-1355" y="26422"/>
                      <a:pt x="-1355" y="35456"/>
                      <a:pt x="4065" y="40875"/>
                    </a:cubicBezTo>
                    <a:cubicBezTo>
                      <a:pt x="6775" y="43585"/>
                      <a:pt x="9485" y="43585"/>
                      <a:pt x="15808" y="43585"/>
                    </a:cubicBezTo>
                    <a:cubicBezTo>
                      <a:pt x="18518" y="43585"/>
                      <a:pt x="24841" y="43585"/>
                      <a:pt x="27551" y="40875"/>
                    </a:cubicBezTo>
                    <a:lnTo>
                      <a:pt x="42005" y="25519"/>
                    </a:lnTo>
                    <a:cubicBezTo>
                      <a:pt x="44715" y="22809"/>
                      <a:pt x="44715" y="11066"/>
                      <a:pt x="38391" y="4743"/>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sp>
        <p:nvSpPr>
          <p:cNvPr id="112" name="Text Placeholder 9">
            <a:extLst>
              <a:ext uri="{FF2B5EF4-FFF2-40B4-BE49-F238E27FC236}">
                <a16:creationId xmlns:a16="http://schemas.microsoft.com/office/drawing/2014/main" id="{379E1DA9-B65D-65B1-2AB0-6C346F2E00B2}"/>
              </a:ext>
            </a:extLst>
          </p:cNvPr>
          <p:cNvSpPr txBox="1">
            <a:spLocks/>
          </p:cNvSpPr>
          <p:nvPr/>
        </p:nvSpPr>
        <p:spPr>
          <a:xfrm>
            <a:off x="486494" y="6524985"/>
            <a:ext cx="6500272" cy="908163"/>
          </a:xfrm>
          <a:prstGeom prst="rect">
            <a:avLst/>
          </a:prstGeom>
        </p:spPr>
        <p:txBody>
          <a:bodyPr numCol="2"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just">
              <a:lnSpc>
                <a:spcPts val="1120"/>
              </a:lnSpc>
            </a:pPr>
            <a:r>
              <a:rPr lang="en-US" dirty="0"/>
              <a:t>A number of strategies and approaches were developed to help university staff to embrace digital tools confidently, enhance their pedagogical skills, and promote digital wellbeing in the academic environment. The Centre for Pedagogical Innovation and Development (CPID) played a pivotal role in providing ongoing support and training, ensuring that academic staff had the necessary resources and knowledge to effectively integrate digital technologies into their teaching practices. </a:t>
            </a:r>
          </a:p>
        </p:txBody>
      </p:sp>
      <p:sp>
        <p:nvSpPr>
          <p:cNvPr id="114" name="TextBox 113">
            <a:extLst>
              <a:ext uri="{FF2B5EF4-FFF2-40B4-BE49-F238E27FC236}">
                <a16:creationId xmlns:a16="http://schemas.microsoft.com/office/drawing/2014/main" id="{A71AE072-D78D-3B86-FFC2-650FED234B80}"/>
              </a:ext>
            </a:extLst>
          </p:cNvPr>
          <p:cNvSpPr txBox="1"/>
          <p:nvPr/>
        </p:nvSpPr>
        <p:spPr>
          <a:xfrm>
            <a:off x="486494" y="6132459"/>
            <a:ext cx="5871572" cy="405047"/>
          </a:xfrm>
          <a:prstGeom prst="rect">
            <a:avLst/>
          </a:prstGeom>
          <a:noFill/>
        </p:spPr>
        <p:txBody>
          <a:bodyPr wrap="square">
            <a:spAutoFit/>
          </a:bodyPr>
          <a:lstStyle/>
          <a:p>
            <a:pPr>
              <a:lnSpc>
                <a:spcPts val="1220"/>
              </a:lnSpc>
            </a:pPr>
            <a:r>
              <a:rPr lang="en-US" b="1" dirty="0">
                <a:latin typeface="Calibri" panose="020F0502020204030204" pitchFamily="34" charset="0"/>
                <a:cs typeface="Calibri" panose="020F0502020204030204" pitchFamily="34" charset="0"/>
              </a:rPr>
              <a:t>What kind of outcomes the actions had and how it improved the employee wellbeing/ reduced technostress </a:t>
            </a:r>
            <a:r>
              <a:rPr lang="en-US" b="1" dirty="0" err="1">
                <a:latin typeface="Calibri" panose="020F0502020204030204" pitchFamily="34" charset="0"/>
                <a:cs typeface="Calibri" panose="020F0502020204030204" pitchFamily="34" charset="0"/>
              </a:rPr>
              <a:t>etc</a:t>
            </a:r>
            <a:r>
              <a:rPr lang="en-US" b="1" dirty="0">
                <a:latin typeface="Calibri" panose="020F0502020204030204" pitchFamily="34" charset="0"/>
                <a:cs typeface="Calibri" panose="020F0502020204030204" pitchFamily="34" charset="0"/>
              </a:rPr>
              <a:t>? </a:t>
            </a:r>
          </a:p>
        </p:txBody>
      </p:sp>
      <p:cxnSp>
        <p:nvCxnSpPr>
          <p:cNvPr id="127" name="Straight Connector 126">
            <a:extLst>
              <a:ext uri="{FF2B5EF4-FFF2-40B4-BE49-F238E27FC236}">
                <a16:creationId xmlns:a16="http://schemas.microsoft.com/office/drawing/2014/main" id="{27DE4826-DCCB-1A9A-C463-8BB1C3E6A640}"/>
              </a:ext>
            </a:extLst>
          </p:cNvPr>
          <p:cNvCxnSpPr>
            <a:cxnSpLocks/>
          </p:cNvCxnSpPr>
          <p:nvPr/>
        </p:nvCxnSpPr>
        <p:spPr>
          <a:xfrm flipH="1">
            <a:off x="14312" y="5881339"/>
            <a:ext cx="755967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34" name="TextBox 133">
            <a:extLst>
              <a:ext uri="{FF2B5EF4-FFF2-40B4-BE49-F238E27FC236}">
                <a16:creationId xmlns:a16="http://schemas.microsoft.com/office/drawing/2014/main" id="{2DE2AB8D-EC15-9822-1808-14C17028D841}"/>
              </a:ext>
            </a:extLst>
          </p:cNvPr>
          <p:cNvSpPr txBox="1"/>
          <p:nvPr/>
        </p:nvSpPr>
        <p:spPr>
          <a:xfrm>
            <a:off x="439432" y="5718927"/>
            <a:ext cx="213526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OUTCOME</a:t>
            </a:r>
            <a:r>
              <a:rPr lang="en-US" sz="1600" b="1" dirty="0">
                <a:solidFill>
                  <a:srgbClr val="E87A33"/>
                </a:solidFill>
                <a:highlight>
                  <a:srgbClr val="E87A33"/>
                </a:highlight>
                <a:latin typeface="Calibri" panose="020F0502020204030204" pitchFamily="34" charset="0"/>
                <a:ea typeface="Calibri" panose="020F0502020204030204" pitchFamily="34" charset="0"/>
              </a:rPr>
              <a:t>.</a:t>
            </a:r>
          </a:p>
        </p:txBody>
      </p:sp>
      <p:sp>
        <p:nvSpPr>
          <p:cNvPr id="135" name="Rectangle 134">
            <a:extLst>
              <a:ext uri="{FF2B5EF4-FFF2-40B4-BE49-F238E27FC236}">
                <a16:creationId xmlns:a16="http://schemas.microsoft.com/office/drawing/2014/main" id="{75539987-5B03-5C84-2B4E-3449022CC32D}"/>
              </a:ext>
            </a:extLst>
          </p:cNvPr>
          <p:cNvSpPr/>
          <p:nvPr/>
        </p:nvSpPr>
        <p:spPr>
          <a:xfrm>
            <a:off x="6196451" y="5787373"/>
            <a:ext cx="815924" cy="19711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0" name="Graphic 3">
            <a:extLst>
              <a:ext uri="{FF2B5EF4-FFF2-40B4-BE49-F238E27FC236}">
                <a16:creationId xmlns:a16="http://schemas.microsoft.com/office/drawing/2014/main" id="{85C1A765-6B81-E26F-16F1-F8D75182889D}"/>
              </a:ext>
            </a:extLst>
          </p:cNvPr>
          <p:cNvGrpSpPr>
            <a:grpSpLocks noChangeAspect="1"/>
          </p:cNvGrpSpPr>
          <p:nvPr/>
        </p:nvGrpSpPr>
        <p:grpSpPr>
          <a:xfrm>
            <a:off x="6387874" y="5569793"/>
            <a:ext cx="539325" cy="540000"/>
            <a:chOff x="6601914" y="3685068"/>
            <a:chExt cx="1090935" cy="1092304"/>
          </a:xfrm>
        </p:grpSpPr>
        <p:sp>
          <p:nvSpPr>
            <p:cNvPr id="151" name="Freeform 150">
              <a:extLst>
                <a:ext uri="{FF2B5EF4-FFF2-40B4-BE49-F238E27FC236}">
                  <a16:creationId xmlns:a16="http://schemas.microsoft.com/office/drawing/2014/main" id="{F348BA66-BBE7-CE78-2D6E-1C6356182543}"/>
                </a:ext>
              </a:extLst>
            </p:cNvPr>
            <p:cNvSpPr/>
            <p:nvPr/>
          </p:nvSpPr>
          <p:spPr>
            <a:xfrm>
              <a:off x="7504284" y="3891461"/>
              <a:ext cx="49369" cy="469012"/>
            </a:xfrm>
            <a:custGeom>
              <a:avLst/>
              <a:gdLst>
                <a:gd name="connsiteX0" fmla="*/ -1 w 49369"/>
                <a:gd name="connsiteY0" fmla="*/ 0 h 469012"/>
                <a:gd name="connsiteX1" fmla="*/ 49369 w 49369"/>
                <a:gd name="connsiteY1" fmla="*/ 0 h 469012"/>
                <a:gd name="connsiteX2" fmla="*/ 49369 w 49369"/>
                <a:gd name="connsiteY2" fmla="*/ 469012 h 469012"/>
                <a:gd name="connsiteX3" fmla="*/ -1 w 49369"/>
                <a:gd name="connsiteY3" fmla="*/ 469012 h 469012"/>
              </a:gdLst>
              <a:ahLst/>
              <a:cxnLst>
                <a:cxn ang="0">
                  <a:pos x="connsiteX0" y="connsiteY0"/>
                </a:cxn>
                <a:cxn ang="0">
                  <a:pos x="connsiteX1" y="connsiteY1"/>
                </a:cxn>
                <a:cxn ang="0">
                  <a:pos x="connsiteX2" y="connsiteY2"/>
                </a:cxn>
                <a:cxn ang="0">
                  <a:pos x="connsiteX3" y="connsiteY3"/>
                </a:cxn>
              </a:cxnLst>
              <a:rect l="l" t="t" r="r" b="b"/>
              <a:pathLst>
                <a:path w="49369" h="469012">
                  <a:moveTo>
                    <a:pt x="-1" y="0"/>
                  </a:moveTo>
                  <a:lnTo>
                    <a:pt x="49369" y="0"/>
                  </a:lnTo>
                  <a:lnTo>
                    <a:pt x="49369" y="469012"/>
                  </a:lnTo>
                  <a:lnTo>
                    <a:pt x="-1" y="469012"/>
                  </a:lnTo>
                  <a:close/>
                </a:path>
              </a:pathLst>
            </a:custGeom>
            <a:solidFill>
              <a:srgbClr val="E87A33"/>
            </a:solidFill>
            <a:ln w="27426" cap="flat">
              <a:noFill/>
              <a:prstDash val="solid"/>
              <a:miter/>
            </a:ln>
          </p:spPr>
          <p:txBody>
            <a:bodyPr rtlCol="0" anchor="ctr"/>
            <a:lstStyle/>
            <a:p>
              <a:endParaRPr lang="en-US"/>
            </a:p>
          </p:txBody>
        </p:sp>
        <p:sp>
          <p:nvSpPr>
            <p:cNvPr id="152" name="Freeform 151">
              <a:extLst>
                <a:ext uri="{FF2B5EF4-FFF2-40B4-BE49-F238E27FC236}">
                  <a16:creationId xmlns:a16="http://schemas.microsoft.com/office/drawing/2014/main" id="{7251075B-E3BB-1A34-C196-E7AFAAF4AF54}"/>
                </a:ext>
              </a:extLst>
            </p:cNvPr>
            <p:cNvSpPr/>
            <p:nvPr/>
          </p:nvSpPr>
          <p:spPr>
            <a:xfrm>
              <a:off x="6708882" y="3822892"/>
              <a:ext cx="230392" cy="255076"/>
            </a:xfrm>
            <a:custGeom>
              <a:avLst/>
              <a:gdLst>
                <a:gd name="connsiteX0" fmla="*/ -1 w 230392"/>
                <a:gd name="connsiteY0" fmla="*/ 0 h 255076"/>
                <a:gd name="connsiteX1" fmla="*/ 230392 w 230392"/>
                <a:gd name="connsiteY1" fmla="*/ 0 h 255076"/>
                <a:gd name="connsiteX2" fmla="*/ 230392 w 230392"/>
                <a:gd name="connsiteY2" fmla="*/ 255077 h 255076"/>
                <a:gd name="connsiteX3" fmla="*/ -1 w 230392"/>
                <a:gd name="connsiteY3" fmla="*/ 255077 h 255076"/>
              </a:gdLst>
              <a:ahLst/>
              <a:cxnLst>
                <a:cxn ang="0">
                  <a:pos x="connsiteX0" y="connsiteY0"/>
                </a:cxn>
                <a:cxn ang="0">
                  <a:pos x="connsiteX1" y="connsiteY1"/>
                </a:cxn>
                <a:cxn ang="0">
                  <a:pos x="connsiteX2" y="connsiteY2"/>
                </a:cxn>
                <a:cxn ang="0">
                  <a:pos x="connsiteX3" y="connsiteY3"/>
                </a:cxn>
              </a:cxnLst>
              <a:rect l="l" t="t" r="r" b="b"/>
              <a:pathLst>
                <a:path w="230392" h="255076">
                  <a:moveTo>
                    <a:pt x="-1" y="0"/>
                  </a:moveTo>
                  <a:lnTo>
                    <a:pt x="230392" y="0"/>
                  </a:lnTo>
                  <a:lnTo>
                    <a:pt x="230392" y="255077"/>
                  </a:lnTo>
                  <a:lnTo>
                    <a:pt x="-1" y="255077"/>
                  </a:lnTo>
                  <a:close/>
                </a:path>
              </a:pathLst>
            </a:custGeom>
            <a:solidFill>
              <a:srgbClr val="E87A33"/>
            </a:solidFill>
            <a:ln w="27426" cap="flat">
              <a:noFill/>
              <a:prstDash val="solid"/>
              <a:miter/>
            </a:ln>
          </p:spPr>
          <p:txBody>
            <a:bodyPr rtlCol="0" anchor="ctr"/>
            <a:lstStyle/>
            <a:p>
              <a:endParaRPr lang="en-US"/>
            </a:p>
          </p:txBody>
        </p:sp>
        <p:grpSp>
          <p:nvGrpSpPr>
            <p:cNvPr id="153" name="Graphic 3">
              <a:extLst>
                <a:ext uri="{FF2B5EF4-FFF2-40B4-BE49-F238E27FC236}">
                  <a16:creationId xmlns:a16="http://schemas.microsoft.com/office/drawing/2014/main" id="{4D9DF06A-D602-9DE0-090F-15751BD328E4}"/>
                </a:ext>
              </a:extLst>
            </p:cNvPr>
            <p:cNvGrpSpPr/>
            <p:nvPr/>
          </p:nvGrpSpPr>
          <p:grpSpPr>
            <a:xfrm>
              <a:off x="6601914" y="3685068"/>
              <a:ext cx="1090935" cy="1092304"/>
              <a:chOff x="6601914" y="3685068"/>
              <a:chExt cx="1090935" cy="1092304"/>
            </a:xfrm>
            <a:solidFill>
              <a:srgbClr val="000000"/>
            </a:solidFill>
          </p:grpSpPr>
          <p:sp>
            <p:nvSpPr>
              <p:cNvPr id="154" name="Freeform 153">
                <a:extLst>
                  <a:ext uri="{FF2B5EF4-FFF2-40B4-BE49-F238E27FC236}">
                    <a16:creationId xmlns:a16="http://schemas.microsoft.com/office/drawing/2014/main" id="{EA2F8619-C97E-50AA-E7FA-43F51946E523}"/>
                  </a:ext>
                </a:extLst>
              </p:cNvPr>
              <p:cNvSpPr/>
              <p:nvPr/>
            </p:nvSpPr>
            <p:spPr>
              <a:xfrm>
                <a:off x="7136754" y="4173965"/>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55" name="Freeform 154">
                <a:extLst>
                  <a:ext uri="{FF2B5EF4-FFF2-40B4-BE49-F238E27FC236}">
                    <a16:creationId xmlns:a16="http://schemas.microsoft.com/office/drawing/2014/main" id="{5E6262B0-C2B1-6928-8FA8-551F8B589502}"/>
                  </a:ext>
                </a:extLst>
              </p:cNvPr>
              <p:cNvSpPr/>
              <p:nvPr/>
            </p:nvSpPr>
            <p:spPr>
              <a:xfrm>
                <a:off x="7136754" y="4126625"/>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6" y="22656"/>
                      <a:pt x="0" y="17170"/>
                      <a:pt x="0" y="11684"/>
                    </a:cubicBezTo>
                    <a:cubicBezTo>
                      <a:pt x="0" y="6199"/>
                      <a:pt x="5486" y="714"/>
                      <a:pt x="10970" y="714"/>
                    </a:cubicBezTo>
                    <a:cubicBezTo>
                      <a:pt x="19200"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grpSp>
            <p:nvGrpSpPr>
              <p:cNvPr id="156" name="Graphic 3">
                <a:extLst>
                  <a:ext uri="{FF2B5EF4-FFF2-40B4-BE49-F238E27FC236}">
                    <a16:creationId xmlns:a16="http://schemas.microsoft.com/office/drawing/2014/main" id="{5458B6E0-F67E-556F-FE00-818F8248EAB6}"/>
                  </a:ext>
                </a:extLst>
              </p:cNvPr>
              <p:cNvGrpSpPr/>
              <p:nvPr/>
            </p:nvGrpSpPr>
            <p:grpSpPr>
              <a:xfrm>
                <a:off x="6601914" y="3685068"/>
                <a:ext cx="1090935" cy="1092304"/>
                <a:chOff x="6601914" y="3685068"/>
                <a:chExt cx="1090935" cy="1092304"/>
              </a:xfrm>
              <a:solidFill>
                <a:srgbClr val="000000"/>
              </a:solidFill>
            </p:grpSpPr>
            <p:sp>
              <p:nvSpPr>
                <p:cNvPr id="177" name="Freeform 176">
                  <a:extLst>
                    <a:ext uri="{FF2B5EF4-FFF2-40B4-BE49-F238E27FC236}">
                      <a16:creationId xmlns:a16="http://schemas.microsoft.com/office/drawing/2014/main" id="{E9E46022-1B50-8586-55B2-4C4037C7180A}"/>
                    </a:ext>
                  </a:extLst>
                </p:cNvPr>
                <p:cNvSpPr/>
                <p:nvPr/>
              </p:nvSpPr>
              <p:spPr>
                <a:xfrm>
                  <a:off x="7136754" y="4077969"/>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78" name="Freeform 177">
                  <a:extLst>
                    <a:ext uri="{FF2B5EF4-FFF2-40B4-BE49-F238E27FC236}">
                      <a16:creationId xmlns:a16="http://schemas.microsoft.com/office/drawing/2014/main" id="{F56B4D99-D5B4-D49F-38BE-5F812A8CFABC}"/>
                    </a:ext>
                  </a:extLst>
                </p:cNvPr>
                <p:cNvSpPr/>
                <p:nvPr/>
              </p:nvSpPr>
              <p:spPr>
                <a:xfrm>
                  <a:off x="6601914" y="3685068"/>
                  <a:ext cx="1090935" cy="1092304"/>
                </a:xfrm>
                <a:custGeom>
                  <a:avLst/>
                  <a:gdLst>
                    <a:gd name="connsiteX0" fmla="*/ 1088879 w 1090935"/>
                    <a:gd name="connsiteY0" fmla="*/ 102168 h 1092304"/>
                    <a:gd name="connsiteX1" fmla="*/ 1028538 w 1090935"/>
                    <a:gd name="connsiteY1" fmla="*/ 6171 h 1092304"/>
                    <a:gd name="connsiteX2" fmla="*/ 1009338 w 1090935"/>
                    <a:gd name="connsiteY2" fmla="*/ 6171 h 1092304"/>
                    <a:gd name="connsiteX3" fmla="*/ 948997 w 1090935"/>
                    <a:gd name="connsiteY3" fmla="*/ 102168 h 1092304"/>
                    <a:gd name="connsiteX4" fmla="*/ 946255 w 1090935"/>
                    <a:gd name="connsiteY4" fmla="*/ 107654 h 1092304"/>
                    <a:gd name="connsiteX5" fmla="*/ 946255 w 1090935"/>
                    <a:gd name="connsiteY5" fmla="*/ 332560 h 1092304"/>
                    <a:gd name="connsiteX6" fmla="*/ 614379 w 1090935"/>
                    <a:gd name="connsiteY6" fmla="*/ 332560 h 1092304"/>
                    <a:gd name="connsiteX7" fmla="*/ 655520 w 1090935"/>
                    <a:gd name="connsiteY7" fmla="*/ 272219 h 1092304"/>
                    <a:gd name="connsiteX8" fmla="*/ 671978 w 1090935"/>
                    <a:gd name="connsiteY8" fmla="*/ 272219 h 1092304"/>
                    <a:gd name="connsiteX9" fmla="*/ 682948 w 1090935"/>
                    <a:gd name="connsiteY9" fmla="*/ 266733 h 1092304"/>
                    <a:gd name="connsiteX10" fmla="*/ 682948 w 1090935"/>
                    <a:gd name="connsiteY10" fmla="*/ 255762 h 1092304"/>
                    <a:gd name="connsiteX11" fmla="*/ 661006 w 1090935"/>
                    <a:gd name="connsiteY11" fmla="*/ 198164 h 1092304"/>
                    <a:gd name="connsiteX12" fmla="*/ 661006 w 1090935"/>
                    <a:gd name="connsiteY12" fmla="*/ 187193 h 1092304"/>
                    <a:gd name="connsiteX13" fmla="*/ 696662 w 1090935"/>
                    <a:gd name="connsiteY13" fmla="*/ 140567 h 1092304"/>
                    <a:gd name="connsiteX14" fmla="*/ 696662 w 1090935"/>
                    <a:gd name="connsiteY14" fmla="*/ 115881 h 1092304"/>
                    <a:gd name="connsiteX15" fmla="*/ 685692 w 1090935"/>
                    <a:gd name="connsiteY15" fmla="*/ 104911 h 1092304"/>
                    <a:gd name="connsiteX16" fmla="*/ 482726 w 1090935"/>
                    <a:gd name="connsiteY16" fmla="*/ 104911 h 1092304"/>
                    <a:gd name="connsiteX17" fmla="*/ 422385 w 1090935"/>
                    <a:gd name="connsiteY17" fmla="*/ 165251 h 1092304"/>
                    <a:gd name="connsiteX18" fmla="*/ 422385 w 1090935"/>
                    <a:gd name="connsiteY18" fmla="*/ 231078 h 1092304"/>
                    <a:gd name="connsiteX19" fmla="*/ 471756 w 1090935"/>
                    <a:gd name="connsiteY19" fmla="*/ 329817 h 1092304"/>
                    <a:gd name="connsiteX20" fmla="*/ 397701 w 1090935"/>
                    <a:gd name="connsiteY20" fmla="*/ 329817 h 1092304"/>
                    <a:gd name="connsiteX21" fmla="*/ 400443 w 1090935"/>
                    <a:gd name="connsiteY21" fmla="*/ 318846 h 1092304"/>
                    <a:gd name="connsiteX22" fmla="*/ 400443 w 1090935"/>
                    <a:gd name="connsiteY22" fmla="*/ 11657 h 1092304"/>
                    <a:gd name="connsiteX23" fmla="*/ 389473 w 1090935"/>
                    <a:gd name="connsiteY23" fmla="*/ 686 h 1092304"/>
                    <a:gd name="connsiteX24" fmla="*/ 10970 w 1090935"/>
                    <a:gd name="connsiteY24" fmla="*/ 686 h 1092304"/>
                    <a:gd name="connsiteX25" fmla="*/ 0 w 1090935"/>
                    <a:gd name="connsiteY25" fmla="*/ 11657 h 1092304"/>
                    <a:gd name="connsiteX26" fmla="*/ 0 w 1090935"/>
                    <a:gd name="connsiteY26" fmla="*/ 318846 h 1092304"/>
                    <a:gd name="connsiteX27" fmla="*/ 35656 w 1090935"/>
                    <a:gd name="connsiteY27" fmla="*/ 354502 h 1092304"/>
                    <a:gd name="connsiteX28" fmla="*/ 117939 w 1090935"/>
                    <a:gd name="connsiteY28" fmla="*/ 354502 h 1092304"/>
                    <a:gd name="connsiteX29" fmla="*/ 117939 w 1090935"/>
                    <a:gd name="connsiteY29" fmla="*/ 379187 h 1092304"/>
                    <a:gd name="connsiteX30" fmla="*/ 178280 w 1090935"/>
                    <a:gd name="connsiteY30" fmla="*/ 439527 h 1092304"/>
                    <a:gd name="connsiteX31" fmla="*/ 414157 w 1090935"/>
                    <a:gd name="connsiteY31" fmla="*/ 439527 h 1092304"/>
                    <a:gd name="connsiteX32" fmla="*/ 414157 w 1090935"/>
                    <a:gd name="connsiteY32" fmla="*/ 664434 h 1092304"/>
                    <a:gd name="connsiteX33" fmla="*/ 320904 w 1090935"/>
                    <a:gd name="connsiteY33" fmla="*/ 999051 h 1092304"/>
                    <a:gd name="connsiteX34" fmla="*/ 246849 w 1090935"/>
                    <a:gd name="connsiteY34" fmla="*/ 1081334 h 1092304"/>
                    <a:gd name="connsiteX35" fmla="*/ 257819 w 1090935"/>
                    <a:gd name="connsiteY35" fmla="*/ 1092305 h 1092304"/>
                    <a:gd name="connsiteX36" fmla="*/ 471756 w 1090935"/>
                    <a:gd name="connsiteY36" fmla="*/ 1092305 h 1092304"/>
                    <a:gd name="connsiteX37" fmla="*/ 482726 w 1090935"/>
                    <a:gd name="connsiteY37" fmla="*/ 1081334 h 1092304"/>
                    <a:gd name="connsiteX38" fmla="*/ 482726 w 1090935"/>
                    <a:gd name="connsiteY38" fmla="*/ 1010022 h 1092304"/>
                    <a:gd name="connsiteX39" fmla="*/ 543068 w 1090935"/>
                    <a:gd name="connsiteY39" fmla="*/ 774144 h 1092304"/>
                    <a:gd name="connsiteX40" fmla="*/ 603409 w 1090935"/>
                    <a:gd name="connsiteY40" fmla="*/ 1010022 h 1092304"/>
                    <a:gd name="connsiteX41" fmla="*/ 603409 w 1090935"/>
                    <a:gd name="connsiteY41" fmla="*/ 1078591 h 1092304"/>
                    <a:gd name="connsiteX42" fmla="*/ 614379 w 1090935"/>
                    <a:gd name="connsiteY42" fmla="*/ 1089562 h 1092304"/>
                    <a:gd name="connsiteX43" fmla="*/ 828316 w 1090935"/>
                    <a:gd name="connsiteY43" fmla="*/ 1089562 h 1092304"/>
                    <a:gd name="connsiteX44" fmla="*/ 839286 w 1090935"/>
                    <a:gd name="connsiteY44" fmla="*/ 1078591 h 1092304"/>
                    <a:gd name="connsiteX45" fmla="*/ 757003 w 1090935"/>
                    <a:gd name="connsiteY45" fmla="*/ 996308 h 1092304"/>
                    <a:gd name="connsiteX46" fmla="*/ 754261 w 1090935"/>
                    <a:gd name="connsiteY46" fmla="*/ 996308 h 1092304"/>
                    <a:gd name="connsiteX47" fmla="*/ 674720 w 1090935"/>
                    <a:gd name="connsiteY47" fmla="*/ 661691 h 1092304"/>
                    <a:gd name="connsiteX48" fmla="*/ 674720 w 1090935"/>
                    <a:gd name="connsiteY48" fmla="*/ 436785 h 1092304"/>
                    <a:gd name="connsiteX49" fmla="*/ 910599 w 1090935"/>
                    <a:gd name="connsiteY49" fmla="*/ 436785 h 1092304"/>
                    <a:gd name="connsiteX50" fmla="*/ 946255 w 1090935"/>
                    <a:gd name="connsiteY50" fmla="*/ 425814 h 1092304"/>
                    <a:gd name="connsiteX51" fmla="*/ 946255 w 1090935"/>
                    <a:gd name="connsiteY51" fmla="*/ 521810 h 1092304"/>
                    <a:gd name="connsiteX52" fmla="*/ 957225 w 1090935"/>
                    <a:gd name="connsiteY52" fmla="*/ 532782 h 1092304"/>
                    <a:gd name="connsiteX53" fmla="*/ 968197 w 1090935"/>
                    <a:gd name="connsiteY53" fmla="*/ 521810 h 1092304"/>
                    <a:gd name="connsiteX54" fmla="*/ 968197 w 1090935"/>
                    <a:gd name="connsiteY54" fmla="*/ 118624 h 1092304"/>
                    <a:gd name="connsiteX55" fmla="*/ 1014824 w 1090935"/>
                    <a:gd name="connsiteY55" fmla="*/ 118624 h 1092304"/>
                    <a:gd name="connsiteX56" fmla="*/ 1014824 w 1090935"/>
                    <a:gd name="connsiteY56" fmla="*/ 250277 h 1092304"/>
                    <a:gd name="connsiteX57" fmla="*/ 1025794 w 1090935"/>
                    <a:gd name="connsiteY57" fmla="*/ 261248 h 1092304"/>
                    <a:gd name="connsiteX58" fmla="*/ 1036766 w 1090935"/>
                    <a:gd name="connsiteY58" fmla="*/ 250277 h 1092304"/>
                    <a:gd name="connsiteX59" fmla="*/ 1036766 w 1090935"/>
                    <a:gd name="connsiteY59" fmla="*/ 118624 h 1092304"/>
                    <a:gd name="connsiteX60" fmla="*/ 1061451 w 1090935"/>
                    <a:gd name="connsiteY60" fmla="*/ 118624 h 1092304"/>
                    <a:gd name="connsiteX61" fmla="*/ 1061451 w 1090935"/>
                    <a:gd name="connsiteY61" fmla="*/ 557466 h 1092304"/>
                    <a:gd name="connsiteX62" fmla="*/ 954483 w 1090935"/>
                    <a:gd name="connsiteY62" fmla="*/ 557466 h 1092304"/>
                    <a:gd name="connsiteX63" fmla="*/ 943511 w 1090935"/>
                    <a:gd name="connsiteY63" fmla="*/ 568437 h 1092304"/>
                    <a:gd name="connsiteX64" fmla="*/ 943511 w 1090935"/>
                    <a:gd name="connsiteY64" fmla="*/ 650720 h 1092304"/>
                    <a:gd name="connsiteX65" fmla="*/ 1003852 w 1090935"/>
                    <a:gd name="connsiteY65" fmla="*/ 711061 h 1092304"/>
                    <a:gd name="connsiteX66" fmla="*/ 1028538 w 1090935"/>
                    <a:gd name="connsiteY66" fmla="*/ 711061 h 1092304"/>
                    <a:gd name="connsiteX67" fmla="*/ 1088879 w 1090935"/>
                    <a:gd name="connsiteY67" fmla="*/ 650720 h 1092304"/>
                    <a:gd name="connsiteX68" fmla="*/ 1088879 w 1090935"/>
                    <a:gd name="connsiteY68" fmla="*/ 104911 h 1092304"/>
                    <a:gd name="connsiteX69" fmla="*/ 1088879 w 1090935"/>
                    <a:gd name="connsiteY69" fmla="*/ 102168 h 1092304"/>
                    <a:gd name="connsiteX70" fmla="*/ 1088879 w 1090935"/>
                    <a:gd name="connsiteY70" fmla="*/ 102168 h 1092304"/>
                    <a:gd name="connsiteX71" fmla="*/ 452557 w 1090935"/>
                    <a:gd name="connsiteY71" fmla="*/ 167994 h 1092304"/>
                    <a:gd name="connsiteX72" fmla="*/ 488212 w 1090935"/>
                    <a:gd name="connsiteY72" fmla="*/ 132338 h 1092304"/>
                    <a:gd name="connsiteX73" fmla="*/ 677464 w 1090935"/>
                    <a:gd name="connsiteY73" fmla="*/ 132338 h 1092304"/>
                    <a:gd name="connsiteX74" fmla="*/ 677464 w 1090935"/>
                    <a:gd name="connsiteY74" fmla="*/ 143309 h 1092304"/>
                    <a:gd name="connsiteX75" fmla="*/ 652778 w 1090935"/>
                    <a:gd name="connsiteY75" fmla="*/ 167994 h 1092304"/>
                    <a:gd name="connsiteX76" fmla="*/ 499184 w 1090935"/>
                    <a:gd name="connsiteY76" fmla="*/ 167994 h 1092304"/>
                    <a:gd name="connsiteX77" fmla="*/ 488212 w 1090935"/>
                    <a:gd name="connsiteY77" fmla="*/ 178965 h 1092304"/>
                    <a:gd name="connsiteX78" fmla="*/ 488212 w 1090935"/>
                    <a:gd name="connsiteY78" fmla="*/ 189936 h 1092304"/>
                    <a:gd name="connsiteX79" fmla="*/ 452557 w 1090935"/>
                    <a:gd name="connsiteY79" fmla="*/ 225592 h 1092304"/>
                    <a:gd name="connsiteX80" fmla="*/ 452557 w 1090935"/>
                    <a:gd name="connsiteY80" fmla="*/ 167994 h 1092304"/>
                    <a:gd name="connsiteX81" fmla="*/ 452557 w 1090935"/>
                    <a:gd name="connsiteY81" fmla="*/ 250277 h 1092304"/>
                    <a:gd name="connsiteX82" fmla="*/ 510154 w 1090935"/>
                    <a:gd name="connsiteY82" fmla="*/ 189936 h 1092304"/>
                    <a:gd name="connsiteX83" fmla="*/ 641807 w 1090935"/>
                    <a:gd name="connsiteY83" fmla="*/ 189936 h 1092304"/>
                    <a:gd name="connsiteX84" fmla="*/ 641807 w 1090935"/>
                    <a:gd name="connsiteY84" fmla="*/ 200907 h 1092304"/>
                    <a:gd name="connsiteX85" fmla="*/ 641807 w 1090935"/>
                    <a:gd name="connsiteY85" fmla="*/ 206393 h 1092304"/>
                    <a:gd name="connsiteX86" fmla="*/ 658264 w 1090935"/>
                    <a:gd name="connsiteY86" fmla="*/ 250277 h 1092304"/>
                    <a:gd name="connsiteX87" fmla="*/ 650036 w 1090935"/>
                    <a:gd name="connsiteY87" fmla="*/ 250277 h 1092304"/>
                    <a:gd name="connsiteX88" fmla="*/ 639064 w 1090935"/>
                    <a:gd name="connsiteY88" fmla="*/ 258505 h 1092304"/>
                    <a:gd name="connsiteX89" fmla="*/ 543068 w 1090935"/>
                    <a:gd name="connsiteY89" fmla="*/ 332560 h 1092304"/>
                    <a:gd name="connsiteX90" fmla="*/ 452557 w 1090935"/>
                    <a:gd name="connsiteY90" fmla="*/ 250277 h 1092304"/>
                    <a:gd name="connsiteX91" fmla="*/ 452557 w 1090935"/>
                    <a:gd name="connsiteY91" fmla="*/ 250277 h 1092304"/>
                    <a:gd name="connsiteX92" fmla="*/ 1020310 w 1090935"/>
                    <a:gd name="connsiteY92" fmla="*/ 36342 h 1092304"/>
                    <a:gd name="connsiteX93" fmla="*/ 1058708 w 1090935"/>
                    <a:gd name="connsiteY93" fmla="*/ 96682 h 1092304"/>
                    <a:gd name="connsiteX94" fmla="*/ 981910 w 1090935"/>
                    <a:gd name="connsiteY94" fmla="*/ 96682 h 1092304"/>
                    <a:gd name="connsiteX95" fmla="*/ 1020310 w 1090935"/>
                    <a:gd name="connsiteY95" fmla="*/ 36342 h 1092304"/>
                    <a:gd name="connsiteX96" fmla="*/ 381244 w 1090935"/>
                    <a:gd name="connsiteY96" fmla="*/ 285933 h 1092304"/>
                    <a:gd name="connsiteX97" fmla="*/ 213936 w 1090935"/>
                    <a:gd name="connsiteY97" fmla="*/ 285933 h 1092304"/>
                    <a:gd name="connsiteX98" fmla="*/ 213936 w 1090935"/>
                    <a:gd name="connsiteY98" fmla="*/ 25371 h 1092304"/>
                    <a:gd name="connsiteX99" fmla="*/ 381244 w 1090935"/>
                    <a:gd name="connsiteY99" fmla="*/ 25371 h 1092304"/>
                    <a:gd name="connsiteX100" fmla="*/ 381244 w 1090935"/>
                    <a:gd name="connsiteY100" fmla="*/ 285933 h 1092304"/>
                    <a:gd name="connsiteX101" fmla="*/ 24684 w 1090935"/>
                    <a:gd name="connsiteY101" fmla="*/ 321589 h 1092304"/>
                    <a:gd name="connsiteX102" fmla="*/ 24684 w 1090935"/>
                    <a:gd name="connsiteY102" fmla="*/ 25371 h 1092304"/>
                    <a:gd name="connsiteX103" fmla="*/ 191994 w 1090935"/>
                    <a:gd name="connsiteY103" fmla="*/ 25371 h 1092304"/>
                    <a:gd name="connsiteX104" fmla="*/ 191994 w 1090935"/>
                    <a:gd name="connsiteY104" fmla="*/ 285933 h 1092304"/>
                    <a:gd name="connsiteX105" fmla="*/ 60341 w 1090935"/>
                    <a:gd name="connsiteY105" fmla="*/ 285933 h 1092304"/>
                    <a:gd name="connsiteX106" fmla="*/ 49369 w 1090935"/>
                    <a:gd name="connsiteY106" fmla="*/ 296904 h 1092304"/>
                    <a:gd name="connsiteX107" fmla="*/ 60341 w 1090935"/>
                    <a:gd name="connsiteY107" fmla="*/ 307875 h 1092304"/>
                    <a:gd name="connsiteX108" fmla="*/ 381244 w 1090935"/>
                    <a:gd name="connsiteY108" fmla="*/ 307875 h 1092304"/>
                    <a:gd name="connsiteX109" fmla="*/ 381244 w 1090935"/>
                    <a:gd name="connsiteY109" fmla="*/ 318846 h 1092304"/>
                    <a:gd name="connsiteX110" fmla="*/ 370274 w 1090935"/>
                    <a:gd name="connsiteY110" fmla="*/ 329817 h 1092304"/>
                    <a:gd name="connsiteX111" fmla="*/ 35656 w 1090935"/>
                    <a:gd name="connsiteY111" fmla="*/ 329817 h 1092304"/>
                    <a:gd name="connsiteX112" fmla="*/ 24684 w 1090935"/>
                    <a:gd name="connsiteY112" fmla="*/ 321589 h 1092304"/>
                    <a:gd name="connsiteX113" fmla="*/ 24684 w 1090935"/>
                    <a:gd name="connsiteY113" fmla="*/ 321589 h 1092304"/>
                    <a:gd name="connsiteX114" fmla="*/ 142624 w 1090935"/>
                    <a:gd name="connsiteY114" fmla="*/ 381930 h 1092304"/>
                    <a:gd name="connsiteX115" fmla="*/ 142624 w 1090935"/>
                    <a:gd name="connsiteY115" fmla="*/ 357245 h 1092304"/>
                    <a:gd name="connsiteX116" fmla="*/ 178280 w 1090935"/>
                    <a:gd name="connsiteY116" fmla="*/ 357245 h 1092304"/>
                    <a:gd name="connsiteX117" fmla="*/ 178280 w 1090935"/>
                    <a:gd name="connsiteY117" fmla="*/ 417585 h 1092304"/>
                    <a:gd name="connsiteX118" fmla="*/ 142624 w 1090935"/>
                    <a:gd name="connsiteY118" fmla="*/ 381930 h 1092304"/>
                    <a:gd name="connsiteX119" fmla="*/ 142624 w 1090935"/>
                    <a:gd name="connsiteY119" fmla="*/ 381930 h 1092304"/>
                    <a:gd name="connsiteX120" fmla="*/ 463527 w 1090935"/>
                    <a:gd name="connsiteY120" fmla="*/ 1067620 h 1092304"/>
                    <a:gd name="connsiteX121" fmla="*/ 274277 w 1090935"/>
                    <a:gd name="connsiteY121" fmla="*/ 1067620 h 1092304"/>
                    <a:gd name="connsiteX122" fmla="*/ 331874 w 1090935"/>
                    <a:gd name="connsiteY122" fmla="*/ 1020993 h 1092304"/>
                    <a:gd name="connsiteX123" fmla="*/ 463527 w 1090935"/>
                    <a:gd name="connsiteY123" fmla="*/ 1020993 h 1092304"/>
                    <a:gd name="connsiteX124" fmla="*/ 463527 w 1090935"/>
                    <a:gd name="connsiteY124" fmla="*/ 1067620 h 1092304"/>
                    <a:gd name="connsiteX125" fmla="*/ 817344 w 1090935"/>
                    <a:gd name="connsiteY125" fmla="*/ 1067620 h 1092304"/>
                    <a:gd name="connsiteX126" fmla="*/ 628093 w 1090935"/>
                    <a:gd name="connsiteY126" fmla="*/ 1067620 h 1092304"/>
                    <a:gd name="connsiteX127" fmla="*/ 628093 w 1090935"/>
                    <a:gd name="connsiteY127" fmla="*/ 1020993 h 1092304"/>
                    <a:gd name="connsiteX128" fmla="*/ 759747 w 1090935"/>
                    <a:gd name="connsiteY128" fmla="*/ 1020993 h 1092304"/>
                    <a:gd name="connsiteX129" fmla="*/ 817344 w 1090935"/>
                    <a:gd name="connsiteY129" fmla="*/ 1067620 h 1092304"/>
                    <a:gd name="connsiteX130" fmla="*/ 817344 w 1090935"/>
                    <a:gd name="connsiteY130" fmla="*/ 1067620 h 1092304"/>
                    <a:gd name="connsiteX131" fmla="*/ 663750 w 1090935"/>
                    <a:gd name="connsiteY131" fmla="*/ 417585 h 1092304"/>
                    <a:gd name="connsiteX132" fmla="*/ 652778 w 1090935"/>
                    <a:gd name="connsiteY132" fmla="*/ 428557 h 1092304"/>
                    <a:gd name="connsiteX133" fmla="*/ 652778 w 1090935"/>
                    <a:gd name="connsiteY133" fmla="*/ 631521 h 1092304"/>
                    <a:gd name="connsiteX134" fmla="*/ 474498 w 1090935"/>
                    <a:gd name="connsiteY134" fmla="*/ 631521 h 1092304"/>
                    <a:gd name="connsiteX135" fmla="*/ 463527 w 1090935"/>
                    <a:gd name="connsiteY135" fmla="*/ 642492 h 1092304"/>
                    <a:gd name="connsiteX136" fmla="*/ 474498 w 1090935"/>
                    <a:gd name="connsiteY136" fmla="*/ 653463 h 1092304"/>
                    <a:gd name="connsiteX137" fmla="*/ 652778 w 1090935"/>
                    <a:gd name="connsiteY137" fmla="*/ 653463 h 1092304"/>
                    <a:gd name="connsiteX138" fmla="*/ 652778 w 1090935"/>
                    <a:gd name="connsiteY138" fmla="*/ 664434 h 1092304"/>
                    <a:gd name="connsiteX139" fmla="*/ 652778 w 1090935"/>
                    <a:gd name="connsiteY139" fmla="*/ 667177 h 1092304"/>
                    <a:gd name="connsiteX140" fmla="*/ 732319 w 1090935"/>
                    <a:gd name="connsiteY140" fmla="*/ 996308 h 1092304"/>
                    <a:gd name="connsiteX141" fmla="*/ 625351 w 1090935"/>
                    <a:gd name="connsiteY141" fmla="*/ 996308 h 1092304"/>
                    <a:gd name="connsiteX142" fmla="*/ 556781 w 1090935"/>
                    <a:gd name="connsiteY142" fmla="*/ 722032 h 1092304"/>
                    <a:gd name="connsiteX143" fmla="*/ 545810 w 1090935"/>
                    <a:gd name="connsiteY143" fmla="*/ 713804 h 1092304"/>
                    <a:gd name="connsiteX144" fmla="*/ 534840 w 1090935"/>
                    <a:gd name="connsiteY144" fmla="*/ 722032 h 1092304"/>
                    <a:gd name="connsiteX145" fmla="*/ 466270 w 1090935"/>
                    <a:gd name="connsiteY145" fmla="*/ 996308 h 1092304"/>
                    <a:gd name="connsiteX146" fmla="*/ 348332 w 1090935"/>
                    <a:gd name="connsiteY146" fmla="*/ 996308 h 1092304"/>
                    <a:gd name="connsiteX147" fmla="*/ 438843 w 1090935"/>
                    <a:gd name="connsiteY147" fmla="*/ 667177 h 1092304"/>
                    <a:gd name="connsiteX148" fmla="*/ 438843 w 1090935"/>
                    <a:gd name="connsiteY148" fmla="*/ 664434 h 1092304"/>
                    <a:gd name="connsiteX149" fmla="*/ 438843 w 1090935"/>
                    <a:gd name="connsiteY149" fmla="*/ 428557 h 1092304"/>
                    <a:gd name="connsiteX150" fmla="*/ 427871 w 1090935"/>
                    <a:gd name="connsiteY150" fmla="*/ 417585 h 1092304"/>
                    <a:gd name="connsiteX151" fmla="*/ 202964 w 1090935"/>
                    <a:gd name="connsiteY151" fmla="*/ 417585 h 1092304"/>
                    <a:gd name="connsiteX152" fmla="*/ 202964 w 1090935"/>
                    <a:gd name="connsiteY152" fmla="*/ 357245 h 1092304"/>
                    <a:gd name="connsiteX153" fmla="*/ 891399 w 1090935"/>
                    <a:gd name="connsiteY153" fmla="*/ 357245 h 1092304"/>
                    <a:gd name="connsiteX154" fmla="*/ 891399 w 1090935"/>
                    <a:gd name="connsiteY154" fmla="*/ 417585 h 1092304"/>
                    <a:gd name="connsiteX155" fmla="*/ 663750 w 1090935"/>
                    <a:gd name="connsiteY155" fmla="*/ 417585 h 1092304"/>
                    <a:gd name="connsiteX156" fmla="*/ 913341 w 1090935"/>
                    <a:gd name="connsiteY156" fmla="*/ 417585 h 1092304"/>
                    <a:gd name="connsiteX157" fmla="*/ 913341 w 1090935"/>
                    <a:gd name="connsiteY157" fmla="*/ 357245 h 1092304"/>
                    <a:gd name="connsiteX158" fmla="*/ 948997 w 1090935"/>
                    <a:gd name="connsiteY158" fmla="*/ 357245 h 1092304"/>
                    <a:gd name="connsiteX159" fmla="*/ 948997 w 1090935"/>
                    <a:gd name="connsiteY159" fmla="*/ 381930 h 1092304"/>
                    <a:gd name="connsiteX160" fmla="*/ 913341 w 1090935"/>
                    <a:gd name="connsiteY160" fmla="*/ 417585 h 1092304"/>
                    <a:gd name="connsiteX161" fmla="*/ 913341 w 1090935"/>
                    <a:gd name="connsiteY161" fmla="*/ 417585 h 1092304"/>
                    <a:gd name="connsiteX162" fmla="*/ 1066936 w 1090935"/>
                    <a:gd name="connsiteY162" fmla="*/ 582151 h 1092304"/>
                    <a:gd name="connsiteX163" fmla="*/ 1066936 w 1090935"/>
                    <a:gd name="connsiteY163" fmla="*/ 606836 h 1092304"/>
                    <a:gd name="connsiteX164" fmla="*/ 970939 w 1090935"/>
                    <a:gd name="connsiteY164" fmla="*/ 606836 h 1092304"/>
                    <a:gd name="connsiteX165" fmla="*/ 970939 w 1090935"/>
                    <a:gd name="connsiteY165" fmla="*/ 582151 h 1092304"/>
                    <a:gd name="connsiteX166" fmla="*/ 1066936 w 1090935"/>
                    <a:gd name="connsiteY166" fmla="*/ 582151 h 1092304"/>
                    <a:gd name="connsiteX167" fmla="*/ 1031280 w 1090935"/>
                    <a:gd name="connsiteY167" fmla="*/ 689119 h 1092304"/>
                    <a:gd name="connsiteX168" fmla="*/ 1006596 w 1090935"/>
                    <a:gd name="connsiteY168" fmla="*/ 689119 h 1092304"/>
                    <a:gd name="connsiteX169" fmla="*/ 970939 w 1090935"/>
                    <a:gd name="connsiteY169" fmla="*/ 653463 h 1092304"/>
                    <a:gd name="connsiteX170" fmla="*/ 970939 w 1090935"/>
                    <a:gd name="connsiteY170" fmla="*/ 628778 h 1092304"/>
                    <a:gd name="connsiteX171" fmla="*/ 1066936 w 1090935"/>
                    <a:gd name="connsiteY171" fmla="*/ 628778 h 1092304"/>
                    <a:gd name="connsiteX172" fmla="*/ 1066936 w 1090935"/>
                    <a:gd name="connsiteY172" fmla="*/ 653463 h 1092304"/>
                    <a:gd name="connsiteX173" fmla="*/ 1031280 w 1090935"/>
                    <a:gd name="connsiteY173" fmla="*/ 689119 h 1092304"/>
                    <a:gd name="connsiteX174" fmla="*/ 1031280 w 1090935"/>
                    <a:gd name="connsiteY174" fmla="*/ 689119 h 109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90935" h="1092304">
                      <a:moveTo>
                        <a:pt x="1088879" y="102168"/>
                      </a:moveTo>
                      <a:lnTo>
                        <a:pt x="1028538" y="6171"/>
                      </a:lnTo>
                      <a:cubicBezTo>
                        <a:pt x="1023052" y="-2057"/>
                        <a:pt x="1012080" y="-2057"/>
                        <a:pt x="1009338" y="6171"/>
                      </a:cubicBezTo>
                      <a:lnTo>
                        <a:pt x="948997" y="102168"/>
                      </a:lnTo>
                      <a:cubicBezTo>
                        <a:pt x="948997" y="104911"/>
                        <a:pt x="946255" y="104911"/>
                        <a:pt x="946255" y="107654"/>
                      </a:cubicBezTo>
                      <a:lnTo>
                        <a:pt x="946255" y="332560"/>
                      </a:lnTo>
                      <a:lnTo>
                        <a:pt x="614379" y="332560"/>
                      </a:lnTo>
                      <a:cubicBezTo>
                        <a:pt x="633579" y="318846"/>
                        <a:pt x="650036" y="296904"/>
                        <a:pt x="655520" y="272219"/>
                      </a:cubicBezTo>
                      <a:lnTo>
                        <a:pt x="671978" y="272219"/>
                      </a:lnTo>
                      <a:cubicBezTo>
                        <a:pt x="674720" y="272219"/>
                        <a:pt x="680206" y="269476"/>
                        <a:pt x="682948" y="266733"/>
                      </a:cubicBezTo>
                      <a:cubicBezTo>
                        <a:pt x="685692" y="263991"/>
                        <a:pt x="685692" y="258505"/>
                        <a:pt x="682948" y="255762"/>
                      </a:cubicBezTo>
                      <a:lnTo>
                        <a:pt x="661006" y="198164"/>
                      </a:lnTo>
                      <a:lnTo>
                        <a:pt x="661006" y="187193"/>
                      </a:lnTo>
                      <a:cubicBezTo>
                        <a:pt x="680206" y="181708"/>
                        <a:pt x="696662" y="162509"/>
                        <a:pt x="696662" y="140567"/>
                      </a:cubicBezTo>
                      <a:lnTo>
                        <a:pt x="696662" y="115881"/>
                      </a:lnTo>
                      <a:cubicBezTo>
                        <a:pt x="696662" y="110396"/>
                        <a:pt x="691178" y="104911"/>
                        <a:pt x="685692" y="104911"/>
                      </a:cubicBezTo>
                      <a:lnTo>
                        <a:pt x="482726" y="104911"/>
                      </a:lnTo>
                      <a:cubicBezTo>
                        <a:pt x="449813" y="104911"/>
                        <a:pt x="422385" y="132338"/>
                        <a:pt x="422385" y="165251"/>
                      </a:cubicBezTo>
                      <a:lnTo>
                        <a:pt x="422385" y="231078"/>
                      </a:lnTo>
                      <a:cubicBezTo>
                        <a:pt x="422385" y="272219"/>
                        <a:pt x="441585" y="307875"/>
                        <a:pt x="471756" y="329817"/>
                      </a:cubicBezTo>
                      <a:lnTo>
                        <a:pt x="397701" y="329817"/>
                      </a:lnTo>
                      <a:cubicBezTo>
                        <a:pt x="397701" y="327074"/>
                        <a:pt x="400443" y="321589"/>
                        <a:pt x="400443" y="318846"/>
                      </a:cubicBezTo>
                      <a:lnTo>
                        <a:pt x="400443" y="11657"/>
                      </a:lnTo>
                      <a:cubicBezTo>
                        <a:pt x="400443" y="6171"/>
                        <a:pt x="394958" y="686"/>
                        <a:pt x="389473" y="686"/>
                      </a:cubicBezTo>
                      <a:lnTo>
                        <a:pt x="10970" y="686"/>
                      </a:lnTo>
                      <a:cubicBezTo>
                        <a:pt x="5486" y="686"/>
                        <a:pt x="0" y="6171"/>
                        <a:pt x="0" y="11657"/>
                      </a:cubicBezTo>
                      <a:lnTo>
                        <a:pt x="0" y="318846"/>
                      </a:lnTo>
                      <a:cubicBezTo>
                        <a:pt x="0" y="338045"/>
                        <a:pt x="16456" y="354502"/>
                        <a:pt x="35656" y="354502"/>
                      </a:cubicBezTo>
                      <a:lnTo>
                        <a:pt x="117939" y="354502"/>
                      </a:lnTo>
                      <a:lnTo>
                        <a:pt x="117939" y="379187"/>
                      </a:lnTo>
                      <a:cubicBezTo>
                        <a:pt x="117939" y="412100"/>
                        <a:pt x="145366" y="439527"/>
                        <a:pt x="178280" y="439527"/>
                      </a:cubicBezTo>
                      <a:lnTo>
                        <a:pt x="414157" y="439527"/>
                      </a:lnTo>
                      <a:lnTo>
                        <a:pt x="414157" y="664434"/>
                      </a:lnTo>
                      <a:lnTo>
                        <a:pt x="320904" y="999051"/>
                      </a:lnTo>
                      <a:cubicBezTo>
                        <a:pt x="279763" y="1004537"/>
                        <a:pt x="246849" y="1040193"/>
                        <a:pt x="246849" y="1081334"/>
                      </a:cubicBezTo>
                      <a:cubicBezTo>
                        <a:pt x="246849" y="1086820"/>
                        <a:pt x="252335" y="1092305"/>
                        <a:pt x="257819" y="1092305"/>
                      </a:cubicBezTo>
                      <a:lnTo>
                        <a:pt x="471756" y="1092305"/>
                      </a:lnTo>
                      <a:cubicBezTo>
                        <a:pt x="477241" y="1092305"/>
                        <a:pt x="482726" y="1086820"/>
                        <a:pt x="482726" y="1081334"/>
                      </a:cubicBezTo>
                      <a:lnTo>
                        <a:pt x="482726" y="1010022"/>
                      </a:lnTo>
                      <a:lnTo>
                        <a:pt x="543068" y="774144"/>
                      </a:lnTo>
                      <a:lnTo>
                        <a:pt x="603409" y="1010022"/>
                      </a:lnTo>
                      <a:lnTo>
                        <a:pt x="603409" y="1078591"/>
                      </a:lnTo>
                      <a:cubicBezTo>
                        <a:pt x="603409" y="1084077"/>
                        <a:pt x="608895" y="1089562"/>
                        <a:pt x="614379" y="1089562"/>
                      </a:cubicBezTo>
                      <a:lnTo>
                        <a:pt x="828316" y="1089562"/>
                      </a:lnTo>
                      <a:cubicBezTo>
                        <a:pt x="833800" y="1089562"/>
                        <a:pt x="839286" y="1084077"/>
                        <a:pt x="839286" y="1078591"/>
                      </a:cubicBezTo>
                      <a:cubicBezTo>
                        <a:pt x="839286" y="1031964"/>
                        <a:pt x="800888" y="996308"/>
                        <a:pt x="757003" y="996308"/>
                      </a:cubicBezTo>
                      <a:lnTo>
                        <a:pt x="754261" y="996308"/>
                      </a:lnTo>
                      <a:lnTo>
                        <a:pt x="674720" y="661691"/>
                      </a:lnTo>
                      <a:lnTo>
                        <a:pt x="674720" y="436785"/>
                      </a:lnTo>
                      <a:lnTo>
                        <a:pt x="910599" y="436785"/>
                      </a:lnTo>
                      <a:cubicBezTo>
                        <a:pt x="924313" y="436785"/>
                        <a:pt x="935283" y="431299"/>
                        <a:pt x="946255" y="425814"/>
                      </a:cubicBezTo>
                      <a:lnTo>
                        <a:pt x="946255" y="521810"/>
                      </a:lnTo>
                      <a:cubicBezTo>
                        <a:pt x="946255" y="527296"/>
                        <a:pt x="951741" y="532782"/>
                        <a:pt x="957225" y="532782"/>
                      </a:cubicBezTo>
                      <a:cubicBezTo>
                        <a:pt x="962711" y="532782"/>
                        <a:pt x="968197" y="527296"/>
                        <a:pt x="968197" y="521810"/>
                      </a:cubicBezTo>
                      <a:lnTo>
                        <a:pt x="968197" y="118624"/>
                      </a:lnTo>
                      <a:lnTo>
                        <a:pt x="1014824" y="118624"/>
                      </a:lnTo>
                      <a:lnTo>
                        <a:pt x="1014824" y="250277"/>
                      </a:lnTo>
                      <a:cubicBezTo>
                        <a:pt x="1014824" y="255762"/>
                        <a:pt x="1020310" y="261248"/>
                        <a:pt x="1025794" y="261248"/>
                      </a:cubicBezTo>
                      <a:cubicBezTo>
                        <a:pt x="1031280" y="261248"/>
                        <a:pt x="1036766" y="255762"/>
                        <a:pt x="1036766" y="250277"/>
                      </a:cubicBezTo>
                      <a:lnTo>
                        <a:pt x="1036766" y="118624"/>
                      </a:lnTo>
                      <a:lnTo>
                        <a:pt x="1061451" y="118624"/>
                      </a:lnTo>
                      <a:lnTo>
                        <a:pt x="1061451" y="557466"/>
                      </a:lnTo>
                      <a:lnTo>
                        <a:pt x="954483" y="557466"/>
                      </a:lnTo>
                      <a:cubicBezTo>
                        <a:pt x="948997" y="557466"/>
                        <a:pt x="943511" y="562952"/>
                        <a:pt x="943511" y="568437"/>
                      </a:cubicBezTo>
                      <a:lnTo>
                        <a:pt x="943511" y="650720"/>
                      </a:lnTo>
                      <a:cubicBezTo>
                        <a:pt x="943511" y="683634"/>
                        <a:pt x="970939" y="711061"/>
                        <a:pt x="1003852" y="711061"/>
                      </a:cubicBezTo>
                      <a:lnTo>
                        <a:pt x="1028538" y="711061"/>
                      </a:lnTo>
                      <a:cubicBezTo>
                        <a:pt x="1061451" y="711061"/>
                        <a:pt x="1088879" y="683634"/>
                        <a:pt x="1088879" y="650720"/>
                      </a:cubicBezTo>
                      <a:lnTo>
                        <a:pt x="1088879" y="104911"/>
                      </a:lnTo>
                      <a:cubicBezTo>
                        <a:pt x="1091621" y="104911"/>
                        <a:pt x="1091621" y="104911"/>
                        <a:pt x="1088879" y="102168"/>
                      </a:cubicBezTo>
                      <a:lnTo>
                        <a:pt x="1088879" y="102168"/>
                      </a:lnTo>
                      <a:close/>
                      <a:moveTo>
                        <a:pt x="452557" y="167994"/>
                      </a:moveTo>
                      <a:cubicBezTo>
                        <a:pt x="452557" y="148795"/>
                        <a:pt x="469013" y="132338"/>
                        <a:pt x="488212" y="132338"/>
                      </a:cubicBezTo>
                      <a:lnTo>
                        <a:pt x="677464" y="132338"/>
                      </a:lnTo>
                      <a:lnTo>
                        <a:pt x="677464" y="143309"/>
                      </a:lnTo>
                      <a:cubicBezTo>
                        <a:pt x="677464" y="157023"/>
                        <a:pt x="666492" y="167994"/>
                        <a:pt x="652778" y="167994"/>
                      </a:cubicBezTo>
                      <a:lnTo>
                        <a:pt x="499184" y="167994"/>
                      </a:lnTo>
                      <a:cubicBezTo>
                        <a:pt x="493698" y="167994"/>
                        <a:pt x="488212" y="173480"/>
                        <a:pt x="488212" y="178965"/>
                      </a:cubicBezTo>
                      <a:lnTo>
                        <a:pt x="488212" y="189936"/>
                      </a:lnTo>
                      <a:cubicBezTo>
                        <a:pt x="488212" y="209136"/>
                        <a:pt x="471756" y="225592"/>
                        <a:pt x="452557" y="225592"/>
                      </a:cubicBezTo>
                      <a:lnTo>
                        <a:pt x="452557" y="167994"/>
                      </a:lnTo>
                      <a:close/>
                      <a:moveTo>
                        <a:pt x="452557" y="250277"/>
                      </a:moveTo>
                      <a:cubicBezTo>
                        <a:pt x="485470" y="250277"/>
                        <a:pt x="510154" y="222849"/>
                        <a:pt x="510154" y="189936"/>
                      </a:cubicBezTo>
                      <a:lnTo>
                        <a:pt x="641807" y="189936"/>
                      </a:lnTo>
                      <a:lnTo>
                        <a:pt x="641807" y="200907"/>
                      </a:lnTo>
                      <a:cubicBezTo>
                        <a:pt x="641807" y="203650"/>
                        <a:pt x="641807" y="203650"/>
                        <a:pt x="641807" y="206393"/>
                      </a:cubicBezTo>
                      <a:lnTo>
                        <a:pt x="658264" y="250277"/>
                      </a:lnTo>
                      <a:lnTo>
                        <a:pt x="650036" y="250277"/>
                      </a:lnTo>
                      <a:cubicBezTo>
                        <a:pt x="644550" y="250277"/>
                        <a:pt x="639064" y="253020"/>
                        <a:pt x="639064" y="258505"/>
                      </a:cubicBezTo>
                      <a:cubicBezTo>
                        <a:pt x="628093" y="302389"/>
                        <a:pt x="589695" y="332560"/>
                        <a:pt x="543068" y="332560"/>
                      </a:cubicBezTo>
                      <a:cubicBezTo>
                        <a:pt x="499184" y="332560"/>
                        <a:pt x="460785" y="296904"/>
                        <a:pt x="452557" y="250277"/>
                      </a:cubicBezTo>
                      <a:lnTo>
                        <a:pt x="452557" y="250277"/>
                      </a:lnTo>
                      <a:close/>
                      <a:moveTo>
                        <a:pt x="1020310" y="36342"/>
                      </a:moveTo>
                      <a:lnTo>
                        <a:pt x="1058708" y="96682"/>
                      </a:lnTo>
                      <a:lnTo>
                        <a:pt x="981910" y="96682"/>
                      </a:lnTo>
                      <a:lnTo>
                        <a:pt x="1020310" y="36342"/>
                      </a:lnTo>
                      <a:close/>
                      <a:moveTo>
                        <a:pt x="381244" y="285933"/>
                      </a:moveTo>
                      <a:lnTo>
                        <a:pt x="213936" y="285933"/>
                      </a:lnTo>
                      <a:lnTo>
                        <a:pt x="213936" y="25371"/>
                      </a:lnTo>
                      <a:lnTo>
                        <a:pt x="381244" y="25371"/>
                      </a:lnTo>
                      <a:lnTo>
                        <a:pt x="381244" y="285933"/>
                      </a:lnTo>
                      <a:close/>
                      <a:moveTo>
                        <a:pt x="24684" y="321589"/>
                      </a:moveTo>
                      <a:lnTo>
                        <a:pt x="24684" y="25371"/>
                      </a:lnTo>
                      <a:lnTo>
                        <a:pt x="191994" y="25371"/>
                      </a:lnTo>
                      <a:lnTo>
                        <a:pt x="191994" y="285933"/>
                      </a:lnTo>
                      <a:lnTo>
                        <a:pt x="60341" y="285933"/>
                      </a:lnTo>
                      <a:cubicBezTo>
                        <a:pt x="54855" y="285933"/>
                        <a:pt x="49369" y="291418"/>
                        <a:pt x="49369" y="296904"/>
                      </a:cubicBezTo>
                      <a:cubicBezTo>
                        <a:pt x="49369" y="302389"/>
                        <a:pt x="54855" y="307875"/>
                        <a:pt x="60341" y="307875"/>
                      </a:cubicBezTo>
                      <a:lnTo>
                        <a:pt x="381244" y="307875"/>
                      </a:lnTo>
                      <a:lnTo>
                        <a:pt x="381244" y="318846"/>
                      </a:lnTo>
                      <a:cubicBezTo>
                        <a:pt x="381244" y="324332"/>
                        <a:pt x="375759" y="329817"/>
                        <a:pt x="370274" y="329817"/>
                      </a:cubicBezTo>
                      <a:lnTo>
                        <a:pt x="35656" y="329817"/>
                      </a:lnTo>
                      <a:cubicBezTo>
                        <a:pt x="30170" y="332560"/>
                        <a:pt x="24684" y="327074"/>
                        <a:pt x="24684" y="321589"/>
                      </a:cubicBezTo>
                      <a:lnTo>
                        <a:pt x="24684" y="321589"/>
                      </a:lnTo>
                      <a:close/>
                      <a:moveTo>
                        <a:pt x="142624" y="381930"/>
                      </a:moveTo>
                      <a:lnTo>
                        <a:pt x="142624" y="357245"/>
                      </a:lnTo>
                      <a:lnTo>
                        <a:pt x="178280" y="357245"/>
                      </a:lnTo>
                      <a:lnTo>
                        <a:pt x="178280" y="417585"/>
                      </a:lnTo>
                      <a:cubicBezTo>
                        <a:pt x="159080" y="417585"/>
                        <a:pt x="142624" y="401129"/>
                        <a:pt x="142624" y="381930"/>
                      </a:cubicBezTo>
                      <a:lnTo>
                        <a:pt x="142624" y="381930"/>
                      </a:lnTo>
                      <a:close/>
                      <a:moveTo>
                        <a:pt x="463527" y="1067620"/>
                      </a:moveTo>
                      <a:lnTo>
                        <a:pt x="274277" y="1067620"/>
                      </a:lnTo>
                      <a:cubicBezTo>
                        <a:pt x="279763" y="1040193"/>
                        <a:pt x="304447" y="1020993"/>
                        <a:pt x="331874" y="1020993"/>
                      </a:cubicBezTo>
                      <a:lnTo>
                        <a:pt x="463527" y="1020993"/>
                      </a:lnTo>
                      <a:lnTo>
                        <a:pt x="463527" y="1067620"/>
                      </a:lnTo>
                      <a:close/>
                      <a:moveTo>
                        <a:pt x="817344" y="1067620"/>
                      </a:moveTo>
                      <a:lnTo>
                        <a:pt x="628093" y="1067620"/>
                      </a:lnTo>
                      <a:lnTo>
                        <a:pt x="628093" y="1020993"/>
                      </a:lnTo>
                      <a:lnTo>
                        <a:pt x="759747" y="1020993"/>
                      </a:lnTo>
                      <a:cubicBezTo>
                        <a:pt x="787175" y="1020993"/>
                        <a:pt x="811858" y="1042935"/>
                        <a:pt x="817344" y="1067620"/>
                      </a:cubicBezTo>
                      <a:lnTo>
                        <a:pt x="817344" y="1067620"/>
                      </a:lnTo>
                      <a:close/>
                      <a:moveTo>
                        <a:pt x="663750" y="417585"/>
                      </a:moveTo>
                      <a:cubicBezTo>
                        <a:pt x="658264" y="417585"/>
                        <a:pt x="652778" y="423071"/>
                        <a:pt x="652778" y="428557"/>
                      </a:cubicBezTo>
                      <a:lnTo>
                        <a:pt x="652778" y="631521"/>
                      </a:lnTo>
                      <a:lnTo>
                        <a:pt x="474498" y="631521"/>
                      </a:lnTo>
                      <a:cubicBezTo>
                        <a:pt x="469013" y="631521"/>
                        <a:pt x="463527" y="637006"/>
                        <a:pt x="463527" y="642492"/>
                      </a:cubicBezTo>
                      <a:cubicBezTo>
                        <a:pt x="463527" y="647978"/>
                        <a:pt x="469013" y="653463"/>
                        <a:pt x="474498" y="653463"/>
                      </a:cubicBezTo>
                      <a:lnTo>
                        <a:pt x="652778" y="653463"/>
                      </a:lnTo>
                      <a:lnTo>
                        <a:pt x="652778" y="664434"/>
                      </a:lnTo>
                      <a:cubicBezTo>
                        <a:pt x="652778" y="664434"/>
                        <a:pt x="652778" y="667177"/>
                        <a:pt x="652778" y="667177"/>
                      </a:cubicBezTo>
                      <a:lnTo>
                        <a:pt x="732319" y="996308"/>
                      </a:lnTo>
                      <a:lnTo>
                        <a:pt x="625351" y="996308"/>
                      </a:lnTo>
                      <a:lnTo>
                        <a:pt x="556781" y="722032"/>
                      </a:lnTo>
                      <a:cubicBezTo>
                        <a:pt x="556781" y="716547"/>
                        <a:pt x="551296" y="713804"/>
                        <a:pt x="545810" y="713804"/>
                      </a:cubicBezTo>
                      <a:cubicBezTo>
                        <a:pt x="540326" y="713804"/>
                        <a:pt x="534840" y="716547"/>
                        <a:pt x="534840" y="722032"/>
                      </a:cubicBezTo>
                      <a:lnTo>
                        <a:pt x="466270" y="996308"/>
                      </a:lnTo>
                      <a:lnTo>
                        <a:pt x="348332" y="996308"/>
                      </a:lnTo>
                      <a:lnTo>
                        <a:pt x="438843" y="667177"/>
                      </a:lnTo>
                      <a:cubicBezTo>
                        <a:pt x="438843" y="667177"/>
                        <a:pt x="438843" y="664434"/>
                        <a:pt x="438843" y="664434"/>
                      </a:cubicBezTo>
                      <a:lnTo>
                        <a:pt x="438843" y="428557"/>
                      </a:lnTo>
                      <a:cubicBezTo>
                        <a:pt x="438843" y="423071"/>
                        <a:pt x="433357" y="417585"/>
                        <a:pt x="427871" y="417585"/>
                      </a:cubicBezTo>
                      <a:lnTo>
                        <a:pt x="202964" y="417585"/>
                      </a:lnTo>
                      <a:lnTo>
                        <a:pt x="202964" y="357245"/>
                      </a:lnTo>
                      <a:lnTo>
                        <a:pt x="891399" y="357245"/>
                      </a:lnTo>
                      <a:lnTo>
                        <a:pt x="891399" y="417585"/>
                      </a:lnTo>
                      <a:lnTo>
                        <a:pt x="663750" y="417585"/>
                      </a:lnTo>
                      <a:close/>
                      <a:moveTo>
                        <a:pt x="913341" y="417585"/>
                      </a:moveTo>
                      <a:lnTo>
                        <a:pt x="913341" y="357245"/>
                      </a:lnTo>
                      <a:lnTo>
                        <a:pt x="948997" y="357245"/>
                      </a:lnTo>
                      <a:lnTo>
                        <a:pt x="948997" y="381930"/>
                      </a:lnTo>
                      <a:cubicBezTo>
                        <a:pt x="948997" y="401129"/>
                        <a:pt x="932541" y="417585"/>
                        <a:pt x="913341" y="417585"/>
                      </a:cubicBezTo>
                      <a:lnTo>
                        <a:pt x="913341" y="417585"/>
                      </a:lnTo>
                      <a:close/>
                      <a:moveTo>
                        <a:pt x="1066936" y="582151"/>
                      </a:moveTo>
                      <a:lnTo>
                        <a:pt x="1066936" y="606836"/>
                      </a:lnTo>
                      <a:lnTo>
                        <a:pt x="970939" y="606836"/>
                      </a:lnTo>
                      <a:lnTo>
                        <a:pt x="970939" y="582151"/>
                      </a:lnTo>
                      <a:lnTo>
                        <a:pt x="1066936" y="582151"/>
                      </a:lnTo>
                      <a:close/>
                      <a:moveTo>
                        <a:pt x="1031280" y="689119"/>
                      </a:moveTo>
                      <a:lnTo>
                        <a:pt x="1006596" y="689119"/>
                      </a:lnTo>
                      <a:cubicBezTo>
                        <a:pt x="987396" y="689119"/>
                        <a:pt x="970939" y="672662"/>
                        <a:pt x="970939" y="653463"/>
                      </a:cubicBezTo>
                      <a:lnTo>
                        <a:pt x="970939" y="628778"/>
                      </a:lnTo>
                      <a:lnTo>
                        <a:pt x="1066936" y="628778"/>
                      </a:lnTo>
                      <a:lnTo>
                        <a:pt x="1066936" y="653463"/>
                      </a:lnTo>
                      <a:cubicBezTo>
                        <a:pt x="1066936" y="672662"/>
                        <a:pt x="1053222" y="689119"/>
                        <a:pt x="1031280" y="689119"/>
                      </a:cubicBezTo>
                      <a:lnTo>
                        <a:pt x="1031280" y="689119"/>
                      </a:lnTo>
                      <a:close/>
                    </a:path>
                  </a:pathLst>
                </a:custGeom>
                <a:solidFill>
                  <a:srgbClr val="000000"/>
                </a:solidFill>
                <a:ln w="27426" cap="flat">
                  <a:noFill/>
                  <a:prstDash val="solid"/>
                  <a:miter/>
                </a:ln>
              </p:spPr>
              <p:txBody>
                <a:bodyPr rtlCol="0" anchor="ctr"/>
                <a:lstStyle/>
                <a:p>
                  <a:endParaRPr lang="en-US"/>
                </a:p>
              </p:txBody>
            </p:sp>
          </p:grpSp>
          <p:sp>
            <p:nvSpPr>
              <p:cNvPr id="157" name="Freeform 156">
                <a:extLst>
                  <a:ext uri="{FF2B5EF4-FFF2-40B4-BE49-F238E27FC236}">
                    <a16:creationId xmlns:a16="http://schemas.microsoft.com/office/drawing/2014/main" id="{23C102DB-754F-EAC6-B195-03A963BB630F}"/>
                  </a:ext>
                </a:extLst>
              </p:cNvPr>
              <p:cNvSpPr/>
              <p:nvPr/>
            </p:nvSpPr>
            <p:spPr>
              <a:xfrm>
                <a:off x="7624966" y="3971001"/>
                <a:ext cx="21941" cy="58311"/>
              </a:xfrm>
              <a:custGeom>
                <a:avLst/>
                <a:gdLst>
                  <a:gd name="connsiteX0" fmla="*/ 21942 w 21941"/>
                  <a:gd name="connsiteY0" fmla="*/ 46627 h 58311"/>
                  <a:gd name="connsiteX1" fmla="*/ 21942 w 21941"/>
                  <a:gd name="connsiteY1" fmla="*/ 10971 h 58311"/>
                  <a:gd name="connsiteX2" fmla="*/ 10972 w 21941"/>
                  <a:gd name="connsiteY2" fmla="*/ 0 h 58311"/>
                  <a:gd name="connsiteX3" fmla="*/ 0 w 21941"/>
                  <a:gd name="connsiteY3" fmla="*/ 10971 h 58311"/>
                  <a:gd name="connsiteX4" fmla="*/ 0 w 21941"/>
                  <a:gd name="connsiteY4" fmla="*/ 46627 h 58311"/>
                  <a:gd name="connsiteX5" fmla="*/ 10972 w 21941"/>
                  <a:gd name="connsiteY5" fmla="*/ 57598 h 58311"/>
                  <a:gd name="connsiteX6" fmla="*/ 21942 w 21941"/>
                  <a:gd name="connsiteY6" fmla="*/ 46627 h 58311"/>
                  <a:gd name="connsiteX7" fmla="*/ 21942 w 21941"/>
                  <a:gd name="connsiteY7" fmla="*/ 46627 h 5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58311">
                    <a:moveTo>
                      <a:pt x="21942" y="46627"/>
                    </a:moveTo>
                    <a:lnTo>
                      <a:pt x="21942" y="10971"/>
                    </a:lnTo>
                    <a:cubicBezTo>
                      <a:pt x="21942" y="5485"/>
                      <a:pt x="16456" y="0"/>
                      <a:pt x="10972" y="0"/>
                    </a:cubicBezTo>
                    <a:cubicBezTo>
                      <a:pt x="5486" y="0"/>
                      <a:pt x="0" y="5485"/>
                      <a:pt x="0" y="10971"/>
                    </a:cubicBezTo>
                    <a:lnTo>
                      <a:pt x="0" y="46627"/>
                    </a:lnTo>
                    <a:cubicBezTo>
                      <a:pt x="0" y="52112"/>
                      <a:pt x="5486" y="57598"/>
                      <a:pt x="10972" y="57598"/>
                    </a:cubicBezTo>
                    <a:cubicBezTo>
                      <a:pt x="16456" y="60341"/>
                      <a:pt x="21942" y="54855"/>
                      <a:pt x="21942" y="46627"/>
                    </a:cubicBezTo>
                    <a:lnTo>
                      <a:pt x="21942" y="46627"/>
                    </a:lnTo>
                    <a:close/>
                  </a:path>
                </a:pathLst>
              </a:custGeom>
              <a:solidFill>
                <a:srgbClr val="000000"/>
              </a:solidFill>
              <a:ln w="27426" cap="flat">
                <a:no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A0B6693B-8E80-06F5-456B-8DE615DC2DE3}"/>
                  </a:ext>
                </a:extLst>
              </p:cNvPr>
              <p:cNvSpPr/>
              <p:nvPr/>
            </p:nvSpPr>
            <p:spPr>
              <a:xfrm>
                <a:off x="6651284" y="373512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159" name="Freeform 158">
                <a:extLst>
                  <a:ext uri="{FF2B5EF4-FFF2-40B4-BE49-F238E27FC236}">
                    <a16:creationId xmlns:a16="http://schemas.microsoft.com/office/drawing/2014/main" id="{B521F718-B63E-2DF6-FDB8-17A0D1EAE19D}"/>
                  </a:ext>
                </a:extLst>
              </p:cNvPr>
              <p:cNvSpPr/>
              <p:nvPr/>
            </p:nvSpPr>
            <p:spPr>
              <a:xfrm>
                <a:off x="6651284" y="3784493"/>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6"/>
                      <a:pt x="117939" y="10971"/>
                    </a:cubicBezTo>
                    <a:cubicBezTo>
                      <a:pt x="117939" y="5485"/>
                      <a:pt x="112453" y="0"/>
                      <a:pt x="106969" y="0"/>
                    </a:cubicBezTo>
                    <a:lnTo>
                      <a:pt x="10972" y="0"/>
                    </a:lnTo>
                    <a:cubicBezTo>
                      <a:pt x="5486" y="0"/>
                      <a:pt x="0" y="5485"/>
                      <a:pt x="0" y="10971"/>
                    </a:cubicBezTo>
                    <a:cubicBezTo>
                      <a:pt x="0" y="16456"/>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160" name="Freeform 159">
                <a:extLst>
                  <a:ext uri="{FF2B5EF4-FFF2-40B4-BE49-F238E27FC236}">
                    <a16:creationId xmlns:a16="http://schemas.microsoft.com/office/drawing/2014/main" id="{9A962551-2F51-AE17-B694-63B6671222CF}"/>
                  </a:ext>
                </a:extLst>
              </p:cNvPr>
              <p:cNvSpPr/>
              <p:nvPr/>
            </p:nvSpPr>
            <p:spPr>
              <a:xfrm>
                <a:off x="6651284" y="3831120"/>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161" name="Freeform 160">
                <a:extLst>
                  <a:ext uri="{FF2B5EF4-FFF2-40B4-BE49-F238E27FC236}">
                    <a16:creationId xmlns:a16="http://schemas.microsoft.com/office/drawing/2014/main" id="{77890928-2BAA-3EFB-0997-033ABFB847C4}"/>
                  </a:ext>
                </a:extLst>
              </p:cNvPr>
              <p:cNvSpPr/>
              <p:nvPr/>
            </p:nvSpPr>
            <p:spPr>
              <a:xfrm>
                <a:off x="6651284" y="3877747"/>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162" name="Freeform 161">
                <a:extLst>
                  <a:ext uri="{FF2B5EF4-FFF2-40B4-BE49-F238E27FC236}">
                    <a16:creationId xmlns:a16="http://schemas.microsoft.com/office/drawing/2014/main" id="{55A12E70-A4D2-9564-4670-52EE9E4DA689}"/>
                  </a:ext>
                </a:extLst>
              </p:cNvPr>
              <p:cNvSpPr/>
              <p:nvPr/>
            </p:nvSpPr>
            <p:spPr>
              <a:xfrm>
                <a:off x="6651284" y="392437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6"/>
                      <a:pt x="112453" y="0"/>
                      <a:pt x="106969" y="0"/>
                    </a:cubicBezTo>
                    <a:lnTo>
                      <a:pt x="10972" y="0"/>
                    </a:lnTo>
                    <a:cubicBezTo>
                      <a:pt x="5486" y="0"/>
                      <a:pt x="0" y="5486"/>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163" name="Freeform 162">
                <a:extLst>
                  <a:ext uri="{FF2B5EF4-FFF2-40B4-BE49-F238E27FC236}">
                    <a16:creationId xmlns:a16="http://schemas.microsoft.com/office/drawing/2014/main" id="{49E8F44B-A90F-089E-2684-CA83C6DC3354}"/>
                  </a:ext>
                </a:extLst>
              </p:cNvPr>
              <p:cNvSpPr/>
              <p:nvPr/>
            </p:nvSpPr>
            <p:spPr>
              <a:xfrm>
                <a:off x="6840535" y="373512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7A98145E-8D44-2B3F-3A47-F6245D48DFEB}"/>
                  </a:ext>
                </a:extLst>
              </p:cNvPr>
              <p:cNvSpPr/>
              <p:nvPr/>
            </p:nvSpPr>
            <p:spPr>
              <a:xfrm>
                <a:off x="6840535" y="3784493"/>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6"/>
                      <a:pt x="117939" y="10971"/>
                    </a:cubicBezTo>
                    <a:cubicBezTo>
                      <a:pt x="117939" y="5485"/>
                      <a:pt x="112453" y="0"/>
                      <a:pt x="106967" y="0"/>
                    </a:cubicBezTo>
                    <a:lnTo>
                      <a:pt x="10970" y="0"/>
                    </a:lnTo>
                    <a:cubicBezTo>
                      <a:pt x="5484" y="0"/>
                      <a:pt x="0" y="5485"/>
                      <a:pt x="0" y="10971"/>
                    </a:cubicBezTo>
                    <a:cubicBezTo>
                      <a:pt x="0" y="16456"/>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165" name="Freeform 164">
                <a:extLst>
                  <a:ext uri="{FF2B5EF4-FFF2-40B4-BE49-F238E27FC236}">
                    <a16:creationId xmlns:a16="http://schemas.microsoft.com/office/drawing/2014/main" id="{DF596FB0-EE73-1847-D2FE-C18D68384FEF}"/>
                  </a:ext>
                </a:extLst>
              </p:cNvPr>
              <p:cNvSpPr/>
              <p:nvPr/>
            </p:nvSpPr>
            <p:spPr>
              <a:xfrm>
                <a:off x="6840535" y="3831120"/>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FE966B80-667E-4702-2256-F63FB233397D}"/>
                  </a:ext>
                </a:extLst>
              </p:cNvPr>
              <p:cNvSpPr/>
              <p:nvPr/>
            </p:nvSpPr>
            <p:spPr>
              <a:xfrm>
                <a:off x="6840535" y="3877747"/>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167" name="Freeform 166">
                <a:extLst>
                  <a:ext uri="{FF2B5EF4-FFF2-40B4-BE49-F238E27FC236}">
                    <a16:creationId xmlns:a16="http://schemas.microsoft.com/office/drawing/2014/main" id="{B4BD9932-EA2C-5E7A-DFC1-3E55C4E26AAF}"/>
                  </a:ext>
                </a:extLst>
              </p:cNvPr>
              <p:cNvSpPr/>
              <p:nvPr/>
            </p:nvSpPr>
            <p:spPr>
              <a:xfrm>
                <a:off x="6840535" y="392437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6"/>
                      <a:pt x="112453" y="0"/>
                      <a:pt x="106967" y="0"/>
                    </a:cubicBezTo>
                    <a:lnTo>
                      <a:pt x="10970" y="0"/>
                    </a:lnTo>
                    <a:cubicBezTo>
                      <a:pt x="5484" y="0"/>
                      <a:pt x="0" y="5486"/>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EDC061F1-FBDD-8B94-F985-5D4EB9FBE4BD}"/>
                  </a:ext>
                </a:extLst>
              </p:cNvPr>
              <p:cNvSpPr/>
              <p:nvPr/>
            </p:nvSpPr>
            <p:spPr>
              <a:xfrm>
                <a:off x="6673225" y="4138309"/>
                <a:ext cx="22655" cy="175537"/>
              </a:xfrm>
              <a:custGeom>
                <a:avLst/>
                <a:gdLst>
                  <a:gd name="connsiteX0" fmla="*/ 10972 w 22655"/>
                  <a:gd name="connsiteY0" fmla="*/ 0 h 175537"/>
                  <a:gd name="connsiteX1" fmla="*/ 0 w 22655"/>
                  <a:gd name="connsiteY1" fmla="*/ 10971 h 175537"/>
                  <a:gd name="connsiteX2" fmla="*/ 0 w 22655"/>
                  <a:gd name="connsiteY2" fmla="*/ 164566 h 175537"/>
                  <a:gd name="connsiteX3" fmla="*/ 10972 w 22655"/>
                  <a:gd name="connsiteY3" fmla="*/ 175537 h 175537"/>
                  <a:gd name="connsiteX4" fmla="*/ 21942 w 22655"/>
                  <a:gd name="connsiteY4" fmla="*/ 164566 h 175537"/>
                  <a:gd name="connsiteX5" fmla="*/ 21942 w 22655"/>
                  <a:gd name="connsiteY5" fmla="*/ 10971 h 175537"/>
                  <a:gd name="connsiteX6" fmla="*/ 10972 w 22655"/>
                  <a:gd name="connsiteY6" fmla="*/ 0 h 175537"/>
                  <a:gd name="connsiteX7" fmla="*/ 10972 w 22655"/>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55" h="175537">
                    <a:moveTo>
                      <a:pt x="10972" y="0"/>
                    </a:moveTo>
                    <a:cubicBezTo>
                      <a:pt x="5486" y="0"/>
                      <a:pt x="0" y="5485"/>
                      <a:pt x="0" y="10971"/>
                    </a:cubicBezTo>
                    <a:lnTo>
                      <a:pt x="0" y="164566"/>
                    </a:lnTo>
                    <a:cubicBezTo>
                      <a:pt x="0" y="170051"/>
                      <a:pt x="5486" y="175537"/>
                      <a:pt x="10972" y="175537"/>
                    </a:cubicBezTo>
                    <a:cubicBezTo>
                      <a:pt x="16458" y="175537"/>
                      <a:pt x="21942" y="170051"/>
                      <a:pt x="21942" y="164566"/>
                    </a:cubicBezTo>
                    <a:lnTo>
                      <a:pt x="21942" y="10971"/>
                    </a:lnTo>
                    <a:cubicBezTo>
                      <a:pt x="24686" y="5485"/>
                      <a:pt x="19200" y="0"/>
                      <a:pt x="10972" y="0"/>
                    </a:cubicBezTo>
                    <a:lnTo>
                      <a:pt x="10972" y="0"/>
                    </a:lnTo>
                    <a:close/>
                  </a:path>
                </a:pathLst>
              </a:custGeom>
              <a:solidFill>
                <a:srgbClr val="000000"/>
              </a:solidFill>
              <a:ln w="27426" cap="flat">
                <a:noFill/>
                <a:prstDash val="solid"/>
                <a:miter/>
              </a:ln>
            </p:spPr>
            <p:txBody>
              <a:bodyPr rtlCol="0" anchor="ctr"/>
              <a:lstStyle/>
              <a:p>
                <a:endParaRPr lang="en-US"/>
              </a:p>
            </p:txBody>
          </p:sp>
          <p:sp>
            <p:nvSpPr>
              <p:cNvPr id="169" name="Freeform 168">
                <a:extLst>
                  <a:ext uri="{FF2B5EF4-FFF2-40B4-BE49-F238E27FC236}">
                    <a16:creationId xmlns:a16="http://schemas.microsoft.com/office/drawing/2014/main" id="{C5CAE2B6-60E8-EFC9-6DF2-01C0436A9620}"/>
                  </a:ext>
                </a:extLst>
              </p:cNvPr>
              <p:cNvSpPr/>
              <p:nvPr/>
            </p:nvSpPr>
            <p:spPr>
              <a:xfrm>
                <a:off x="6675969" y="433853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70" name="Freeform 169">
                <a:extLst>
                  <a:ext uri="{FF2B5EF4-FFF2-40B4-BE49-F238E27FC236}">
                    <a16:creationId xmlns:a16="http://schemas.microsoft.com/office/drawing/2014/main" id="{4C9076B1-5F3B-08B3-D15A-A101F0E40760}"/>
                  </a:ext>
                </a:extLst>
              </p:cNvPr>
              <p:cNvSpPr/>
              <p:nvPr/>
            </p:nvSpPr>
            <p:spPr>
              <a:xfrm>
                <a:off x="6675969" y="438790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6"/>
                      <a:pt x="16456" y="21942"/>
                      <a:pt x="10970" y="21942"/>
                    </a:cubicBezTo>
                    <a:cubicBezTo>
                      <a:pt x="5484" y="21942"/>
                      <a:pt x="0" y="16456"/>
                      <a:pt x="0" y="10971"/>
                    </a:cubicBezTo>
                    <a:cubicBezTo>
                      <a:pt x="0" y="5485"/>
                      <a:pt x="5484" y="0"/>
                      <a:pt x="10970" y="0"/>
                    </a:cubicBezTo>
                    <a:cubicBezTo>
                      <a:pt x="16456" y="0"/>
                      <a:pt x="21942" y="2743"/>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71" name="Freeform 170">
                <a:extLst>
                  <a:ext uri="{FF2B5EF4-FFF2-40B4-BE49-F238E27FC236}">
                    <a16:creationId xmlns:a16="http://schemas.microsoft.com/office/drawing/2014/main" id="{C06D7D56-99F7-EC20-CA9D-C462F78793F9}"/>
                  </a:ext>
                </a:extLst>
              </p:cNvPr>
              <p:cNvSpPr/>
              <p:nvPr/>
            </p:nvSpPr>
            <p:spPr>
              <a:xfrm>
                <a:off x="6758252" y="4184936"/>
                <a:ext cx="21941" cy="175537"/>
              </a:xfrm>
              <a:custGeom>
                <a:avLst/>
                <a:gdLst>
                  <a:gd name="connsiteX0" fmla="*/ 10970 w 21941"/>
                  <a:gd name="connsiteY0" fmla="*/ 0 h 175537"/>
                  <a:gd name="connsiteX1" fmla="*/ 0 w 21941"/>
                  <a:gd name="connsiteY1" fmla="*/ 10971 h 175537"/>
                  <a:gd name="connsiteX2" fmla="*/ 0 w 21941"/>
                  <a:gd name="connsiteY2" fmla="*/ 164566 h 175537"/>
                  <a:gd name="connsiteX3" fmla="*/ 10970 w 21941"/>
                  <a:gd name="connsiteY3" fmla="*/ 175537 h 175537"/>
                  <a:gd name="connsiteX4" fmla="*/ 21942 w 21941"/>
                  <a:gd name="connsiteY4" fmla="*/ 164566 h 175537"/>
                  <a:gd name="connsiteX5" fmla="*/ 21942 w 21941"/>
                  <a:gd name="connsiteY5" fmla="*/ 10971 h 175537"/>
                  <a:gd name="connsiteX6" fmla="*/ 10970 w 21941"/>
                  <a:gd name="connsiteY6" fmla="*/ 0 h 175537"/>
                  <a:gd name="connsiteX7" fmla="*/ 10970 w 21941"/>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0"/>
                    </a:moveTo>
                    <a:cubicBezTo>
                      <a:pt x="5484" y="0"/>
                      <a:pt x="0" y="5486"/>
                      <a:pt x="0" y="10971"/>
                    </a:cubicBezTo>
                    <a:lnTo>
                      <a:pt x="0" y="164566"/>
                    </a:lnTo>
                    <a:cubicBezTo>
                      <a:pt x="0" y="170052"/>
                      <a:pt x="5484" y="175537"/>
                      <a:pt x="10970" y="175537"/>
                    </a:cubicBezTo>
                    <a:cubicBezTo>
                      <a:pt x="16456" y="175537"/>
                      <a:pt x="21942" y="170052"/>
                      <a:pt x="21942" y="164566"/>
                    </a:cubicBezTo>
                    <a:lnTo>
                      <a:pt x="21942" y="10971"/>
                    </a:lnTo>
                    <a:cubicBezTo>
                      <a:pt x="21942" y="5486"/>
                      <a:pt x="16456" y="0"/>
                      <a:pt x="10970" y="0"/>
                    </a:cubicBezTo>
                    <a:lnTo>
                      <a:pt x="10970" y="0"/>
                    </a:lnTo>
                    <a:close/>
                  </a:path>
                </a:pathLst>
              </a:custGeom>
              <a:solidFill>
                <a:srgbClr val="000000"/>
              </a:solidFill>
              <a:ln w="27426" cap="flat">
                <a:noFill/>
                <a:prstDash val="solid"/>
                <a:miter/>
              </a:ln>
            </p:spPr>
            <p:txBody>
              <a:bodyPr rtlCol="0" anchor="ctr"/>
              <a:lstStyle/>
              <a:p>
                <a:endParaRPr lang="en-US"/>
              </a:p>
            </p:txBody>
          </p:sp>
          <p:sp>
            <p:nvSpPr>
              <p:cNvPr id="172" name="Freeform 171">
                <a:extLst>
                  <a:ext uri="{FF2B5EF4-FFF2-40B4-BE49-F238E27FC236}">
                    <a16:creationId xmlns:a16="http://schemas.microsoft.com/office/drawing/2014/main" id="{814FAF15-1C63-739B-D160-CEBFF1B211E1}"/>
                  </a:ext>
                </a:extLst>
              </p:cNvPr>
              <p:cNvSpPr/>
              <p:nvPr/>
            </p:nvSpPr>
            <p:spPr>
              <a:xfrm>
                <a:off x="6758252" y="4387187"/>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4" y="22656"/>
                      <a:pt x="0" y="17170"/>
                      <a:pt x="0" y="11684"/>
                    </a:cubicBezTo>
                    <a:cubicBezTo>
                      <a:pt x="0" y="6199"/>
                      <a:pt x="5484" y="714"/>
                      <a:pt x="10970" y="714"/>
                    </a:cubicBezTo>
                    <a:cubicBezTo>
                      <a:pt x="16456"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sp>
            <p:nvSpPr>
              <p:cNvPr id="173" name="Freeform 172">
                <a:extLst>
                  <a:ext uri="{FF2B5EF4-FFF2-40B4-BE49-F238E27FC236}">
                    <a16:creationId xmlns:a16="http://schemas.microsoft.com/office/drawing/2014/main" id="{FF2B62E4-0D95-6C99-B01B-330FC533DB00}"/>
                  </a:ext>
                </a:extLst>
              </p:cNvPr>
              <p:cNvSpPr/>
              <p:nvPr/>
            </p:nvSpPr>
            <p:spPr>
              <a:xfrm>
                <a:off x="6840535" y="4234306"/>
                <a:ext cx="21941" cy="175537"/>
              </a:xfrm>
              <a:custGeom>
                <a:avLst/>
                <a:gdLst>
                  <a:gd name="connsiteX0" fmla="*/ 10970 w 21941"/>
                  <a:gd name="connsiteY0" fmla="*/ 175537 h 175537"/>
                  <a:gd name="connsiteX1" fmla="*/ 21942 w 21941"/>
                  <a:gd name="connsiteY1" fmla="*/ 164566 h 175537"/>
                  <a:gd name="connsiteX2" fmla="*/ 21942 w 21941"/>
                  <a:gd name="connsiteY2" fmla="*/ 10971 h 175537"/>
                  <a:gd name="connsiteX3" fmla="*/ 10970 w 21941"/>
                  <a:gd name="connsiteY3" fmla="*/ 0 h 175537"/>
                  <a:gd name="connsiteX4" fmla="*/ 0 w 21941"/>
                  <a:gd name="connsiteY4" fmla="*/ 10971 h 175537"/>
                  <a:gd name="connsiteX5" fmla="*/ 0 w 21941"/>
                  <a:gd name="connsiteY5" fmla="*/ 164566 h 175537"/>
                  <a:gd name="connsiteX6" fmla="*/ 10970 w 21941"/>
                  <a:gd name="connsiteY6" fmla="*/ 175537 h 175537"/>
                  <a:gd name="connsiteX7" fmla="*/ 10970 w 21941"/>
                  <a:gd name="connsiteY7" fmla="*/ 175537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175537"/>
                    </a:moveTo>
                    <a:cubicBezTo>
                      <a:pt x="16456" y="175537"/>
                      <a:pt x="21942" y="170051"/>
                      <a:pt x="21942" y="164566"/>
                    </a:cubicBezTo>
                    <a:lnTo>
                      <a:pt x="21942" y="10971"/>
                    </a:lnTo>
                    <a:cubicBezTo>
                      <a:pt x="21942" y="5485"/>
                      <a:pt x="16456" y="0"/>
                      <a:pt x="10970" y="0"/>
                    </a:cubicBezTo>
                    <a:cubicBezTo>
                      <a:pt x="5484" y="0"/>
                      <a:pt x="0" y="5485"/>
                      <a:pt x="0" y="10971"/>
                    </a:cubicBezTo>
                    <a:lnTo>
                      <a:pt x="0" y="164566"/>
                    </a:lnTo>
                    <a:cubicBezTo>
                      <a:pt x="0" y="170051"/>
                      <a:pt x="5484" y="175537"/>
                      <a:pt x="10970" y="175537"/>
                    </a:cubicBezTo>
                    <a:lnTo>
                      <a:pt x="10970" y="175537"/>
                    </a:lnTo>
                    <a:close/>
                  </a:path>
                </a:pathLst>
              </a:custGeom>
              <a:solidFill>
                <a:srgbClr val="000000"/>
              </a:solidFill>
              <a:ln w="27426" cap="flat">
                <a:noFill/>
                <a:prstDash val="solid"/>
                <a:miter/>
              </a:ln>
            </p:spPr>
            <p:txBody>
              <a:bodyPr rtlCol="0" anchor="ctr"/>
              <a:lstStyle/>
              <a:p>
                <a:endParaRPr lang="en-US"/>
              </a:p>
            </p:txBody>
          </p:sp>
          <p:sp>
            <p:nvSpPr>
              <p:cNvPr id="174" name="Freeform 173">
                <a:extLst>
                  <a:ext uri="{FF2B5EF4-FFF2-40B4-BE49-F238E27FC236}">
                    <a16:creationId xmlns:a16="http://schemas.microsoft.com/office/drawing/2014/main" id="{2191847F-3E76-063D-8097-603BCDB30BFA}"/>
                  </a:ext>
                </a:extLst>
              </p:cNvPr>
              <p:cNvSpPr/>
              <p:nvPr/>
            </p:nvSpPr>
            <p:spPr>
              <a:xfrm>
                <a:off x="6840535"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75" name="Freeform 174">
                <a:extLst>
                  <a:ext uri="{FF2B5EF4-FFF2-40B4-BE49-F238E27FC236}">
                    <a16:creationId xmlns:a16="http://schemas.microsoft.com/office/drawing/2014/main" id="{818D69DE-E779-8B6F-C3C1-00622C7231F2}"/>
                  </a:ext>
                </a:extLst>
              </p:cNvPr>
              <p:cNvSpPr/>
              <p:nvPr/>
            </p:nvSpPr>
            <p:spPr>
              <a:xfrm>
                <a:off x="6758252"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625745B9-ECD3-2537-57A8-BB47AC9D34D2}"/>
                  </a:ext>
                </a:extLst>
              </p:cNvPr>
              <p:cNvSpPr/>
              <p:nvPr/>
            </p:nvSpPr>
            <p:spPr>
              <a:xfrm>
                <a:off x="6675969"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grpSp>
      </p:grpSp>
      <p:sp>
        <p:nvSpPr>
          <p:cNvPr id="179" name="Text Placeholder 9">
            <a:extLst>
              <a:ext uri="{FF2B5EF4-FFF2-40B4-BE49-F238E27FC236}">
                <a16:creationId xmlns:a16="http://schemas.microsoft.com/office/drawing/2014/main" id="{B2D1487E-EF96-FBBF-F339-F8289CF93B2A}"/>
              </a:ext>
            </a:extLst>
          </p:cNvPr>
          <p:cNvSpPr txBox="1">
            <a:spLocks/>
          </p:cNvSpPr>
          <p:nvPr/>
        </p:nvSpPr>
        <p:spPr>
          <a:xfrm>
            <a:off x="409880" y="8153496"/>
            <a:ext cx="6500272" cy="663910"/>
          </a:xfrm>
          <a:prstGeom prst="rect">
            <a:avLst/>
          </a:prstGeom>
        </p:spPr>
        <p:txBody>
          <a:bodyPr numCol="2"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just">
              <a:lnSpc>
                <a:spcPts val="1120"/>
              </a:lnSpc>
            </a:pPr>
            <a:r>
              <a:rPr lang="en-US" dirty="0"/>
              <a:t>Academic staff members were encouraged to seek help from the Learning and Teaching Unit on a "just-in-time" basis. Instead of mandating training, the university adopted a flexible approach, wherein staff members could access training resources when they needed them the most. This approach allowed staff to acquire skills tailored to their immediate teaching needs and preferences. </a:t>
            </a:r>
          </a:p>
        </p:txBody>
      </p:sp>
      <p:cxnSp>
        <p:nvCxnSpPr>
          <p:cNvPr id="180" name="Straight Connector 179">
            <a:extLst>
              <a:ext uri="{FF2B5EF4-FFF2-40B4-BE49-F238E27FC236}">
                <a16:creationId xmlns:a16="http://schemas.microsoft.com/office/drawing/2014/main" id="{C7A083A9-6EF3-CBAF-9A4F-CDCA8026C711}"/>
              </a:ext>
            </a:extLst>
          </p:cNvPr>
          <p:cNvCxnSpPr>
            <a:cxnSpLocks/>
          </p:cNvCxnSpPr>
          <p:nvPr/>
        </p:nvCxnSpPr>
        <p:spPr>
          <a:xfrm flipH="1">
            <a:off x="0" y="7900734"/>
            <a:ext cx="755967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81" name="TextBox 180">
            <a:extLst>
              <a:ext uri="{FF2B5EF4-FFF2-40B4-BE49-F238E27FC236}">
                <a16:creationId xmlns:a16="http://schemas.microsoft.com/office/drawing/2014/main" id="{40DF6F4D-B670-F8E5-70D1-AF98B20CF46D}"/>
              </a:ext>
            </a:extLst>
          </p:cNvPr>
          <p:cNvSpPr txBox="1"/>
          <p:nvPr/>
        </p:nvSpPr>
        <p:spPr>
          <a:xfrm>
            <a:off x="425120" y="7738322"/>
            <a:ext cx="3464128"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THE JUST-IN-TIME APPROACH</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sp>
        <p:nvSpPr>
          <p:cNvPr id="182" name="Rectangle 181">
            <a:extLst>
              <a:ext uri="{FF2B5EF4-FFF2-40B4-BE49-F238E27FC236}">
                <a16:creationId xmlns:a16="http://schemas.microsoft.com/office/drawing/2014/main" id="{2FCF9B05-71CC-D335-929C-9CB4C4DBC777}"/>
              </a:ext>
            </a:extLst>
          </p:cNvPr>
          <p:cNvSpPr/>
          <p:nvPr/>
        </p:nvSpPr>
        <p:spPr>
          <a:xfrm>
            <a:off x="6182139" y="7806768"/>
            <a:ext cx="815924" cy="19711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Text Placeholder 9">
            <a:extLst>
              <a:ext uri="{FF2B5EF4-FFF2-40B4-BE49-F238E27FC236}">
                <a16:creationId xmlns:a16="http://schemas.microsoft.com/office/drawing/2014/main" id="{625AC292-97FB-F516-41C3-8DF63965A3A2}"/>
              </a:ext>
            </a:extLst>
          </p:cNvPr>
          <p:cNvSpPr txBox="1">
            <a:spLocks/>
          </p:cNvSpPr>
          <p:nvPr/>
        </p:nvSpPr>
        <p:spPr>
          <a:xfrm>
            <a:off x="409880" y="9528260"/>
            <a:ext cx="6500272" cy="613240"/>
          </a:xfrm>
          <a:prstGeom prst="rect">
            <a:avLst/>
          </a:prstGeom>
        </p:spPr>
        <p:txBody>
          <a:bodyPr numCol="2"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just">
              <a:lnSpc>
                <a:spcPts val="1120"/>
              </a:lnSpc>
            </a:pPr>
            <a:r>
              <a:rPr lang="en-US" dirty="0"/>
              <a:t>The Unit played a pivotal role in offering digital mentoring to academic staff. While not a formal, long-term arrangement, staff members could seek guidance from experienced mentors on specific digital skills and teaching techniques. This mentoring process helped bridge the gap between technology adoption and pedagogical proficiency</a:t>
            </a:r>
          </a:p>
        </p:txBody>
      </p:sp>
      <p:cxnSp>
        <p:nvCxnSpPr>
          <p:cNvPr id="184" name="Straight Connector 183">
            <a:extLst>
              <a:ext uri="{FF2B5EF4-FFF2-40B4-BE49-F238E27FC236}">
                <a16:creationId xmlns:a16="http://schemas.microsoft.com/office/drawing/2014/main" id="{A35DDAE7-66D7-E96E-4AD0-8D1C8FCF837B}"/>
              </a:ext>
            </a:extLst>
          </p:cNvPr>
          <p:cNvCxnSpPr>
            <a:cxnSpLocks/>
          </p:cNvCxnSpPr>
          <p:nvPr/>
        </p:nvCxnSpPr>
        <p:spPr>
          <a:xfrm flipH="1">
            <a:off x="-32789" y="9310172"/>
            <a:ext cx="7167344"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85" name="TextBox 184">
            <a:extLst>
              <a:ext uri="{FF2B5EF4-FFF2-40B4-BE49-F238E27FC236}">
                <a16:creationId xmlns:a16="http://schemas.microsoft.com/office/drawing/2014/main" id="{A55E4668-E0DC-4AE7-041B-156775E62172}"/>
              </a:ext>
            </a:extLst>
          </p:cNvPr>
          <p:cNvSpPr txBox="1"/>
          <p:nvPr/>
        </p:nvSpPr>
        <p:spPr>
          <a:xfrm>
            <a:off x="392331" y="9147760"/>
            <a:ext cx="2906344"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DIGITAL MENTORING</a:t>
            </a:r>
            <a:r>
              <a:rPr lang="en-US" sz="1600" b="1" dirty="0">
                <a:solidFill>
                  <a:srgbClr val="E87A33"/>
                </a:solidFill>
                <a:highlight>
                  <a:srgbClr val="E87A33"/>
                </a:highlight>
                <a:latin typeface="Calibri" panose="020F0502020204030204" pitchFamily="34" charset="0"/>
                <a:ea typeface="Calibri" panose="020F0502020204030204" pitchFamily="34" charset="0"/>
              </a:rPr>
              <a:t>.</a:t>
            </a:r>
          </a:p>
        </p:txBody>
      </p:sp>
      <p:sp>
        <p:nvSpPr>
          <p:cNvPr id="186" name="Rectangle 185">
            <a:extLst>
              <a:ext uri="{FF2B5EF4-FFF2-40B4-BE49-F238E27FC236}">
                <a16:creationId xmlns:a16="http://schemas.microsoft.com/office/drawing/2014/main" id="{C931AC16-C248-24D5-09D9-E332D7A4F4E9}"/>
              </a:ext>
            </a:extLst>
          </p:cNvPr>
          <p:cNvSpPr/>
          <p:nvPr/>
        </p:nvSpPr>
        <p:spPr>
          <a:xfrm>
            <a:off x="6149350" y="9216206"/>
            <a:ext cx="815924" cy="19711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7" name="Group 186">
            <a:extLst>
              <a:ext uri="{FF2B5EF4-FFF2-40B4-BE49-F238E27FC236}">
                <a16:creationId xmlns:a16="http://schemas.microsoft.com/office/drawing/2014/main" id="{F0EE5FE8-65E5-5B82-D0FB-38BB7C91F258}"/>
              </a:ext>
            </a:extLst>
          </p:cNvPr>
          <p:cNvGrpSpPr>
            <a:grpSpLocks noChangeAspect="1"/>
          </p:cNvGrpSpPr>
          <p:nvPr/>
        </p:nvGrpSpPr>
        <p:grpSpPr>
          <a:xfrm>
            <a:off x="6388482" y="7556028"/>
            <a:ext cx="532856" cy="540000"/>
            <a:chOff x="2899351" y="1724980"/>
            <a:chExt cx="3364829" cy="3409943"/>
          </a:xfrm>
        </p:grpSpPr>
        <p:sp>
          <p:nvSpPr>
            <p:cNvPr id="188" name="Freeform 187">
              <a:extLst>
                <a:ext uri="{FF2B5EF4-FFF2-40B4-BE49-F238E27FC236}">
                  <a16:creationId xmlns:a16="http://schemas.microsoft.com/office/drawing/2014/main" id="{AFFEDF0A-0C1F-F563-1B8D-778BBAF3DB56}"/>
                </a:ext>
              </a:extLst>
            </p:cNvPr>
            <p:cNvSpPr/>
            <p:nvPr/>
          </p:nvSpPr>
          <p:spPr>
            <a:xfrm>
              <a:off x="4465966" y="4201996"/>
              <a:ext cx="209518" cy="502638"/>
            </a:xfrm>
            <a:custGeom>
              <a:avLst/>
              <a:gdLst>
                <a:gd name="connsiteX0" fmla="*/ 105153 w 209518"/>
                <a:gd name="connsiteY0" fmla="*/ 502638 h 502638"/>
                <a:gd name="connsiteX1" fmla="*/ 1412 w 209518"/>
                <a:gd name="connsiteY1" fmla="*/ 258935 h 502638"/>
                <a:gd name="connsiteX2" fmla="*/ 3316 w 209518"/>
                <a:gd name="connsiteY2" fmla="*/ 232280 h 502638"/>
                <a:gd name="connsiteX3" fmla="*/ 102297 w 209518"/>
                <a:gd name="connsiteY3" fmla="*/ 0 h 502638"/>
                <a:gd name="connsiteX4" fmla="*/ 114670 w 209518"/>
                <a:gd name="connsiteY4" fmla="*/ 19039 h 502638"/>
                <a:gd name="connsiteX5" fmla="*/ 204134 w 209518"/>
                <a:gd name="connsiteY5" fmla="*/ 227520 h 502638"/>
                <a:gd name="connsiteX6" fmla="*/ 207941 w 209518"/>
                <a:gd name="connsiteY6" fmla="*/ 260839 h 502638"/>
                <a:gd name="connsiteX7" fmla="*/ 105153 w 209518"/>
                <a:gd name="connsiteY7" fmla="*/ 502638 h 50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18" h="502638">
                  <a:moveTo>
                    <a:pt x="105153" y="502638"/>
                  </a:moveTo>
                  <a:cubicBezTo>
                    <a:pt x="68035" y="415057"/>
                    <a:pt x="33772" y="337948"/>
                    <a:pt x="1412" y="258935"/>
                  </a:cubicBezTo>
                  <a:cubicBezTo>
                    <a:pt x="-1443" y="251319"/>
                    <a:pt x="461" y="239895"/>
                    <a:pt x="3316" y="232280"/>
                  </a:cubicBezTo>
                  <a:cubicBezTo>
                    <a:pt x="35675" y="156122"/>
                    <a:pt x="68035" y="79965"/>
                    <a:pt x="102297" y="0"/>
                  </a:cubicBezTo>
                  <a:cubicBezTo>
                    <a:pt x="108008" y="8568"/>
                    <a:pt x="112767" y="13327"/>
                    <a:pt x="114670" y="19039"/>
                  </a:cubicBezTo>
                  <a:cubicBezTo>
                    <a:pt x="145126" y="88533"/>
                    <a:pt x="174630" y="158026"/>
                    <a:pt x="204134" y="227520"/>
                  </a:cubicBezTo>
                  <a:cubicBezTo>
                    <a:pt x="207941" y="237040"/>
                    <a:pt x="211748" y="251319"/>
                    <a:pt x="207941" y="260839"/>
                  </a:cubicBezTo>
                  <a:cubicBezTo>
                    <a:pt x="176534" y="338900"/>
                    <a:pt x="143223" y="416009"/>
                    <a:pt x="105153" y="502638"/>
                  </a:cubicBezTo>
                  <a:close/>
                </a:path>
              </a:pathLst>
            </a:custGeom>
            <a:solidFill>
              <a:srgbClr val="E87A33"/>
            </a:solidFill>
            <a:ln w="9514" cap="flat">
              <a:noFill/>
              <a:prstDash val="solid"/>
              <a:miter/>
            </a:ln>
          </p:spPr>
          <p:txBody>
            <a:bodyPr rtlCol="0" anchor="ctr"/>
            <a:lstStyle/>
            <a:p>
              <a:endParaRPr lang="en-US"/>
            </a:p>
          </p:txBody>
        </p:sp>
        <p:grpSp>
          <p:nvGrpSpPr>
            <p:cNvPr id="189" name="Group 188">
              <a:extLst>
                <a:ext uri="{FF2B5EF4-FFF2-40B4-BE49-F238E27FC236}">
                  <a16:creationId xmlns:a16="http://schemas.microsoft.com/office/drawing/2014/main" id="{E61BC6A6-411A-615F-145C-71A6CCA37CBC}"/>
                </a:ext>
              </a:extLst>
            </p:cNvPr>
            <p:cNvGrpSpPr/>
            <p:nvPr/>
          </p:nvGrpSpPr>
          <p:grpSpPr>
            <a:xfrm>
              <a:off x="2899351" y="1724980"/>
              <a:ext cx="3364829" cy="3409943"/>
              <a:chOff x="2899351" y="1724980"/>
              <a:chExt cx="3364829" cy="3409943"/>
            </a:xfrm>
          </p:grpSpPr>
          <p:sp>
            <p:nvSpPr>
              <p:cNvPr id="190" name="Freeform 189">
                <a:extLst>
                  <a:ext uri="{FF2B5EF4-FFF2-40B4-BE49-F238E27FC236}">
                    <a16:creationId xmlns:a16="http://schemas.microsoft.com/office/drawing/2014/main" id="{4224EAE3-7DB3-8695-2F49-4690A3EB906B}"/>
                  </a:ext>
                </a:extLst>
              </p:cNvPr>
              <p:cNvSpPr/>
              <p:nvPr/>
            </p:nvSpPr>
            <p:spPr>
              <a:xfrm>
                <a:off x="3238658" y="2222541"/>
                <a:ext cx="2793401" cy="2672486"/>
              </a:xfrm>
              <a:custGeom>
                <a:avLst/>
                <a:gdLst>
                  <a:gd name="connsiteX0" fmla="*/ 2662550 w 2793401"/>
                  <a:gd name="connsiteY0" fmla="*/ 1257865 h 2672486"/>
                  <a:gd name="connsiteX1" fmla="*/ 2228554 w 2793401"/>
                  <a:gd name="connsiteY1" fmla="*/ 1257865 h 2672486"/>
                  <a:gd name="connsiteX2" fmla="*/ 2228554 w 2793401"/>
                  <a:gd name="connsiteY2" fmla="*/ 1145533 h 2672486"/>
                  <a:gd name="connsiteX3" fmla="*/ 2638756 w 2793401"/>
                  <a:gd name="connsiteY3" fmla="*/ 1145533 h 2672486"/>
                  <a:gd name="connsiteX4" fmla="*/ 2393206 w 2793401"/>
                  <a:gd name="connsiteY4" fmla="*/ 646702 h 2672486"/>
                  <a:gd name="connsiteX5" fmla="*/ 2258058 w 2793401"/>
                  <a:gd name="connsiteY5" fmla="*/ 735235 h 2672486"/>
                  <a:gd name="connsiteX6" fmla="*/ 2195243 w 2793401"/>
                  <a:gd name="connsiteY6" fmla="*/ 640991 h 2672486"/>
                  <a:gd name="connsiteX7" fmla="*/ 2315163 w 2793401"/>
                  <a:gd name="connsiteY7" fmla="*/ 559121 h 2672486"/>
                  <a:gd name="connsiteX8" fmla="*/ 1900201 w 2793401"/>
                  <a:gd name="connsiteY8" fmla="*/ 253540 h 2672486"/>
                  <a:gd name="connsiteX9" fmla="*/ 1817399 w 2793401"/>
                  <a:gd name="connsiteY9" fmla="*/ 377296 h 2672486"/>
                  <a:gd name="connsiteX10" fmla="*/ 1723177 w 2793401"/>
                  <a:gd name="connsiteY10" fmla="*/ 314466 h 2672486"/>
                  <a:gd name="connsiteX11" fmla="*/ 1794557 w 2793401"/>
                  <a:gd name="connsiteY11" fmla="*/ 205942 h 2672486"/>
                  <a:gd name="connsiteX12" fmla="*/ 1371982 w 2793401"/>
                  <a:gd name="connsiteY12" fmla="*/ 119313 h 2672486"/>
                  <a:gd name="connsiteX13" fmla="*/ 1371982 w 2793401"/>
                  <a:gd name="connsiteY13" fmla="*/ 572449 h 2672486"/>
                  <a:gd name="connsiteX14" fmla="*/ 1257773 w 2793401"/>
                  <a:gd name="connsiteY14" fmla="*/ 572449 h 2672486"/>
                  <a:gd name="connsiteX15" fmla="*/ 1257773 w 2793401"/>
                  <a:gd name="connsiteY15" fmla="*/ 122169 h 2672486"/>
                  <a:gd name="connsiteX16" fmla="*/ 768575 w 2793401"/>
                  <a:gd name="connsiteY16" fmla="*/ 251636 h 2672486"/>
                  <a:gd name="connsiteX17" fmla="*/ 847570 w 2793401"/>
                  <a:gd name="connsiteY17" fmla="*/ 371584 h 2672486"/>
                  <a:gd name="connsiteX18" fmla="*/ 753348 w 2793401"/>
                  <a:gd name="connsiteY18" fmla="*/ 434414 h 2672486"/>
                  <a:gd name="connsiteX19" fmla="*/ 668642 w 2793401"/>
                  <a:gd name="connsiteY19" fmla="*/ 308754 h 2672486"/>
                  <a:gd name="connsiteX20" fmla="*/ 306979 w 2793401"/>
                  <a:gd name="connsiteY20" fmla="*/ 670502 h 2672486"/>
                  <a:gd name="connsiteX21" fmla="*/ 432609 w 2793401"/>
                  <a:gd name="connsiteY21" fmla="*/ 755227 h 2672486"/>
                  <a:gd name="connsiteX22" fmla="*/ 369794 w 2793401"/>
                  <a:gd name="connsiteY22" fmla="*/ 850423 h 2672486"/>
                  <a:gd name="connsiteX23" fmla="*/ 249874 w 2793401"/>
                  <a:gd name="connsiteY23" fmla="*/ 771410 h 2672486"/>
                  <a:gd name="connsiteX24" fmla="*/ 129954 w 2793401"/>
                  <a:gd name="connsiteY24" fmla="*/ 1143629 h 2672486"/>
                  <a:gd name="connsiteX25" fmla="*/ 569661 w 2793401"/>
                  <a:gd name="connsiteY25" fmla="*/ 1143629 h 2672486"/>
                  <a:gd name="connsiteX26" fmla="*/ 569661 w 2793401"/>
                  <a:gd name="connsiteY26" fmla="*/ 1258817 h 2672486"/>
                  <a:gd name="connsiteX27" fmla="*/ 118533 w 2793401"/>
                  <a:gd name="connsiteY27" fmla="*/ 1258817 h 2672486"/>
                  <a:gd name="connsiteX28" fmla="*/ 157555 w 2793401"/>
                  <a:gd name="connsiteY28" fmla="*/ 1630084 h 2672486"/>
                  <a:gd name="connsiteX29" fmla="*/ 317448 w 2793401"/>
                  <a:gd name="connsiteY29" fmla="*/ 1551071 h 2672486"/>
                  <a:gd name="connsiteX30" fmla="*/ 367890 w 2793401"/>
                  <a:gd name="connsiteY30" fmla="*/ 1651979 h 2672486"/>
                  <a:gd name="connsiteX31" fmla="*/ 192769 w 2793401"/>
                  <a:gd name="connsiteY31" fmla="*/ 1740512 h 2672486"/>
                  <a:gd name="connsiteX32" fmla="*/ 549674 w 2793401"/>
                  <a:gd name="connsiteY32" fmla="*/ 2240294 h 2672486"/>
                  <a:gd name="connsiteX33" fmla="*/ 477341 w 2793401"/>
                  <a:gd name="connsiteY33" fmla="*/ 2326923 h 2672486"/>
                  <a:gd name="connsiteX34" fmla="*/ 227032 w 2793401"/>
                  <a:gd name="connsiteY34" fmla="*/ 2052757 h 2672486"/>
                  <a:gd name="connsiteX35" fmla="*/ 843763 w 2793401"/>
                  <a:gd name="connsiteY35" fmla="*/ 91706 h 2672486"/>
                  <a:gd name="connsiteX36" fmla="*/ 1904008 w 2793401"/>
                  <a:gd name="connsiteY36" fmla="*/ 129785 h 2672486"/>
                  <a:gd name="connsiteX37" fmla="*/ 2758676 w 2793401"/>
                  <a:gd name="connsiteY37" fmla="*/ 1181707 h 2672486"/>
                  <a:gd name="connsiteX38" fmla="*/ 2219988 w 2793401"/>
                  <a:gd name="connsiteY38" fmla="*/ 2658207 h 2672486"/>
                  <a:gd name="connsiteX39" fmla="*/ 2200953 w 2793401"/>
                  <a:gd name="connsiteY39" fmla="*/ 2672487 h 2672486"/>
                  <a:gd name="connsiteX40" fmla="*/ 2134331 w 2793401"/>
                  <a:gd name="connsiteY40" fmla="*/ 2583954 h 2672486"/>
                  <a:gd name="connsiteX41" fmla="*/ 2257106 w 2793401"/>
                  <a:gd name="connsiteY41" fmla="*/ 2475430 h 2672486"/>
                  <a:gd name="connsiteX42" fmla="*/ 2371316 w 2793401"/>
                  <a:gd name="connsiteY42" fmla="*/ 2357386 h 2672486"/>
                  <a:gd name="connsiteX43" fmla="*/ 2250444 w 2793401"/>
                  <a:gd name="connsiteY43" fmla="*/ 2275517 h 2672486"/>
                  <a:gd name="connsiteX44" fmla="*/ 2312307 w 2793401"/>
                  <a:gd name="connsiteY44" fmla="*/ 2181272 h 2672486"/>
                  <a:gd name="connsiteX45" fmla="*/ 2437938 w 2793401"/>
                  <a:gd name="connsiteY45" fmla="*/ 2263141 h 2672486"/>
                  <a:gd name="connsiteX46" fmla="*/ 2653032 w 2793401"/>
                  <a:gd name="connsiteY46" fmla="*/ 1752887 h 2672486"/>
                  <a:gd name="connsiteX47" fmla="*/ 2495043 w 2793401"/>
                  <a:gd name="connsiteY47" fmla="*/ 1711953 h 2672486"/>
                  <a:gd name="connsiteX48" fmla="*/ 2522643 w 2793401"/>
                  <a:gd name="connsiteY48" fmla="*/ 1603429 h 2672486"/>
                  <a:gd name="connsiteX49" fmla="*/ 2670164 w 2793401"/>
                  <a:gd name="connsiteY49" fmla="*/ 1638651 h 2672486"/>
                  <a:gd name="connsiteX50" fmla="*/ 2662550 w 2793401"/>
                  <a:gd name="connsiteY50" fmla="*/ 1257865 h 26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793401" h="2672486">
                    <a:moveTo>
                      <a:pt x="2662550" y="1257865"/>
                    </a:moveTo>
                    <a:cubicBezTo>
                      <a:pt x="2515029" y="1257865"/>
                      <a:pt x="2372267" y="1257865"/>
                      <a:pt x="2228554" y="1257865"/>
                    </a:cubicBezTo>
                    <a:cubicBezTo>
                      <a:pt x="2228554" y="1220738"/>
                      <a:pt x="2228554" y="1185515"/>
                      <a:pt x="2228554" y="1145533"/>
                    </a:cubicBezTo>
                    <a:cubicBezTo>
                      <a:pt x="2363701" y="1145533"/>
                      <a:pt x="2499801" y="1145533"/>
                      <a:pt x="2638756" y="1145533"/>
                    </a:cubicBezTo>
                    <a:cubicBezTo>
                      <a:pt x="2591169" y="959899"/>
                      <a:pt x="2509319" y="797113"/>
                      <a:pt x="2393206" y="646702"/>
                    </a:cubicBezTo>
                    <a:cubicBezTo>
                      <a:pt x="2348474" y="676213"/>
                      <a:pt x="2304693" y="704772"/>
                      <a:pt x="2258058" y="735235"/>
                    </a:cubicBezTo>
                    <a:cubicBezTo>
                      <a:pt x="2237119" y="703820"/>
                      <a:pt x="2217133" y="674309"/>
                      <a:pt x="2195243" y="640991"/>
                    </a:cubicBezTo>
                    <a:cubicBezTo>
                      <a:pt x="2236168" y="613384"/>
                      <a:pt x="2276141" y="585777"/>
                      <a:pt x="2315163" y="559121"/>
                    </a:cubicBezTo>
                    <a:cubicBezTo>
                      <a:pt x="2239023" y="458213"/>
                      <a:pt x="2013459" y="292571"/>
                      <a:pt x="1900201" y="253540"/>
                    </a:cubicBezTo>
                    <a:cubicBezTo>
                      <a:pt x="1873552" y="293523"/>
                      <a:pt x="1846903" y="333505"/>
                      <a:pt x="1817399" y="377296"/>
                    </a:cubicBezTo>
                    <a:cubicBezTo>
                      <a:pt x="1785992" y="356353"/>
                      <a:pt x="1755536" y="336361"/>
                      <a:pt x="1723177" y="314466"/>
                    </a:cubicBezTo>
                    <a:cubicBezTo>
                      <a:pt x="1746970" y="277339"/>
                      <a:pt x="1769812" y="243069"/>
                      <a:pt x="1794557" y="205942"/>
                    </a:cubicBezTo>
                    <a:cubicBezTo>
                      <a:pt x="1658458" y="152632"/>
                      <a:pt x="1519503" y="126929"/>
                      <a:pt x="1371982" y="119313"/>
                    </a:cubicBezTo>
                    <a:cubicBezTo>
                      <a:pt x="1371982" y="270676"/>
                      <a:pt x="1371982" y="420134"/>
                      <a:pt x="1371982" y="572449"/>
                    </a:cubicBezTo>
                    <a:cubicBezTo>
                      <a:pt x="1332009" y="572449"/>
                      <a:pt x="1297746" y="572449"/>
                      <a:pt x="1257773" y="572449"/>
                    </a:cubicBezTo>
                    <a:cubicBezTo>
                      <a:pt x="1257773" y="423942"/>
                      <a:pt x="1257773" y="274484"/>
                      <a:pt x="1257773" y="122169"/>
                    </a:cubicBezTo>
                    <a:cubicBezTo>
                      <a:pt x="1083603" y="129785"/>
                      <a:pt x="922758" y="172623"/>
                      <a:pt x="768575" y="251636"/>
                    </a:cubicBezTo>
                    <a:cubicBezTo>
                      <a:pt x="795224" y="292571"/>
                      <a:pt x="820921" y="330650"/>
                      <a:pt x="847570" y="371584"/>
                    </a:cubicBezTo>
                    <a:cubicBezTo>
                      <a:pt x="816163" y="392527"/>
                      <a:pt x="786659" y="412519"/>
                      <a:pt x="753348" y="434414"/>
                    </a:cubicBezTo>
                    <a:cubicBezTo>
                      <a:pt x="724795" y="392527"/>
                      <a:pt x="697194" y="352545"/>
                      <a:pt x="668642" y="308754"/>
                    </a:cubicBezTo>
                    <a:cubicBezTo>
                      <a:pt x="522073" y="402999"/>
                      <a:pt x="402153" y="522947"/>
                      <a:pt x="306979" y="670502"/>
                    </a:cubicBezTo>
                    <a:cubicBezTo>
                      <a:pt x="348856" y="699061"/>
                      <a:pt x="388829" y="725716"/>
                      <a:pt x="432609" y="755227"/>
                    </a:cubicBezTo>
                    <a:cubicBezTo>
                      <a:pt x="411671" y="786641"/>
                      <a:pt x="391684" y="817104"/>
                      <a:pt x="369794" y="850423"/>
                    </a:cubicBezTo>
                    <a:cubicBezTo>
                      <a:pt x="328869" y="823768"/>
                      <a:pt x="290799" y="798065"/>
                      <a:pt x="249874" y="771410"/>
                    </a:cubicBezTo>
                    <a:cubicBezTo>
                      <a:pt x="188010" y="889454"/>
                      <a:pt x="150892" y="1011306"/>
                      <a:pt x="129954" y="1143629"/>
                    </a:cubicBezTo>
                    <a:cubicBezTo>
                      <a:pt x="276523" y="1143629"/>
                      <a:pt x="422140" y="1143629"/>
                      <a:pt x="569661" y="1143629"/>
                    </a:cubicBezTo>
                    <a:cubicBezTo>
                      <a:pt x="569661" y="1183612"/>
                      <a:pt x="569661" y="1219786"/>
                      <a:pt x="569661" y="1258817"/>
                    </a:cubicBezTo>
                    <a:cubicBezTo>
                      <a:pt x="420236" y="1258817"/>
                      <a:pt x="271764" y="1258817"/>
                      <a:pt x="118533" y="1258817"/>
                    </a:cubicBezTo>
                    <a:cubicBezTo>
                      <a:pt x="109967" y="1386380"/>
                      <a:pt x="126147" y="1507280"/>
                      <a:pt x="157555" y="1630084"/>
                    </a:cubicBezTo>
                    <a:cubicBezTo>
                      <a:pt x="212756" y="1602477"/>
                      <a:pt x="264150" y="1577726"/>
                      <a:pt x="317448" y="1551071"/>
                    </a:cubicBezTo>
                    <a:cubicBezTo>
                      <a:pt x="334579" y="1584389"/>
                      <a:pt x="349807" y="1615804"/>
                      <a:pt x="367890" y="1651979"/>
                    </a:cubicBezTo>
                    <a:cubicBezTo>
                      <a:pt x="309834" y="1681490"/>
                      <a:pt x="253681" y="1710049"/>
                      <a:pt x="192769" y="1740512"/>
                    </a:cubicBezTo>
                    <a:cubicBezTo>
                      <a:pt x="267005" y="1938521"/>
                      <a:pt x="386925" y="2102259"/>
                      <a:pt x="549674" y="2240294"/>
                    </a:cubicBezTo>
                    <a:cubicBezTo>
                      <a:pt x="525880" y="2268853"/>
                      <a:pt x="502087" y="2297412"/>
                      <a:pt x="477341" y="2326923"/>
                    </a:cubicBezTo>
                    <a:cubicBezTo>
                      <a:pt x="379311" y="2246958"/>
                      <a:pt x="295558" y="2156521"/>
                      <a:pt x="227032" y="2052757"/>
                    </a:cubicBezTo>
                    <a:cubicBezTo>
                      <a:pt x="-245986" y="1344494"/>
                      <a:pt x="49055" y="399191"/>
                      <a:pt x="843763" y="91706"/>
                    </a:cubicBezTo>
                    <a:cubicBezTo>
                      <a:pt x="1200668" y="-46329"/>
                      <a:pt x="1558525" y="-24434"/>
                      <a:pt x="1904008" y="129785"/>
                    </a:cubicBezTo>
                    <a:cubicBezTo>
                      <a:pt x="2362750" y="335409"/>
                      <a:pt x="2659694" y="687637"/>
                      <a:pt x="2758676" y="1181707"/>
                    </a:cubicBezTo>
                    <a:cubicBezTo>
                      <a:pt x="2877644" y="1776686"/>
                      <a:pt x="2689199" y="2271709"/>
                      <a:pt x="2219988" y="2658207"/>
                    </a:cubicBezTo>
                    <a:cubicBezTo>
                      <a:pt x="2214277" y="2662967"/>
                      <a:pt x="2208567" y="2665823"/>
                      <a:pt x="2200953" y="2672487"/>
                    </a:cubicBezTo>
                    <a:cubicBezTo>
                      <a:pt x="2178111" y="2642024"/>
                      <a:pt x="2156221" y="2612513"/>
                      <a:pt x="2134331" y="2583954"/>
                    </a:cubicBezTo>
                    <a:cubicBezTo>
                      <a:pt x="2177159" y="2546827"/>
                      <a:pt x="2218084" y="2512557"/>
                      <a:pt x="2257106" y="2475430"/>
                    </a:cubicBezTo>
                    <a:cubicBezTo>
                      <a:pt x="2295176" y="2438303"/>
                      <a:pt x="2331342" y="2399272"/>
                      <a:pt x="2371316" y="2357386"/>
                    </a:cubicBezTo>
                    <a:cubicBezTo>
                      <a:pt x="2329439" y="2328827"/>
                      <a:pt x="2291369" y="2303124"/>
                      <a:pt x="2250444" y="2275517"/>
                    </a:cubicBezTo>
                    <a:cubicBezTo>
                      <a:pt x="2271382" y="2244102"/>
                      <a:pt x="2291369" y="2213639"/>
                      <a:pt x="2312307" y="2181272"/>
                    </a:cubicBezTo>
                    <a:cubicBezTo>
                      <a:pt x="2355136" y="2208879"/>
                      <a:pt x="2395109" y="2235534"/>
                      <a:pt x="2437938" y="2263141"/>
                    </a:cubicBezTo>
                    <a:cubicBezTo>
                      <a:pt x="2545485" y="2107971"/>
                      <a:pt x="2615914" y="1939473"/>
                      <a:pt x="2653032" y="1752887"/>
                    </a:cubicBezTo>
                    <a:cubicBezTo>
                      <a:pt x="2599735" y="1738608"/>
                      <a:pt x="2548340" y="1725280"/>
                      <a:pt x="2495043" y="1711953"/>
                    </a:cubicBezTo>
                    <a:cubicBezTo>
                      <a:pt x="2504560" y="1675778"/>
                      <a:pt x="2513126" y="1641507"/>
                      <a:pt x="2522643" y="1603429"/>
                    </a:cubicBezTo>
                    <a:cubicBezTo>
                      <a:pt x="2572134" y="1614852"/>
                      <a:pt x="2619721" y="1626276"/>
                      <a:pt x="2670164" y="1638651"/>
                    </a:cubicBezTo>
                    <a:cubicBezTo>
                      <a:pt x="2690150" y="1510136"/>
                      <a:pt x="2684440" y="1385428"/>
                      <a:pt x="2662550" y="1257865"/>
                    </a:cubicBezTo>
                    <a:close/>
                  </a:path>
                </a:pathLst>
              </a:custGeom>
              <a:solidFill>
                <a:srgbClr val="000000"/>
              </a:solidFill>
              <a:ln w="9514" cap="flat">
                <a:noFill/>
                <a:prstDash val="solid"/>
                <a:miter/>
              </a:ln>
            </p:spPr>
            <p:txBody>
              <a:bodyPr rtlCol="0" anchor="ctr"/>
              <a:lstStyle/>
              <a:p>
                <a:endParaRPr lang="en-US"/>
              </a:p>
            </p:txBody>
          </p:sp>
          <p:sp>
            <p:nvSpPr>
              <p:cNvPr id="191" name="Freeform 190">
                <a:extLst>
                  <a:ext uri="{FF2B5EF4-FFF2-40B4-BE49-F238E27FC236}">
                    <a16:creationId xmlns:a16="http://schemas.microsoft.com/office/drawing/2014/main" id="{9063600A-A401-2D38-2085-1B9C9F77C4AB}"/>
                  </a:ext>
                </a:extLst>
              </p:cNvPr>
              <p:cNvSpPr/>
              <p:nvPr/>
            </p:nvSpPr>
            <p:spPr>
              <a:xfrm>
                <a:off x="3869758" y="3084114"/>
                <a:ext cx="1368081" cy="2050809"/>
              </a:xfrm>
              <a:custGeom>
                <a:avLst/>
                <a:gdLst>
                  <a:gd name="connsiteX0" fmla="*/ 987383 w 1368081"/>
                  <a:gd name="connsiteY0" fmla="*/ 927489 h 2050809"/>
                  <a:gd name="connsiteX1" fmla="*/ 1316688 w 1368081"/>
                  <a:gd name="connsiteY1" fmla="*/ 1201655 h 2050809"/>
                  <a:gd name="connsiteX2" fmla="*/ 1367130 w 1368081"/>
                  <a:gd name="connsiteY2" fmla="*/ 1407280 h 2050809"/>
                  <a:gd name="connsiteX3" fmla="*/ 1368082 w 1368081"/>
                  <a:gd name="connsiteY3" fmla="*/ 1984172 h 2050809"/>
                  <a:gd name="connsiteX4" fmla="*/ 1299556 w 1368081"/>
                  <a:gd name="connsiteY4" fmla="*/ 2050809 h 2050809"/>
                  <a:gd name="connsiteX5" fmla="*/ 67045 w 1368081"/>
                  <a:gd name="connsiteY5" fmla="*/ 2050809 h 2050809"/>
                  <a:gd name="connsiteX6" fmla="*/ 423 w 1368081"/>
                  <a:gd name="connsiteY6" fmla="*/ 1979412 h 2050809"/>
                  <a:gd name="connsiteX7" fmla="*/ 423 w 1368081"/>
                  <a:gd name="connsiteY7" fmla="*/ 1431079 h 2050809"/>
                  <a:gd name="connsiteX8" fmla="*/ 358279 w 1368081"/>
                  <a:gd name="connsiteY8" fmla="*/ 936057 h 2050809"/>
                  <a:gd name="connsiteX9" fmla="*/ 378266 w 1368081"/>
                  <a:gd name="connsiteY9" fmla="*/ 928441 h 2050809"/>
                  <a:gd name="connsiteX10" fmla="*/ 344003 w 1368081"/>
                  <a:gd name="connsiteY10" fmla="*/ 126885 h 2050809"/>
                  <a:gd name="connsiteX11" fmla="*/ 1057813 w 1368081"/>
                  <a:gd name="connsiteY11" fmla="*/ 161156 h 2050809"/>
                  <a:gd name="connsiteX12" fmla="*/ 987383 w 1368081"/>
                  <a:gd name="connsiteY12" fmla="*/ 927489 h 2050809"/>
                  <a:gd name="connsiteX13" fmla="*/ 773241 w 1368081"/>
                  <a:gd name="connsiteY13" fmla="*/ 1027445 h 2050809"/>
                  <a:gd name="connsiteX14" fmla="*/ 787517 w 1368081"/>
                  <a:gd name="connsiteY14" fmla="*/ 1063620 h 2050809"/>
                  <a:gd name="connsiteX15" fmla="*/ 899823 w 1368081"/>
                  <a:gd name="connsiteY15" fmla="*/ 1329219 h 2050809"/>
                  <a:gd name="connsiteX16" fmla="*/ 900775 w 1368081"/>
                  <a:gd name="connsiteY16" fmla="*/ 1402520 h 2050809"/>
                  <a:gd name="connsiteX17" fmla="*/ 742785 w 1368081"/>
                  <a:gd name="connsiteY17" fmla="*/ 1775691 h 2050809"/>
                  <a:gd name="connsiteX18" fmla="*/ 686632 w 1368081"/>
                  <a:gd name="connsiteY18" fmla="*/ 1822337 h 2050809"/>
                  <a:gd name="connsiteX19" fmla="*/ 626672 w 1368081"/>
                  <a:gd name="connsiteY19" fmla="*/ 1775691 h 2050809"/>
                  <a:gd name="connsiteX20" fmla="*/ 466779 w 1368081"/>
                  <a:gd name="connsiteY20" fmla="*/ 1403472 h 2050809"/>
                  <a:gd name="connsiteX21" fmla="*/ 467730 w 1368081"/>
                  <a:gd name="connsiteY21" fmla="*/ 1328267 h 2050809"/>
                  <a:gd name="connsiteX22" fmla="*/ 581940 w 1368081"/>
                  <a:gd name="connsiteY22" fmla="*/ 1063620 h 2050809"/>
                  <a:gd name="connsiteX23" fmla="*/ 597168 w 1368081"/>
                  <a:gd name="connsiteY23" fmla="*/ 1024589 h 2050809"/>
                  <a:gd name="connsiteX24" fmla="*/ 528642 w 1368081"/>
                  <a:gd name="connsiteY24" fmla="*/ 1024589 h 2050809"/>
                  <a:gd name="connsiteX25" fmla="*/ 114633 w 1368081"/>
                  <a:gd name="connsiteY25" fmla="*/ 1436791 h 2050809"/>
                  <a:gd name="connsiteX26" fmla="*/ 114633 w 1368081"/>
                  <a:gd name="connsiteY26" fmla="*/ 1900398 h 2050809"/>
                  <a:gd name="connsiteX27" fmla="*/ 116536 w 1368081"/>
                  <a:gd name="connsiteY27" fmla="*/ 1934669 h 2050809"/>
                  <a:gd name="connsiteX28" fmla="*/ 1253872 w 1368081"/>
                  <a:gd name="connsiteY28" fmla="*/ 1934669 h 2050809"/>
                  <a:gd name="connsiteX29" fmla="*/ 1251969 w 1368081"/>
                  <a:gd name="connsiteY29" fmla="*/ 1391096 h 2050809"/>
                  <a:gd name="connsiteX30" fmla="*/ 1215802 w 1368081"/>
                  <a:gd name="connsiteY30" fmla="*/ 1254965 h 2050809"/>
                  <a:gd name="connsiteX31" fmla="*/ 773241 w 1368081"/>
                  <a:gd name="connsiteY31" fmla="*/ 1027445 h 2050809"/>
                  <a:gd name="connsiteX32" fmla="*/ 687584 w 1368081"/>
                  <a:gd name="connsiteY32" fmla="*/ 351549 h 2050809"/>
                  <a:gd name="connsiteX33" fmla="*/ 315451 w 1368081"/>
                  <a:gd name="connsiteY33" fmla="*/ 441034 h 2050809"/>
                  <a:gd name="connsiteX34" fmla="*/ 284995 w 1368081"/>
                  <a:gd name="connsiteY34" fmla="*/ 491488 h 2050809"/>
                  <a:gd name="connsiteX35" fmla="*/ 680921 w 1368081"/>
                  <a:gd name="connsiteY35" fmla="*/ 910353 h 2050809"/>
                  <a:gd name="connsiteX36" fmla="*/ 1082558 w 1368081"/>
                  <a:gd name="connsiteY36" fmla="*/ 493392 h 2050809"/>
                  <a:gd name="connsiteX37" fmla="*/ 1047343 w 1368081"/>
                  <a:gd name="connsiteY37" fmla="*/ 439130 h 2050809"/>
                  <a:gd name="connsiteX38" fmla="*/ 687584 w 1368081"/>
                  <a:gd name="connsiteY38" fmla="*/ 351549 h 2050809"/>
                  <a:gd name="connsiteX39" fmla="*/ 1014984 w 1368081"/>
                  <a:gd name="connsiteY39" fmla="*/ 295383 h 2050809"/>
                  <a:gd name="connsiteX40" fmla="*/ 659031 w 1368081"/>
                  <a:gd name="connsiteY40" fmla="*/ 113558 h 2050809"/>
                  <a:gd name="connsiteX41" fmla="*/ 352569 w 1368081"/>
                  <a:gd name="connsiteY41" fmla="*/ 295383 h 2050809"/>
                  <a:gd name="connsiteX42" fmla="*/ 1014984 w 1368081"/>
                  <a:gd name="connsiteY42" fmla="*/ 295383 h 2050809"/>
                  <a:gd name="connsiteX43" fmla="*/ 683777 w 1368081"/>
                  <a:gd name="connsiteY43" fmla="*/ 1620520 h 2050809"/>
                  <a:gd name="connsiteX44" fmla="*/ 786565 w 1368081"/>
                  <a:gd name="connsiteY44" fmla="*/ 1378721 h 2050809"/>
                  <a:gd name="connsiteX45" fmla="*/ 782758 w 1368081"/>
                  <a:gd name="connsiteY45" fmla="*/ 1345402 h 2050809"/>
                  <a:gd name="connsiteX46" fmla="*/ 693294 w 1368081"/>
                  <a:gd name="connsiteY46" fmla="*/ 1136922 h 2050809"/>
                  <a:gd name="connsiteX47" fmla="*/ 680921 w 1368081"/>
                  <a:gd name="connsiteY47" fmla="*/ 1117882 h 2050809"/>
                  <a:gd name="connsiteX48" fmla="*/ 581940 w 1368081"/>
                  <a:gd name="connsiteY48" fmla="*/ 1350162 h 2050809"/>
                  <a:gd name="connsiteX49" fmla="*/ 580036 w 1368081"/>
                  <a:gd name="connsiteY49" fmla="*/ 1376817 h 2050809"/>
                  <a:gd name="connsiteX50" fmla="*/ 683777 w 1368081"/>
                  <a:gd name="connsiteY50" fmla="*/ 1620520 h 205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68081" h="2050809">
                    <a:moveTo>
                      <a:pt x="987383" y="927489"/>
                    </a:moveTo>
                    <a:cubicBezTo>
                      <a:pt x="1137759" y="974135"/>
                      <a:pt x="1248162" y="1063620"/>
                      <a:pt x="1316688" y="1201655"/>
                    </a:cubicBezTo>
                    <a:cubicBezTo>
                      <a:pt x="1349047" y="1266389"/>
                      <a:pt x="1366178" y="1334930"/>
                      <a:pt x="1367130" y="1407280"/>
                    </a:cubicBezTo>
                    <a:cubicBezTo>
                      <a:pt x="1368082" y="1599577"/>
                      <a:pt x="1368082" y="1791874"/>
                      <a:pt x="1368082" y="1984172"/>
                    </a:cubicBezTo>
                    <a:cubicBezTo>
                      <a:pt x="1368082" y="2029866"/>
                      <a:pt x="1346192" y="2050809"/>
                      <a:pt x="1299556" y="2050809"/>
                    </a:cubicBezTo>
                    <a:cubicBezTo>
                      <a:pt x="888402" y="2050809"/>
                      <a:pt x="478199" y="2050809"/>
                      <a:pt x="67045" y="2050809"/>
                    </a:cubicBezTo>
                    <a:cubicBezTo>
                      <a:pt x="19458" y="2050809"/>
                      <a:pt x="423" y="2028914"/>
                      <a:pt x="423" y="1979412"/>
                    </a:cubicBezTo>
                    <a:cubicBezTo>
                      <a:pt x="423" y="1796634"/>
                      <a:pt x="-529" y="1613856"/>
                      <a:pt x="423" y="1431079"/>
                    </a:cubicBezTo>
                    <a:cubicBezTo>
                      <a:pt x="1375" y="1199751"/>
                      <a:pt x="137474" y="1011262"/>
                      <a:pt x="358279" y="936057"/>
                    </a:cubicBezTo>
                    <a:cubicBezTo>
                      <a:pt x="364942" y="934153"/>
                      <a:pt x="370652" y="931297"/>
                      <a:pt x="378266" y="928441"/>
                    </a:cubicBezTo>
                    <a:cubicBezTo>
                      <a:pt x="66093" y="679026"/>
                      <a:pt x="153654" y="290623"/>
                      <a:pt x="344003" y="126885"/>
                    </a:cubicBezTo>
                    <a:cubicBezTo>
                      <a:pt x="552436" y="-53037"/>
                      <a:pt x="864608" y="-41613"/>
                      <a:pt x="1057813" y="161156"/>
                    </a:cubicBezTo>
                    <a:cubicBezTo>
                      <a:pt x="1247210" y="359165"/>
                      <a:pt x="1259583" y="711392"/>
                      <a:pt x="987383" y="927489"/>
                    </a:cubicBezTo>
                    <a:close/>
                    <a:moveTo>
                      <a:pt x="773241" y="1027445"/>
                    </a:moveTo>
                    <a:cubicBezTo>
                      <a:pt x="777999" y="1039821"/>
                      <a:pt x="782758" y="1052196"/>
                      <a:pt x="787517" y="1063620"/>
                    </a:cubicBezTo>
                    <a:cubicBezTo>
                      <a:pt x="825587" y="1152153"/>
                      <a:pt x="864608" y="1239734"/>
                      <a:pt x="899823" y="1329219"/>
                    </a:cubicBezTo>
                    <a:cubicBezTo>
                      <a:pt x="908389" y="1351114"/>
                      <a:pt x="909340" y="1381577"/>
                      <a:pt x="900775" y="1402520"/>
                    </a:cubicBezTo>
                    <a:cubicBezTo>
                      <a:pt x="850332" y="1528180"/>
                      <a:pt x="795131" y="1650983"/>
                      <a:pt x="742785" y="1775691"/>
                    </a:cubicBezTo>
                    <a:cubicBezTo>
                      <a:pt x="731364" y="1801394"/>
                      <a:pt x="717088" y="1821385"/>
                      <a:pt x="686632" y="1822337"/>
                    </a:cubicBezTo>
                    <a:cubicBezTo>
                      <a:pt x="654272" y="1823289"/>
                      <a:pt x="639044" y="1802346"/>
                      <a:pt x="626672" y="1775691"/>
                    </a:cubicBezTo>
                    <a:cubicBezTo>
                      <a:pt x="574326" y="1650983"/>
                      <a:pt x="521028" y="1527228"/>
                      <a:pt x="466779" y="1403472"/>
                    </a:cubicBezTo>
                    <a:cubicBezTo>
                      <a:pt x="455358" y="1377769"/>
                      <a:pt x="456309" y="1353970"/>
                      <a:pt x="467730" y="1328267"/>
                    </a:cubicBezTo>
                    <a:cubicBezTo>
                      <a:pt x="506752" y="1240686"/>
                      <a:pt x="543870" y="1152153"/>
                      <a:pt x="581940" y="1063620"/>
                    </a:cubicBezTo>
                    <a:cubicBezTo>
                      <a:pt x="586698" y="1052196"/>
                      <a:pt x="591457" y="1039821"/>
                      <a:pt x="597168" y="1024589"/>
                    </a:cubicBezTo>
                    <a:cubicBezTo>
                      <a:pt x="571471" y="1024589"/>
                      <a:pt x="550532" y="1024589"/>
                      <a:pt x="528642" y="1024589"/>
                    </a:cubicBezTo>
                    <a:cubicBezTo>
                      <a:pt x="287850" y="1025541"/>
                      <a:pt x="115584" y="1197847"/>
                      <a:pt x="114633" y="1436791"/>
                    </a:cubicBezTo>
                    <a:cubicBezTo>
                      <a:pt x="114633" y="1591009"/>
                      <a:pt x="114633" y="1745228"/>
                      <a:pt x="114633" y="1900398"/>
                    </a:cubicBezTo>
                    <a:cubicBezTo>
                      <a:pt x="114633" y="1911822"/>
                      <a:pt x="115584" y="1923246"/>
                      <a:pt x="116536" y="1934669"/>
                    </a:cubicBezTo>
                    <a:cubicBezTo>
                      <a:pt x="497234" y="1934669"/>
                      <a:pt x="875078" y="1934669"/>
                      <a:pt x="1253872" y="1934669"/>
                    </a:cubicBezTo>
                    <a:cubicBezTo>
                      <a:pt x="1253872" y="1751892"/>
                      <a:pt x="1256727" y="1571018"/>
                      <a:pt x="1251969" y="1391096"/>
                    </a:cubicBezTo>
                    <a:cubicBezTo>
                      <a:pt x="1251017" y="1345402"/>
                      <a:pt x="1234837" y="1296852"/>
                      <a:pt x="1215802" y="1254965"/>
                    </a:cubicBezTo>
                    <a:cubicBezTo>
                      <a:pt x="1139663" y="1090275"/>
                      <a:pt x="975962" y="1007454"/>
                      <a:pt x="773241" y="1027445"/>
                    </a:cubicBezTo>
                    <a:close/>
                    <a:moveTo>
                      <a:pt x="687584" y="351549"/>
                    </a:moveTo>
                    <a:cubicBezTo>
                      <a:pt x="554339" y="350597"/>
                      <a:pt x="431564" y="382012"/>
                      <a:pt x="315451" y="441034"/>
                    </a:cubicBezTo>
                    <a:cubicBezTo>
                      <a:pt x="293561" y="452457"/>
                      <a:pt x="285947" y="466737"/>
                      <a:pt x="284995" y="491488"/>
                    </a:cubicBezTo>
                    <a:cubicBezTo>
                      <a:pt x="275478" y="718056"/>
                      <a:pt x="455358" y="908450"/>
                      <a:pt x="680921" y="910353"/>
                    </a:cubicBezTo>
                    <a:cubicBezTo>
                      <a:pt x="908389" y="911305"/>
                      <a:pt x="1091124" y="721864"/>
                      <a:pt x="1082558" y="493392"/>
                    </a:cubicBezTo>
                    <a:cubicBezTo>
                      <a:pt x="1081606" y="465785"/>
                      <a:pt x="1071137" y="451506"/>
                      <a:pt x="1047343" y="439130"/>
                    </a:cubicBezTo>
                    <a:cubicBezTo>
                      <a:pt x="933134" y="381060"/>
                      <a:pt x="813214" y="351549"/>
                      <a:pt x="687584" y="351549"/>
                    </a:cubicBezTo>
                    <a:close/>
                    <a:moveTo>
                      <a:pt x="1014984" y="295383"/>
                    </a:moveTo>
                    <a:cubicBezTo>
                      <a:pt x="929327" y="168772"/>
                      <a:pt x="811310" y="104990"/>
                      <a:pt x="659031" y="113558"/>
                    </a:cubicBezTo>
                    <a:cubicBezTo>
                      <a:pt x="527690" y="121173"/>
                      <a:pt x="425853" y="184955"/>
                      <a:pt x="352569" y="295383"/>
                    </a:cubicBezTo>
                    <a:cubicBezTo>
                      <a:pt x="574326" y="216370"/>
                      <a:pt x="794179" y="217322"/>
                      <a:pt x="1014984" y="295383"/>
                    </a:cubicBezTo>
                    <a:close/>
                    <a:moveTo>
                      <a:pt x="683777" y="1620520"/>
                    </a:moveTo>
                    <a:cubicBezTo>
                      <a:pt x="720895" y="1532939"/>
                      <a:pt x="755158" y="1456782"/>
                      <a:pt x="786565" y="1378721"/>
                    </a:cubicBezTo>
                    <a:cubicBezTo>
                      <a:pt x="790372" y="1369201"/>
                      <a:pt x="787517" y="1355874"/>
                      <a:pt x="782758" y="1345402"/>
                    </a:cubicBezTo>
                    <a:cubicBezTo>
                      <a:pt x="753254" y="1275908"/>
                      <a:pt x="723750" y="1206415"/>
                      <a:pt x="693294" y="1136922"/>
                    </a:cubicBezTo>
                    <a:cubicBezTo>
                      <a:pt x="690439" y="1131210"/>
                      <a:pt x="686632" y="1126450"/>
                      <a:pt x="680921" y="1117882"/>
                    </a:cubicBezTo>
                    <a:cubicBezTo>
                      <a:pt x="646658" y="1197847"/>
                      <a:pt x="613347" y="1274005"/>
                      <a:pt x="581940" y="1350162"/>
                    </a:cubicBezTo>
                    <a:cubicBezTo>
                      <a:pt x="578133" y="1357778"/>
                      <a:pt x="576229" y="1369201"/>
                      <a:pt x="580036" y="1376817"/>
                    </a:cubicBezTo>
                    <a:cubicBezTo>
                      <a:pt x="612396" y="1455830"/>
                      <a:pt x="646658" y="1532939"/>
                      <a:pt x="683777" y="1620520"/>
                    </a:cubicBezTo>
                    <a:close/>
                  </a:path>
                </a:pathLst>
              </a:custGeom>
              <a:solidFill>
                <a:srgbClr val="000000"/>
              </a:solidFill>
              <a:ln w="9514"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8065B4E7-4185-AE28-9FF7-D908732E73FC}"/>
                  </a:ext>
                </a:extLst>
              </p:cNvPr>
              <p:cNvSpPr/>
              <p:nvPr/>
            </p:nvSpPr>
            <p:spPr>
              <a:xfrm>
                <a:off x="2899351" y="1724980"/>
                <a:ext cx="3364829" cy="3213838"/>
              </a:xfrm>
              <a:custGeom>
                <a:avLst/>
                <a:gdLst>
                  <a:gd name="connsiteX0" fmla="*/ 3108452 w 3364829"/>
                  <a:gd name="connsiteY0" fmla="*/ 209433 h 3213838"/>
                  <a:gd name="connsiteX1" fmla="*/ 2934283 w 3364829"/>
                  <a:gd name="connsiteY1" fmla="*/ 92341 h 3213838"/>
                  <a:gd name="connsiteX2" fmla="*/ 2996146 w 3364829"/>
                  <a:gd name="connsiteY2" fmla="*/ 0 h 3213838"/>
                  <a:gd name="connsiteX3" fmla="*/ 3018988 w 3364829"/>
                  <a:gd name="connsiteY3" fmla="*/ 12376 h 3213838"/>
                  <a:gd name="connsiteX4" fmla="*/ 3323547 w 3364829"/>
                  <a:gd name="connsiteY4" fmla="*/ 216096 h 3213838"/>
                  <a:gd name="connsiteX5" fmla="*/ 3322595 w 3364829"/>
                  <a:gd name="connsiteY5" fmla="*/ 332236 h 3213838"/>
                  <a:gd name="connsiteX6" fmla="*/ 2997098 w 3364829"/>
                  <a:gd name="connsiteY6" fmla="*/ 549285 h 3213838"/>
                  <a:gd name="connsiteX7" fmla="*/ 2934283 w 3364829"/>
                  <a:gd name="connsiteY7" fmla="*/ 455040 h 3213838"/>
                  <a:gd name="connsiteX8" fmla="*/ 3108452 w 3364829"/>
                  <a:gd name="connsiteY8" fmla="*/ 337948 h 3213838"/>
                  <a:gd name="connsiteX9" fmla="*/ 3106549 w 3364829"/>
                  <a:gd name="connsiteY9" fmla="*/ 331284 h 3213838"/>
                  <a:gd name="connsiteX10" fmla="*/ 3076093 w 3364829"/>
                  <a:gd name="connsiteY10" fmla="*/ 331284 h 3213838"/>
                  <a:gd name="connsiteX11" fmla="*/ 1604693 w 3364829"/>
                  <a:gd name="connsiteY11" fmla="*/ 331284 h 3213838"/>
                  <a:gd name="connsiteX12" fmla="*/ 191351 w 3364829"/>
                  <a:gd name="connsiteY12" fmla="*/ 1344177 h 3213838"/>
                  <a:gd name="connsiteX13" fmla="*/ 848055 w 3364829"/>
                  <a:gd name="connsiteY13" fmla="*/ 3093891 h 3213838"/>
                  <a:gd name="connsiteX14" fmla="*/ 882318 w 3364829"/>
                  <a:gd name="connsiteY14" fmla="*/ 3113882 h 3213838"/>
                  <a:gd name="connsiteX15" fmla="*/ 827117 w 3364829"/>
                  <a:gd name="connsiteY15" fmla="*/ 3213839 h 3213838"/>
                  <a:gd name="connsiteX16" fmla="*/ 729087 w 3364829"/>
                  <a:gd name="connsiteY16" fmla="*/ 3154817 h 3213838"/>
                  <a:gd name="connsiteX17" fmla="*/ 9567 w 3364829"/>
                  <a:gd name="connsiteY17" fmla="*/ 1981042 h 3213838"/>
                  <a:gd name="connsiteX18" fmla="*/ 1012707 w 3364829"/>
                  <a:gd name="connsiteY18" fmla="*/ 328428 h 3213838"/>
                  <a:gd name="connsiteX19" fmla="*/ 1614211 w 3364829"/>
                  <a:gd name="connsiteY19" fmla="*/ 217048 h 3213838"/>
                  <a:gd name="connsiteX20" fmla="*/ 3067527 w 3364829"/>
                  <a:gd name="connsiteY20" fmla="*/ 217048 h 3213838"/>
                  <a:gd name="connsiteX21" fmla="*/ 3106549 w 3364829"/>
                  <a:gd name="connsiteY21" fmla="*/ 217048 h 3213838"/>
                  <a:gd name="connsiteX22" fmla="*/ 3108452 w 3364829"/>
                  <a:gd name="connsiteY22" fmla="*/ 209433 h 321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64829" h="3213838">
                    <a:moveTo>
                      <a:pt x="3108452" y="209433"/>
                    </a:moveTo>
                    <a:cubicBezTo>
                      <a:pt x="3050395" y="170402"/>
                      <a:pt x="2993291" y="132323"/>
                      <a:pt x="2934283" y="92341"/>
                    </a:cubicBezTo>
                    <a:cubicBezTo>
                      <a:pt x="2956173" y="59974"/>
                      <a:pt x="2975207" y="30463"/>
                      <a:pt x="2996146" y="0"/>
                    </a:cubicBezTo>
                    <a:cubicBezTo>
                      <a:pt x="3004712" y="4760"/>
                      <a:pt x="3012326" y="7616"/>
                      <a:pt x="3018988" y="12376"/>
                    </a:cubicBezTo>
                    <a:cubicBezTo>
                      <a:pt x="3120825" y="79965"/>
                      <a:pt x="3222661" y="147555"/>
                      <a:pt x="3323547" y="216096"/>
                    </a:cubicBezTo>
                    <a:cubicBezTo>
                      <a:pt x="3378748" y="253223"/>
                      <a:pt x="3378748" y="295110"/>
                      <a:pt x="3322595" y="332236"/>
                    </a:cubicBezTo>
                    <a:cubicBezTo>
                      <a:pt x="3215048" y="403634"/>
                      <a:pt x="3107500" y="475983"/>
                      <a:pt x="2997098" y="549285"/>
                    </a:cubicBezTo>
                    <a:cubicBezTo>
                      <a:pt x="2975207" y="516918"/>
                      <a:pt x="2955221" y="486455"/>
                      <a:pt x="2934283" y="455040"/>
                    </a:cubicBezTo>
                    <a:cubicBezTo>
                      <a:pt x="2994242" y="415057"/>
                      <a:pt x="3051347" y="376027"/>
                      <a:pt x="3108452" y="337948"/>
                    </a:cubicBezTo>
                    <a:cubicBezTo>
                      <a:pt x="3107500" y="336044"/>
                      <a:pt x="3106549" y="334140"/>
                      <a:pt x="3106549" y="331284"/>
                    </a:cubicBezTo>
                    <a:cubicBezTo>
                      <a:pt x="3096079" y="331284"/>
                      <a:pt x="3086562" y="331284"/>
                      <a:pt x="3076093" y="331284"/>
                    </a:cubicBezTo>
                    <a:cubicBezTo>
                      <a:pt x="2585943" y="331284"/>
                      <a:pt x="2095794" y="330332"/>
                      <a:pt x="1604693" y="331284"/>
                    </a:cubicBezTo>
                    <a:cubicBezTo>
                      <a:pt x="957506" y="332236"/>
                      <a:pt x="398831" y="733966"/>
                      <a:pt x="191351" y="1344177"/>
                    </a:cubicBezTo>
                    <a:cubicBezTo>
                      <a:pt x="-32309" y="2003889"/>
                      <a:pt x="245600" y="2744519"/>
                      <a:pt x="848055" y="3093891"/>
                    </a:cubicBezTo>
                    <a:cubicBezTo>
                      <a:pt x="858525" y="3099603"/>
                      <a:pt x="868042" y="3106266"/>
                      <a:pt x="882318" y="3113882"/>
                    </a:cubicBezTo>
                    <a:cubicBezTo>
                      <a:pt x="864235" y="3146249"/>
                      <a:pt x="847104" y="3177664"/>
                      <a:pt x="827117" y="3213839"/>
                    </a:cubicBezTo>
                    <a:cubicBezTo>
                      <a:pt x="792854" y="3192895"/>
                      <a:pt x="760495" y="3174808"/>
                      <a:pt x="729087" y="3154817"/>
                    </a:cubicBezTo>
                    <a:cubicBezTo>
                      <a:pt x="310319" y="2873987"/>
                      <a:pt x="65720" y="2482728"/>
                      <a:pt x="9567" y="1981042"/>
                    </a:cubicBezTo>
                    <a:cubicBezTo>
                      <a:pt x="-69428" y="1270875"/>
                      <a:pt x="347437" y="590219"/>
                      <a:pt x="1012707" y="328428"/>
                    </a:cubicBezTo>
                    <a:cubicBezTo>
                      <a:pt x="1205912" y="252271"/>
                      <a:pt x="1406730" y="216096"/>
                      <a:pt x="1614211" y="217048"/>
                    </a:cubicBezTo>
                    <a:cubicBezTo>
                      <a:pt x="2098650" y="217048"/>
                      <a:pt x="2583088" y="217048"/>
                      <a:pt x="3067527" y="217048"/>
                    </a:cubicBezTo>
                    <a:cubicBezTo>
                      <a:pt x="3080851" y="217048"/>
                      <a:pt x="3093224" y="217048"/>
                      <a:pt x="3106549" y="217048"/>
                    </a:cubicBezTo>
                    <a:cubicBezTo>
                      <a:pt x="3107500" y="214192"/>
                      <a:pt x="3107500" y="212289"/>
                      <a:pt x="3108452" y="209433"/>
                    </a:cubicBezTo>
                    <a:close/>
                  </a:path>
                </a:pathLst>
              </a:custGeom>
              <a:solidFill>
                <a:srgbClr val="000000"/>
              </a:solidFill>
              <a:ln w="9514"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5DC65514-831C-D9E4-26C7-51A8EBFFE507}"/>
                  </a:ext>
                </a:extLst>
              </p:cNvPr>
              <p:cNvSpPr/>
              <p:nvPr/>
            </p:nvSpPr>
            <p:spPr>
              <a:xfrm>
                <a:off x="4212810" y="3594642"/>
                <a:ext cx="281716" cy="142806"/>
              </a:xfrm>
              <a:custGeom>
                <a:avLst/>
                <a:gdLst>
                  <a:gd name="connsiteX0" fmla="*/ 0 w 281716"/>
                  <a:gd name="connsiteY0" fmla="*/ 952 h 142806"/>
                  <a:gd name="connsiteX1" fmla="*/ 94223 w 281716"/>
                  <a:gd name="connsiteY1" fmla="*/ 952 h 142806"/>
                  <a:gd name="connsiteX2" fmla="*/ 114210 w 281716"/>
                  <a:gd name="connsiteY2" fmla="*/ 10472 h 142806"/>
                  <a:gd name="connsiteX3" fmla="*/ 167507 w 281716"/>
                  <a:gd name="connsiteY3" fmla="*/ 11424 h 142806"/>
                  <a:gd name="connsiteX4" fmla="*/ 186542 w 281716"/>
                  <a:gd name="connsiteY4" fmla="*/ 952 h 142806"/>
                  <a:gd name="connsiteX5" fmla="*/ 281717 w 281716"/>
                  <a:gd name="connsiteY5" fmla="*/ 0 h 142806"/>
                  <a:gd name="connsiteX6" fmla="*/ 141810 w 281716"/>
                  <a:gd name="connsiteY6" fmla="*/ 142795 h 142806"/>
                  <a:gd name="connsiteX7" fmla="*/ 0 w 281716"/>
                  <a:gd name="connsiteY7" fmla="*/ 952 h 142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716" h="142806">
                    <a:moveTo>
                      <a:pt x="0" y="952"/>
                    </a:moveTo>
                    <a:cubicBezTo>
                      <a:pt x="33311" y="952"/>
                      <a:pt x="63767" y="0"/>
                      <a:pt x="94223" y="952"/>
                    </a:cubicBezTo>
                    <a:cubicBezTo>
                      <a:pt x="100885" y="952"/>
                      <a:pt x="110402" y="4760"/>
                      <a:pt x="114210" y="10472"/>
                    </a:cubicBezTo>
                    <a:cubicBezTo>
                      <a:pt x="132293" y="35223"/>
                      <a:pt x="148472" y="36175"/>
                      <a:pt x="167507" y="11424"/>
                    </a:cubicBezTo>
                    <a:cubicBezTo>
                      <a:pt x="171314" y="5712"/>
                      <a:pt x="179880" y="952"/>
                      <a:pt x="186542" y="952"/>
                    </a:cubicBezTo>
                    <a:cubicBezTo>
                      <a:pt x="217950" y="0"/>
                      <a:pt x="250309" y="0"/>
                      <a:pt x="281717" y="0"/>
                    </a:cubicBezTo>
                    <a:cubicBezTo>
                      <a:pt x="279813" y="81869"/>
                      <a:pt x="218902" y="141843"/>
                      <a:pt x="141810" y="142795"/>
                    </a:cubicBezTo>
                    <a:cubicBezTo>
                      <a:pt x="64719" y="143747"/>
                      <a:pt x="3807" y="84725"/>
                      <a:pt x="0" y="952"/>
                    </a:cubicBezTo>
                    <a:close/>
                  </a:path>
                </a:pathLst>
              </a:custGeom>
              <a:solidFill>
                <a:srgbClr val="000000"/>
              </a:solidFill>
              <a:ln w="9514"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3A86BE42-DB8D-A30F-4813-3596C207855F}"/>
                  </a:ext>
                </a:extLst>
              </p:cNvPr>
              <p:cNvSpPr/>
              <p:nvPr/>
            </p:nvSpPr>
            <p:spPr>
              <a:xfrm>
                <a:off x="4612543" y="3594584"/>
                <a:ext cx="281716" cy="143804"/>
              </a:xfrm>
              <a:custGeom>
                <a:avLst/>
                <a:gdLst>
                  <a:gd name="connsiteX0" fmla="*/ 0 w 281716"/>
                  <a:gd name="connsiteY0" fmla="*/ 1009 h 143804"/>
                  <a:gd name="connsiteX1" fmla="*/ 94223 w 281716"/>
                  <a:gd name="connsiteY1" fmla="*/ 1961 h 143804"/>
                  <a:gd name="connsiteX2" fmla="*/ 118017 w 281716"/>
                  <a:gd name="connsiteY2" fmla="*/ 16241 h 143804"/>
                  <a:gd name="connsiteX3" fmla="*/ 154183 w 281716"/>
                  <a:gd name="connsiteY3" fmla="*/ 23856 h 143804"/>
                  <a:gd name="connsiteX4" fmla="*/ 236033 w 281716"/>
                  <a:gd name="connsiteY4" fmla="*/ 1009 h 143804"/>
                  <a:gd name="connsiteX5" fmla="*/ 281717 w 281716"/>
                  <a:gd name="connsiteY5" fmla="*/ 1009 h 143804"/>
                  <a:gd name="connsiteX6" fmla="*/ 141810 w 281716"/>
                  <a:gd name="connsiteY6" fmla="*/ 143804 h 143804"/>
                  <a:gd name="connsiteX7" fmla="*/ 0 w 281716"/>
                  <a:gd name="connsiteY7" fmla="*/ 1009 h 143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716" h="143804">
                    <a:moveTo>
                      <a:pt x="0" y="1009"/>
                    </a:moveTo>
                    <a:cubicBezTo>
                      <a:pt x="33311" y="1009"/>
                      <a:pt x="63767" y="57"/>
                      <a:pt x="94223" y="1961"/>
                    </a:cubicBezTo>
                    <a:cubicBezTo>
                      <a:pt x="102789" y="2913"/>
                      <a:pt x="109451" y="13385"/>
                      <a:pt x="118017" y="16241"/>
                    </a:cubicBezTo>
                    <a:cubicBezTo>
                      <a:pt x="129437" y="21000"/>
                      <a:pt x="151328" y="27664"/>
                      <a:pt x="154183" y="23856"/>
                    </a:cubicBezTo>
                    <a:cubicBezTo>
                      <a:pt x="175121" y="-10415"/>
                      <a:pt x="207481" y="2913"/>
                      <a:pt x="236033" y="1009"/>
                    </a:cubicBezTo>
                    <a:cubicBezTo>
                      <a:pt x="251261" y="57"/>
                      <a:pt x="266489" y="1009"/>
                      <a:pt x="281717" y="1009"/>
                    </a:cubicBezTo>
                    <a:cubicBezTo>
                      <a:pt x="279814" y="82878"/>
                      <a:pt x="218902" y="142852"/>
                      <a:pt x="141810" y="143804"/>
                    </a:cubicBezTo>
                    <a:cubicBezTo>
                      <a:pt x="63767" y="143804"/>
                      <a:pt x="3807" y="84782"/>
                      <a:pt x="0" y="1009"/>
                    </a:cubicBezTo>
                    <a:close/>
                  </a:path>
                </a:pathLst>
              </a:custGeom>
              <a:solidFill>
                <a:srgbClr val="000000"/>
              </a:solidFill>
              <a:ln w="9514" cap="flat">
                <a:noFill/>
                <a:prstDash val="solid"/>
                <a:miter/>
              </a:ln>
            </p:spPr>
            <p:txBody>
              <a:bodyPr rtlCol="0" anchor="ctr"/>
              <a:lstStyle/>
              <a:p>
                <a:endParaRPr lang="en-US"/>
              </a:p>
            </p:txBody>
          </p:sp>
        </p:grpSp>
      </p:grpSp>
      <p:grpSp>
        <p:nvGrpSpPr>
          <p:cNvPr id="195" name="Graphic 3">
            <a:extLst>
              <a:ext uri="{FF2B5EF4-FFF2-40B4-BE49-F238E27FC236}">
                <a16:creationId xmlns:a16="http://schemas.microsoft.com/office/drawing/2014/main" id="{2236E032-E58F-9DED-C9E5-3C07DDE1DA92}"/>
              </a:ext>
            </a:extLst>
          </p:cNvPr>
          <p:cNvGrpSpPr>
            <a:grpSpLocks noChangeAspect="1"/>
          </p:cNvGrpSpPr>
          <p:nvPr/>
        </p:nvGrpSpPr>
        <p:grpSpPr>
          <a:xfrm>
            <a:off x="6290777" y="8939117"/>
            <a:ext cx="537915" cy="540000"/>
            <a:chOff x="923129" y="5951680"/>
            <a:chExt cx="707633" cy="710376"/>
          </a:xfrm>
        </p:grpSpPr>
        <p:sp>
          <p:nvSpPr>
            <p:cNvPr id="196" name="Freeform 195">
              <a:extLst>
                <a:ext uri="{FF2B5EF4-FFF2-40B4-BE49-F238E27FC236}">
                  <a16:creationId xmlns:a16="http://schemas.microsoft.com/office/drawing/2014/main" id="{53A554B3-6E73-6A1A-2332-9E69B60CCD89}"/>
                </a:ext>
              </a:extLst>
            </p:cNvPr>
            <p:cNvSpPr/>
            <p:nvPr/>
          </p:nvSpPr>
          <p:spPr>
            <a:xfrm>
              <a:off x="1394884" y="6017507"/>
              <a:ext cx="65826" cy="153594"/>
            </a:xfrm>
            <a:custGeom>
              <a:avLst/>
              <a:gdLst>
                <a:gd name="connsiteX0" fmla="*/ 0 w 65826"/>
                <a:gd name="connsiteY0" fmla="*/ 0 h 153594"/>
                <a:gd name="connsiteX1" fmla="*/ 65827 w 65826"/>
                <a:gd name="connsiteY1" fmla="*/ 0 h 153594"/>
                <a:gd name="connsiteX2" fmla="*/ 65827 w 65826"/>
                <a:gd name="connsiteY2" fmla="*/ 153595 h 153594"/>
                <a:gd name="connsiteX3" fmla="*/ 0 w 65826"/>
                <a:gd name="connsiteY3" fmla="*/ 153595 h 153594"/>
              </a:gdLst>
              <a:ahLst/>
              <a:cxnLst>
                <a:cxn ang="0">
                  <a:pos x="connsiteX0" y="connsiteY0"/>
                </a:cxn>
                <a:cxn ang="0">
                  <a:pos x="connsiteX1" y="connsiteY1"/>
                </a:cxn>
                <a:cxn ang="0">
                  <a:pos x="connsiteX2" y="connsiteY2"/>
                </a:cxn>
                <a:cxn ang="0">
                  <a:pos x="connsiteX3" y="connsiteY3"/>
                </a:cxn>
              </a:cxnLst>
              <a:rect l="l" t="t" r="r" b="b"/>
              <a:pathLst>
                <a:path w="65826" h="153594">
                  <a:moveTo>
                    <a:pt x="0" y="0"/>
                  </a:moveTo>
                  <a:lnTo>
                    <a:pt x="65827" y="0"/>
                  </a:lnTo>
                  <a:lnTo>
                    <a:pt x="65827" y="153595"/>
                  </a:lnTo>
                  <a:lnTo>
                    <a:pt x="0" y="153595"/>
                  </a:lnTo>
                  <a:close/>
                </a:path>
              </a:pathLst>
            </a:custGeom>
            <a:solidFill>
              <a:srgbClr val="E87A33"/>
            </a:solidFill>
            <a:ln w="27426" cap="flat">
              <a:noFill/>
              <a:prstDash val="solid"/>
              <a:miter/>
            </a:ln>
          </p:spPr>
          <p:txBody>
            <a:bodyPr rtlCol="0" anchor="ctr"/>
            <a:lstStyle/>
            <a:p>
              <a:endParaRPr lang="en-US"/>
            </a:p>
          </p:txBody>
        </p:sp>
        <p:grpSp>
          <p:nvGrpSpPr>
            <p:cNvPr id="197" name="Graphic 3">
              <a:extLst>
                <a:ext uri="{FF2B5EF4-FFF2-40B4-BE49-F238E27FC236}">
                  <a16:creationId xmlns:a16="http://schemas.microsoft.com/office/drawing/2014/main" id="{A3B59D27-CF6D-D4E3-709C-E0156448890B}"/>
                </a:ext>
              </a:extLst>
            </p:cNvPr>
            <p:cNvGrpSpPr/>
            <p:nvPr/>
          </p:nvGrpSpPr>
          <p:grpSpPr>
            <a:xfrm>
              <a:off x="923129" y="5951680"/>
              <a:ext cx="707633" cy="710376"/>
              <a:chOff x="923129" y="5951680"/>
              <a:chExt cx="707633" cy="710376"/>
            </a:xfrm>
            <a:solidFill>
              <a:srgbClr val="000000"/>
            </a:solidFill>
          </p:grpSpPr>
          <p:sp>
            <p:nvSpPr>
              <p:cNvPr id="198" name="Freeform 197">
                <a:extLst>
                  <a:ext uri="{FF2B5EF4-FFF2-40B4-BE49-F238E27FC236}">
                    <a16:creationId xmlns:a16="http://schemas.microsoft.com/office/drawing/2014/main" id="{2228AD69-CED5-8F1A-56F6-DE0797788152}"/>
                  </a:ext>
                </a:extLst>
              </p:cNvPr>
              <p:cNvSpPr/>
              <p:nvPr/>
            </p:nvSpPr>
            <p:spPr>
              <a:xfrm>
                <a:off x="923129" y="5951680"/>
                <a:ext cx="707633" cy="710376"/>
              </a:xfrm>
              <a:custGeom>
                <a:avLst/>
                <a:gdLst>
                  <a:gd name="connsiteX0" fmla="*/ 704892 w 707633"/>
                  <a:gd name="connsiteY0" fmla="*/ 101483 h 710376"/>
                  <a:gd name="connsiteX1" fmla="*/ 650036 w 707633"/>
                  <a:gd name="connsiteY1" fmla="*/ 46627 h 710376"/>
                  <a:gd name="connsiteX2" fmla="*/ 592438 w 707633"/>
                  <a:gd name="connsiteY2" fmla="*/ 46627 h 710376"/>
                  <a:gd name="connsiteX3" fmla="*/ 592438 w 707633"/>
                  <a:gd name="connsiteY3" fmla="*/ 32913 h 710376"/>
                  <a:gd name="connsiteX4" fmla="*/ 559524 w 707633"/>
                  <a:gd name="connsiteY4" fmla="*/ 0 h 710376"/>
                  <a:gd name="connsiteX5" fmla="*/ 148109 w 707633"/>
                  <a:gd name="connsiteY5" fmla="*/ 0 h 710376"/>
                  <a:gd name="connsiteX6" fmla="*/ 115197 w 707633"/>
                  <a:gd name="connsiteY6" fmla="*/ 32913 h 710376"/>
                  <a:gd name="connsiteX7" fmla="*/ 115197 w 707633"/>
                  <a:gd name="connsiteY7" fmla="*/ 46627 h 710376"/>
                  <a:gd name="connsiteX8" fmla="*/ 54855 w 707633"/>
                  <a:gd name="connsiteY8" fmla="*/ 46627 h 710376"/>
                  <a:gd name="connsiteX9" fmla="*/ 0 w 707633"/>
                  <a:gd name="connsiteY9" fmla="*/ 101483 h 710376"/>
                  <a:gd name="connsiteX10" fmla="*/ 0 w 707633"/>
                  <a:gd name="connsiteY10" fmla="*/ 512897 h 710376"/>
                  <a:gd name="connsiteX11" fmla="*/ 54855 w 707633"/>
                  <a:gd name="connsiteY11" fmla="*/ 567752 h 710376"/>
                  <a:gd name="connsiteX12" fmla="*/ 104225 w 707633"/>
                  <a:gd name="connsiteY12" fmla="*/ 567752 h 710376"/>
                  <a:gd name="connsiteX13" fmla="*/ 115197 w 707633"/>
                  <a:gd name="connsiteY13" fmla="*/ 556781 h 710376"/>
                  <a:gd name="connsiteX14" fmla="*/ 104225 w 707633"/>
                  <a:gd name="connsiteY14" fmla="*/ 545810 h 710376"/>
                  <a:gd name="connsiteX15" fmla="*/ 54855 w 707633"/>
                  <a:gd name="connsiteY15" fmla="*/ 545810 h 710376"/>
                  <a:gd name="connsiteX16" fmla="*/ 19200 w 707633"/>
                  <a:gd name="connsiteY16" fmla="*/ 510154 h 710376"/>
                  <a:gd name="connsiteX17" fmla="*/ 19200 w 707633"/>
                  <a:gd name="connsiteY17" fmla="*/ 499183 h 710376"/>
                  <a:gd name="connsiteX18" fmla="*/ 685692 w 707633"/>
                  <a:gd name="connsiteY18" fmla="*/ 499183 h 710376"/>
                  <a:gd name="connsiteX19" fmla="*/ 685692 w 707633"/>
                  <a:gd name="connsiteY19" fmla="*/ 512897 h 710376"/>
                  <a:gd name="connsiteX20" fmla="*/ 650036 w 707633"/>
                  <a:gd name="connsiteY20" fmla="*/ 548552 h 710376"/>
                  <a:gd name="connsiteX21" fmla="*/ 145366 w 707633"/>
                  <a:gd name="connsiteY21" fmla="*/ 548552 h 710376"/>
                  <a:gd name="connsiteX22" fmla="*/ 134395 w 707633"/>
                  <a:gd name="connsiteY22" fmla="*/ 559524 h 710376"/>
                  <a:gd name="connsiteX23" fmla="*/ 145366 w 707633"/>
                  <a:gd name="connsiteY23" fmla="*/ 570495 h 710376"/>
                  <a:gd name="connsiteX24" fmla="*/ 263306 w 707633"/>
                  <a:gd name="connsiteY24" fmla="*/ 570495 h 710376"/>
                  <a:gd name="connsiteX25" fmla="*/ 263306 w 707633"/>
                  <a:gd name="connsiteY25" fmla="*/ 641807 h 710376"/>
                  <a:gd name="connsiteX26" fmla="*/ 205708 w 707633"/>
                  <a:gd name="connsiteY26" fmla="*/ 641807 h 710376"/>
                  <a:gd name="connsiteX27" fmla="*/ 183766 w 707633"/>
                  <a:gd name="connsiteY27" fmla="*/ 663749 h 710376"/>
                  <a:gd name="connsiteX28" fmla="*/ 183766 w 707633"/>
                  <a:gd name="connsiteY28" fmla="*/ 688434 h 710376"/>
                  <a:gd name="connsiteX29" fmla="*/ 205708 w 707633"/>
                  <a:gd name="connsiteY29" fmla="*/ 710376 h 710376"/>
                  <a:gd name="connsiteX30" fmla="*/ 414158 w 707633"/>
                  <a:gd name="connsiteY30" fmla="*/ 710376 h 710376"/>
                  <a:gd name="connsiteX31" fmla="*/ 425129 w 707633"/>
                  <a:gd name="connsiteY31" fmla="*/ 699404 h 710376"/>
                  <a:gd name="connsiteX32" fmla="*/ 414158 w 707633"/>
                  <a:gd name="connsiteY32" fmla="*/ 688434 h 710376"/>
                  <a:gd name="connsiteX33" fmla="*/ 205708 w 707633"/>
                  <a:gd name="connsiteY33" fmla="*/ 688434 h 710376"/>
                  <a:gd name="connsiteX34" fmla="*/ 205708 w 707633"/>
                  <a:gd name="connsiteY34" fmla="*/ 688434 h 710376"/>
                  <a:gd name="connsiteX35" fmla="*/ 205708 w 707633"/>
                  <a:gd name="connsiteY35" fmla="*/ 663749 h 710376"/>
                  <a:gd name="connsiteX36" fmla="*/ 205708 w 707633"/>
                  <a:gd name="connsiteY36" fmla="*/ 663749 h 710376"/>
                  <a:gd name="connsiteX37" fmla="*/ 504669 w 707633"/>
                  <a:gd name="connsiteY37" fmla="*/ 663749 h 710376"/>
                  <a:gd name="connsiteX38" fmla="*/ 504669 w 707633"/>
                  <a:gd name="connsiteY38" fmla="*/ 663749 h 710376"/>
                  <a:gd name="connsiteX39" fmla="*/ 504669 w 707633"/>
                  <a:gd name="connsiteY39" fmla="*/ 688434 h 710376"/>
                  <a:gd name="connsiteX40" fmla="*/ 504669 w 707633"/>
                  <a:gd name="connsiteY40" fmla="*/ 688434 h 710376"/>
                  <a:gd name="connsiteX41" fmla="*/ 455300 w 707633"/>
                  <a:gd name="connsiteY41" fmla="*/ 688434 h 710376"/>
                  <a:gd name="connsiteX42" fmla="*/ 444329 w 707633"/>
                  <a:gd name="connsiteY42" fmla="*/ 699404 h 710376"/>
                  <a:gd name="connsiteX43" fmla="*/ 455300 w 707633"/>
                  <a:gd name="connsiteY43" fmla="*/ 710376 h 710376"/>
                  <a:gd name="connsiteX44" fmla="*/ 504669 w 707633"/>
                  <a:gd name="connsiteY44" fmla="*/ 710376 h 710376"/>
                  <a:gd name="connsiteX45" fmla="*/ 526612 w 707633"/>
                  <a:gd name="connsiteY45" fmla="*/ 688434 h 710376"/>
                  <a:gd name="connsiteX46" fmla="*/ 526612 w 707633"/>
                  <a:gd name="connsiteY46" fmla="*/ 663749 h 710376"/>
                  <a:gd name="connsiteX47" fmla="*/ 504669 w 707633"/>
                  <a:gd name="connsiteY47" fmla="*/ 641807 h 710376"/>
                  <a:gd name="connsiteX48" fmla="*/ 447071 w 707633"/>
                  <a:gd name="connsiteY48" fmla="*/ 641807 h 710376"/>
                  <a:gd name="connsiteX49" fmla="*/ 447071 w 707633"/>
                  <a:gd name="connsiteY49" fmla="*/ 570495 h 710376"/>
                  <a:gd name="connsiteX50" fmla="*/ 652778 w 707633"/>
                  <a:gd name="connsiteY50" fmla="*/ 570495 h 710376"/>
                  <a:gd name="connsiteX51" fmla="*/ 707634 w 707633"/>
                  <a:gd name="connsiteY51" fmla="*/ 515640 h 710376"/>
                  <a:gd name="connsiteX52" fmla="*/ 707634 w 707633"/>
                  <a:gd name="connsiteY52" fmla="*/ 101483 h 710376"/>
                  <a:gd name="connsiteX53" fmla="*/ 364788 w 707633"/>
                  <a:gd name="connsiteY53" fmla="*/ 639064 h 710376"/>
                  <a:gd name="connsiteX54" fmla="*/ 340103 w 707633"/>
                  <a:gd name="connsiteY54" fmla="*/ 639064 h 710376"/>
                  <a:gd name="connsiteX55" fmla="*/ 340103 w 707633"/>
                  <a:gd name="connsiteY55" fmla="*/ 614379 h 710376"/>
                  <a:gd name="connsiteX56" fmla="*/ 340103 w 707633"/>
                  <a:gd name="connsiteY56" fmla="*/ 614379 h 710376"/>
                  <a:gd name="connsiteX57" fmla="*/ 362046 w 707633"/>
                  <a:gd name="connsiteY57" fmla="*/ 614379 h 710376"/>
                  <a:gd name="connsiteX58" fmla="*/ 362046 w 707633"/>
                  <a:gd name="connsiteY58" fmla="*/ 614379 h 710376"/>
                  <a:gd name="connsiteX59" fmla="*/ 362046 w 707633"/>
                  <a:gd name="connsiteY59" fmla="*/ 639064 h 710376"/>
                  <a:gd name="connsiteX60" fmla="*/ 419643 w 707633"/>
                  <a:gd name="connsiteY60" fmla="*/ 639064 h 710376"/>
                  <a:gd name="connsiteX61" fmla="*/ 383987 w 707633"/>
                  <a:gd name="connsiteY61" fmla="*/ 639064 h 710376"/>
                  <a:gd name="connsiteX62" fmla="*/ 383987 w 707633"/>
                  <a:gd name="connsiteY62" fmla="*/ 614379 h 710376"/>
                  <a:gd name="connsiteX63" fmla="*/ 362046 w 707633"/>
                  <a:gd name="connsiteY63" fmla="*/ 592437 h 710376"/>
                  <a:gd name="connsiteX64" fmla="*/ 340103 w 707633"/>
                  <a:gd name="connsiteY64" fmla="*/ 592437 h 710376"/>
                  <a:gd name="connsiteX65" fmla="*/ 318161 w 707633"/>
                  <a:gd name="connsiteY65" fmla="*/ 614379 h 710376"/>
                  <a:gd name="connsiteX66" fmla="*/ 318161 w 707633"/>
                  <a:gd name="connsiteY66" fmla="*/ 639064 h 710376"/>
                  <a:gd name="connsiteX67" fmla="*/ 282505 w 707633"/>
                  <a:gd name="connsiteY67" fmla="*/ 639064 h 710376"/>
                  <a:gd name="connsiteX68" fmla="*/ 282505 w 707633"/>
                  <a:gd name="connsiteY68" fmla="*/ 567752 h 710376"/>
                  <a:gd name="connsiteX69" fmla="*/ 422386 w 707633"/>
                  <a:gd name="connsiteY69" fmla="*/ 567752 h 710376"/>
                  <a:gd name="connsiteX70" fmla="*/ 422386 w 707633"/>
                  <a:gd name="connsiteY70" fmla="*/ 639064 h 710376"/>
                  <a:gd name="connsiteX71" fmla="*/ 639064 w 707633"/>
                  <a:gd name="connsiteY71" fmla="*/ 479983 h 710376"/>
                  <a:gd name="connsiteX72" fmla="*/ 592438 w 707633"/>
                  <a:gd name="connsiteY72" fmla="*/ 479983 h 710376"/>
                  <a:gd name="connsiteX73" fmla="*/ 592438 w 707633"/>
                  <a:gd name="connsiteY73" fmla="*/ 112453 h 710376"/>
                  <a:gd name="connsiteX74" fmla="*/ 628094 w 707633"/>
                  <a:gd name="connsiteY74" fmla="*/ 112453 h 710376"/>
                  <a:gd name="connsiteX75" fmla="*/ 641807 w 707633"/>
                  <a:gd name="connsiteY75" fmla="*/ 126167 h 710376"/>
                  <a:gd name="connsiteX76" fmla="*/ 641807 w 707633"/>
                  <a:gd name="connsiteY76" fmla="*/ 479983 h 710376"/>
                  <a:gd name="connsiteX77" fmla="*/ 112454 w 707633"/>
                  <a:gd name="connsiteY77" fmla="*/ 479983 h 710376"/>
                  <a:gd name="connsiteX78" fmla="*/ 65826 w 707633"/>
                  <a:gd name="connsiteY78" fmla="*/ 479983 h 710376"/>
                  <a:gd name="connsiteX79" fmla="*/ 65826 w 707633"/>
                  <a:gd name="connsiteY79" fmla="*/ 123424 h 710376"/>
                  <a:gd name="connsiteX80" fmla="*/ 79540 w 707633"/>
                  <a:gd name="connsiteY80" fmla="*/ 109710 h 710376"/>
                  <a:gd name="connsiteX81" fmla="*/ 115197 w 707633"/>
                  <a:gd name="connsiteY81" fmla="*/ 109710 h 710376"/>
                  <a:gd name="connsiteX82" fmla="*/ 115197 w 707633"/>
                  <a:gd name="connsiteY82" fmla="*/ 479983 h 710376"/>
                  <a:gd name="connsiteX83" fmla="*/ 131653 w 707633"/>
                  <a:gd name="connsiteY83" fmla="*/ 362045 h 710376"/>
                  <a:gd name="connsiteX84" fmla="*/ 224907 w 707633"/>
                  <a:gd name="connsiteY84" fmla="*/ 362045 h 710376"/>
                  <a:gd name="connsiteX85" fmla="*/ 224907 w 707633"/>
                  <a:gd name="connsiteY85" fmla="*/ 477241 h 710376"/>
                  <a:gd name="connsiteX86" fmla="*/ 131653 w 707633"/>
                  <a:gd name="connsiteY86" fmla="*/ 477241 h 710376"/>
                  <a:gd name="connsiteX87" fmla="*/ 131653 w 707633"/>
                  <a:gd name="connsiteY87" fmla="*/ 362045 h 710376"/>
                  <a:gd name="connsiteX88" fmla="*/ 200222 w 707633"/>
                  <a:gd name="connsiteY88" fmla="*/ 170052 h 710376"/>
                  <a:gd name="connsiteX89" fmla="*/ 235878 w 707633"/>
                  <a:gd name="connsiteY89" fmla="*/ 134396 h 710376"/>
                  <a:gd name="connsiteX90" fmla="*/ 271534 w 707633"/>
                  <a:gd name="connsiteY90" fmla="*/ 170052 h 710376"/>
                  <a:gd name="connsiteX91" fmla="*/ 235878 w 707633"/>
                  <a:gd name="connsiteY91" fmla="*/ 205707 h 710376"/>
                  <a:gd name="connsiteX92" fmla="*/ 200222 w 707633"/>
                  <a:gd name="connsiteY92" fmla="*/ 170052 h 710376"/>
                  <a:gd name="connsiteX93" fmla="*/ 200222 w 707633"/>
                  <a:gd name="connsiteY93" fmla="*/ 170052 h 710376"/>
                  <a:gd name="connsiteX94" fmla="*/ 235878 w 707633"/>
                  <a:gd name="connsiteY94" fmla="*/ 224907 h 710376"/>
                  <a:gd name="connsiteX95" fmla="*/ 257820 w 707633"/>
                  <a:gd name="connsiteY95" fmla="*/ 230393 h 710376"/>
                  <a:gd name="connsiteX96" fmla="*/ 244106 w 707633"/>
                  <a:gd name="connsiteY96" fmla="*/ 241364 h 710376"/>
                  <a:gd name="connsiteX97" fmla="*/ 227649 w 707633"/>
                  <a:gd name="connsiteY97" fmla="*/ 241364 h 710376"/>
                  <a:gd name="connsiteX98" fmla="*/ 213936 w 707633"/>
                  <a:gd name="connsiteY98" fmla="*/ 230393 h 710376"/>
                  <a:gd name="connsiteX99" fmla="*/ 235878 w 707633"/>
                  <a:gd name="connsiteY99" fmla="*/ 224907 h 710376"/>
                  <a:gd name="connsiteX100" fmla="*/ 235878 w 707633"/>
                  <a:gd name="connsiteY100" fmla="*/ 224907 h 710376"/>
                  <a:gd name="connsiteX101" fmla="*/ 197480 w 707633"/>
                  <a:gd name="connsiteY101" fmla="*/ 241364 h 710376"/>
                  <a:gd name="connsiteX102" fmla="*/ 216678 w 707633"/>
                  <a:gd name="connsiteY102" fmla="*/ 257820 h 710376"/>
                  <a:gd name="connsiteX103" fmla="*/ 238621 w 707633"/>
                  <a:gd name="connsiteY103" fmla="*/ 266048 h 710376"/>
                  <a:gd name="connsiteX104" fmla="*/ 260563 w 707633"/>
                  <a:gd name="connsiteY104" fmla="*/ 257820 h 710376"/>
                  <a:gd name="connsiteX105" fmla="*/ 279763 w 707633"/>
                  <a:gd name="connsiteY105" fmla="*/ 241364 h 710376"/>
                  <a:gd name="connsiteX106" fmla="*/ 301704 w 707633"/>
                  <a:gd name="connsiteY106" fmla="*/ 255077 h 710376"/>
                  <a:gd name="connsiteX107" fmla="*/ 320904 w 707633"/>
                  <a:gd name="connsiteY107" fmla="*/ 257820 h 710376"/>
                  <a:gd name="connsiteX108" fmla="*/ 334618 w 707633"/>
                  <a:gd name="connsiteY108" fmla="*/ 244107 h 710376"/>
                  <a:gd name="connsiteX109" fmla="*/ 334618 w 707633"/>
                  <a:gd name="connsiteY109" fmla="*/ 241364 h 710376"/>
                  <a:gd name="connsiteX110" fmla="*/ 359303 w 707633"/>
                  <a:gd name="connsiteY110" fmla="*/ 249592 h 710376"/>
                  <a:gd name="connsiteX111" fmla="*/ 342846 w 707633"/>
                  <a:gd name="connsiteY111" fmla="*/ 293476 h 710376"/>
                  <a:gd name="connsiteX112" fmla="*/ 334618 w 707633"/>
                  <a:gd name="connsiteY112" fmla="*/ 301704 h 710376"/>
                  <a:gd name="connsiteX113" fmla="*/ 323646 w 707633"/>
                  <a:gd name="connsiteY113" fmla="*/ 298962 h 710376"/>
                  <a:gd name="connsiteX114" fmla="*/ 318161 w 707633"/>
                  <a:gd name="connsiteY114" fmla="*/ 296219 h 710376"/>
                  <a:gd name="connsiteX115" fmla="*/ 318161 w 707633"/>
                  <a:gd name="connsiteY115" fmla="*/ 282505 h 710376"/>
                  <a:gd name="connsiteX116" fmla="*/ 307190 w 707633"/>
                  <a:gd name="connsiteY116" fmla="*/ 271534 h 710376"/>
                  <a:gd name="connsiteX117" fmla="*/ 296219 w 707633"/>
                  <a:gd name="connsiteY117" fmla="*/ 282505 h 710376"/>
                  <a:gd name="connsiteX118" fmla="*/ 296219 w 707633"/>
                  <a:gd name="connsiteY118" fmla="*/ 301704 h 710376"/>
                  <a:gd name="connsiteX119" fmla="*/ 296219 w 707633"/>
                  <a:gd name="connsiteY119" fmla="*/ 301704 h 710376"/>
                  <a:gd name="connsiteX120" fmla="*/ 296219 w 707633"/>
                  <a:gd name="connsiteY120" fmla="*/ 340103 h 710376"/>
                  <a:gd name="connsiteX121" fmla="*/ 181023 w 707633"/>
                  <a:gd name="connsiteY121" fmla="*/ 340103 h 710376"/>
                  <a:gd name="connsiteX122" fmla="*/ 181023 w 707633"/>
                  <a:gd name="connsiteY122" fmla="*/ 282505 h 710376"/>
                  <a:gd name="connsiteX123" fmla="*/ 197480 w 707633"/>
                  <a:gd name="connsiteY123" fmla="*/ 241364 h 710376"/>
                  <a:gd name="connsiteX124" fmla="*/ 197480 w 707633"/>
                  <a:gd name="connsiteY124" fmla="*/ 241364 h 710376"/>
                  <a:gd name="connsiteX125" fmla="*/ 342846 w 707633"/>
                  <a:gd name="connsiteY125" fmla="*/ 216679 h 710376"/>
                  <a:gd name="connsiteX126" fmla="*/ 342846 w 707633"/>
                  <a:gd name="connsiteY126" fmla="*/ 216679 h 710376"/>
                  <a:gd name="connsiteX127" fmla="*/ 351074 w 707633"/>
                  <a:gd name="connsiteY127" fmla="*/ 194736 h 710376"/>
                  <a:gd name="connsiteX128" fmla="*/ 356560 w 707633"/>
                  <a:gd name="connsiteY128" fmla="*/ 186508 h 710376"/>
                  <a:gd name="connsiteX129" fmla="*/ 364788 w 707633"/>
                  <a:gd name="connsiteY129" fmla="*/ 186508 h 710376"/>
                  <a:gd name="connsiteX130" fmla="*/ 364788 w 707633"/>
                  <a:gd name="connsiteY130" fmla="*/ 189251 h 710376"/>
                  <a:gd name="connsiteX131" fmla="*/ 373017 w 707633"/>
                  <a:gd name="connsiteY131" fmla="*/ 202965 h 710376"/>
                  <a:gd name="connsiteX132" fmla="*/ 375759 w 707633"/>
                  <a:gd name="connsiteY132" fmla="*/ 202965 h 710376"/>
                  <a:gd name="connsiteX133" fmla="*/ 375759 w 707633"/>
                  <a:gd name="connsiteY133" fmla="*/ 202965 h 710376"/>
                  <a:gd name="connsiteX134" fmla="*/ 375759 w 707633"/>
                  <a:gd name="connsiteY134" fmla="*/ 202965 h 710376"/>
                  <a:gd name="connsiteX135" fmla="*/ 364788 w 707633"/>
                  <a:gd name="connsiteY135" fmla="*/ 230393 h 710376"/>
                  <a:gd name="connsiteX136" fmla="*/ 340103 w 707633"/>
                  <a:gd name="connsiteY136" fmla="*/ 222164 h 710376"/>
                  <a:gd name="connsiteX137" fmla="*/ 342846 w 707633"/>
                  <a:gd name="connsiteY137" fmla="*/ 216679 h 710376"/>
                  <a:gd name="connsiteX138" fmla="*/ 392215 w 707633"/>
                  <a:gd name="connsiteY138" fmla="*/ 183765 h 710376"/>
                  <a:gd name="connsiteX139" fmla="*/ 386730 w 707633"/>
                  <a:gd name="connsiteY139" fmla="*/ 175537 h 710376"/>
                  <a:gd name="connsiteX140" fmla="*/ 405929 w 707633"/>
                  <a:gd name="connsiteY140" fmla="*/ 101483 h 710376"/>
                  <a:gd name="connsiteX141" fmla="*/ 397701 w 707633"/>
                  <a:gd name="connsiteY141" fmla="*/ 87769 h 710376"/>
                  <a:gd name="connsiteX142" fmla="*/ 383987 w 707633"/>
                  <a:gd name="connsiteY142" fmla="*/ 95997 h 710376"/>
                  <a:gd name="connsiteX143" fmla="*/ 367531 w 707633"/>
                  <a:gd name="connsiteY143" fmla="*/ 164566 h 710376"/>
                  <a:gd name="connsiteX144" fmla="*/ 345589 w 707633"/>
                  <a:gd name="connsiteY144" fmla="*/ 167309 h 710376"/>
                  <a:gd name="connsiteX145" fmla="*/ 334618 w 707633"/>
                  <a:gd name="connsiteY145" fmla="*/ 175537 h 710376"/>
                  <a:gd name="connsiteX146" fmla="*/ 334618 w 707633"/>
                  <a:gd name="connsiteY146" fmla="*/ 65827 h 710376"/>
                  <a:gd name="connsiteX147" fmla="*/ 334618 w 707633"/>
                  <a:gd name="connsiteY147" fmla="*/ 65827 h 710376"/>
                  <a:gd name="connsiteX148" fmla="*/ 518383 w 707633"/>
                  <a:gd name="connsiteY148" fmla="*/ 65827 h 710376"/>
                  <a:gd name="connsiteX149" fmla="*/ 518383 w 707633"/>
                  <a:gd name="connsiteY149" fmla="*/ 65827 h 710376"/>
                  <a:gd name="connsiteX150" fmla="*/ 518383 w 707633"/>
                  <a:gd name="connsiteY150" fmla="*/ 202965 h 710376"/>
                  <a:gd name="connsiteX151" fmla="*/ 518383 w 707633"/>
                  <a:gd name="connsiteY151" fmla="*/ 202965 h 710376"/>
                  <a:gd name="connsiteX152" fmla="*/ 392215 w 707633"/>
                  <a:gd name="connsiteY152" fmla="*/ 202965 h 710376"/>
                  <a:gd name="connsiteX153" fmla="*/ 392215 w 707633"/>
                  <a:gd name="connsiteY153" fmla="*/ 183765 h 710376"/>
                  <a:gd name="connsiteX154" fmla="*/ 392215 w 707633"/>
                  <a:gd name="connsiteY154" fmla="*/ 183765 h 710376"/>
                  <a:gd name="connsiteX155" fmla="*/ 246849 w 707633"/>
                  <a:gd name="connsiteY155" fmla="*/ 362045 h 710376"/>
                  <a:gd name="connsiteX156" fmla="*/ 570495 w 707633"/>
                  <a:gd name="connsiteY156" fmla="*/ 362045 h 710376"/>
                  <a:gd name="connsiteX157" fmla="*/ 570495 w 707633"/>
                  <a:gd name="connsiteY157" fmla="*/ 477241 h 710376"/>
                  <a:gd name="connsiteX158" fmla="*/ 246849 w 707633"/>
                  <a:gd name="connsiteY158" fmla="*/ 477241 h 710376"/>
                  <a:gd name="connsiteX159" fmla="*/ 246849 w 707633"/>
                  <a:gd name="connsiteY159" fmla="*/ 362045 h 710376"/>
                  <a:gd name="connsiteX160" fmla="*/ 145366 w 707633"/>
                  <a:gd name="connsiteY160" fmla="*/ 19200 h 710376"/>
                  <a:gd name="connsiteX161" fmla="*/ 556781 w 707633"/>
                  <a:gd name="connsiteY161" fmla="*/ 19200 h 710376"/>
                  <a:gd name="connsiteX162" fmla="*/ 570495 w 707633"/>
                  <a:gd name="connsiteY162" fmla="*/ 32913 h 710376"/>
                  <a:gd name="connsiteX163" fmla="*/ 570495 w 707633"/>
                  <a:gd name="connsiteY163" fmla="*/ 342845 h 710376"/>
                  <a:gd name="connsiteX164" fmla="*/ 315418 w 707633"/>
                  <a:gd name="connsiteY164" fmla="*/ 342845 h 710376"/>
                  <a:gd name="connsiteX165" fmla="*/ 315418 w 707633"/>
                  <a:gd name="connsiteY165" fmla="*/ 320904 h 710376"/>
                  <a:gd name="connsiteX166" fmla="*/ 329132 w 707633"/>
                  <a:gd name="connsiteY166" fmla="*/ 323646 h 710376"/>
                  <a:gd name="connsiteX167" fmla="*/ 340103 w 707633"/>
                  <a:gd name="connsiteY167" fmla="*/ 320904 h 710376"/>
                  <a:gd name="connsiteX168" fmla="*/ 362046 w 707633"/>
                  <a:gd name="connsiteY168" fmla="*/ 301704 h 710376"/>
                  <a:gd name="connsiteX169" fmla="*/ 389473 w 707633"/>
                  <a:gd name="connsiteY169" fmla="*/ 224907 h 710376"/>
                  <a:gd name="connsiteX170" fmla="*/ 523869 w 707633"/>
                  <a:gd name="connsiteY170" fmla="*/ 224907 h 710376"/>
                  <a:gd name="connsiteX171" fmla="*/ 545811 w 707633"/>
                  <a:gd name="connsiteY171" fmla="*/ 202965 h 710376"/>
                  <a:gd name="connsiteX172" fmla="*/ 545811 w 707633"/>
                  <a:gd name="connsiteY172" fmla="*/ 65827 h 710376"/>
                  <a:gd name="connsiteX173" fmla="*/ 523869 w 707633"/>
                  <a:gd name="connsiteY173" fmla="*/ 43884 h 710376"/>
                  <a:gd name="connsiteX174" fmla="*/ 340103 w 707633"/>
                  <a:gd name="connsiteY174" fmla="*/ 43884 h 710376"/>
                  <a:gd name="connsiteX175" fmla="*/ 318161 w 707633"/>
                  <a:gd name="connsiteY175" fmla="*/ 65827 h 710376"/>
                  <a:gd name="connsiteX176" fmla="*/ 318161 w 707633"/>
                  <a:gd name="connsiteY176" fmla="*/ 202965 h 710376"/>
                  <a:gd name="connsiteX177" fmla="*/ 320904 w 707633"/>
                  <a:gd name="connsiteY177" fmla="*/ 213936 h 710376"/>
                  <a:gd name="connsiteX178" fmla="*/ 312675 w 707633"/>
                  <a:gd name="connsiteY178" fmla="*/ 235878 h 710376"/>
                  <a:gd name="connsiteX179" fmla="*/ 312675 w 707633"/>
                  <a:gd name="connsiteY179" fmla="*/ 235878 h 710376"/>
                  <a:gd name="connsiteX180" fmla="*/ 312675 w 707633"/>
                  <a:gd name="connsiteY180" fmla="*/ 235878 h 710376"/>
                  <a:gd name="connsiteX181" fmla="*/ 285248 w 707633"/>
                  <a:gd name="connsiteY181" fmla="*/ 216679 h 710376"/>
                  <a:gd name="connsiteX182" fmla="*/ 274277 w 707633"/>
                  <a:gd name="connsiteY182" fmla="*/ 208450 h 710376"/>
                  <a:gd name="connsiteX183" fmla="*/ 296219 w 707633"/>
                  <a:gd name="connsiteY183" fmla="*/ 164566 h 710376"/>
                  <a:gd name="connsiteX184" fmla="*/ 241363 w 707633"/>
                  <a:gd name="connsiteY184" fmla="*/ 109710 h 710376"/>
                  <a:gd name="connsiteX185" fmla="*/ 186508 w 707633"/>
                  <a:gd name="connsiteY185" fmla="*/ 164566 h 710376"/>
                  <a:gd name="connsiteX186" fmla="*/ 208450 w 707633"/>
                  <a:gd name="connsiteY186" fmla="*/ 208450 h 710376"/>
                  <a:gd name="connsiteX187" fmla="*/ 197480 w 707633"/>
                  <a:gd name="connsiteY187" fmla="*/ 213936 h 710376"/>
                  <a:gd name="connsiteX188" fmla="*/ 194737 w 707633"/>
                  <a:gd name="connsiteY188" fmla="*/ 213936 h 710376"/>
                  <a:gd name="connsiteX189" fmla="*/ 161823 w 707633"/>
                  <a:gd name="connsiteY189" fmla="*/ 277019 h 710376"/>
                  <a:gd name="connsiteX190" fmla="*/ 161823 w 707633"/>
                  <a:gd name="connsiteY190" fmla="*/ 334617 h 710376"/>
                  <a:gd name="connsiteX191" fmla="*/ 137138 w 707633"/>
                  <a:gd name="connsiteY191" fmla="*/ 334617 h 710376"/>
                  <a:gd name="connsiteX192" fmla="*/ 137138 w 707633"/>
                  <a:gd name="connsiteY192" fmla="*/ 32913 h 710376"/>
                  <a:gd name="connsiteX193" fmla="*/ 145366 w 707633"/>
                  <a:gd name="connsiteY193" fmla="*/ 19200 h 710376"/>
                  <a:gd name="connsiteX194" fmla="*/ 145366 w 707633"/>
                  <a:gd name="connsiteY194" fmla="*/ 19200 h 710376"/>
                  <a:gd name="connsiteX195" fmla="*/ 19200 w 707633"/>
                  <a:gd name="connsiteY195" fmla="*/ 101483 h 710376"/>
                  <a:gd name="connsiteX196" fmla="*/ 54855 w 707633"/>
                  <a:gd name="connsiteY196" fmla="*/ 65827 h 710376"/>
                  <a:gd name="connsiteX197" fmla="*/ 112454 w 707633"/>
                  <a:gd name="connsiteY197" fmla="*/ 65827 h 710376"/>
                  <a:gd name="connsiteX198" fmla="*/ 112454 w 707633"/>
                  <a:gd name="connsiteY198" fmla="*/ 90512 h 710376"/>
                  <a:gd name="connsiteX199" fmla="*/ 76797 w 707633"/>
                  <a:gd name="connsiteY199" fmla="*/ 90512 h 710376"/>
                  <a:gd name="connsiteX200" fmla="*/ 43884 w 707633"/>
                  <a:gd name="connsiteY200" fmla="*/ 123424 h 710376"/>
                  <a:gd name="connsiteX201" fmla="*/ 43884 w 707633"/>
                  <a:gd name="connsiteY201" fmla="*/ 479983 h 710376"/>
                  <a:gd name="connsiteX202" fmla="*/ 19200 w 707633"/>
                  <a:gd name="connsiteY202" fmla="*/ 479983 h 710376"/>
                  <a:gd name="connsiteX203" fmla="*/ 19200 w 707633"/>
                  <a:gd name="connsiteY203" fmla="*/ 101483 h 710376"/>
                  <a:gd name="connsiteX204" fmla="*/ 658264 w 707633"/>
                  <a:gd name="connsiteY204" fmla="*/ 479983 h 710376"/>
                  <a:gd name="connsiteX205" fmla="*/ 658264 w 707633"/>
                  <a:gd name="connsiteY205" fmla="*/ 123424 h 710376"/>
                  <a:gd name="connsiteX206" fmla="*/ 625351 w 707633"/>
                  <a:gd name="connsiteY206" fmla="*/ 90512 h 710376"/>
                  <a:gd name="connsiteX207" fmla="*/ 589695 w 707633"/>
                  <a:gd name="connsiteY207" fmla="*/ 90512 h 710376"/>
                  <a:gd name="connsiteX208" fmla="*/ 589695 w 707633"/>
                  <a:gd name="connsiteY208" fmla="*/ 65827 h 710376"/>
                  <a:gd name="connsiteX209" fmla="*/ 647293 w 707633"/>
                  <a:gd name="connsiteY209" fmla="*/ 65827 h 710376"/>
                  <a:gd name="connsiteX210" fmla="*/ 682949 w 707633"/>
                  <a:gd name="connsiteY210" fmla="*/ 101483 h 710376"/>
                  <a:gd name="connsiteX211" fmla="*/ 682949 w 707633"/>
                  <a:gd name="connsiteY211" fmla="*/ 479983 h 710376"/>
                  <a:gd name="connsiteX212" fmla="*/ 658264 w 707633"/>
                  <a:gd name="connsiteY212" fmla="*/ 479983 h 710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707633" h="710376">
                    <a:moveTo>
                      <a:pt x="704892" y="101483"/>
                    </a:moveTo>
                    <a:cubicBezTo>
                      <a:pt x="704892" y="71312"/>
                      <a:pt x="680206" y="46627"/>
                      <a:pt x="650036" y="46627"/>
                    </a:cubicBezTo>
                    <a:lnTo>
                      <a:pt x="592438" y="46627"/>
                    </a:lnTo>
                    <a:lnTo>
                      <a:pt x="592438" y="32913"/>
                    </a:lnTo>
                    <a:cubicBezTo>
                      <a:pt x="592438" y="13714"/>
                      <a:pt x="578724" y="0"/>
                      <a:pt x="559524" y="0"/>
                    </a:cubicBezTo>
                    <a:lnTo>
                      <a:pt x="148109" y="0"/>
                    </a:lnTo>
                    <a:cubicBezTo>
                      <a:pt x="128910" y="0"/>
                      <a:pt x="115197" y="13714"/>
                      <a:pt x="115197" y="32913"/>
                    </a:cubicBezTo>
                    <a:lnTo>
                      <a:pt x="115197" y="46627"/>
                    </a:lnTo>
                    <a:lnTo>
                      <a:pt x="54855" y="46627"/>
                    </a:lnTo>
                    <a:cubicBezTo>
                      <a:pt x="24685" y="46627"/>
                      <a:pt x="0" y="71312"/>
                      <a:pt x="0" y="101483"/>
                    </a:cubicBezTo>
                    <a:lnTo>
                      <a:pt x="0" y="512897"/>
                    </a:lnTo>
                    <a:cubicBezTo>
                      <a:pt x="0" y="543067"/>
                      <a:pt x="24685" y="567752"/>
                      <a:pt x="54855" y="567752"/>
                    </a:cubicBezTo>
                    <a:lnTo>
                      <a:pt x="104225" y="567752"/>
                    </a:lnTo>
                    <a:cubicBezTo>
                      <a:pt x="109711" y="567752"/>
                      <a:pt x="115197" y="562266"/>
                      <a:pt x="115197" y="556781"/>
                    </a:cubicBezTo>
                    <a:cubicBezTo>
                      <a:pt x="115197" y="551295"/>
                      <a:pt x="109711" y="545810"/>
                      <a:pt x="104225" y="545810"/>
                    </a:cubicBezTo>
                    <a:lnTo>
                      <a:pt x="54855" y="545810"/>
                    </a:lnTo>
                    <a:cubicBezTo>
                      <a:pt x="35656" y="545810"/>
                      <a:pt x="19200" y="529354"/>
                      <a:pt x="19200" y="510154"/>
                    </a:cubicBezTo>
                    <a:lnTo>
                      <a:pt x="19200" y="499183"/>
                    </a:lnTo>
                    <a:lnTo>
                      <a:pt x="685692" y="499183"/>
                    </a:lnTo>
                    <a:lnTo>
                      <a:pt x="685692" y="512897"/>
                    </a:lnTo>
                    <a:cubicBezTo>
                      <a:pt x="685692" y="532097"/>
                      <a:pt x="669235" y="548552"/>
                      <a:pt x="650036" y="548552"/>
                    </a:cubicBezTo>
                    <a:lnTo>
                      <a:pt x="145366" y="548552"/>
                    </a:lnTo>
                    <a:cubicBezTo>
                      <a:pt x="139881" y="548552"/>
                      <a:pt x="134395" y="554038"/>
                      <a:pt x="134395" y="559524"/>
                    </a:cubicBezTo>
                    <a:cubicBezTo>
                      <a:pt x="134395" y="565009"/>
                      <a:pt x="139881" y="570495"/>
                      <a:pt x="145366" y="570495"/>
                    </a:cubicBezTo>
                    <a:lnTo>
                      <a:pt x="263306" y="570495"/>
                    </a:lnTo>
                    <a:lnTo>
                      <a:pt x="263306" y="641807"/>
                    </a:lnTo>
                    <a:lnTo>
                      <a:pt x="205708" y="641807"/>
                    </a:lnTo>
                    <a:cubicBezTo>
                      <a:pt x="194737" y="641807"/>
                      <a:pt x="183766" y="652778"/>
                      <a:pt x="183766" y="663749"/>
                    </a:cubicBezTo>
                    <a:lnTo>
                      <a:pt x="183766" y="688434"/>
                    </a:lnTo>
                    <a:cubicBezTo>
                      <a:pt x="183766" y="699404"/>
                      <a:pt x="194737" y="710376"/>
                      <a:pt x="205708" y="710376"/>
                    </a:cubicBezTo>
                    <a:lnTo>
                      <a:pt x="414158" y="710376"/>
                    </a:lnTo>
                    <a:cubicBezTo>
                      <a:pt x="419643" y="710376"/>
                      <a:pt x="425129" y="704890"/>
                      <a:pt x="425129" y="699404"/>
                    </a:cubicBezTo>
                    <a:cubicBezTo>
                      <a:pt x="425129" y="693919"/>
                      <a:pt x="419643" y="688434"/>
                      <a:pt x="414158" y="688434"/>
                    </a:cubicBezTo>
                    <a:lnTo>
                      <a:pt x="205708" y="688434"/>
                    </a:lnTo>
                    <a:cubicBezTo>
                      <a:pt x="205708" y="688434"/>
                      <a:pt x="205708" y="688434"/>
                      <a:pt x="205708" y="688434"/>
                    </a:cubicBezTo>
                    <a:lnTo>
                      <a:pt x="205708" y="663749"/>
                    </a:lnTo>
                    <a:cubicBezTo>
                      <a:pt x="205708" y="663749"/>
                      <a:pt x="205708" y="663749"/>
                      <a:pt x="205708" y="663749"/>
                    </a:cubicBezTo>
                    <a:lnTo>
                      <a:pt x="504669" y="663749"/>
                    </a:lnTo>
                    <a:cubicBezTo>
                      <a:pt x="504669" y="663749"/>
                      <a:pt x="504669" y="663749"/>
                      <a:pt x="504669" y="663749"/>
                    </a:cubicBezTo>
                    <a:lnTo>
                      <a:pt x="504669" y="688434"/>
                    </a:lnTo>
                    <a:cubicBezTo>
                      <a:pt x="504669" y="688434"/>
                      <a:pt x="504669" y="688434"/>
                      <a:pt x="504669" y="688434"/>
                    </a:cubicBezTo>
                    <a:lnTo>
                      <a:pt x="455300" y="688434"/>
                    </a:lnTo>
                    <a:cubicBezTo>
                      <a:pt x="449814" y="688434"/>
                      <a:pt x="444329" y="693919"/>
                      <a:pt x="444329" y="699404"/>
                    </a:cubicBezTo>
                    <a:cubicBezTo>
                      <a:pt x="444329" y="704890"/>
                      <a:pt x="449814" y="710376"/>
                      <a:pt x="455300" y="710376"/>
                    </a:cubicBezTo>
                    <a:lnTo>
                      <a:pt x="504669" y="710376"/>
                    </a:lnTo>
                    <a:cubicBezTo>
                      <a:pt x="515640" y="710376"/>
                      <a:pt x="526612" y="699404"/>
                      <a:pt x="526612" y="688434"/>
                    </a:cubicBezTo>
                    <a:lnTo>
                      <a:pt x="526612" y="663749"/>
                    </a:lnTo>
                    <a:cubicBezTo>
                      <a:pt x="526612" y="652778"/>
                      <a:pt x="515640" y="641807"/>
                      <a:pt x="504669" y="641807"/>
                    </a:cubicBezTo>
                    <a:lnTo>
                      <a:pt x="447071" y="641807"/>
                    </a:lnTo>
                    <a:lnTo>
                      <a:pt x="447071" y="570495"/>
                    </a:lnTo>
                    <a:lnTo>
                      <a:pt x="652778" y="570495"/>
                    </a:lnTo>
                    <a:cubicBezTo>
                      <a:pt x="682949" y="570495"/>
                      <a:pt x="707634" y="545810"/>
                      <a:pt x="707634" y="515640"/>
                    </a:cubicBezTo>
                    <a:lnTo>
                      <a:pt x="707634" y="101483"/>
                    </a:lnTo>
                    <a:close/>
                    <a:moveTo>
                      <a:pt x="364788" y="639064"/>
                    </a:moveTo>
                    <a:lnTo>
                      <a:pt x="340103" y="639064"/>
                    </a:lnTo>
                    <a:lnTo>
                      <a:pt x="340103" y="614379"/>
                    </a:lnTo>
                    <a:cubicBezTo>
                      <a:pt x="340103" y="614379"/>
                      <a:pt x="340103" y="614379"/>
                      <a:pt x="340103" y="614379"/>
                    </a:cubicBezTo>
                    <a:lnTo>
                      <a:pt x="362046" y="614379"/>
                    </a:lnTo>
                    <a:cubicBezTo>
                      <a:pt x="362046" y="614379"/>
                      <a:pt x="362046" y="614379"/>
                      <a:pt x="362046" y="614379"/>
                    </a:cubicBezTo>
                    <a:lnTo>
                      <a:pt x="362046" y="639064"/>
                    </a:lnTo>
                    <a:close/>
                    <a:moveTo>
                      <a:pt x="419643" y="639064"/>
                    </a:moveTo>
                    <a:lnTo>
                      <a:pt x="383987" y="639064"/>
                    </a:lnTo>
                    <a:lnTo>
                      <a:pt x="383987" y="614379"/>
                    </a:lnTo>
                    <a:cubicBezTo>
                      <a:pt x="383987" y="603408"/>
                      <a:pt x="373017" y="592437"/>
                      <a:pt x="362046" y="592437"/>
                    </a:cubicBezTo>
                    <a:lnTo>
                      <a:pt x="340103" y="592437"/>
                    </a:lnTo>
                    <a:cubicBezTo>
                      <a:pt x="329132" y="592437"/>
                      <a:pt x="318161" y="603408"/>
                      <a:pt x="318161" y="614379"/>
                    </a:cubicBezTo>
                    <a:lnTo>
                      <a:pt x="318161" y="639064"/>
                    </a:lnTo>
                    <a:lnTo>
                      <a:pt x="282505" y="639064"/>
                    </a:lnTo>
                    <a:lnTo>
                      <a:pt x="282505" y="567752"/>
                    </a:lnTo>
                    <a:lnTo>
                      <a:pt x="422386" y="567752"/>
                    </a:lnTo>
                    <a:lnTo>
                      <a:pt x="422386" y="639064"/>
                    </a:lnTo>
                    <a:close/>
                    <a:moveTo>
                      <a:pt x="639064" y="479983"/>
                    </a:moveTo>
                    <a:lnTo>
                      <a:pt x="592438" y="479983"/>
                    </a:lnTo>
                    <a:lnTo>
                      <a:pt x="592438" y="112453"/>
                    </a:lnTo>
                    <a:lnTo>
                      <a:pt x="628094" y="112453"/>
                    </a:lnTo>
                    <a:cubicBezTo>
                      <a:pt x="636322" y="112453"/>
                      <a:pt x="641807" y="117939"/>
                      <a:pt x="641807" y="126167"/>
                    </a:cubicBezTo>
                    <a:lnTo>
                      <a:pt x="641807" y="479983"/>
                    </a:lnTo>
                    <a:close/>
                    <a:moveTo>
                      <a:pt x="112454" y="479983"/>
                    </a:moveTo>
                    <a:lnTo>
                      <a:pt x="65826" y="479983"/>
                    </a:lnTo>
                    <a:lnTo>
                      <a:pt x="65826" y="123424"/>
                    </a:lnTo>
                    <a:cubicBezTo>
                      <a:pt x="65826" y="115196"/>
                      <a:pt x="71312" y="109710"/>
                      <a:pt x="79540" y="109710"/>
                    </a:cubicBezTo>
                    <a:lnTo>
                      <a:pt x="115197" y="109710"/>
                    </a:lnTo>
                    <a:lnTo>
                      <a:pt x="115197" y="479983"/>
                    </a:lnTo>
                    <a:close/>
                    <a:moveTo>
                      <a:pt x="131653" y="362045"/>
                    </a:moveTo>
                    <a:lnTo>
                      <a:pt x="224907" y="362045"/>
                    </a:lnTo>
                    <a:lnTo>
                      <a:pt x="224907" y="477241"/>
                    </a:lnTo>
                    <a:lnTo>
                      <a:pt x="131653" y="477241"/>
                    </a:lnTo>
                    <a:lnTo>
                      <a:pt x="131653" y="362045"/>
                    </a:lnTo>
                    <a:close/>
                    <a:moveTo>
                      <a:pt x="200222" y="170052"/>
                    </a:moveTo>
                    <a:cubicBezTo>
                      <a:pt x="200222" y="150852"/>
                      <a:pt x="216678" y="134396"/>
                      <a:pt x="235878" y="134396"/>
                    </a:cubicBezTo>
                    <a:cubicBezTo>
                      <a:pt x="255077" y="134396"/>
                      <a:pt x="271534" y="150852"/>
                      <a:pt x="271534" y="170052"/>
                    </a:cubicBezTo>
                    <a:cubicBezTo>
                      <a:pt x="271534" y="189251"/>
                      <a:pt x="255077" y="205707"/>
                      <a:pt x="235878" y="205707"/>
                    </a:cubicBezTo>
                    <a:cubicBezTo>
                      <a:pt x="216678" y="205707"/>
                      <a:pt x="200222" y="189251"/>
                      <a:pt x="200222" y="170052"/>
                    </a:cubicBezTo>
                    <a:lnTo>
                      <a:pt x="200222" y="170052"/>
                    </a:lnTo>
                    <a:close/>
                    <a:moveTo>
                      <a:pt x="235878" y="224907"/>
                    </a:moveTo>
                    <a:cubicBezTo>
                      <a:pt x="244106" y="224907"/>
                      <a:pt x="252335" y="227650"/>
                      <a:pt x="257820" y="230393"/>
                    </a:cubicBezTo>
                    <a:lnTo>
                      <a:pt x="244106" y="241364"/>
                    </a:lnTo>
                    <a:cubicBezTo>
                      <a:pt x="238621" y="244107"/>
                      <a:pt x="233135" y="244107"/>
                      <a:pt x="227649" y="241364"/>
                    </a:cubicBezTo>
                    <a:lnTo>
                      <a:pt x="213936" y="230393"/>
                    </a:lnTo>
                    <a:cubicBezTo>
                      <a:pt x="222164" y="227650"/>
                      <a:pt x="227649" y="224907"/>
                      <a:pt x="235878" y="224907"/>
                    </a:cubicBezTo>
                    <a:lnTo>
                      <a:pt x="235878" y="224907"/>
                    </a:lnTo>
                    <a:close/>
                    <a:moveTo>
                      <a:pt x="197480" y="241364"/>
                    </a:moveTo>
                    <a:lnTo>
                      <a:pt x="216678" y="257820"/>
                    </a:lnTo>
                    <a:cubicBezTo>
                      <a:pt x="222164" y="263305"/>
                      <a:pt x="230392" y="266048"/>
                      <a:pt x="238621" y="266048"/>
                    </a:cubicBezTo>
                    <a:cubicBezTo>
                      <a:pt x="246849" y="266048"/>
                      <a:pt x="252335" y="263305"/>
                      <a:pt x="260563" y="257820"/>
                    </a:cubicBezTo>
                    <a:lnTo>
                      <a:pt x="279763" y="241364"/>
                    </a:lnTo>
                    <a:lnTo>
                      <a:pt x="301704" y="255077"/>
                    </a:lnTo>
                    <a:cubicBezTo>
                      <a:pt x="307190" y="257820"/>
                      <a:pt x="315418" y="260562"/>
                      <a:pt x="320904" y="257820"/>
                    </a:cubicBezTo>
                    <a:cubicBezTo>
                      <a:pt x="326389" y="255077"/>
                      <a:pt x="331875" y="252334"/>
                      <a:pt x="334618" y="244107"/>
                    </a:cubicBezTo>
                    <a:lnTo>
                      <a:pt x="334618" y="241364"/>
                    </a:lnTo>
                    <a:lnTo>
                      <a:pt x="359303" y="249592"/>
                    </a:lnTo>
                    <a:lnTo>
                      <a:pt x="342846" y="293476"/>
                    </a:lnTo>
                    <a:cubicBezTo>
                      <a:pt x="342846" y="296219"/>
                      <a:pt x="337360" y="298962"/>
                      <a:pt x="334618" y="301704"/>
                    </a:cubicBezTo>
                    <a:cubicBezTo>
                      <a:pt x="331875" y="301704"/>
                      <a:pt x="326389" y="301704"/>
                      <a:pt x="323646" y="298962"/>
                    </a:cubicBezTo>
                    <a:lnTo>
                      <a:pt x="318161" y="296219"/>
                    </a:lnTo>
                    <a:lnTo>
                      <a:pt x="318161" y="282505"/>
                    </a:lnTo>
                    <a:cubicBezTo>
                      <a:pt x="318161" y="277019"/>
                      <a:pt x="312675" y="271534"/>
                      <a:pt x="307190" y="271534"/>
                    </a:cubicBezTo>
                    <a:cubicBezTo>
                      <a:pt x="301704" y="271534"/>
                      <a:pt x="296219" y="277019"/>
                      <a:pt x="296219" y="282505"/>
                    </a:cubicBezTo>
                    <a:lnTo>
                      <a:pt x="296219" y="301704"/>
                    </a:lnTo>
                    <a:cubicBezTo>
                      <a:pt x="296219" y="301704"/>
                      <a:pt x="296219" y="301704"/>
                      <a:pt x="296219" y="301704"/>
                    </a:cubicBezTo>
                    <a:lnTo>
                      <a:pt x="296219" y="340103"/>
                    </a:lnTo>
                    <a:lnTo>
                      <a:pt x="181023" y="340103"/>
                    </a:lnTo>
                    <a:lnTo>
                      <a:pt x="181023" y="282505"/>
                    </a:lnTo>
                    <a:cubicBezTo>
                      <a:pt x="178280" y="266048"/>
                      <a:pt x="186508" y="252334"/>
                      <a:pt x="197480" y="241364"/>
                    </a:cubicBezTo>
                    <a:lnTo>
                      <a:pt x="197480" y="241364"/>
                    </a:lnTo>
                    <a:close/>
                    <a:moveTo>
                      <a:pt x="342846" y="216679"/>
                    </a:moveTo>
                    <a:cubicBezTo>
                      <a:pt x="342846" y="216679"/>
                      <a:pt x="342846" y="216679"/>
                      <a:pt x="342846" y="216679"/>
                    </a:cubicBezTo>
                    <a:lnTo>
                      <a:pt x="351074" y="194736"/>
                    </a:lnTo>
                    <a:cubicBezTo>
                      <a:pt x="351074" y="191993"/>
                      <a:pt x="353817" y="189251"/>
                      <a:pt x="356560" y="186508"/>
                    </a:cubicBezTo>
                    <a:cubicBezTo>
                      <a:pt x="359303" y="186508"/>
                      <a:pt x="362046" y="183765"/>
                      <a:pt x="364788" y="186508"/>
                    </a:cubicBezTo>
                    <a:lnTo>
                      <a:pt x="364788" y="189251"/>
                    </a:lnTo>
                    <a:cubicBezTo>
                      <a:pt x="362046" y="194736"/>
                      <a:pt x="367531" y="200222"/>
                      <a:pt x="373017" y="202965"/>
                    </a:cubicBezTo>
                    <a:cubicBezTo>
                      <a:pt x="373017" y="202965"/>
                      <a:pt x="375759" y="202965"/>
                      <a:pt x="375759" y="202965"/>
                    </a:cubicBezTo>
                    <a:cubicBezTo>
                      <a:pt x="375759" y="202965"/>
                      <a:pt x="375759" y="202965"/>
                      <a:pt x="375759" y="202965"/>
                    </a:cubicBezTo>
                    <a:cubicBezTo>
                      <a:pt x="375759" y="202965"/>
                      <a:pt x="375759" y="202965"/>
                      <a:pt x="375759" y="202965"/>
                    </a:cubicBezTo>
                    <a:lnTo>
                      <a:pt x="364788" y="230393"/>
                    </a:lnTo>
                    <a:lnTo>
                      <a:pt x="340103" y="222164"/>
                    </a:lnTo>
                    <a:lnTo>
                      <a:pt x="342846" y="216679"/>
                    </a:lnTo>
                    <a:close/>
                    <a:moveTo>
                      <a:pt x="392215" y="183765"/>
                    </a:moveTo>
                    <a:cubicBezTo>
                      <a:pt x="392215" y="181022"/>
                      <a:pt x="389473" y="178280"/>
                      <a:pt x="386730" y="175537"/>
                    </a:cubicBezTo>
                    <a:lnTo>
                      <a:pt x="405929" y="101483"/>
                    </a:lnTo>
                    <a:cubicBezTo>
                      <a:pt x="408672" y="95997"/>
                      <a:pt x="403187" y="90512"/>
                      <a:pt x="397701" y="87769"/>
                    </a:cubicBezTo>
                    <a:cubicBezTo>
                      <a:pt x="392215" y="85026"/>
                      <a:pt x="386730" y="90512"/>
                      <a:pt x="383987" y="95997"/>
                    </a:cubicBezTo>
                    <a:lnTo>
                      <a:pt x="367531" y="164566"/>
                    </a:lnTo>
                    <a:cubicBezTo>
                      <a:pt x="359303" y="161824"/>
                      <a:pt x="353817" y="164566"/>
                      <a:pt x="345589" y="167309"/>
                    </a:cubicBezTo>
                    <a:cubicBezTo>
                      <a:pt x="342846" y="170052"/>
                      <a:pt x="337360" y="172795"/>
                      <a:pt x="334618" y="175537"/>
                    </a:cubicBezTo>
                    <a:lnTo>
                      <a:pt x="334618" y="65827"/>
                    </a:lnTo>
                    <a:cubicBezTo>
                      <a:pt x="334618" y="65827"/>
                      <a:pt x="334618" y="65827"/>
                      <a:pt x="334618" y="65827"/>
                    </a:cubicBezTo>
                    <a:lnTo>
                      <a:pt x="518383" y="65827"/>
                    </a:lnTo>
                    <a:cubicBezTo>
                      <a:pt x="518383" y="65827"/>
                      <a:pt x="518383" y="65827"/>
                      <a:pt x="518383" y="65827"/>
                    </a:cubicBezTo>
                    <a:lnTo>
                      <a:pt x="518383" y="202965"/>
                    </a:lnTo>
                    <a:cubicBezTo>
                      <a:pt x="518383" y="202965"/>
                      <a:pt x="518383" y="202965"/>
                      <a:pt x="518383" y="202965"/>
                    </a:cubicBezTo>
                    <a:lnTo>
                      <a:pt x="392215" y="202965"/>
                    </a:lnTo>
                    <a:cubicBezTo>
                      <a:pt x="394958" y="197479"/>
                      <a:pt x="394958" y="191993"/>
                      <a:pt x="392215" y="183765"/>
                    </a:cubicBezTo>
                    <a:lnTo>
                      <a:pt x="392215" y="183765"/>
                    </a:lnTo>
                    <a:close/>
                    <a:moveTo>
                      <a:pt x="246849" y="362045"/>
                    </a:moveTo>
                    <a:lnTo>
                      <a:pt x="570495" y="362045"/>
                    </a:lnTo>
                    <a:lnTo>
                      <a:pt x="570495" y="477241"/>
                    </a:lnTo>
                    <a:lnTo>
                      <a:pt x="246849" y="477241"/>
                    </a:lnTo>
                    <a:lnTo>
                      <a:pt x="246849" y="362045"/>
                    </a:lnTo>
                    <a:close/>
                    <a:moveTo>
                      <a:pt x="145366" y="19200"/>
                    </a:moveTo>
                    <a:lnTo>
                      <a:pt x="556781" y="19200"/>
                    </a:lnTo>
                    <a:cubicBezTo>
                      <a:pt x="565010" y="19200"/>
                      <a:pt x="570495" y="24686"/>
                      <a:pt x="570495" y="32913"/>
                    </a:cubicBezTo>
                    <a:lnTo>
                      <a:pt x="570495" y="342845"/>
                    </a:lnTo>
                    <a:lnTo>
                      <a:pt x="315418" y="342845"/>
                    </a:lnTo>
                    <a:lnTo>
                      <a:pt x="315418" y="320904"/>
                    </a:lnTo>
                    <a:cubicBezTo>
                      <a:pt x="318161" y="323646"/>
                      <a:pt x="323646" y="323646"/>
                      <a:pt x="329132" y="323646"/>
                    </a:cubicBezTo>
                    <a:cubicBezTo>
                      <a:pt x="331875" y="323646"/>
                      <a:pt x="337360" y="323646"/>
                      <a:pt x="340103" y="320904"/>
                    </a:cubicBezTo>
                    <a:cubicBezTo>
                      <a:pt x="351074" y="318161"/>
                      <a:pt x="356560" y="309933"/>
                      <a:pt x="362046" y="301704"/>
                    </a:cubicBezTo>
                    <a:lnTo>
                      <a:pt x="389473" y="224907"/>
                    </a:lnTo>
                    <a:lnTo>
                      <a:pt x="523869" y="224907"/>
                    </a:lnTo>
                    <a:cubicBezTo>
                      <a:pt x="534840" y="224907"/>
                      <a:pt x="545811" y="213936"/>
                      <a:pt x="545811" y="202965"/>
                    </a:cubicBezTo>
                    <a:lnTo>
                      <a:pt x="545811" y="65827"/>
                    </a:lnTo>
                    <a:cubicBezTo>
                      <a:pt x="545811" y="54855"/>
                      <a:pt x="534840" y="43884"/>
                      <a:pt x="523869" y="43884"/>
                    </a:cubicBezTo>
                    <a:lnTo>
                      <a:pt x="340103" y="43884"/>
                    </a:lnTo>
                    <a:cubicBezTo>
                      <a:pt x="329132" y="43884"/>
                      <a:pt x="318161" y="54855"/>
                      <a:pt x="318161" y="65827"/>
                    </a:cubicBezTo>
                    <a:lnTo>
                      <a:pt x="318161" y="202965"/>
                    </a:lnTo>
                    <a:cubicBezTo>
                      <a:pt x="318161" y="205707"/>
                      <a:pt x="318161" y="211193"/>
                      <a:pt x="320904" y="213936"/>
                    </a:cubicBezTo>
                    <a:lnTo>
                      <a:pt x="312675" y="235878"/>
                    </a:lnTo>
                    <a:cubicBezTo>
                      <a:pt x="312675" y="235878"/>
                      <a:pt x="312675" y="235878"/>
                      <a:pt x="312675" y="235878"/>
                    </a:cubicBezTo>
                    <a:cubicBezTo>
                      <a:pt x="312675" y="235878"/>
                      <a:pt x="312675" y="235878"/>
                      <a:pt x="312675" y="235878"/>
                    </a:cubicBezTo>
                    <a:lnTo>
                      <a:pt x="285248" y="216679"/>
                    </a:lnTo>
                    <a:cubicBezTo>
                      <a:pt x="282505" y="213936"/>
                      <a:pt x="277020" y="211193"/>
                      <a:pt x="274277" y="208450"/>
                    </a:cubicBezTo>
                    <a:cubicBezTo>
                      <a:pt x="287991" y="197479"/>
                      <a:pt x="296219" y="183765"/>
                      <a:pt x="296219" y="164566"/>
                    </a:cubicBezTo>
                    <a:cubicBezTo>
                      <a:pt x="296219" y="134396"/>
                      <a:pt x="271534" y="109710"/>
                      <a:pt x="241363" y="109710"/>
                    </a:cubicBezTo>
                    <a:cubicBezTo>
                      <a:pt x="211193" y="109710"/>
                      <a:pt x="186508" y="134396"/>
                      <a:pt x="186508" y="164566"/>
                    </a:cubicBezTo>
                    <a:cubicBezTo>
                      <a:pt x="186508" y="181022"/>
                      <a:pt x="194737" y="197479"/>
                      <a:pt x="208450" y="208450"/>
                    </a:cubicBezTo>
                    <a:cubicBezTo>
                      <a:pt x="205708" y="211193"/>
                      <a:pt x="200222" y="211193"/>
                      <a:pt x="197480" y="213936"/>
                    </a:cubicBezTo>
                    <a:cubicBezTo>
                      <a:pt x="197480" y="213936"/>
                      <a:pt x="197480" y="213936"/>
                      <a:pt x="194737" y="213936"/>
                    </a:cubicBezTo>
                    <a:cubicBezTo>
                      <a:pt x="175537" y="227650"/>
                      <a:pt x="161823" y="252334"/>
                      <a:pt x="161823" y="277019"/>
                    </a:cubicBezTo>
                    <a:lnTo>
                      <a:pt x="161823" y="334617"/>
                    </a:lnTo>
                    <a:lnTo>
                      <a:pt x="137138" y="334617"/>
                    </a:lnTo>
                    <a:lnTo>
                      <a:pt x="137138" y="32913"/>
                    </a:lnTo>
                    <a:cubicBezTo>
                      <a:pt x="131653" y="24686"/>
                      <a:pt x="137138" y="19200"/>
                      <a:pt x="145366" y="19200"/>
                    </a:cubicBezTo>
                    <a:lnTo>
                      <a:pt x="145366" y="19200"/>
                    </a:lnTo>
                    <a:close/>
                    <a:moveTo>
                      <a:pt x="19200" y="101483"/>
                    </a:moveTo>
                    <a:cubicBezTo>
                      <a:pt x="19200" y="82283"/>
                      <a:pt x="35656" y="65827"/>
                      <a:pt x="54855" y="65827"/>
                    </a:cubicBezTo>
                    <a:lnTo>
                      <a:pt x="112454" y="65827"/>
                    </a:lnTo>
                    <a:lnTo>
                      <a:pt x="112454" y="90512"/>
                    </a:lnTo>
                    <a:lnTo>
                      <a:pt x="76797" y="90512"/>
                    </a:lnTo>
                    <a:cubicBezTo>
                      <a:pt x="57598" y="90512"/>
                      <a:pt x="43884" y="104225"/>
                      <a:pt x="43884" y="123424"/>
                    </a:cubicBezTo>
                    <a:lnTo>
                      <a:pt x="43884" y="479983"/>
                    </a:lnTo>
                    <a:lnTo>
                      <a:pt x="19200" y="479983"/>
                    </a:lnTo>
                    <a:lnTo>
                      <a:pt x="19200" y="101483"/>
                    </a:lnTo>
                    <a:close/>
                    <a:moveTo>
                      <a:pt x="658264" y="479983"/>
                    </a:moveTo>
                    <a:lnTo>
                      <a:pt x="658264" y="123424"/>
                    </a:lnTo>
                    <a:cubicBezTo>
                      <a:pt x="658264" y="104225"/>
                      <a:pt x="644550" y="90512"/>
                      <a:pt x="625351" y="90512"/>
                    </a:cubicBezTo>
                    <a:lnTo>
                      <a:pt x="589695" y="90512"/>
                    </a:lnTo>
                    <a:lnTo>
                      <a:pt x="589695" y="65827"/>
                    </a:lnTo>
                    <a:lnTo>
                      <a:pt x="647293" y="65827"/>
                    </a:lnTo>
                    <a:cubicBezTo>
                      <a:pt x="666492" y="65827"/>
                      <a:pt x="682949" y="82283"/>
                      <a:pt x="682949" y="101483"/>
                    </a:cubicBezTo>
                    <a:lnTo>
                      <a:pt x="682949" y="479983"/>
                    </a:lnTo>
                    <a:lnTo>
                      <a:pt x="658264" y="479983"/>
                    </a:lnTo>
                    <a:close/>
                  </a:path>
                </a:pathLst>
              </a:custGeom>
              <a:solidFill>
                <a:srgbClr val="000000"/>
              </a:solidFill>
              <a:ln w="27426"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DC5FF317-F576-9920-9EFF-B201DD281C87}"/>
                  </a:ext>
                </a:extLst>
              </p:cNvPr>
              <p:cNvSpPr/>
              <p:nvPr/>
            </p:nvSpPr>
            <p:spPr>
              <a:xfrm>
                <a:off x="1191919" y="6341153"/>
                <a:ext cx="277019" cy="65826"/>
              </a:xfrm>
              <a:custGeom>
                <a:avLst/>
                <a:gdLst>
                  <a:gd name="connsiteX0" fmla="*/ 266049 w 277019"/>
                  <a:gd name="connsiteY0" fmla="*/ 21942 h 65826"/>
                  <a:gd name="connsiteX1" fmla="*/ 90512 w 277019"/>
                  <a:gd name="connsiteY1" fmla="*/ 21942 h 65826"/>
                  <a:gd name="connsiteX2" fmla="*/ 57598 w 277019"/>
                  <a:gd name="connsiteY2" fmla="*/ 0 h 65826"/>
                  <a:gd name="connsiteX3" fmla="*/ 24686 w 277019"/>
                  <a:gd name="connsiteY3" fmla="*/ 21942 h 65826"/>
                  <a:gd name="connsiteX4" fmla="*/ 10972 w 277019"/>
                  <a:gd name="connsiteY4" fmla="*/ 21942 h 65826"/>
                  <a:gd name="connsiteX5" fmla="*/ 0 w 277019"/>
                  <a:gd name="connsiteY5" fmla="*/ 32913 h 65826"/>
                  <a:gd name="connsiteX6" fmla="*/ 10972 w 277019"/>
                  <a:gd name="connsiteY6" fmla="*/ 43884 h 65826"/>
                  <a:gd name="connsiteX7" fmla="*/ 24686 w 277019"/>
                  <a:gd name="connsiteY7" fmla="*/ 43884 h 65826"/>
                  <a:gd name="connsiteX8" fmla="*/ 57598 w 277019"/>
                  <a:gd name="connsiteY8" fmla="*/ 65826 h 65826"/>
                  <a:gd name="connsiteX9" fmla="*/ 90512 w 277019"/>
                  <a:gd name="connsiteY9" fmla="*/ 43884 h 65826"/>
                  <a:gd name="connsiteX10" fmla="*/ 266049 w 277019"/>
                  <a:gd name="connsiteY10" fmla="*/ 43884 h 65826"/>
                  <a:gd name="connsiteX11" fmla="*/ 277020 w 277019"/>
                  <a:gd name="connsiteY11" fmla="*/ 32913 h 65826"/>
                  <a:gd name="connsiteX12" fmla="*/ 266049 w 277019"/>
                  <a:gd name="connsiteY12" fmla="*/ 21942 h 65826"/>
                  <a:gd name="connsiteX13" fmla="*/ 266049 w 277019"/>
                  <a:gd name="connsiteY13" fmla="*/ 21942 h 65826"/>
                  <a:gd name="connsiteX14" fmla="*/ 60341 w 277019"/>
                  <a:gd name="connsiteY14" fmla="*/ 43884 h 65826"/>
                  <a:gd name="connsiteX15" fmla="*/ 46627 w 277019"/>
                  <a:gd name="connsiteY15" fmla="*/ 30171 h 65826"/>
                  <a:gd name="connsiteX16" fmla="*/ 60341 w 277019"/>
                  <a:gd name="connsiteY16" fmla="*/ 16457 h 65826"/>
                  <a:gd name="connsiteX17" fmla="*/ 74055 w 277019"/>
                  <a:gd name="connsiteY17" fmla="*/ 30171 h 65826"/>
                  <a:gd name="connsiteX18" fmla="*/ 60341 w 277019"/>
                  <a:gd name="connsiteY18" fmla="*/ 43884 h 65826"/>
                  <a:gd name="connsiteX19" fmla="*/ 60341 w 277019"/>
                  <a:gd name="connsiteY19" fmla="*/ 43884 h 6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7019" h="65826">
                    <a:moveTo>
                      <a:pt x="266049" y="21942"/>
                    </a:moveTo>
                    <a:lnTo>
                      <a:pt x="90512" y="21942"/>
                    </a:lnTo>
                    <a:cubicBezTo>
                      <a:pt x="85026" y="8228"/>
                      <a:pt x="74055" y="0"/>
                      <a:pt x="57598" y="0"/>
                    </a:cubicBezTo>
                    <a:cubicBezTo>
                      <a:pt x="43884" y="0"/>
                      <a:pt x="30171" y="10971"/>
                      <a:pt x="24686" y="21942"/>
                    </a:cubicBezTo>
                    <a:lnTo>
                      <a:pt x="10972" y="21942"/>
                    </a:lnTo>
                    <a:cubicBezTo>
                      <a:pt x="5486" y="21942"/>
                      <a:pt x="0" y="27428"/>
                      <a:pt x="0" y="32913"/>
                    </a:cubicBezTo>
                    <a:cubicBezTo>
                      <a:pt x="0" y="38399"/>
                      <a:pt x="5486" y="43884"/>
                      <a:pt x="10972" y="43884"/>
                    </a:cubicBezTo>
                    <a:lnTo>
                      <a:pt x="24686" y="43884"/>
                    </a:lnTo>
                    <a:cubicBezTo>
                      <a:pt x="30171" y="57598"/>
                      <a:pt x="41142" y="65826"/>
                      <a:pt x="57598" y="65826"/>
                    </a:cubicBezTo>
                    <a:cubicBezTo>
                      <a:pt x="74055" y="65826"/>
                      <a:pt x="85026" y="54855"/>
                      <a:pt x="90512" y="43884"/>
                    </a:cubicBezTo>
                    <a:lnTo>
                      <a:pt x="266049" y="43884"/>
                    </a:lnTo>
                    <a:cubicBezTo>
                      <a:pt x="271535" y="43884"/>
                      <a:pt x="277020" y="38399"/>
                      <a:pt x="277020" y="32913"/>
                    </a:cubicBezTo>
                    <a:cubicBezTo>
                      <a:pt x="274277" y="24685"/>
                      <a:pt x="271535" y="21942"/>
                      <a:pt x="266049" y="21942"/>
                    </a:cubicBezTo>
                    <a:lnTo>
                      <a:pt x="266049" y="21942"/>
                    </a:lnTo>
                    <a:close/>
                    <a:moveTo>
                      <a:pt x="60341" y="43884"/>
                    </a:moveTo>
                    <a:cubicBezTo>
                      <a:pt x="52113" y="43884"/>
                      <a:pt x="46627" y="38399"/>
                      <a:pt x="46627" y="30171"/>
                    </a:cubicBezTo>
                    <a:cubicBezTo>
                      <a:pt x="46627" y="21942"/>
                      <a:pt x="52113" y="16457"/>
                      <a:pt x="60341" y="16457"/>
                    </a:cubicBezTo>
                    <a:cubicBezTo>
                      <a:pt x="68569" y="16457"/>
                      <a:pt x="74055" y="21942"/>
                      <a:pt x="74055" y="30171"/>
                    </a:cubicBezTo>
                    <a:cubicBezTo>
                      <a:pt x="71312" y="38399"/>
                      <a:pt x="65827" y="43884"/>
                      <a:pt x="60341" y="43884"/>
                    </a:cubicBezTo>
                    <a:lnTo>
                      <a:pt x="60341" y="43884"/>
                    </a:lnTo>
                    <a:close/>
                  </a:path>
                </a:pathLst>
              </a:custGeom>
              <a:solidFill>
                <a:srgbClr val="000000"/>
              </a:solidFill>
              <a:ln w="27426"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570FACE-B167-A52A-3CBB-ED82FCF96501}"/>
                  </a:ext>
                </a:extLst>
              </p:cNvPr>
              <p:cNvSpPr/>
              <p:nvPr/>
            </p:nvSpPr>
            <p:spPr>
              <a:xfrm>
                <a:off x="1084952" y="6363094"/>
                <a:ext cx="32913" cy="21942"/>
              </a:xfrm>
              <a:custGeom>
                <a:avLst/>
                <a:gdLst>
                  <a:gd name="connsiteX0" fmla="*/ 21943 w 32913"/>
                  <a:gd name="connsiteY0" fmla="*/ 0 h 21942"/>
                  <a:gd name="connsiteX1" fmla="*/ 10971 w 32913"/>
                  <a:gd name="connsiteY1" fmla="*/ 0 h 21942"/>
                  <a:gd name="connsiteX2" fmla="*/ 0 w 32913"/>
                  <a:gd name="connsiteY2" fmla="*/ 10972 h 21942"/>
                  <a:gd name="connsiteX3" fmla="*/ 10971 w 32913"/>
                  <a:gd name="connsiteY3" fmla="*/ 21943 h 21942"/>
                  <a:gd name="connsiteX4" fmla="*/ 21943 w 32913"/>
                  <a:gd name="connsiteY4" fmla="*/ 21943 h 21942"/>
                  <a:gd name="connsiteX5" fmla="*/ 32914 w 32913"/>
                  <a:gd name="connsiteY5" fmla="*/ 10972 h 21942"/>
                  <a:gd name="connsiteX6" fmla="*/ 21943 w 32913"/>
                  <a:gd name="connsiteY6" fmla="*/ 0 h 21942"/>
                  <a:gd name="connsiteX7" fmla="*/ 21943 w 32913"/>
                  <a:gd name="connsiteY7"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13" h="21942">
                    <a:moveTo>
                      <a:pt x="21943" y="0"/>
                    </a:moveTo>
                    <a:lnTo>
                      <a:pt x="10971" y="0"/>
                    </a:lnTo>
                    <a:cubicBezTo>
                      <a:pt x="5486" y="0"/>
                      <a:pt x="0" y="5486"/>
                      <a:pt x="0" y="10972"/>
                    </a:cubicBezTo>
                    <a:cubicBezTo>
                      <a:pt x="0" y="16457"/>
                      <a:pt x="5486" y="21943"/>
                      <a:pt x="10971" y="21943"/>
                    </a:cubicBezTo>
                    <a:lnTo>
                      <a:pt x="21943" y="21943"/>
                    </a:lnTo>
                    <a:cubicBezTo>
                      <a:pt x="27428" y="21943"/>
                      <a:pt x="32914" y="16457"/>
                      <a:pt x="32914" y="10972"/>
                    </a:cubicBezTo>
                    <a:cubicBezTo>
                      <a:pt x="32914" y="2743"/>
                      <a:pt x="30171" y="0"/>
                      <a:pt x="21943" y="0"/>
                    </a:cubicBezTo>
                    <a:lnTo>
                      <a:pt x="21943" y="0"/>
                    </a:lnTo>
                    <a:close/>
                  </a:path>
                </a:pathLst>
              </a:custGeom>
              <a:solidFill>
                <a:srgbClr val="000000"/>
              </a:solidFill>
              <a:ln w="27426"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74542926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p:txBody>
          <a:bodyPr/>
          <a:lstStyle/>
          <a:p>
            <a:fld id="{CB2079F2-58AF-ED44-82D7-E04B2F6FD686}" type="slidenum">
              <a:rPr lang="en-US" smtClean="0"/>
              <a:pPr/>
              <a:t>23</a:t>
            </a:fld>
            <a:endParaRPr lang="en-US" dirty="0"/>
          </a:p>
        </p:txBody>
      </p:sp>
      <p:sp>
        <p:nvSpPr>
          <p:cNvPr id="14" name="Text Placeholder 9">
            <a:extLst>
              <a:ext uri="{FF2B5EF4-FFF2-40B4-BE49-F238E27FC236}">
                <a16:creationId xmlns:a16="http://schemas.microsoft.com/office/drawing/2014/main" id="{3C614051-FF4A-ECBB-A20E-6644989E19F3}"/>
              </a:ext>
            </a:extLst>
          </p:cNvPr>
          <p:cNvSpPr txBox="1">
            <a:spLocks/>
          </p:cNvSpPr>
          <p:nvPr/>
        </p:nvSpPr>
        <p:spPr>
          <a:xfrm>
            <a:off x="442945" y="2274968"/>
            <a:ext cx="6500272" cy="896472"/>
          </a:xfrm>
          <a:prstGeom prst="rect">
            <a:avLst/>
          </a:prstGeom>
        </p:spPr>
        <p:txBody>
          <a:bodyPr numCol="2"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just">
              <a:lnSpc>
                <a:spcPts val="1120"/>
              </a:lnSpc>
            </a:pPr>
            <a:r>
              <a:rPr lang="en-US" dirty="0"/>
              <a:t>To further promote digital wellbeing and enhance teaching practices, the university encouraged departmental heads to play an active role. Departmental leaders were tasked with initiating teaching committees comprising interested staff members. These committees, in collaboration with the Learning and Teaching Unit, focused on exploring innovative pedagogical methods and digital tools that could enhance the overall teaching experience. </a:t>
            </a:r>
          </a:p>
        </p:txBody>
      </p:sp>
      <p:grpSp>
        <p:nvGrpSpPr>
          <p:cNvPr id="129" name="Graphic 24">
            <a:extLst>
              <a:ext uri="{FF2B5EF4-FFF2-40B4-BE49-F238E27FC236}">
                <a16:creationId xmlns:a16="http://schemas.microsoft.com/office/drawing/2014/main" id="{EE097F10-6E74-DBB1-E002-998189DFE172}"/>
              </a:ext>
            </a:extLst>
          </p:cNvPr>
          <p:cNvGrpSpPr/>
          <p:nvPr/>
        </p:nvGrpSpPr>
        <p:grpSpPr>
          <a:xfrm>
            <a:off x="-1469334" y="-1898603"/>
            <a:ext cx="2879721" cy="3279253"/>
            <a:chOff x="-2499349" y="5353689"/>
            <a:chExt cx="664978" cy="757237"/>
          </a:xfrm>
          <a:solidFill>
            <a:srgbClr val="E87A33"/>
          </a:solidFill>
        </p:grpSpPr>
        <p:sp>
          <p:nvSpPr>
            <p:cNvPr id="130" name="Freeform 129">
              <a:extLst>
                <a:ext uri="{FF2B5EF4-FFF2-40B4-BE49-F238E27FC236}">
                  <a16:creationId xmlns:a16="http://schemas.microsoft.com/office/drawing/2014/main" id="{FE44925B-9CBA-F9FE-E71B-ECF7CF807280}"/>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7A3532DA-0748-729A-C662-4FCF43AEC3BB}"/>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133" name="Title 1">
            <a:extLst>
              <a:ext uri="{FF2B5EF4-FFF2-40B4-BE49-F238E27FC236}">
                <a16:creationId xmlns:a16="http://schemas.microsoft.com/office/drawing/2014/main" id="{8FAC3867-45F7-A448-D807-F967F1BF253F}"/>
              </a:ext>
            </a:extLst>
          </p:cNvPr>
          <p:cNvSpPr txBox="1">
            <a:spLocks/>
          </p:cNvSpPr>
          <p:nvPr/>
        </p:nvSpPr>
        <p:spPr>
          <a:xfrm>
            <a:off x="-15240" y="306202"/>
            <a:ext cx="5715000" cy="420221"/>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363538"/>
            <a:r>
              <a:rPr lang="en-GB" sz="2000" dirty="0"/>
              <a:t>Technological University of the Shannon Centre </a:t>
            </a:r>
          </a:p>
        </p:txBody>
      </p:sp>
      <p:sp>
        <p:nvSpPr>
          <p:cNvPr id="2" name="Title 1">
            <a:extLst>
              <a:ext uri="{FF2B5EF4-FFF2-40B4-BE49-F238E27FC236}">
                <a16:creationId xmlns:a16="http://schemas.microsoft.com/office/drawing/2014/main" id="{2EE4CD00-77C3-1871-F9CD-0871D84BD017}"/>
              </a:ext>
            </a:extLst>
          </p:cNvPr>
          <p:cNvSpPr txBox="1">
            <a:spLocks/>
          </p:cNvSpPr>
          <p:nvPr/>
        </p:nvSpPr>
        <p:spPr>
          <a:xfrm>
            <a:off x="-15240" y="760579"/>
            <a:ext cx="6172200" cy="420221"/>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363538"/>
            <a:r>
              <a:rPr lang="en-GB" sz="2000" dirty="0"/>
              <a:t>for Pedagogical Innovation and Development (CPID) </a:t>
            </a:r>
          </a:p>
        </p:txBody>
      </p:sp>
      <p:cxnSp>
        <p:nvCxnSpPr>
          <p:cNvPr id="32" name="Straight Connector 31">
            <a:extLst>
              <a:ext uri="{FF2B5EF4-FFF2-40B4-BE49-F238E27FC236}">
                <a16:creationId xmlns:a16="http://schemas.microsoft.com/office/drawing/2014/main" id="{8DD9A2E7-F98E-51E8-2676-57A9359E77D8}"/>
              </a:ext>
            </a:extLst>
          </p:cNvPr>
          <p:cNvCxnSpPr>
            <a:cxnSpLocks/>
          </p:cNvCxnSpPr>
          <p:nvPr/>
        </p:nvCxnSpPr>
        <p:spPr>
          <a:xfrm flipH="1">
            <a:off x="-15240" y="1935208"/>
            <a:ext cx="755967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D7965B77-DB74-FFE5-83F3-75ABB9FD1865}"/>
              </a:ext>
            </a:extLst>
          </p:cNvPr>
          <p:cNvSpPr txBox="1"/>
          <p:nvPr/>
        </p:nvSpPr>
        <p:spPr>
          <a:xfrm>
            <a:off x="409880" y="1772796"/>
            <a:ext cx="4090272"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THE ROLE OF DEPARTMENTAL LEADERSHIP</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sp>
        <p:nvSpPr>
          <p:cNvPr id="35" name="Rectangle 34">
            <a:extLst>
              <a:ext uri="{FF2B5EF4-FFF2-40B4-BE49-F238E27FC236}">
                <a16:creationId xmlns:a16="http://schemas.microsoft.com/office/drawing/2014/main" id="{3FC0D753-3A21-71A4-DA40-F53D89B28A4B}"/>
              </a:ext>
            </a:extLst>
          </p:cNvPr>
          <p:cNvSpPr/>
          <p:nvPr/>
        </p:nvSpPr>
        <p:spPr>
          <a:xfrm>
            <a:off x="6166899" y="1841242"/>
            <a:ext cx="815924" cy="19711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 Placeholder 9">
            <a:extLst>
              <a:ext uri="{FF2B5EF4-FFF2-40B4-BE49-F238E27FC236}">
                <a16:creationId xmlns:a16="http://schemas.microsoft.com/office/drawing/2014/main" id="{379E1DA9-B65D-65B1-2AB0-6C346F2E00B2}"/>
              </a:ext>
            </a:extLst>
          </p:cNvPr>
          <p:cNvSpPr txBox="1">
            <a:spLocks/>
          </p:cNvSpPr>
          <p:nvPr/>
        </p:nvSpPr>
        <p:spPr>
          <a:xfrm>
            <a:off x="461831" y="3924699"/>
            <a:ext cx="6500272" cy="908163"/>
          </a:xfrm>
          <a:prstGeom prst="rect">
            <a:avLst/>
          </a:prstGeom>
        </p:spPr>
        <p:txBody>
          <a:bodyPr numCol="2"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just">
              <a:lnSpc>
                <a:spcPts val="1120"/>
              </a:lnSpc>
            </a:pPr>
            <a:r>
              <a:rPr lang="en-US" dirty="0"/>
              <a:t>The university prioritized inclusive pedagogies, recognizing the importance of accommodating students with disabilities and diverse learning needs. Instead of imposing strict guidelines, the institution employed a "softly-softly" approach, encouraging staff members to adopt inclusive teaching practices gradually. This approach aimed to create a positive and supportive environment, enabling staff to feel comfortable implementing inclusive measures without resistance. </a:t>
            </a:r>
          </a:p>
        </p:txBody>
      </p:sp>
      <p:cxnSp>
        <p:nvCxnSpPr>
          <p:cNvPr id="127" name="Straight Connector 126">
            <a:extLst>
              <a:ext uri="{FF2B5EF4-FFF2-40B4-BE49-F238E27FC236}">
                <a16:creationId xmlns:a16="http://schemas.microsoft.com/office/drawing/2014/main" id="{27DE4826-DCCB-1A9A-C463-8BB1C3E6A640}"/>
              </a:ext>
            </a:extLst>
          </p:cNvPr>
          <p:cNvCxnSpPr>
            <a:cxnSpLocks/>
          </p:cNvCxnSpPr>
          <p:nvPr/>
        </p:nvCxnSpPr>
        <p:spPr>
          <a:xfrm flipH="1">
            <a:off x="-6408" y="3645578"/>
            <a:ext cx="755967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34" name="TextBox 133">
            <a:extLst>
              <a:ext uri="{FF2B5EF4-FFF2-40B4-BE49-F238E27FC236}">
                <a16:creationId xmlns:a16="http://schemas.microsoft.com/office/drawing/2014/main" id="{2DE2AB8D-EC15-9822-1808-14C17028D841}"/>
              </a:ext>
            </a:extLst>
          </p:cNvPr>
          <p:cNvSpPr txBox="1"/>
          <p:nvPr/>
        </p:nvSpPr>
        <p:spPr>
          <a:xfrm>
            <a:off x="418712" y="3483166"/>
            <a:ext cx="4986008"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INCLUSIVITY AND USING A SOFTLY-SOFTLY APPROACH</a:t>
            </a:r>
            <a:r>
              <a:rPr lang="en-US" sz="1600" b="1" dirty="0">
                <a:solidFill>
                  <a:srgbClr val="E87A33"/>
                </a:solidFill>
                <a:highlight>
                  <a:srgbClr val="E87A33"/>
                </a:highlight>
                <a:latin typeface="Calibri" panose="020F0502020204030204" pitchFamily="34" charset="0"/>
                <a:ea typeface="Calibri" panose="020F0502020204030204" pitchFamily="34" charset="0"/>
              </a:rPr>
              <a:t>.</a:t>
            </a:r>
          </a:p>
        </p:txBody>
      </p:sp>
      <p:sp>
        <p:nvSpPr>
          <p:cNvPr id="135" name="Rectangle 134">
            <a:extLst>
              <a:ext uri="{FF2B5EF4-FFF2-40B4-BE49-F238E27FC236}">
                <a16:creationId xmlns:a16="http://schemas.microsoft.com/office/drawing/2014/main" id="{75539987-5B03-5C84-2B4E-3449022CC32D}"/>
              </a:ext>
            </a:extLst>
          </p:cNvPr>
          <p:cNvSpPr/>
          <p:nvPr/>
        </p:nvSpPr>
        <p:spPr>
          <a:xfrm>
            <a:off x="6175731" y="3551612"/>
            <a:ext cx="815924" cy="19711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 Placeholder 9">
            <a:extLst>
              <a:ext uri="{FF2B5EF4-FFF2-40B4-BE49-F238E27FC236}">
                <a16:creationId xmlns:a16="http://schemas.microsoft.com/office/drawing/2014/main" id="{B2D1487E-EF96-FBBF-F339-F8289CF93B2A}"/>
              </a:ext>
            </a:extLst>
          </p:cNvPr>
          <p:cNvSpPr txBox="1">
            <a:spLocks/>
          </p:cNvSpPr>
          <p:nvPr/>
        </p:nvSpPr>
        <p:spPr>
          <a:xfrm>
            <a:off x="409880" y="5699611"/>
            <a:ext cx="6500272" cy="663910"/>
          </a:xfrm>
          <a:prstGeom prst="rect">
            <a:avLst/>
          </a:prstGeom>
        </p:spPr>
        <p:txBody>
          <a:bodyPr numCol="2"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just">
              <a:lnSpc>
                <a:spcPts val="1120"/>
              </a:lnSpc>
            </a:pPr>
            <a:r>
              <a:rPr lang="en-US" dirty="0"/>
              <a:t>Overall, the TUS Centre for Pedagogical Innovation and Development (CPID) played a pivotal role in facilitating a smooth transition to remote teaching and positively impacted the overall wellbeing of both academic staff and students. The success of this intervention serves as a valuable case study for other educational institutions seeking to promote digital wellbeing and pedagogical excellence in their respective academic environments. </a:t>
            </a:r>
          </a:p>
          <a:p>
            <a:pPr algn="just">
              <a:lnSpc>
                <a:spcPts val="1120"/>
              </a:lnSpc>
            </a:pPr>
            <a:r>
              <a:rPr lang="en-US" dirty="0"/>
              <a:t> As we emerged from Covid-19 in a more </a:t>
            </a:r>
            <a:r>
              <a:rPr lang="en-US" dirty="0" err="1"/>
              <a:t>digitised</a:t>
            </a:r>
            <a:r>
              <a:rPr lang="en-US" dirty="0"/>
              <a:t> academic world for teachers and students, the </a:t>
            </a:r>
            <a:r>
              <a:rPr lang="en-US" dirty="0" err="1"/>
              <a:t>centre</a:t>
            </a:r>
            <a:r>
              <a:rPr lang="en-US" dirty="0"/>
              <a:t> is focusing on developing practices in key areas to ensure TUS staff are more equipped to navigate the digital transformation in online and blended </a:t>
            </a:r>
            <a:r>
              <a:rPr lang="en-US" dirty="0" err="1"/>
              <a:t>programme</a:t>
            </a:r>
            <a:r>
              <a:rPr lang="en-US" dirty="0"/>
              <a:t> delivery and design, and new models of learning proven to actively engage and benefit students, such as </a:t>
            </a:r>
            <a:r>
              <a:rPr lang="en-US" dirty="0">
                <a:solidFill>
                  <a:srgbClr val="E87A33"/>
                </a:solidFill>
                <a:hlinkClick r:id="rId3">
                  <a:extLst>
                    <a:ext uri="{A12FA001-AC4F-418D-AE19-62706E023703}">
                      <ahyp:hlinkClr xmlns:ahyp="http://schemas.microsoft.com/office/drawing/2018/hyperlinkcolor" val="tx"/>
                    </a:ext>
                  </a:extLst>
                </a:hlinkClick>
              </a:rPr>
              <a:t>Team-Based Learning </a:t>
            </a:r>
            <a:r>
              <a:rPr lang="en-US" dirty="0"/>
              <a:t>(TBL)</a:t>
            </a:r>
          </a:p>
        </p:txBody>
      </p:sp>
      <p:cxnSp>
        <p:nvCxnSpPr>
          <p:cNvPr id="180" name="Straight Connector 179">
            <a:extLst>
              <a:ext uri="{FF2B5EF4-FFF2-40B4-BE49-F238E27FC236}">
                <a16:creationId xmlns:a16="http://schemas.microsoft.com/office/drawing/2014/main" id="{C7A083A9-6EF3-CBAF-9A4F-CDCA8026C711}"/>
              </a:ext>
            </a:extLst>
          </p:cNvPr>
          <p:cNvCxnSpPr>
            <a:cxnSpLocks/>
          </p:cNvCxnSpPr>
          <p:nvPr/>
        </p:nvCxnSpPr>
        <p:spPr>
          <a:xfrm flipH="1">
            <a:off x="0" y="5355478"/>
            <a:ext cx="755967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81" name="TextBox 180">
            <a:extLst>
              <a:ext uri="{FF2B5EF4-FFF2-40B4-BE49-F238E27FC236}">
                <a16:creationId xmlns:a16="http://schemas.microsoft.com/office/drawing/2014/main" id="{40DF6F4D-B670-F8E5-70D1-AF98B20CF46D}"/>
              </a:ext>
            </a:extLst>
          </p:cNvPr>
          <p:cNvSpPr txBox="1"/>
          <p:nvPr/>
        </p:nvSpPr>
        <p:spPr>
          <a:xfrm>
            <a:off x="425120" y="5193066"/>
            <a:ext cx="3464128"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CONCLUSION</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sp>
        <p:nvSpPr>
          <p:cNvPr id="182" name="Rectangle 181">
            <a:extLst>
              <a:ext uri="{FF2B5EF4-FFF2-40B4-BE49-F238E27FC236}">
                <a16:creationId xmlns:a16="http://schemas.microsoft.com/office/drawing/2014/main" id="{2FCF9B05-71CC-D335-929C-9CB4C4DBC777}"/>
              </a:ext>
            </a:extLst>
          </p:cNvPr>
          <p:cNvSpPr/>
          <p:nvPr/>
        </p:nvSpPr>
        <p:spPr>
          <a:xfrm>
            <a:off x="6182139" y="5261512"/>
            <a:ext cx="815924" cy="19711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2E885C8F-7B4D-610F-37FF-81C031A41827}"/>
              </a:ext>
            </a:extLst>
          </p:cNvPr>
          <p:cNvGrpSpPr/>
          <p:nvPr/>
        </p:nvGrpSpPr>
        <p:grpSpPr>
          <a:xfrm>
            <a:off x="6314991" y="5031666"/>
            <a:ext cx="675517" cy="541053"/>
            <a:chOff x="6800023" y="4527384"/>
            <a:chExt cx="1478738" cy="1184390"/>
          </a:xfrm>
        </p:grpSpPr>
        <p:sp>
          <p:nvSpPr>
            <p:cNvPr id="4" name="Freeform 3">
              <a:extLst>
                <a:ext uri="{FF2B5EF4-FFF2-40B4-BE49-F238E27FC236}">
                  <a16:creationId xmlns:a16="http://schemas.microsoft.com/office/drawing/2014/main" id="{07210955-AC4A-1733-4631-D96B38FB890E}"/>
                </a:ext>
              </a:extLst>
            </p:cNvPr>
            <p:cNvSpPr/>
            <p:nvPr/>
          </p:nvSpPr>
          <p:spPr>
            <a:xfrm>
              <a:off x="6800023" y="4527384"/>
              <a:ext cx="899042" cy="461873"/>
            </a:xfrm>
            <a:custGeom>
              <a:avLst/>
              <a:gdLst>
                <a:gd name="connsiteX0" fmla="*/ 47923 w 899042"/>
                <a:gd name="connsiteY0" fmla="*/ 59411 h 461873"/>
                <a:gd name="connsiteX1" fmla="*/ 47923 w 899042"/>
                <a:gd name="connsiteY1" fmla="*/ 45996 h 461873"/>
                <a:gd name="connsiteX2" fmla="*/ 853035 w 899042"/>
                <a:gd name="connsiteY2" fmla="*/ 45996 h 461873"/>
                <a:gd name="connsiteX3" fmla="*/ 853035 w 899042"/>
                <a:gd name="connsiteY3" fmla="*/ 53662 h 461873"/>
                <a:gd name="connsiteX4" fmla="*/ 853035 w 899042"/>
                <a:gd name="connsiteY4" fmla="*/ 195482 h 461873"/>
                <a:gd name="connsiteX5" fmla="*/ 899042 w 899042"/>
                <a:gd name="connsiteY5" fmla="*/ 195482 h 461873"/>
                <a:gd name="connsiteX6" fmla="*/ 899042 w 899042"/>
                <a:gd name="connsiteY6" fmla="*/ 32580 h 461873"/>
                <a:gd name="connsiteX7" fmla="*/ 866454 w 899042"/>
                <a:gd name="connsiteY7" fmla="*/ 0 h 461873"/>
                <a:gd name="connsiteX8" fmla="*/ 32588 w 899042"/>
                <a:gd name="connsiteY8" fmla="*/ 0 h 461873"/>
                <a:gd name="connsiteX9" fmla="*/ 0 w 899042"/>
                <a:gd name="connsiteY9" fmla="*/ 30664 h 461873"/>
                <a:gd name="connsiteX10" fmla="*/ 0 w 899042"/>
                <a:gd name="connsiteY10" fmla="*/ 431210 h 461873"/>
                <a:gd name="connsiteX11" fmla="*/ 0 w 899042"/>
                <a:gd name="connsiteY11" fmla="*/ 440792 h 461873"/>
                <a:gd name="connsiteX12" fmla="*/ 23003 w 899042"/>
                <a:gd name="connsiteY12" fmla="*/ 461874 h 461873"/>
                <a:gd name="connsiteX13" fmla="*/ 46007 w 899042"/>
                <a:gd name="connsiteY13" fmla="*/ 442709 h 461873"/>
                <a:gd name="connsiteX14" fmla="*/ 46007 w 899042"/>
                <a:gd name="connsiteY14" fmla="*/ 429294 h 461873"/>
                <a:gd name="connsiteX15" fmla="*/ 47923 w 899042"/>
                <a:gd name="connsiteY15" fmla="*/ 59411 h 46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9042" h="461873">
                  <a:moveTo>
                    <a:pt x="47923" y="59411"/>
                  </a:moveTo>
                  <a:lnTo>
                    <a:pt x="47923" y="45996"/>
                  </a:lnTo>
                  <a:lnTo>
                    <a:pt x="853035" y="45996"/>
                  </a:lnTo>
                  <a:lnTo>
                    <a:pt x="853035" y="53662"/>
                  </a:lnTo>
                  <a:cubicBezTo>
                    <a:pt x="853035" y="101574"/>
                    <a:pt x="853035" y="147570"/>
                    <a:pt x="853035" y="195482"/>
                  </a:cubicBezTo>
                  <a:cubicBezTo>
                    <a:pt x="868371" y="191649"/>
                    <a:pt x="883706" y="191649"/>
                    <a:pt x="899042" y="195482"/>
                  </a:cubicBezTo>
                  <a:cubicBezTo>
                    <a:pt x="899042" y="141820"/>
                    <a:pt x="899042" y="86242"/>
                    <a:pt x="899042" y="32580"/>
                  </a:cubicBezTo>
                  <a:cubicBezTo>
                    <a:pt x="899042" y="7666"/>
                    <a:pt x="891374" y="0"/>
                    <a:pt x="866454" y="0"/>
                  </a:cubicBezTo>
                  <a:cubicBezTo>
                    <a:pt x="588499" y="0"/>
                    <a:pt x="310543" y="0"/>
                    <a:pt x="32588" y="0"/>
                  </a:cubicBezTo>
                  <a:cubicBezTo>
                    <a:pt x="7668" y="0"/>
                    <a:pt x="0" y="7666"/>
                    <a:pt x="0" y="30664"/>
                  </a:cubicBezTo>
                  <a:cubicBezTo>
                    <a:pt x="0" y="164818"/>
                    <a:pt x="0" y="297056"/>
                    <a:pt x="0" y="431210"/>
                  </a:cubicBezTo>
                  <a:cubicBezTo>
                    <a:pt x="0" y="435043"/>
                    <a:pt x="0" y="438876"/>
                    <a:pt x="0" y="440792"/>
                  </a:cubicBezTo>
                  <a:cubicBezTo>
                    <a:pt x="1917" y="452291"/>
                    <a:pt x="11502" y="461874"/>
                    <a:pt x="23003" y="461874"/>
                  </a:cubicBezTo>
                  <a:cubicBezTo>
                    <a:pt x="34505" y="461874"/>
                    <a:pt x="44090" y="454208"/>
                    <a:pt x="46007" y="442709"/>
                  </a:cubicBezTo>
                  <a:cubicBezTo>
                    <a:pt x="46007" y="438876"/>
                    <a:pt x="46007" y="435043"/>
                    <a:pt x="46007" y="429294"/>
                  </a:cubicBezTo>
                  <a:cubicBezTo>
                    <a:pt x="47923" y="306638"/>
                    <a:pt x="47923" y="182066"/>
                    <a:pt x="47923" y="59411"/>
                  </a:cubicBezTo>
                  <a:close/>
                </a:path>
              </a:pathLst>
            </a:custGeom>
            <a:solidFill>
              <a:srgbClr val="000000"/>
            </a:solidFill>
            <a:ln w="19162" cap="flat">
              <a:noFill/>
              <a:prstDash val="solid"/>
              <a:miter/>
            </a:ln>
          </p:spPr>
          <p:txBody>
            <a:bodyPr rtlCol="0" anchor="ctr"/>
            <a:lstStyle/>
            <a:p>
              <a:endParaRPr lang="en-US"/>
            </a:p>
          </p:txBody>
        </p:sp>
        <p:sp>
          <p:nvSpPr>
            <p:cNvPr id="5" name="Freeform 4">
              <a:extLst>
                <a:ext uri="{FF2B5EF4-FFF2-40B4-BE49-F238E27FC236}">
                  <a16:creationId xmlns:a16="http://schemas.microsoft.com/office/drawing/2014/main" id="{D1D0C7DB-84ED-10EA-D7E6-55BF7EFBF0D2}"/>
                </a:ext>
              </a:extLst>
            </p:cNvPr>
            <p:cNvSpPr/>
            <p:nvPr/>
          </p:nvSpPr>
          <p:spPr>
            <a:xfrm>
              <a:off x="6801940" y="5046752"/>
              <a:ext cx="46006" cy="45995"/>
            </a:xfrm>
            <a:custGeom>
              <a:avLst/>
              <a:gdLst>
                <a:gd name="connsiteX0" fmla="*/ 23003 w 46006"/>
                <a:gd name="connsiteY0" fmla="*/ 45996 h 45995"/>
                <a:gd name="connsiteX1" fmla="*/ 0 w 46006"/>
                <a:gd name="connsiteY1" fmla="*/ 22998 h 45995"/>
                <a:gd name="connsiteX2" fmla="*/ 23003 w 46006"/>
                <a:gd name="connsiteY2" fmla="*/ 0 h 45995"/>
                <a:gd name="connsiteX3" fmla="*/ 46006 w 46006"/>
                <a:gd name="connsiteY3" fmla="*/ 22998 h 45995"/>
                <a:gd name="connsiteX4" fmla="*/ 23003 w 46006"/>
                <a:gd name="connsiteY4" fmla="*/ 45996 h 45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6" h="45995">
                  <a:moveTo>
                    <a:pt x="23003" y="45996"/>
                  </a:moveTo>
                  <a:cubicBezTo>
                    <a:pt x="9585" y="45996"/>
                    <a:pt x="0" y="36413"/>
                    <a:pt x="0" y="22998"/>
                  </a:cubicBezTo>
                  <a:cubicBezTo>
                    <a:pt x="0" y="11499"/>
                    <a:pt x="11502" y="0"/>
                    <a:pt x="23003" y="0"/>
                  </a:cubicBezTo>
                  <a:cubicBezTo>
                    <a:pt x="36422" y="0"/>
                    <a:pt x="46006" y="11499"/>
                    <a:pt x="46006" y="22998"/>
                  </a:cubicBezTo>
                  <a:cubicBezTo>
                    <a:pt x="46006" y="36413"/>
                    <a:pt x="36422" y="45996"/>
                    <a:pt x="23003" y="45996"/>
                  </a:cubicBezTo>
                  <a:close/>
                </a:path>
              </a:pathLst>
            </a:custGeom>
            <a:solidFill>
              <a:srgbClr val="000000"/>
            </a:solidFill>
            <a:ln w="19162" cap="flat">
              <a:noFill/>
              <a:prstDash val="solid"/>
              <a:miter/>
            </a:ln>
          </p:spPr>
          <p:txBody>
            <a:bodyPr rtlCol="0" anchor="ctr"/>
            <a:lstStyle/>
            <a:p>
              <a:endParaRPr lang="en-US"/>
            </a:p>
          </p:txBody>
        </p:sp>
        <p:grpSp>
          <p:nvGrpSpPr>
            <p:cNvPr id="6" name="Graphic 314">
              <a:extLst>
                <a:ext uri="{FF2B5EF4-FFF2-40B4-BE49-F238E27FC236}">
                  <a16:creationId xmlns:a16="http://schemas.microsoft.com/office/drawing/2014/main" id="{6FE6EB77-68DC-E258-6A68-A5B9C4F897A1}"/>
                </a:ext>
              </a:extLst>
            </p:cNvPr>
            <p:cNvGrpSpPr/>
            <p:nvPr/>
          </p:nvGrpSpPr>
          <p:grpSpPr>
            <a:xfrm>
              <a:off x="7428778" y="4673037"/>
              <a:ext cx="849983" cy="849837"/>
              <a:chOff x="7968267" y="4773332"/>
              <a:chExt cx="849983" cy="849837"/>
            </a:xfrm>
          </p:grpSpPr>
          <p:sp>
            <p:nvSpPr>
              <p:cNvPr id="19" name="Freeform 18">
                <a:extLst>
                  <a:ext uri="{FF2B5EF4-FFF2-40B4-BE49-F238E27FC236}">
                    <a16:creationId xmlns:a16="http://schemas.microsoft.com/office/drawing/2014/main" id="{E5B65A3C-19CC-621D-46C0-3C4BB0D7BE40}"/>
                  </a:ext>
                </a:extLst>
              </p:cNvPr>
              <p:cNvSpPr/>
              <p:nvPr/>
            </p:nvSpPr>
            <p:spPr>
              <a:xfrm>
                <a:off x="8008522" y="4809720"/>
                <a:ext cx="467757" cy="467674"/>
              </a:xfrm>
              <a:custGeom>
                <a:avLst/>
                <a:gdLst>
                  <a:gd name="connsiteX0" fmla="*/ 467732 w 467757"/>
                  <a:gd name="connsiteY0" fmla="*/ 233837 h 467674"/>
                  <a:gd name="connsiteX1" fmla="*/ 233865 w 467757"/>
                  <a:gd name="connsiteY1" fmla="*/ 467649 h 467674"/>
                  <a:gd name="connsiteX2" fmla="*/ 0 w 467757"/>
                  <a:gd name="connsiteY2" fmla="*/ 231921 h 467674"/>
                  <a:gd name="connsiteX3" fmla="*/ 235783 w 467757"/>
                  <a:gd name="connsiteY3" fmla="*/ 26 h 467674"/>
                  <a:gd name="connsiteX4" fmla="*/ 467732 w 467757"/>
                  <a:gd name="connsiteY4" fmla="*/ 233837 h 467674"/>
                  <a:gd name="connsiteX5" fmla="*/ 425559 w 467757"/>
                  <a:gd name="connsiteY5" fmla="*/ 235754 h 467674"/>
                  <a:gd name="connsiteX6" fmla="*/ 233865 w 467757"/>
                  <a:gd name="connsiteY6" fmla="*/ 44105 h 467674"/>
                  <a:gd name="connsiteX7" fmla="*/ 42172 w 467757"/>
                  <a:gd name="connsiteY7" fmla="*/ 237670 h 467674"/>
                  <a:gd name="connsiteX8" fmla="*/ 233865 w 467757"/>
                  <a:gd name="connsiteY8" fmla="*/ 427403 h 467674"/>
                  <a:gd name="connsiteX9" fmla="*/ 425559 w 467757"/>
                  <a:gd name="connsiteY9" fmla="*/ 235754 h 46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7757" h="467674">
                    <a:moveTo>
                      <a:pt x="467732" y="233837"/>
                    </a:moveTo>
                    <a:cubicBezTo>
                      <a:pt x="467732" y="364159"/>
                      <a:pt x="362300" y="469566"/>
                      <a:pt x="233865" y="467649"/>
                    </a:cubicBezTo>
                    <a:cubicBezTo>
                      <a:pt x="103514" y="467649"/>
                      <a:pt x="0" y="362242"/>
                      <a:pt x="0" y="231921"/>
                    </a:cubicBezTo>
                    <a:cubicBezTo>
                      <a:pt x="0" y="103516"/>
                      <a:pt x="107348" y="-1891"/>
                      <a:pt x="235783" y="26"/>
                    </a:cubicBezTo>
                    <a:cubicBezTo>
                      <a:pt x="364217" y="26"/>
                      <a:pt x="469649" y="107349"/>
                      <a:pt x="467732" y="233837"/>
                    </a:cubicBezTo>
                    <a:close/>
                    <a:moveTo>
                      <a:pt x="425559" y="235754"/>
                    </a:moveTo>
                    <a:cubicBezTo>
                      <a:pt x="425559" y="130347"/>
                      <a:pt x="339297" y="44105"/>
                      <a:pt x="233865" y="44105"/>
                    </a:cubicBezTo>
                    <a:cubicBezTo>
                      <a:pt x="128434" y="44105"/>
                      <a:pt x="42172" y="130347"/>
                      <a:pt x="42172" y="237670"/>
                    </a:cubicBezTo>
                    <a:cubicBezTo>
                      <a:pt x="42172" y="341161"/>
                      <a:pt x="128434" y="427403"/>
                      <a:pt x="233865" y="427403"/>
                    </a:cubicBezTo>
                    <a:cubicBezTo>
                      <a:pt x="339297" y="427403"/>
                      <a:pt x="425559" y="341161"/>
                      <a:pt x="425559" y="235754"/>
                    </a:cubicBezTo>
                    <a:close/>
                  </a:path>
                </a:pathLst>
              </a:custGeom>
              <a:solidFill>
                <a:srgbClr val="E87A33"/>
              </a:solidFill>
              <a:ln w="19162"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EF523FE7-BF36-EBCE-E896-29E4A5B45E91}"/>
                  </a:ext>
                </a:extLst>
              </p:cNvPr>
              <p:cNvSpPr/>
              <p:nvPr/>
            </p:nvSpPr>
            <p:spPr>
              <a:xfrm>
                <a:off x="8466669" y="5267786"/>
                <a:ext cx="308664" cy="307637"/>
              </a:xfrm>
              <a:custGeom>
                <a:avLst/>
                <a:gdLst>
                  <a:gd name="connsiteX0" fmla="*/ 0 w 308664"/>
                  <a:gd name="connsiteY0" fmla="*/ 53662 h 307637"/>
                  <a:gd name="connsiteX1" fmla="*/ 53674 w 308664"/>
                  <a:gd name="connsiteY1" fmla="*/ 0 h 307637"/>
                  <a:gd name="connsiteX2" fmla="*/ 61342 w 308664"/>
                  <a:gd name="connsiteY2" fmla="*/ 5750 h 307637"/>
                  <a:gd name="connsiteX3" fmla="*/ 293291 w 308664"/>
                  <a:gd name="connsiteY3" fmla="*/ 237645 h 307637"/>
                  <a:gd name="connsiteX4" fmla="*/ 306709 w 308664"/>
                  <a:gd name="connsiteY4" fmla="*/ 279808 h 307637"/>
                  <a:gd name="connsiteX5" fmla="*/ 245367 w 308664"/>
                  <a:gd name="connsiteY5" fmla="*/ 298972 h 307637"/>
                  <a:gd name="connsiteX6" fmla="*/ 237700 w 308664"/>
                  <a:gd name="connsiteY6" fmla="*/ 293223 h 307637"/>
                  <a:gd name="connsiteX7" fmla="*/ 3834 w 308664"/>
                  <a:gd name="connsiteY7" fmla="*/ 59411 h 307637"/>
                  <a:gd name="connsiteX8" fmla="*/ 0 w 308664"/>
                  <a:gd name="connsiteY8" fmla="*/ 53662 h 30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664" h="307637">
                    <a:moveTo>
                      <a:pt x="0" y="53662"/>
                    </a:moveTo>
                    <a:cubicBezTo>
                      <a:pt x="19169" y="34497"/>
                      <a:pt x="36422" y="17248"/>
                      <a:pt x="53674" y="0"/>
                    </a:cubicBezTo>
                    <a:cubicBezTo>
                      <a:pt x="55591" y="1917"/>
                      <a:pt x="59425" y="3833"/>
                      <a:pt x="61342" y="5750"/>
                    </a:cubicBezTo>
                    <a:cubicBezTo>
                      <a:pt x="138019" y="82409"/>
                      <a:pt x="216613" y="160985"/>
                      <a:pt x="293291" y="237645"/>
                    </a:cubicBezTo>
                    <a:cubicBezTo>
                      <a:pt x="304792" y="249144"/>
                      <a:pt x="312460" y="262559"/>
                      <a:pt x="306709" y="279808"/>
                    </a:cubicBezTo>
                    <a:cubicBezTo>
                      <a:pt x="299042" y="306638"/>
                      <a:pt x="268371" y="316221"/>
                      <a:pt x="245367" y="298972"/>
                    </a:cubicBezTo>
                    <a:cubicBezTo>
                      <a:pt x="243450" y="297056"/>
                      <a:pt x="241534" y="295139"/>
                      <a:pt x="237700" y="293223"/>
                    </a:cubicBezTo>
                    <a:cubicBezTo>
                      <a:pt x="159105" y="214647"/>
                      <a:pt x="80511" y="136071"/>
                      <a:pt x="3834" y="59411"/>
                    </a:cubicBezTo>
                    <a:cubicBezTo>
                      <a:pt x="1917" y="59411"/>
                      <a:pt x="1917" y="57495"/>
                      <a:pt x="0" y="53662"/>
                    </a:cubicBezTo>
                    <a:close/>
                  </a:path>
                </a:pathLst>
              </a:custGeom>
              <a:solidFill>
                <a:srgbClr val="E87A33"/>
              </a:solidFill>
              <a:ln w="19162" cap="flat">
                <a:noFill/>
                <a:prstDash val="solid"/>
                <a:miter/>
              </a:ln>
            </p:spPr>
            <p:txBody>
              <a:bodyPr rtlCol="0" anchor="ctr"/>
              <a:lstStyle/>
              <a:p>
                <a:endParaRPr lang="en-US" dirty="0"/>
              </a:p>
            </p:txBody>
          </p:sp>
          <p:sp>
            <p:nvSpPr>
              <p:cNvPr id="21" name="Freeform 20">
                <a:extLst>
                  <a:ext uri="{FF2B5EF4-FFF2-40B4-BE49-F238E27FC236}">
                    <a16:creationId xmlns:a16="http://schemas.microsoft.com/office/drawing/2014/main" id="{B15EA93B-36A2-6E89-81D8-12FA6EB2291E}"/>
                  </a:ext>
                </a:extLst>
              </p:cNvPr>
              <p:cNvSpPr/>
              <p:nvPr/>
            </p:nvSpPr>
            <p:spPr>
              <a:xfrm>
                <a:off x="8384241" y="5185377"/>
                <a:ext cx="122684" cy="124571"/>
              </a:xfrm>
              <a:custGeom>
                <a:avLst/>
                <a:gdLst>
                  <a:gd name="connsiteX0" fmla="*/ 95847 w 122684"/>
                  <a:gd name="connsiteY0" fmla="*/ 0 h 124571"/>
                  <a:gd name="connsiteX1" fmla="*/ 122684 w 122684"/>
                  <a:gd name="connsiteY1" fmla="*/ 28747 h 124571"/>
                  <a:gd name="connsiteX2" fmla="*/ 24920 w 122684"/>
                  <a:gd name="connsiteY2" fmla="*/ 124572 h 124571"/>
                  <a:gd name="connsiteX3" fmla="*/ 0 w 122684"/>
                  <a:gd name="connsiteY3" fmla="*/ 97741 h 124571"/>
                  <a:gd name="connsiteX4" fmla="*/ 95847 w 122684"/>
                  <a:gd name="connsiteY4" fmla="*/ 0 h 124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684" h="124571">
                    <a:moveTo>
                      <a:pt x="95847" y="0"/>
                    </a:moveTo>
                    <a:cubicBezTo>
                      <a:pt x="105431" y="9582"/>
                      <a:pt x="115016" y="19165"/>
                      <a:pt x="122684" y="28747"/>
                    </a:cubicBezTo>
                    <a:cubicBezTo>
                      <a:pt x="90096" y="61328"/>
                      <a:pt x="57508" y="91992"/>
                      <a:pt x="24920" y="124572"/>
                    </a:cubicBezTo>
                    <a:cubicBezTo>
                      <a:pt x="17253" y="116906"/>
                      <a:pt x="9585" y="107324"/>
                      <a:pt x="0" y="97741"/>
                    </a:cubicBezTo>
                    <a:cubicBezTo>
                      <a:pt x="40256" y="72827"/>
                      <a:pt x="70927" y="40246"/>
                      <a:pt x="95847" y="0"/>
                    </a:cubicBezTo>
                    <a:close/>
                  </a:path>
                </a:pathLst>
              </a:custGeom>
              <a:solidFill>
                <a:srgbClr val="E87A33"/>
              </a:solidFill>
              <a:ln w="19162"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6A3BA4F0-70BB-4F13-9D87-FEF45147BC9C}"/>
                  </a:ext>
                </a:extLst>
              </p:cNvPr>
              <p:cNvSpPr/>
              <p:nvPr/>
            </p:nvSpPr>
            <p:spPr>
              <a:xfrm>
                <a:off x="8048778" y="4853825"/>
                <a:ext cx="385303" cy="383297"/>
              </a:xfrm>
              <a:custGeom>
                <a:avLst/>
                <a:gdLst>
                  <a:gd name="connsiteX0" fmla="*/ 385304 w 385303"/>
                  <a:gd name="connsiteY0" fmla="*/ 191649 h 383297"/>
                  <a:gd name="connsiteX1" fmla="*/ 191693 w 385303"/>
                  <a:gd name="connsiteY1" fmla="*/ 383298 h 383297"/>
                  <a:gd name="connsiteX2" fmla="*/ 0 w 385303"/>
                  <a:gd name="connsiteY2" fmla="*/ 193565 h 383297"/>
                  <a:gd name="connsiteX3" fmla="*/ 191693 w 385303"/>
                  <a:gd name="connsiteY3" fmla="*/ 0 h 383297"/>
                  <a:gd name="connsiteX4" fmla="*/ 385304 w 385303"/>
                  <a:gd name="connsiteY4" fmla="*/ 191649 h 383297"/>
                  <a:gd name="connsiteX5" fmla="*/ 193610 w 385303"/>
                  <a:gd name="connsiteY5" fmla="*/ 42163 h 383297"/>
                  <a:gd name="connsiteX6" fmla="*/ 44090 w 385303"/>
                  <a:gd name="connsiteY6" fmla="*/ 191649 h 383297"/>
                  <a:gd name="connsiteX7" fmla="*/ 193610 w 385303"/>
                  <a:gd name="connsiteY7" fmla="*/ 339219 h 383297"/>
                  <a:gd name="connsiteX8" fmla="*/ 343131 w 385303"/>
                  <a:gd name="connsiteY8" fmla="*/ 189732 h 383297"/>
                  <a:gd name="connsiteX9" fmla="*/ 193610 w 385303"/>
                  <a:gd name="connsiteY9" fmla="*/ 42163 h 38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5303" h="383297">
                    <a:moveTo>
                      <a:pt x="385304" y="191649"/>
                    </a:moveTo>
                    <a:cubicBezTo>
                      <a:pt x="385304" y="297056"/>
                      <a:pt x="299042" y="383298"/>
                      <a:pt x="191693" y="383298"/>
                    </a:cubicBezTo>
                    <a:cubicBezTo>
                      <a:pt x="86262" y="383298"/>
                      <a:pt x="0" y="297056"/>
                      <a:pt x="0" y="193565"/>
                    </a:cubicBezTo>
                    <a:cubicBezTo>
                      <a:pt x="0" y="86242"/>
                      <a:pt x="86262" y="0"/>
                      <a:pt x="191693" y="0"/>
                    </a:cubicBezTo>
                    <a:cubicBezTo>
                      <a:pt x="299042" y="0"/>
                      <a:pt x="385304" y="84326"/>
                      <a:pt x="385304" y="191649"/>
                    </a:cubicBezTo>
                    <a:close/>
                    <a:moveTo>
                      <a:pt x="193610" y="42163"/>
                    </a:moveTo>
                    <a:cubicBezTo>
                      <a:pt x="111182" y="42163"/>
                      <a:pt x="44090" y="109240"/>
                      <a:pt x="44090" y="191649"/>
                    </a:cubicBezTo>
                    <a:cubicBezTo>
                      <a:pt x="44090" y="274058"/>
                      <a:pt x="111182" y="341135"/>
                      <a:pt x="193610" y="339219"/>
                    </a:cubicBezTo>
                    <a:cubicBezTo>
                      <a:pt x="276039" y="339219"/>
                      <a:pt x="343131" y="272141"/>
                      <a:pt x="343131" y="189732"/>
                    </a:cubicBezTo>
                    <a:cubicBezTo>
                      <a:pt x="343131" y="109240"/>
                      <a:pt x="276039" y="42163"/>
                      <a:pt x="193610" y="42163"/>
                    </a:cubicBezTo>
                    <a:close/>
                  </a:path>
                </a:pathLst>
              </a:custGeom>
              <a:solidFill>
                <a:srgbClr val="000000"/>
              </a:solidFill>
              <a:ln w="19162"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DEA03681-7C05-883D-343F-8C9919935CAC}"/>
                  </a:ext>
                </a:extLst>
              </p:cNvPr>
              <p:cNvSpPr/>
              <p:nvPr/>
            </p:nvSpPr>
            <p:spPr>
              <a:xfrm>
                <a:off x="8384241" y="5185377"/>
                <a:ext cx="122684" cy="122655"/>
              </a:xfrm>
              <a:custGeom>
                <a:avLst/>
                <a:gdLst>
                  <a:gd name="connsiteX0" fmla="*/ 95847 w 122684"/>
                  <a:gd name="connsiteY0" fmla="*/ 0 h 122655"/>
                  <a:gd name="connsiteX1" fmla="*/ 0 w 122684"/>
                  <a:gd name="connsiteY1" fmla="*/ 95824 h 122655"/>
                  <a:gd name="connsiteX2" fmla="*/ 24920 w 122684"/>
                  <a:gd name="connsiteY2" fmla="*/ 122655 h 122655"/>
                  <a:gd name="connsiteX3" fmla="*/ 122684 w 122684"/>
                  <a:gd name="connsiteY3" fmla="*/ 26831 h 122655"/>
                  <a:gd name="connsiteX4" fmla="*/ 95847 w 122684"/>
                  <a:gd name="connsiteY4" fmla="*/ 0 h 122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684" h="122655">
                    <a:moveTo>
                      <a:pt x="95847" y="0"/>
                    </a:moveTo>
                    <a:cubicBezTo>
                      <a:pt x="70927" y="40246"/>
                      <a:pt x="38339" y="72827"/>
                      <a:pt x="0" y="95824"/>
                    </a:cubicBezTo>
                    <a:cubicBezTo>
                      <a:pt x="9585" y="105407"/>
                      <a:pt x="17253" y="116906"/>
                      <a:pt x="24920" y="122655"/>
                    </a:cubicBezTo>
                    <a:cubicBezTo>
                      <a:pt x="57508" y="90075"/>
                      <a:pt x="90096" y="59411"/>
                      <a:pt x="122684" y="26831"/>
                    </a:cubicBezTo>
                    <a:cubicBezTo>
                      <a:pt x="115016" y="19165"/>
                      <a:pt x="107348" y="9582"/>
                      <a:pt x="95847" y="0"/>
                    </a:cubicBezTo>
                    <a:close/>
                  </a:path>
                </a:pathLst>
              </a:custGeom>
              <a:noFill/>
              <a:ln w="19162"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7D03E41-2B6F-588E-290F-E1DF853E3694}"/>
                  </a:ext>
                </a:extLst>
              </p:cNvPr>
              <p:cNvSpPr/>
              <p:nvPr/>
            </p:nvSpPr>
            <p:spPr>
              <a:xfrm>
                <a:off x="8466669" y="5267786"/>
                <a:ext cx="310581" cy="307637"/>
              </a:xfrm>
              <a:custGeom>
                <a:avLst/>
                <a:gdLst>
                  <a:gd name="connsiteX0" fmla="*/ 61342 w 310581"/>
                  <a:gd name="connsiteY0" fmla="*/ 5750 h 307637"/>
                  <a:gd name="connsiteX1" fmla="*/ 53674 w 310581"/>
                  <a:gd name="connsiteY1" fmla="*/ 0 h 307637"/>
                  <a:gd name="connsiteX2" fmla="*/ 0 w 310581"/>
                  <a:gd name="connsiteY2" fmla="*/ 53662 h 307637"/>
                  <a:gd name="connsiteX3" fmla="*/ 5751 w 310581"/>
                  <a:gd name="connsiteY3" fmla="*/ 59411 h 307637"/>
                  <a:gd name="connsiteX4" fmla="*/ 239617 w 310581"/>
                  <a:gd name="connsiteY4" fmla="*/ 293223 h 307637"/>
                  <a:gd name="connsiteX5" fmla="*/ 247284 w 310581"/>
                  <a:gd name="connsiteY5" fmla="*/ 298972 h 307637"/>
                  <a:gd name="connsiteX6" fmla="*/ 308626 w 310581"/>
                  <a:gd name="connsiteY6" fmla="*/ 279808 h 307637"/>
                  <a:gd name="connsiteX7" fmla="*/ 295208 w 310581"/>
                  <a:gd name="connsiteY7" fmla="*/ 237645 h 307637"/>
                  <a:gd name="connsiteX8" fmla="*/ 61342 w 310581"/>
                  <a:gd name="connsiteY8" fmla="*/ 5750 h 30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0581" h="307637">
                    <a:moveTo>
                      <a:pt x="61342" y="5750"/>
                    </a:moveTo>
                    <a:cubicBezTo>
                      <a:pt x="59425" y="3833"/>
                      <a:pt x="55591" y="1917"/>
                      <a:pt x="53674" y="0"/>
                    </a:cubicBezTo>
                    <a:cubicBezTo>
                      <a:pt x="36422" y="17248"/>
                      <a:pt x="17252" y="36413"/>
                      <a:pt x="0" y="53662"/>
                    </a:cubicBezTo>
                    <a:cubicBezTo>
                      <a:pt x="1917" y="55578"/>
                      <a:pt x="3834" y="57495"/>
                      <a:pt x="5751" y="59411"/>
                    </a:cubicBezTo>
                    <a:cubicBezTo>
                      <a:pt x="84345" y="137987"/>
                      <a:pt x="162939" y="216563"/>
                      <a:pt x="239617" y="293223"/>
                    </a:cubicBezTo>
                    <a:cubicBezTo>
                      <a:pt x="241534" y="295139"/>
                      <a:pt x="243450" y="297056"/>
                      <a:pt x="247284" y="298972"/>
                    </a:cubicBezTo>
                    <a:cubicBezTo>
                      <a:pt x="268371" y="316221"/>
                      <a:pt x="300958" y="306638"/>
                      <a:pt x="308626" y="279808"/>
                    </a:cubicBezTo>
                    <a:cubicBezTo>
                      <a:pt x="314377" y="262559"/>
                      <a:pt x="306709" y="249144"/>
                      <a:pt x="295208" y="237645"/>
                    </a:cubicBezTo>
                    <a:cubicBezTo>
                      <a:pt x="214696" y="160985"/>
                      <a:pt x="138019" y="84325"/>
                      <a:pt x="61342" y="5750"/>
                    </a:cubicBezTo>
                    <a:close/>
                  </a:path>
                </a:pathLst>
              </a:custGeom>
              <a:noFill/>
              <a:ln w="19162"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1B7B9CF3-E664-08C9-80EE-912CA15DA590}"/>
                  </a:ext>
                </a:extLst>
              </p:cNvPr>
              <p:cNvSpPr/>
              <p:nvPr/>
            </p:nvSpPr>
            <p:spPr>
              <a:xfrm>
                <a:off x="8328650" y="5133632"/>
                <a:ext cx="489600" cy="489537"/>
              </a:xfrm>
              <a:custGeom>
                <a:avLst/>
                <a:gdLst>
                  <a:gd name="connsiteX0" fmla="*/ 463898 w 489600"/>
                  <a:gd name="connsiteY0" fmla="*/ 346885 h 489537"/>
                  <a:gd name="connsiteX1" fmla="*/ 222364 w 489600"/>
                  <a:gd name="connsiteY1" fmla="*/ 103490 h 489537"/>
                  <a:gd name="connsiteX2" fmla="*/ 226198 w 489600"/>
                  <a:gd name="connsiteY2" fmla="*/ 97741 h 489537"/>
                  <a:gd name="connsiteX3" fmla="*/ 224281 w 489600"/>
                  <a:gd name="connsiteY3" fmla="*/ 65161 h 489537"/>
                  <a:gd name="connsiteX4" fmla="*/ 178275 w 489600"/>
                  <a:gd name="connsiteY4" fmla="*/ 17248 h 489537"/>
                  <a:gd name="connsiteX5" fmla="*/ 161022 w 489600"/>
                  <a:gd name="connsiteY5" fmla="*/ 0 h 489537"/>
                  <a:gd name="connsiteX6" fmla="*/ 153355 w 489600"/>
                  <a:gd name="connsiteY6" fmla="*/ 26831 h 489537"/>
                  <a:gd name="connsiteX7" fmla="*/ 11502 w 489600"/>
                  <a:gd name="connsiteY7" fmla="*/ 162902 h 489537"/>
                  <a:gd name="connsiteX8" fmla="*/ 5751 w 489600"/>
                  <a:gd name="connsiteY8" fmla="*/ 159069 h 489537"/>
                  <a:gd name="connsiteX9" fmla="*/ 0 w 489600"/>
                  <a:gd name="connsiteY9" fmla="*/ 160985 h 489537"/>
                  <a:gd name="connsiteX10" fmla="*/ 69010 w 489600"/>
                  <a:gd name="connsiteY10" fmla="*/ 229979 h 489537"/>
                  <a:gd name="connsiteX11" fmla="*/ 101598 w 489600"/>
                  <a:gd name="connsiteY11" fmla="*/ 231895 h 489537"/>
                  <a:gd name="connsiteX12" fmla="*/ 107348 w 489600"/>
                  <a:gd name="connsiteY12" fmla="*/ 228062 h 489537"/>
                  <a:gd name="connsiteX13" fmla="*/ 253035 w 489600"/>
                  <a:gd name="connsiteY13" fmla="*/ 369882 h 489537"/>
                  <a:gd name="connsiteX14" fmla="*/ 346965 w 489600"/>
                  <a:gd name="connsiteY14" fmla="*/ 463790 h 489537"/>
                  <a:gd name="connsiteX15" fmla="*/ 419808 w 489600"/>
                  <a:gd name="connsiteY15" fmla="*/ 488705 h 489537"/>
                  <a:gd name="connsiteX16" fmla="*/ 483067 w 489600"/>
                  <a:gd name="connsiteY16" fmla="*/ 433127 h 489537"/>
                  <a:gd name="connsiteX17" fmla="*/ 463898 w 489600"/>
                  <a:gd name="connsiteY17" fmla="*/ 346885 h 489537"/>
                  <a:gd name="connsiteX18" fmla="*/ 82428 w 489600"/>
                  <a:gd name="connsiteY18" fmla="*/ 176317 h 489537"/>
                  <a:gd name="connsiteX19" fmla="*/ 57508 w 489600"/>
                  <a:gd name="connsiteY19" fmla="*/ 149486 h 489537"/>
                  <a:gd name="connsiteX20" fmla="*/ 153355 w 489600"/>
                  <a:gd name="connsiteY20" fmla="*/ 53662 h 489537"/>
                  <a:gd name="connsiteX21" fmla="*/ 180192 w 489600"/>
                  <a:gd name="connsiteY21" fmla="*/ 82409 h 489537"/>
                  <a:gd name="connsiteX22" fmla="*/ 82428 w 489600"/>
                  <a:gd name="connsiteY22" fmla="*/ 176317 h 489537"/>
                  <a:gd name="connsiteX23" fmla="*/ 444729 w 489600"/>
                  <a:gd name="connsiteY23" fmla="*/ 415878 h 489537"/>
                  <a:gd name="connsiteX24" fmla="*/ 383387 w 489600"/>
                  <a:gd name="connsiteY24" fmla="*/ 435043 h 489537"/>
                  <a:gd name="connsiteX25" fmla="*/ 375719 w 489600"/>
                  <a:gd name="connsiteY25" fmla="*/ 429293 h 489537"/>
                  <a:gd name="connsiteX26" fmla="*/ 141853 w 489600"/>
                  <a:gd name="connsiteY26" fmla="*/ 195482 h 489537"/>
                  <a:gd name="connsiteX27" fmla="*/ 136102 w 489600"/>
                  <a:gd name="connsiteY27" fmla="*/ 189732 h 489537"/>
                  <a:gd name="connsiteX28" fmla="*/ 189776 w 489600"/>
                  <a:gd name="connsiteY28" fmla="*/ 136071 h 489537"/>
                  <a:gd name="connsiteX29" fmla="*/ 197444 w 489600"/>
                  <a:gd name="connsiteY29" fmla="*/ 141820 h 489537"/>
                  <a:gd name="connsiteX30" fmla="*/ 429393 w 489600"/>
                  <a:gd name="connsiteY30" fmla="*/ 373715 h 489537"/>
                  <a:gd name="connsiteX31" fmla="*/ 444729 w 489600"/>
                  <a:gd name="connsiteY31" fmla="*/ 415878 h 48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9600" h="489537">
                    <a:moveTo>
                      <a:pt x="463898" y="346885"/>
                    </a:moveTo>
                    <a:cubicBezTo>
                      <a:pt x="417892" y="300889"/>
                      <a:pt x="231949" y="114989"/>
                      <a:pt x="222364" y="103490"/>
                    </a:cubicBezTo>
                    <a:cubicBezTo>
                      <a:pt x="224281" y="101574"/>
                      <a:pt x="224281" y="99657"/>
                      <a:pt x="226198" y="97741"/>
                    </a:cubicBezTo>
                    <a:cubicBezTo>
                      <a:pt x="235783" y="86242"/>
                      <a:pt x="235783" y="76660"/>
                      <a:pt x="224281" y="65161"/>
                    </a:cubicBezTo>
                    <a:cubicBezTo>
                      <a:pt x="208946" y="49829"/>
                      <a:pt x="191693" y="34497"/>
                      <a:pt x="178275" y="17248"/>
                    </a:cubicBezTo>
                    <a:cubicBezTo>
                      <a:pt x="176358" y="15332"/>
                      <a:pt x="161022" y="1916"/>
                      <a:pt x="161022" y="0"/>
                    </a:cubicBezTo>
                    <a:cubicBezTo>
                      <a:pt x="155272" y="5750"/>
                      <a:pt x="162939" y="21081"/>
                      <a:pt x="153355" y="26831"/>
                    </a:cubicBezTo>
                    <a:cubicBezTo>
                      <a:pt x="124601" y="88159"/>
                      <a:pt x="72844" y="136071"/>
                      <a:pt x="11502" y="162902"/>
                    </a:cubicBezTo>
                    <a:cubicBezTo>
                      <a:pt x="11502" y="162902"/>
                      <a:pt x="7668" y="159069"/>
                      <a:pt x="5751" y="159069"/>
                    </a:cubicBezTo>
                    <a:cubicBezTo>
                      <a:pt x="5751" y="160985"/>
                      <a:pt x="0" y="157152"/>
                      <a:pt x="0" y="160985"/>
                    </a:cubicBezTo>
                    <a:cubicBezTo>
                      <a:pt x="9585" y="170567"/>
                      <a:pt x="61342" y="220396"/>
                      <a:pt x="69010" y="229979"/>
                    </a:cubicBezTo>
                    <a:cubicBezTo>
                      <a:pt x="80511" y="239561"/>
                      <a:pt x="88179" y="241478"/>
                      <a:pt x="101598" y="231895"/>
                    </a:cubicBezTo>
                    <a:cubicBezTo>
                      <a:pt x="103514" y="229979"/>
                      <a:pt x="105431" y="229979"/>
                      <a:pt x="107348" y="228062"/>
                    </a:cubicBezTo>
                    <a:cubicBezTo>
                      <a:pt x="138019" y="258726"/>
                      <a:pt x="249201" y="366050"/>
                      <a:pt x="253035" y="369882"/>
                    </a:cubicBezTo>
                    <a:cubicBezTo>
                      <a:pt x="285623" y="400546"/>
                      <a:pt x="316294" y="433127"/>
                      <a:pt x="346965" y="463790"/>
                    </a:cubicBezTo>
                    <a:cubicBezTo>
                      <a:pt x="368051" y="482955"/>
                      <a:pt x="391054" y="492538"/>
                      <a:pt x="419808" y="488705"/>
                    </a:cubicBezTo>
                    <a:cubicBezTo>
                      <a:pt x="452396" y="482955"/>
                      <a:pt x="473483" y="463790"/>
                      <a:pt x="483067" y="433127"/>
                    </a:cubicBezTo>
                    <a:cubicBezTo>
                      <a:pt x="496486" y="398630"/>
                      <a:pt x="488818" y="369882"/>
                      <a:pt x="463898" y="346885"/>
                    </a:cubicBezTo>
                    <a:close/>
                    <a:moveTo>
                      <a:pt x="82428" y="176317"/>
                    </a:moveTo>
                    <a:cubicBezTo>
                      <a:pt x="74760" y="168651"/>
                      <a:pt x="67093" y="159069"/>
                      <a:pt x="57508" y="149486"/>
                    </a:cubicBezTo>
                    <a:cubicBezTo>
                      <a:pt x="95847" y="126488"/>
                      <a:pt x="128435" y="93908"/>
                      <a:pt x="153355" y="53662"/>
                    </a:cubicBezTo>
                    <a:cubicBezTo>
                      <a:pt x="162939" y="63244"/>
                      <a:pt x="172524" y="72827"/>
                      <a:pt x="180192" y="82409"/>
                    </a:cubicBezTo>
                    <a:cubicBezTo>
                      <a:pt x="147604" y="111156"/>
                      <a:pt x="115016" y="143737"/>
                      <a:pt x="82428" y="176317"/>
                    </a:cubicBezTo>
                    <a:close/>
                    <a:moveTo>
                      <a:pt x="444729" y="415878"/>
                    </a:moveTo>
                    <a:cubicBezTo>
                      <a:pt x="437061" y="442709"/>
                      <a:pt x="406390" y="452292"/>
                      <a:pt x="383387" y="435043"/>
                    </a:cubicBezTo>
                    <a:cubicBezTo>
                      <a:pt x="381470" y="433127"/>
                      <a:pt x="379553" y="431210"/>
                      <a:pt x="375719" y="429293"/>
                    </a:cubicBezTo>
                    <a:cubicBezTo>
                      <a:pt x="297125" y="350718"/>
                      <a:pt x="218530" y="272141"/>
                      <a:pt x="141853" y="195482"/>
                    </a:cubicBezTo>
                    <a:cubicBezTo>
                      <a:pt x="139936" y="193566"/>
                      <a:pt x="138019" y="191649"/>
                      <a:pt x="136102" y="189732"/>
                    </a:cubicBezTo>
                    <a:cubicBezTo>
                      <a:pt x="155272" y="170567"/>
                      <a:pt x="172524" y="153319"/>
                      <a:pt x="189776" y="136071"/>
                    </a:cubicBezTo>
                    <a:cubicBezTo>
                      <a:pt x="191693" y="137987"/>
                      <a:pt x="195527" y="139904"/>
                      <a:pt x="197444" y="141820"/>
                    </a:cubicBezTo>
                    <a:cubicBezTo>
                      <a:pt x="274122" y="218480"/>
                      <a:pt x="352716" y="297056"/>
                      <a:pt x="429393" y="373715"/>
                    </a:cubicBezTo>
                    <a:cubicBezTo>
                      <a:pt x="442812" y="385214"/>
                      <a:pt x="450479" y="398630"/>
                      <a:pt x="444729" y="415878"/>
                    </a:cubicBezTo>
                    <a:close/>
                  </a:path>
                </a:pathLst>
              </a:custGeom>
              <a:solidFill>
                <a:srgbClr val="000000"/>
              </a:solidFill>
              <a:ln w="19162"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28EFF8CB-C48C-0A1C-0DEC-52CD6CABADD6}"/>
                  </a:ext>
                </a:extLst>
              </p:cNvPr>
              <p:cNvSpPr/>
              <p:nvPr/>
            </p:nvSpPr>
            <p:spPr>
              <a:xfrm>
                <a:off x="7968267" y="4773332"/>
                <a:ext cx="540574" cy="540449"/>
              </a:xfrm>
              <a:custGeom>
                <a:avLst/>
                <a:gdLst>
                  <a:gd name="connsiteX0" fmla="*/ 540575 w 540574"/>
                  <a:gd name="connsiteY0" fmla="*/ 270225 h 540449"/>
                  <a:gd name="connsiteX1" fmla="*/ 270288 w 540574"/>
                  <a:gd name="connsiteY1" fmla="*/ 0 h 540449"/>
                  <a:gd name="connsiteX2" fmla="*/ 0 w 540574"/>
                  <a:gd name="connsiteY2" fmla="*/ 270225 h 540449"/>
                  <a:gd name="connsiteX3" fmla="*/ 270288 w 540574"/>
                  <a:gd name="connsiteY3" fmla="*/ 540450 h 540449"/>
                  <a:gd name="connsiteX4" fmla="*/ 540575 w 540574"/>
                  <a:gd name="connsiteY4" fmla="*/ 270225 h 540449"/>
                  <a:gd name="connsiteX5" fmla="*/ 274121 w 540574"/>
                  <a:gd name="connsiteY5" fmla="*/ 505953 h 540449"/>
                  <a:gd name="connsiteX6" fmla="*/ 40256 w 540574"/>
                  <a:gd name="connsiteY6" fmla="*/ 270225 h 540449"/>
                  <a:gd name="connsiteX7" fmla="*/ 276038 w 540574"/>
                  <a:gd name="connsiteY7" fmla="*/ 38330 h 540449"/>
                  <a:gd name="connsiteX8" fmla="*/ 507987 w 540574"/>
                  <a:gd name="connsiteY8" fmla="*/ 272142 h 540449"/>
                  <a:gd name="connsiteX9" fmla="*/ 274121 w 540574"/>
                  <a:gd name="connsiteY9" fmla="*/ 505953 h 54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574" h="540449">
                    <a:moveTo>
                      <a:pt x="540575" y="270225"/>
                    </a:moveTo>
                    <a:cubicBezTo>
                      <a:pt x="540575" y="120739"/>
                      <a:pt x="419808" y="0"/>
                      <a:pt x="270288" y="0"/>
                    </a:cubicBezTo>
                    <a:cubicBezTo>
                      <a:pt x="120767" y="0"/>
                      <a:pt x="0" y="120739"/>
                      <a:pt x="0" y="270225"/>
                    </a:cubicBezTo>
                    <a:cubicBezTo>
                      <a:pt x="0" y="419711"/>
                      <a:pt x="120767" y="540450"/>
                      <a:pt x="270288" y="540450"/>
                    </a:cubicBezTo>
                    <a:cubicBezTo>
                      <a:pt x="419808" y="540450"/>
                      <a:pt x="540575" y="419711"/>
                      <a:pt x="540575" y="270225"/>
                    </a:cubicBezTo>
                    <a:close/>
                    <a:moveTo>
                      <a:pt x="274121" y="505953"/>
                    </a:moveTo>
                    <a:cubicBezTo>
                      <a:pt x="143770" y="505953"/>
                      <a:pt x="40256" y="400546"/>
                      <a:pt x="40256" y="270225"/>
                    </a:cubicBezTo>
                    <a:cubicBezTo>
                      <a:pt x="40256" y="141820"/>
                      <a:pt x="147603" y="36413"/>
                      <a:pt x="276038" y="38330"/>
                    </a:cubicBezTo>
                    <a:cubicBezTo>
                      <a:pt x="404473" y="38330"/>
                      <a:pt x="507987" y="145653"/>
                      <a:pt x="507987" y="272142"/>
                    </a:cubicBezTo>
                    <a:cubicBezTo>
                      <a:pt x="507987" y="400546"/>
                      <a:pt x="402556" y="505953"/>
                      <a:pt x="274121" y="505953"/>
                    </a:cubicBezTo>
                    <a:close/>
                  </a:path>
                </a:pathLst>
              </a:custGeom>
              <a:solidFill>
                <a:srgbClr val="000000"/>
              </a:solidFill>
              <a:ln w="19162" cap="flat">
                <a:noFill/>
                <a:prstDash val="solid"/>
                <a:miter/>
              </a:ln>
            </p:spPr>
            <p:txBody>
              <a:bodyPr rtlCol="0" anchor="ctr"/>
              <a:lstStyle/>
              <a:p>
                <a:endParaRPr lang="en-US"/>
              </a:p>
            </p:txBody>
          </p:sp>
        </p:grpSp>
        <p:sp>
          <p:nvSpPr>
            <p:cNvPr id="8" name="Freeform 7">
              <a:extLst>
                <a:ext uri="{FF2B5EF4-FFF2-40B4-BE49-F238E27FC236}">
                  <a16:creationId xmlns:a16="http://schemas.microsoft.com/office/drawing/2014/main" id="{2B03D56F-15E6-F050-57D4-18AD542933E4}"/>
                </a:ext>
              </a:extLst>
            </p:cNvPr>
            <p:cNvSpPr/>
            <p:nvPr/>
          </p:nvSpPr>
          <p:spPr>
            <a:xfrm>
              <a:off x="6803857" y="5150243"/>
              <a:ext cx="1119488" cy="561531"/>
            </a:xfrm>
            <a:custGeom>
              <a:avLst/>
              <a:gdLst>
                <a:gd name="connsiteX0" fmla="*/ 1088818 w 1119488"/>
                <a:gd name="connsiteY0" fmla="*/ 193565 h 561531"/>
                <a:gd name="connsiteX1" fmla="*/ 908626 w 1119488"/>
                <a:gd name="connsiteY1" fmla="*/ 193565 h 561531"/>
                <a:gd name="connsiteX2" fmla="*/ 895208 w 1119488"/>
                <a:gd name="connsiteY2" fmla="*/ 193565 h 561531"/>
                <a:gd name="connsiteX3" fmla="*/ 895208 w 1119488"/>
                <a:gd name="connsiteY3" fmla="*/ 180150 h 561531"/>
                <a:gd name="connsiteX4" fmla="*/ 895208 w 1119488"/>
                <a:gd name="connsiteY4" fmla="*/ 164818 h 561531"/>
                <a:gd name="connsiteX5" fmla="*/ 895208 w 1119488"/>
                <a:gd name="connsiteY5" fmla="*/ 164818 h 561531"/>
                <a:gd name="connsiteX6" fmla="*/ 895208 w 1119488"/>
                <a:gd name="connsiteY6" fmla="*/ 159068 h 561531"/>
                <a:gd name="connsiteX7" fmla="*/ 895208 w 1119488"/>
                <a:gd name="connsiteY7" fmla="*/ 145653 h 561531"/>
                <a:gd name="connsiteX8" fmla="*/ 872205 w 1119488"/>
                <a:gd name="connsiteY8" fmla="*/ 128405 h 561531"/>
                <a:gd name="connsiteX9" fmla="*/ 851118 w 1119488"/>
                <a:gd name="connsiteY9" fmla="*/ 149486 h 561531"/>
                <a:gd name="connsiteX10" fmla="*/ 851118 w 1119488"/>
                <a:gd name="connsiteY10" fmla="*/ 160985 h 561531"/>
                <a:gd name="connsiteX11" fmla="*/ 851118 w 1119488"/>
                <a:gd name="connsiteY11" fmla="*/ 375632 h 561531"/>
                <a:gd name="connsiteX12" fmla="*/ 851118 w 1119488"/>
                <a:gd name="connsiteY12" fmla="*/ 375632 h 561531"/>
                <a:gd name="connsiteX13" fmla="*/ 851118 w 1119488"/>
                <a:gd name="connsiteY13" fmla="*/ 412045 h 561531"/>
                <a:gd name="connsiteX14" fmla="*/ 881789 w 1119488"/>
                <a:gd name="connsiteY14" fmla="*/ 511703 h 561531"/>
                <a:gd name="connsiteX15" fmla="*/ 881789 w 1119488"/>
                <a:gd name="connsiteY15" fmla="*/ 513619 h 561531"/>
                <a:gd name="connsiteX16" fmla="*/ 870287 w 1119488"/>
                <a:gd name="connsiteY16" fmla="*/ 513619 h 561531"/>
                <a:gd name="connsiteX17" fmla="*/ 141853 w 1119488"/>
                <a:gd name="connsiteY17" fmla="*/ 513619 h 561531"/>
                <a:gd name="connsiteX18" fmla="*/ 46006 w 1119488"/>
                <a:gd name="connsiteY18" fmla="*/ 417794 h 561531"/>
                <a:gd name="connsiteX19" fmla="*/ 46006 w 1119488"/>
                <a:gd name="connsiteY19" fmla="*/ 28747 h 561531"/>
                <a:gd name="connsiteX20" fmla="*/ 23003 w 1119488"/>
                <a:gd name="connsiteY20" fmla="*/ 0 h 561531"/>
                <a:gd name="connsiteX21" fmla="*/ 0 w 1119488"/>
                <a:gd name="connsiteY21" fmla="*/ 28747 h 561531"/>
                <a:gd name="connsiteX22" fmla="*/ 0 w 1119488"/>
                <a:gd name="connsiteY22" fmla="*/ 427377 h 561531"/>
                <a:gd name="connsiteX23" fmla="*/ 76677 w 1119488"/>
                <a:gd name="connsiteY23" fmla="*/ 548116 h 561531"/>
                <a:gd name="connsiteX24" fmla="*/ 118850 w 1119488"/>
                <a:gd name="connsiteY24" fmla="*/ 561531 h 561531"/>
                <a:gd name="connsiteX25" fmla="*/ 1002556 w 1119488"/>
                <a:gd name="connsiteY25" fmla="*/ 561531 h 561531"/>
                <a:gd name="connsiteX26" fmla="*/ 1006390 w 1119488"/>
                <a:gd name="connsiteY26" fmla="*/ 559615 h 561531"/>
                <a:gd name="connsiteX27" fmla="*/ 1119489 w 1119488"/>
                <a:gd name="connsiteY27" fmla="*/ 423544 h 561531"/>
                <a:gd name="connsiteX28" fmla="*/ 1119489 w 1119488"/>
                <a:gd name="connsiteY28" fmla="*/ 224229 h 561531"/>
                <a:gd name="connsiteX29" fmla="*/ 1088818 w 1119488"/>
                <a:gd name="connsiteY29" fmla="*/ 193565 h 561531"/>
                <a:gd name="connsiteX30" fmla="*/ 1071565 w 1119488"/>
                <a:gd name="connsiteY30" fmla="*/ 427377 h 561531"/>
                <a:gd name="connsiteX31" fmla="*/ 992971 w 1119488"/>
                <a:gd name="connsiteY31" fmla="*/ 513619 h 561531"/>
                <a:gd name="connsiteX32" fmla="*/ 899041 w 1119488"/>
                <a:gd name="connsiteY32" fmla="*/ 450375 h 561531"/>
                <a:gd name="connsiteX33" fmla="*/ 895208 w 1119488"/>
                <a:gd name="connsiteY33" fmla="*/ 427377 h 561531"/>
                <a:gd name="connsiteX34" fmla="*/ 895208 w 1119488"/>
                <a:gd name="connsiteY34" fmla="*/ 245310 h 561531"/>
                <a:gd name="connsiteX35" fmla="*/ 895208 w 1119488"/>
                <a:gd name="connsiteY35" fmla="*/ 239561 h 561531"/>
                <a:gd name="connsiteX36" fmla="*/ 1069648 w 1119488"/>
                <a:gd name="connsiteY36" fmla="*/ 239561 h 561531"/>
                <a:gd name="connsiteX37" fmla="*/ 1071565 w 1119488"/>
                <a:gd name="connsiteY37" fmla="*/ 247227 h 561531"/>
                <a:gd name="connsiteX38" fmla="*/ 1071565 w 1119488"/>
                <a:gd name="connsiteY38" fmla="*/ 427377 h 56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19488" h="561531">
                  <a:moveTo>
                    <a:pt x="1088818" y="193565"/>
                  </a:moveTo>
                  <a:cubicBezTo>
                    <a:pt x="1029393" y="193565"/>
                    <a:pt x="969968" y="193565"/>
                    <a:pt x="908626" y="193565"/>
                  </a:cubicBezTo>
                  <a:lnTo>
                    <a:pt x="895208" y="193565"/>
                  </a:lnTo>
                  <a:lnTo>
                    <a:pt x="895208" y="180150"/>
                  </a:lnTo>
                  <a:cubicBezTo>
                    <a:pt x="895208" y="174400"/>
                    <a:pt x="895208" y="170567"/>
                    <a:pt x="895208" y="164818"/>
                  </a:cubicBezTo>
                  <a:cubicBezTo>
                    <a:pt x="895208" y="164818"/>
                    <a:pt x="895208" y="164818"/>
                    <a:pt x="895208" y="164818"/>
                  </a:cubicBezTo>
                  <a:cubicBezTo>
                    <a:pt x="895208" y="162902"/>
                    <a:pt x="895208" y="160985"/>
                    <a:pt x="895208" y="159068"/>
                  </a:cubicBezTo>
                  <a:cubicBezTo>
                    <a:pt x="895208" y="155235"/>
                    <a:pt x="895208" y="149486"/>
                    <a:pt x="895208" y="145653"/>
                  </a:cubicBezTo>
                  <a:cubicBezTo>
                    <a:pt x="893291" y="134154"/>
                    <a:pt x="881789" y="126488"/>
                    <a:pt x="872205" y="128405"/>
                  </a:cubicBezTo>
                  <a:cubicBezTo>
                    <a:pt x="860703" y="128405"/>
                    <a:pt x="851118" y="137987"/>
                    <a:pt x="851118" y="149486"/>
                  </a:cubicBezTo>
                  <a:cubicBezTo>
                    <a:pt x="851118" y="153319"/>
                    <a:pt x="851118" y="157152"/>
                    <a:pt x="851118" y="160985"/>
                  </a:cubicBezTo>
                  <a:cubicBezTo>
                    <a:pt x="851118" y="231895"/>
                    <a:pt x="851118" y="304722"/>
                    <a:pt x="851118" y="375632"/>
                  </a:cubicBezTo>
                  <a:cubicBezTo>
                    <a:pt x="851118" y="375632"/>
                    <a:pt x="851118" y="375632"/>
                    <a:pt x="851118" y="375632"/>
                  </a:cubicBezTo>
                  <a:cubicBezTo>
                    <a:pt x="851118" y="387131"/>
                    <a:pt x="851118" y="398629"/>
                    <a:pt x="851118" y="412045"/>
                  </a:cubicBezTo>
                  <a:cubicBezTo>
                    <a:pt x="851118" y="448458"/>
                    <a:pt x="858786" y="482955"/>
                    <a:pt x="881789" y="511703"/>
                  </a:cubicBezTo>
                  <a:cubicBezTo>
                    <a:pt x="881789" y="511703"/>
                    <a:pt x="881789" y="513619"/>
                    <a:pt x="881789" y="513619"/>
                  </a:cubicBezTo>
                  <a:lnTo>
                    <a:pt x="870287" y="513619"/>
                  </a:lnTo>
                  <a:cubicBezTo>
                    <a:pt x="626837" y="513619"/>
                    <a:pt x="385304" y="513619"/>
                    <a:pt x="141853" y="513619"/>
                  </a:cubicBezTo>
                  <a:cubicBezTo>
                    <a:pt x="82428" y="513619"/>
                    <a:pt x="46006" y="477206"/>
                    <a:pt x="46006" y="417794"/>
                  </a:cubicBezTo>
                  <a:cubicBezTo>
                    <a:pt x="46006" y="287473"/>
                    <a:pt x="46006" y="157152"/>
                    <a:pt x="46006" y="28747"/>
                  </a:cubicBezTo>
                  <a:cubicBezTo>
                    <a:pt x="46006" y="11499"/>
                    <a:pt x="36422" y="1916"/>
                    <a:pt x="23003" y="0"/>
                  </a:cubicBezTo>
                  <a:cubicBezTo>
                    <a:pt x="9585" y="0"/>
                    <a:pt x="0" y="11499"/>
                    <a:pt x="0" y="28747"/>
                  </a:cubicBezTo>
                  <a:cubicBezTo>
                    <a:pt x="0" y="160985"/>
                    <a:pt x="0" y="293223"/>
                    <a:pt x="0" y="427377"/>
                  </a:cubicBezTo>
                  <a:cubicBezTo>
                    <a:pt x="0" y="482955"/>
                    <a:pt x="26837" y="523201"/>
                    <a:pt x="76677" y="548116"/>
                  </a:cubicBezTo>
                  <a:cubicBezTo>
                    <a:pt x="90096" y="553865"/>
                    <a:pt x="103514" y="557698"/>
                    <a:pt x="118850" y="561531"/>
                  </a:cubicBezTo>
                  <a:lnTo>
                    <a:pt x="1002556" y="561531"/>
                  </a:lnTo>
                  <a:cubicBezTo>
                    <a:pt x="1004473" y="561531"/>
                    <a:pt x="1004473" y="559615"/>
                    <a:pt x="1006390" y="559615"/>
                  </a:cubicBezTo>
                  <a:cubicBezTo>
                    <a:pt x="1075400" y="546199"/>
                    <a:pt x="1119489" y="494454"/>
                    <a:pt x="1119489" y="423544"/>
                  </a:cubicBezTo>
                  <a:cubicBezTo>
                    <a:pt x="1119489" y="356467"/>
                    <a:pt x="1119489" y="289390"/>
                    <a:pt x="1119489" y="224229"/>
                  </a:cubicBezTo>
                  <a:cubicBezTo>
                    <a:pt x="1117572" y="201231"/>
                    <a:pt x="1109904" y="193565"/>
                    <a:pt x="1088818" y="193565"/>
                  </a:cubicBezTo>
                  <a:close/>
                  <a:moveTo>
                    <a:pt x="1071565" y="427377"/>
                  </a:moveTo>
                  <a:cubicBezTo>
                    <a:pt x="1071565" y="471456"/>
                    <a:pt x="1038978" y="507870"/>
                    <a:pt x="992971" y="513619"/>
                  </a:cubicBezTo>
                  <a:cubicBezTo>
                    <a:pt x="952716" y="519368"/>
                    <a:pt x="910543" y="492538"/>
                    <a:pt x="899041" y="450375"/>
                  </a:cubicBezTo>
                  <a:cubicBezTo>
                    <a:pt x="897124" y="442709"/>
                    <a:pt x="895208" y="435043"/>
                    <a:pt x="895208" y="427377"/>
                  </a:cubicBezTo>
                  <a:cubicBezTo>
                    <a:pt x="895208" y="366049"/>
                    <a:pt x="895208" y="306638"/>
                    <a:pt x="895208" y="245310"/>
                  </a:cubicBezTo>
                  <a:cubicBezTo>
                    <a:pt x="895208" y="243394"/>
                    <a:pt x="895208" y="241477"/>
                    <a:pt x="895208" y="239561"/>
                  </a:cubicBezTo>
                  <a:lnTo>
                    <a:pt x="1069648" y="239561"/>
                  </a:lnTo>
                  <a:cubicBezTo>
                    <a:pt x="1069648" y="241477"/>
                    <a:pt x="1071565" y="245310"/>
                    <a:pt x="1071565" y="247227"/>
                  </a:cubicBezTo>
                  <a:cubicBezTo>
                    <a:pt x="1071565" y="306638"/>
                    <a:pt x="1071565" y="367966"/>
                    <a:pt x="1071565" y="427377"/>
                  </a:cubicBezTo>
                  <a:close/>
                </a:path>
              </a:pathLst>
            </a:custGeom>
            <a:solidFill>
              <a:srgbClr val="000000"/>
            </a:solidFill>
            <a:ln w="19162"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AC9D2BEF-8548-1BB8-64F7-D9A81AEE7A86}"/>
                </a:ext>
              </a:extLst>
            </p:cNvPr>
            <p:cNvSpPr/>
            <p:nvPr/>
          </p:nvSpPr>
          <p:spPr>
            <a:xfrm>
              <a:off x="6962963" y="4849354"/>
              <a:ext cx="205112" cy="45995"/>
            </a:xfrm>
            <a:custGeom>
              <a:avLst/>
              <a:gdLst>
                <a:gd name="connsiteX0" fmla="*/ 103515 w 205112"/>
                <a:gd name="connsiteY0" fmla="*/ 45996 h 45995"/>
                <a:gd name="connsiteX1" fmla="*/ 26838 w 205112"/>
                <a:gd name="connsiteY1" fmla="*/ 45996 h 45995"/>
                <a:gd name="connsiteX2" fmla="*/ 0 w 205112"/>
                <a:gd name="connsiteY2" fmla="*/ 22998 h 45995"/>
                <a:gd name="connsiteX3" fmla="*/ 26838 w 205112"/>
                <a:gd name="connsiteY3" fmla="*/ 0 h 45995"/>
                <a:gd name="connsiteX4" fmla="*/ 178275 w 205112"/>
                <a:gd name="connsiteY4" fmla="*/ 0 h 45995"/>
                <a:gd name="connsiteX5" fmla="*/ 205112 w 205112"/>
                <a:gd name="connsiteY5" fmla="*/ 22998 h 45995"/>
                <a:gd name="connsiteX6" fmla="*/ 178275 w 205112"/>
                <a:gd name="connsiteY6" fmla="*/ 45996 h 45995"/>
                <a:gd name="connsiteX7" fmla="*/ 103515 w 205112"/>
                <a:gd name="connsiteY7" fmla="*/ 45996 h 45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5112" h="45995">
                  <a:moveTo>
                    <a:pt x="103515" y="45996"/>
                  </a:moveTo>
                  <a:cubicBezTo>
                    <a:pt x="78594" y="45996"/>
                    <a:pt x="51757" y="45996"/>
                    <a:pt x="26838" y="45996"/>
                  </a:cubicBezTo>
                  <a:cubicBezTo>
                    <a:pt x="9585" y="45996"/>
                    <a:pt x="0" y="36413"/>
                    <a:pt x="0" y="22998"/>
                  </a:cubicBezTo>
                  <a:cubicBezTo>
                    <a:pt x="0" y="9582"/>
                    <a:pt x="11502" y="0"/>
                    <a:pt x="26838" y="0"/>
                  </a:cubicBezTo>
                  <a:cubicBezTo>
                    <a:pt x="76677" y="0"/>
                    <a:pt x="128435" y="0"/>
                    <a:pt x="178275" y="0"/>
                  </a:cubicBezTo>
                  <a:cubicBezTo>
                    <a:pt x="195527" y="0"/>
                    <a:pt x="205112" y="9582"/>
                    <a:pt x="205112" y="22998"/>
                  </a:cubicBezTo>
                  <a:cubicBezTo>
                    <a:pt x="205112" y="36413"/>
                    <a:pt x="195527" y="45996"/>
                    <a:pt x="178275" y="45996"/>
                  </a:cubicBezTo>
                  <a:cubicBezTo>
                    <a:pt x="153355" y="45996"/>
                    <a:pt x="128435" y="45996"/>
                    <a:pt x="103515" y="45996"/>
                  </a:cubicBezTo>
                  <a:close/>
                </a:path>
              </a:pathLst>
            </a:custGeom>
            <a:solidFill>
              <a:srgbClr val="000000"/>
            </a:solidFill>
            <a:ln w="19162" cap="flat">
              <a:noFill/>
              <a:prstDash val="solid"/>
              <a:miter/>
            </a:ln>
          </p:spPr>
          <p:txBody>
            <a:bodyPr rtlCol="0" anchor="ctr"/>
            <a:lstStyle/>
            <a:p>
              <a:endParaRPr lang="en-US"/>
            </a:p>
          </p:txBody>
        </p:sp>
        <p:grpSp>
          <p:nvGrpSpPr>
            <p:cNvPr id="10" name="Graphic 314">
              <a:extLst>
                <a:ext uri="{FF2B5EF4-FFF2-40B4-BE49-F238E27FC236}">
                  <a16:creationId xmlns:a16="http://schemas.microsoft.com/office/drawing/2014/main" id="{2FF5E48C-874E-F215-C948-75A58D823FB9}"/>
                </a:ext>
              </a:extLst>
            </p:cNvPr>
            <p:cNvGrpSpPr/>
            <p:nvPr/>
          </p:nvGrpSpPr>
          <p:grpSpPr>
            <a:xfrm>
              <a:off x="6961046" y="4696035"/>
              <a:ext cx="300958" cy="45995"/>
              <a:chOff x="7500535" y="4796330"/>
              <a:chExt cx="300958" cy="45995"/>
            </a:xfrm>
            <a:solidFill>
              <a:srgbClr val="000000"/>
            </a:solidFill>
          </p:grpSpPr>
          <p:sp>
            <p:nvSpPr>
              <p:cNvPr id="17" name="Freeform 16">
                <a:extLst>
                  <a:ext uri="{FF2B5EF4-FFF2-40B4-BE49-F238E27FC236}">
                    <a16:creationId xmlns:a16="http://schemas.microsoft.com/office/drawing/2014/main" id="{3D30EC78-2CBC-5F75-5612-0116E4437C75}"/>
                  </a:ext>
                </a:extLst>
              </p:cNvPr>
              <p:cNvSpPr/>
              <p:nvPr/>
            </p:nvSpPr>
            <p:spPr>
              <a:xfrm>
                <a:off x="7500535" y="4796330"/>
                <a:ext cx="46006" cy="45995"/>
              </a:xfrm>
              <a:custGeom>
                <a:avLst/>
                <a:gdLst>
                  <a:gd name="connsiteX0" fmla="*/ 23003 w 46006"/>
                  <a:gd name="connsiteY0" fmla="*/ 45996 h 45995"/>
                  <a:gd name="connsiteX1" fmla="*/ 0 w 46006"/>
                  <a:gd name="connsiteY1" fmla="*/ 22998 h 45995"/>
                  <a:gd name="connsiteX2" fmla="*/ 23003 w 46006"/>
                  <a:gd name="connsiteY2" fmla="*/ 0 h 45995"/>
                  <a:gd name="connsiteX3" fmla="*/ 46006 w 46006"/>
                  <a:gd name="connsiteY3" fmla="*/ 22998 h 45995"/>
                  <a:gd name="connsiteX4" fmla="*/ 23003 w 46006"/>
                  <a:gd name="connsiteY4" fmla="*/ 45996 h 45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6" h="45995">
                    <a:moveTo>
                      <a:pt x="23003" y="45996"/>
                    </a:moveTo>
                    <a:cubicBezTo>
                      <a:pt x="9585" y="45996"/>
                      <a:pt x="0" y="36413"/>
                      <a:pt x="0" y="22998"/>
                    </a:cubicBezTo>
                    <a:cubicBezTo>
                      <a:pt x="0" y="11499"/>
                      <a:pt x="11501" y="0"/>
                      <a:pt x="23003" y="0"/>
                    </a:cubicBezTo>
                    <a:cubicBezTo>
                      <a:pt x="36422" y="0"/>
                      <a:pt x="46006" y="11499"/>
                      <a:pt x="46006" y="22998"/>
                    </a:cubicBezTo>
                    <a:cubicBezTo>
                      <a:pt x="46006" y="36413"/>
                      <a:pt x="36422" y="45996"/>
                      <a:pt x="23003" y="45996"/>
                    </a:cubicBezTo>
                    <a:close/>
                  </a:path>
                </a:pathLst>
              </a:custGeom>
              <a:solidFill>
                <a:srgbClr val="000000"/>
              </a:solidFill>
              <a:ln w="19162"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72FD7A4-7AAF-C1FD-327B-6B16EEAB95C2}"/>
                  </a:ext>
                </a:extLst>
              </p:cNvPr>
              <p:cNvSpPr/>
              <p:nvPr/>
            </p:nvSpPr>
            <p:spPr>
              <a:xfrm>
                <a:off x="7596382" y="4796330"/>
                <a:ext cx="205111" cy="45995"/>
              </a:xfrm>
              <a:custGeom>
                <a:avLst/>
                <a:gdLst>
                  <a:gd name="connsiteX0" fmla="*/ 103514 w 205111"/>
                  <a:gd name="connsiteY0" fmla="*/ 45996 h 45995"/>
                  <a:gd name="connsiteX1" fmla="*/ 26837 w 205111"/>
                  <a:gd name="connsiteY1" fmla="*/ 45996 h 45995"/>
                  <a:gd name="connsiteX2" fmla="*/ 0 w 205111"/>
                  <a:gd name="connsiteY2" fmla="*/ 22998 h 45995"/>
                  <a:gd name="connsiteX3" fmla="*/ 26837 w 205111"/>
                  <a:gd name="connsiteY3" fmla="*/ 0 h 45995"/>
                  <a:gd name="connsiteX4" fmla="*/ 178275 w 205111"/>
                  <a:gd name="connsiteY4" fmla="*/ 0 h 45995"/>
                  <a:gd name="connsiteX5" fmla="*/ 205111 w 205111"/>
                  <a:gd name="connsiteY5" fmla="*/ 22998 h 45995"/>
                  <a:gd name="connsiteX6" fmla="*/ 178275 w 205111"/>
                  <a:gd name="connsiteY6" fmla="*/ 45996 h 45995"/>
                  <a:gd name="connsiteX7" fmla="*/ 103514 w 205111"/>
                  <a:gd name="connsiteY7" fmla="*/ 45996 h 45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5111" h="45995">
                    <a:moveTo>
                      <a:pt x="103514" y="45996"/>
                    </a:moveTo>
                    <a:cubicBezTo>
                      <a:pt x="78594" y="45996"/>
                      <a:pt x="51757" y="45996"/>
                      <a:pt x="26837" y="45996"/>
                    </a:cubicBezTo>
                    <a:cubicBezTo>
                      <a:pt x="9585" y="45996"/>
                      <a:pt x="0" y="36413"/>
                      <a:pt x="0" y="22998"/>
                    </a:cubicBezTo>
                    <a:cubicBezTo>
                      <a:pt x="0" y="9582"/>
                      <a:pt x="11501" y="0"/>
                      <a:pt x="26837" y="0"/>
                    </a:cubicBezTo>
                    <a:cubicBezTo>
                      <a:pt x="76677" y="0"/>
                      <a:pt x="128434" y="0"/>
                      <a:pt x="178275" y="0"/>
                    </a:cubicBezTo>
                    <a:cubicBezTo>
                      <a:pt x="195527" y="0"/>
                      <a:pt x="205111" y="9582"/>
                      <a:pt x="205111" y="22998"/>
                    </a:cubicBezTo>
                    <a:cubicBezTo>
                      <a:pt x="205111" y="36413"/>
                      <a:pt x="195527" y="45996"/>
                      <a:pt x="178275" y="45996"/>
                    </a:cubicBezTo>
                    <a:cubicBezTo>
                      <a:pt x="153355" y="45996"/>
                      <a:pt x="128434" y="45996"/>
                      <a:pt x="103514" y="45996"/>
                    </a:cubicBezTo>
                    <a:close/>
                  </a:path>
                </a:pathLst>
              </a:custGeom>
              <a:solidFill>
                <a:srgbClr val="000000"/>
              </a:solidFill>
              <a:ln w="19162" cap="flat">
                <a:noFill/>
                <a:prstDash val="solid"/>
                <a:miter/>
              </a:ln>
            </p:spPr>
            <p:txBody>
              <a:bodyPr rtlCol="0" anchor="ctr"/>
              <a:lstStyle/>
              <a:p>
                <a:endParaRPr lang="en-US"/>
              </a:p>
            </p:txBody>
          </p:sp>
        </p:grpSp>
        <p:sp>
          <p:nvSpPr>
            <p:cNvPr id="11" name="Freeform 10">
              <a:extLst>
                <a:ext uri="{FF2B5EF4-FFF2-40B4-BE49-F238E27FC236}">
                  <a16:creationId xmlns:a16="http://schemas.microsoft.com/office/drawing/2014/main" id="{9311015A-BEC1-C339-D0EC-5FE45BD68B06}"/>
                </a:ext>
              </a:extLst>
            </p:cNvPr>
            <p:cNvSpPr/>
            <p:nvPr/>
          </p:nvSpPr>
          <p:spPr>
            <a:xfrm>
              <a:off x="6962963" y="5000757"/>
              <a:ext cx="369968" cy="45995"/>
            </a:xfrm>
            <a:custGeom>
              <a:avLst/>
              <a:gdLst>
                <a:gd name="connsiteX0" fmla="*/ 341214 w 369968"/>
                <a:gd name="connsiteY0" fmla="*/ 0 h 45995"/>
                <a:gd name="connsiteX1" fmla="*/ 189777 w 369968"/>
                <a:gd name="connsiteY1" fmla="*/ 0 h 45995"/>
                <a:gd name="connsiteX2" fmla="*/ 184026 w 369968"/>
                <a:gd name="connsiteY2" fmla="*/ 0 h 45995"/>
                <a:gd name="connsiteX3" fmla="*/ 178275 w 369968"/>
                <a:gd name="connsiteY3" fmla="*/ 0 h 45995"/>
                <a:gd name="connsiteX4" fmla="*/ 26838 w 369968"/>
                <a:gd name="connsiteY4" fmla="*/ 0 h 45995"/>
                <a:gd name="connsiteX5" fmla="*/ 0 w 369968"/>
                <a:gd name="connsiteY5" fmla="*/ 22998 h 45995"/>
                <a:gd name="connsiteX6" fmla="*/ 26838 w 369968"/>
                <a:gd name="connsiteY6" fmla="*/ 45996 h 45995"/>
                <a:gd name="connsiteX7" fmla="*/ 103515 w 369968"/>
                <a:gd name="connsiteY7" fmla="*/ 45996 h 45995"/>
                <a:gd name="connsiteX8" fmla="*/ 180192 w 369968"/>
                <a:gd name="connsiteY8" fmla="*/ 45996 h 45995"/>
                <a:gd name="connsiteX9" fmla="*/ 184026 w 369968"/>
                <a:gd name="connsiteY9" fmla="*/ 45996 h 45995"/>
                <a:gd name="connsiteX10" fmla="*/ 189777 w 369968"/>
                <a:gd name="connsiteY10" fmla="*/ 45996 h 45995"/>
                <a:gd name="connsiteX11" fmla="*/ 266454 w 369968"/>
                <a:gd name="connsiteY11" fmla="*/ 45996 h 45995"/>
                <a:gd name="connsiteX12" fmla="*/ 343131 w 369968"/>
                <a:gd name="connsiteY12" fmla="*/ 45996 h 45995"/>
                <a:gd name="connsiteX13" fmla="*/ 369968 w 369968"/>
                <a:gd name="connsiteY13" fmla="*/ 22998 h 45995"/>
                <a:gd name="connsiteX14" fmla="*/ 341214 w 369968"/>
                <a:gd name="connsiteY14" fmla="*/ 0 h 45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9968" h="45995">
                  <a:moveTo>
                    <a:pt x="341214" y="0"/>
                  </a:moveTo>
                  <a:cubicBezTo>
                    <a:pt x="291374" y="0"/>
                    <a:pt x="239617" y="0"/>
                    <a:pt x="189777" y="0"/>
                  </a:cubicBezTo>
                  <a:cubicBezTo>
                    <a:pt x="187860" y="0"/>
                    <a:pt x="185943" y="0"/>
                    <a:pt x="184026" y="0"/>
                  </a:cubicBezTo>
                  <a:cubicBezTo>
                    <a:pt x="182109" y="0"/>
                    <a:pt x="180192" y="0"/>
                    <a:pt x="178275" y="0"/>
                  </a:cubicBezTo>
                  <a:cubicBezTo>
                    <a:pt x="128435" y="0"/>
                    <a:pt x="76677" y="0"/>
                    <a:pt x="26838" y="0"/>
                  </a:cubicBezTo>
                  <a:cubicBezTo>
                    <a:pt x="9585" y="0"/>
                    <a:pt x="0" y="9582"/>
                    <a:pt x="0" y="22998"/>
                  </a:cubicBezTo>
                  <a:cubicBezTo>
                    <a:pt x="0" y="36413"/>
                    <a:pt x="9585" y="45996"/>
                    <a:pt x="26838" y="45996"/>
                  </a:cubicBezTo>
                  <a:cubicBezTo>
                    <a:pt x="51757" y="45996"/>
                    <a:pt x="78594" y="45996"/>
                    <a:pt x="103515" y="45996"/>
                  </a:cubicBezTo>
                  <a:cubicBezTo>
                    <a:pt x="128435" y="45996"/>
                    <a:pt x="153355" y="45996"/>
                    <a:pt x="180192" y="45996"/>
                  </a:cubicBezTo>
                  <a:cubicBezTo>
                    <a:pt x="182109" y="45996"/>
                    <a:pt x="184026" y="45996"/>
                    <a:pt x="184026" y="45996"/>
                  </a:cubicBezTo>
                  <a:cubicBezTo>
                    <a:pt x="185943" y="45996"/>
                    <a:pt x="187860" y="45996"/>
                    <a:pt x="189777" y="45996"/>
                  </a:cubicBezTo>
                  <a:cubicBezTo>
                    <a:pt x="214697" y="45996"/>
                    <a:pt x="241534" y="45996"/>
                    <a:pt x="266454" y="45996"/>
                  </a:cubicBezTo>
                  <a:cubicBezTo>
                    <a:pt x="291374" y="45996"/>
                    <a:pt x="316294" y="45996"/>
                    <a:pt x="343131" y="45996"/>
                  </a:cubicBezTo>
                  <a:cubicBezTo>
                    <a:pt x="360384" y="45996"/>
                    <a:pt x="369968" y="36413"/>
                    <a:pt x="369968" y="22998"/>
                  </a:cubicBezTo>
                  <a:cubicBezTo>
                    <a:pt x="369968" y="9582"/>
                    <a:pt x="358467" y="0"/>
                    <a:pt x="341214" y="0"/>
                  </a:cubicBezTo>
                  <a:close/>
                </a:path>
              </a:pathLst>
            </a:custGeom>
            <a:solidFill>
              <a:srgbClr val="000000"/>
            </a:solidFill>
            <a:ln w="19162" cap="flat">
              <a:noFill/>
              <a:prstDash val="solid"/>
              <a:miter/>
            </a:ln>
          </p:spPr>
          <p:txBody>
            <a:bodyPr rtlCol="0" anchor="ctr"/>
            <a:lstStyle/>
            <a:p>
              <a:endParaRPr lang="en-US"/>
            </a:p>
          </p:txBody>
        </p:sp>
        <p:grpSp>
          <p:nvGrpSpPr>
            <p:cNvPr id="12" name="Graphic 314">
              <a:extLst>
                <a:ext uri="{FF2B5EF4-FFF2-40B4-BE49-F238E27FC236}">
                  <a16:creationId xmlns:a16="http://schemas.microsoft.com/office/drawing/2014/main" id="{06CF8DB3-567F-AE6B-F999-284A086239DF}"/>
                </a:ext>
              </a:extLst>
            </p:cNvPr>
            <p:cNvGrpSpPr/>
            <p:nvPr/>
          </p:nvGrpSpPr>
          <p:grpSpPr>
            <a:xfrm>
              <a:off x="6962963" y="5211571"/>
              <a:ext cx="626837" cy="350717"/>
              <a:chOff x="7502452" y="5311866"/>
              <a:chExt cx="626837" cy="350717"/>
            </a:xfrm>
            <a:solidFill>
              <a:srgbClr val="000000"/>
            </a:solidFill>
          </p:grpSpPr>
          <p:sp>
            <p:nvSpPr>
              <p:cNvPr id="13" name="Freeform 12">
                <a:extLst>
                  <a:ext uri="{FF2B5EF4-FFF2-40B4-BE49-F238E27FC236}">
                    <a16:creationId xmlns:a16="http://schemas.microsoft.com/office/drawing/2014/main" id="{F1372965-EFC2-A5CF-062A-20B1D1BCF712}"/>
                  </a:ext>
                </a:extLst>
              </p:cNvPr>
              <p:cNvSpPr/>
              <p:nvPr/>
            </p:nvSpPr>
            <p:spPr>
              <a:xfrm>
                <a:off x="7502452" y="5311866"/>
                <a:ext cx="626837" cy="45995"/>
              </a:xfrm>
              <a:custGeom>
                <a:avLst/>
                <a:gdLst>
                  <a:gd name="connsiteX0" fmla="*/ 598083 w 626837"/>
                  <a:gd name="connsiteY0" fmla="*/ 0 h 45995"/>
                  <a:gd name="connsiteX1" fmla="*/ 536741 w 626837"/>
                  <a:gd name="connsiteY1" fmla="*/ 0 h 45995"/>
                  <a:gd name="connsiteX2" fmla="*/ 536741 w 626837"/>
                  <a:gd name="connsiteY2" fmla="*/ 0 h 45995"/>
                  <a:gd name="connsiteX3" fmla="*/ 431310 w 626837"/>
                  <a:gd name="connsiteY3" fmla="*/ 0 h 45995"/>
                  <a:gd name="connsiteX4" fmla="*/ 431310 w 626837"/>
                  <a:gd name="connsiteY4" fmla="*/ 0 h 45995"/>
                  <a:gd name="connsiteX5" fmla="*/ 322045 w 626837"/>
                  <a:gd name="connsiteY5" fmla="*/ 0 h 45995"/>
                  <a:gd name="connsiteX6" fmla="*/ 322045 w 626837"/>
                  <a:gd name="connsiteY6" fmla="*/ 0 h 45995"/>
                  <a:gd name="connsiteX7" fmla="*/ 178275 w 626837"/>
                  <a:gd name="connsiteY7" fmla="*/ 0 h 45995"/>
                  <a:gd name="connsiteX8" fmla="*/ 178275 w 626837"/>
                  <a:gd name="connsiteY8" fmla="*/ 0 h 45995"/>
                  <a:gd name="connsiteX9" fmla="*/ 26838 w 626837"/>
                  <a:gd name="connsiteY9" fmla="*/ 0 h 45995"/>
                  <a:gd name="connsiteX10" fmla="*/ 0 w 626837"/>
                  <a:gd name="connsiteY10" fmla="*/ 22998 h 45995"/>
                  <a:gd name="connsiteX11" fmla="*/ 26838 w 626837"/>
                  <a:gd name="connsiteY11" fmla="*/ 45996 h 45995"/>
                  <a:gd name="connsiteX12" fmla="*/ 103515 w 626837"/>
                  <a:gd name="connsiteY12" fmla="*/ 45996 h 45995"/>
                  <a:gd name="connsiteX13" fmla="*/ 176358 w 626837"/>
                  <a:gd name="connsiteY13" fmla="*/ 45996 h 45995"/>
                  <a:gd name="connsiteX14" fmla="*/ 247285 w 626837"/>
                  <a:gd name="connsiteY14" fmla="*/ 45996 h 45995"/>
                  <a:gd name="connsiteX15" fmla="*/ 302876 w 626837"/>
                  <a:gd name="connsiteY15" fmla="*/ 45996 h 45995"/>
                  <a:gd name="connsiteX16" fmla="*/ 356550 w 626837"/>
                  <a:gd name="connsiteY16" fmla="*/ 45996 h 45995"/>
                  <a:gd name="connsiteX17" fmla="*/ 410224 w 626837"/>
                  <a:gd name="connsiteY17" fmla="*/ 45996 h 45995"/>
                  <a:gd name="connsiteX18" fmla="*/ 461981 w 626837"/>
                  <a:gd name="connsiteY18" fmla="*/ 45996 h 45995"/>
                  <a:gd name="connsiteX19" fmla="*/ 492652 w 626837"/>
                  <a:gd name="connsiteY19" fmla="*/ 45996 h 45995"/>
                  <a:gd name="connsiteX20" fmla="*/ 523323 w 626837"/>
                  <a:gd name="connsiteY20" fmla="*/ 45996 h 45995"/>
                  <a:gd name="connsiteX21" fmla="*/ 600000 w 626837"/>
                  <a:gd name="connsiteY21" fmla="*/ 45996 h 45995"/>
                  <a:gd name="connsiteX22" fmla="*/ 626837 w 626837"/>
                  <a:gd name="connsiteY22" fmla="*/ 22998 h 45995"/>
                  <a:gd name="connsiteX23" fmla="*/ 598083 w 626837"/>
                  <a:gd name="connsiteY23" fmla="*/ 0 h 45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6837" h="45995">
                    <a:moveTo>
                      <a:pt x="598083" y="0"/>
                    </a:moveTo>
                    <a:cubicBezTo>
                      <a:pt x="576997" y="0"/>
                      <a:pt x="557828" y="0"/>
                      <a:pt x="536741" y="0"/>
                    </a:cubicBezTo>
                    <a:cubicBezTo>
                      <a:pt x="536741" y="0"/>
                      <a:pt x="536741" y="0"/>
                      <a:pt x="536741" y="0"/>
                    </a:cubicBezTo>
                    <a:cubicBezTo>
                      <a:pt x="502237" y="0"/>
                      <a:pt x="465815" y="0"/>
                      <a:pt x="431310" y="0"/>
                    </a:cubicBezTo>
                    <a:cubicBezTo>
                      <a:pt x="431310" y="0"/>
                      <a:pt x="431310" y="0"/>
                      <a:pt x="431310" y="0"/>
                    </a:cubicBezTo>
                    <a:cubicBezTo>
                      <a:pt x="394888" y="0"/>
                      <a:pt x="358467" y="0"/>
                      <a:pt x="322045" y="0"/>
                    </a:cubicBezTo>
                    <a:cubicBezTo>
                      <a:pt x="322045" y="0"/>
                      <a:pt x="322045" y="0"/>
                      <a:pt x="322045" y="0"/>
                    </a:cubicBezTo>
                    <a:cubicBezTo>
                      <a:pt x="274122" y="0"/>
                      <a:pt x="226198" y="0"/>
                      <a:pt x="178275" y="0"/>
                    </a:cubicBezTo>
                    <a:cubicBezTo>
                      <a:pt x="178275" y="0"/>
                      <a:pt x="178275" y="0"/>
                      <a:pt x="178275" y="0"/>
                    </a:cubicBezTo>
                    <a:cubicBezTo>
                      <a:pt x="128435" y="0"/>
                      <a:pt x="76677" y="0"/>
                      <a:pt x="26838" y="0"/>
                    </a:cubicBezTo>
                    <a:cubicBezTo>
                      <a:pt x="9585" y="0"/>
                      <a:pt x="0" y="9582"/>
                      <a:pt x="0" y="22998"/>
                    </a:cubicBezTo>
                    <a:cubicBezTo>
                      <a:pt x="0" y="36413"/>
                      <a:pt x="9585" y="45996"/>
                      <a:pt x="26838" y="45996"/>
                    </a:cubicBezTo>
                    <a:cubicBezTo>
                      <a:pt x="51757" y="45996"/>
                      <a:pt x="78594" y="45996"/>
                      <a:pt x="103515" y="45996"/>
                    </a:cubicBezTo>
                    <a:cubicBezTo>
                      <a:pt x="128435" y="45996"/>
                      <a:pt x="151438" y="45996"/>
                      <a:pt x="176358" y="45996"/>
                    </a:cubicBezTo>
                    <a:cubicBezTo>
                      <a:pt x="199362" y="45996"/>
                      <a:pt x="224281" y="45996"/>
                      <a:pt x="247285" y="45996"/>
                    </a:cubicBezTo>
                    <a:cubicBezTo>
                      <a:pt x="266454" y="45996"/>
                      <a:pt x="283706" y="45996"/>
                      <a:pt x="302876" y="45996"/>
                    </a:cubicBezTo>
                    <a:cubicBezTo>
                      <a:pt x="320128" y="45996"/>
                      <a:pt x="339297" y="45996"/>
                      <a:pt x="356550" y="45996"/>
                    </a:cubicBezTo>
                    <a:cubicBezTo>
                      <a:pt x="373802" y="45996"/>
                      <a:pt x="391055" y="45996"/>
                      <a:pt x="410224" y="45996"/>
                    </a:cubicBezTo>
                    <a:cubicBezTo>
                      <a:pt x="427476" y="45996"/>
                      <a:pt x="444729" y="45996"/>
                      <a:pt x="461981" y="45996"/>
                    </a:cubicBezTo>
                    <a:cubicBezTo>
                      <a:pt x="471566" y="45996"/>
                      <a:pt x="483067" y="45996"/>
                      <a:pt x="492652" y="45996"/>
                    </a:cubicBezTo>
                    <a:cubicBezTo>
                      <a:pt x="502237" y="45996"/>
                      <a:pt x="513738" y="45996"/>
                      <a:pt x="523323" y="45996"/>
                    </a:cubicBezTo>
                    <a:cubicBezTo>
                      <a:pt x="548243" y="45996"/>
                      <a:pt x="573163" y="45996"/>
                      <a:pt x="600000" y="45996"/>
                    </a:cubicBezTo>
                    <a:cubicBezTo>
                      <a:pt x="617253" y="45996"/>
                      <a:pt x="626837" y="36413"/>
                      <a:pt x="626837" y="22998"/>
                    </a:cubicBezTo>
                    <a:cubicBezTo>
                      <a:pt x="626837" y="9582"/>
                      <a:pt x="615336" y="0"/>
                      <a:pt x="598083" y="0"/>
                    </a:cubicBezTo>
                    <a:close/>
                  </a:path>
                </a:pathLst>
              </a:custGeom>
              <a:solidFill>
                <a:srgbClr val="000000"/>
              </a:solidFill>
              <a:ln w="19162"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2E0D54D-5836-D009-0744-267FAE27B199}"/>
                  </a:ext>
                </a:extLst>
              </p:cNvPr>
              <p:cNvSpPr/>
              <p:nvPr/>
            </p:nvSpPr>
            <p:spPr>
              <a:xfrm>
                <a:off x="7502452" y="5465185"/>
                <a:ext cx="626837" cy="45995"/>
              </a:xfrm>
              <a:custGeom>
                <a:avLst/>
                <a:gdLst>
                  <a:gd name="connsiteX0" fmla="*/ 598083 w 626837"/>
                  <a:gd name="connsiteY0" fmla="*/ 0 h 45995"/>
                  <a:gd name="connsiteX1" fmla="*/ 536741 w 626837"/>
                  <a:gd name="connsiteY1" fmla="*/ 0 h 45995"/>
                  <a:gd name="connsiteX2" fmla="*/ 536741 w 626837"/>
                  <a:gd name="connsiteY2" fmla="*/ 0 h 45995"/>
                  <a:gd name="connsiteX3" fmla="*/ 431310 w 626837"/>
                  <a:gd name="connsiteY3" fmla="*/ 0 h 45995"/>
                  <a:gd name="connsiteX4" fmla="*/ 431310 w 626837"/>
                  <a:gd name="connsiteY4" fmla="*/ 0 h 45995"/>
                  <a:gd name="connsiteX5" fmla="*/ 322045 w 626837"/>
                  <a:gd name="connsiteY5" fmla="*/ 0 h 45995"/>
                  <a:gd name="connsiteX6" fmla="*/ 322045 w 626837"/>
                  <a:gd name="connsiteY6" fmla="*/ 0 h 45995"/>
                  <a:gd name="connsiteX7" fmla="*/ 178275 w 626837"/>
                  <a:gd name="connsiteY7" fmla="*/ 0 h 45995"/>
                  <a:gd name="connsiteX8" fmla="*/ 178275 w 626837"/>
                  <a:gd name="connsiteY8" fmla="*/ 0 h 45995"/>
                  <a:gd name="connsiteX9" fmla="*/ 26838 w 626837"/>
                  <a:gd name="connsiteY9" fmla="*/ 0 h 45995"/>
                  <a:gd name="connsiteX10" fmla="*/ 0 w 626837"/>
                  <a:gd name="connsiteY10" fmla="*/ 22998 h 45995"/>
                  <a:gd name="connsiteX11" fmla="*/ 26838 w 626837"/>
                  <a:gd name="connsiteY11" fmla="*/ 45996 h 45995"/>
                  <a:gd name="connsiteX12" fmla="*/ 103515 w 626837"/>
                  <a:gd name="connsiteY12" fmla="*/ 45996 h 45995"/>
                  <a:gd name="connsiteX13" fmla="*/ 176358 w 626837"/>
                  <a:gd name="connsiteY13" fmla="*/ 45996 h 45995"/>
                  <a:gd name="connsiteX14" fmla="*/ 247285 w 626837"/>
                  <a:gd name="connsiteY14" fmla="*/ 45996 h 45995"/>
                  <a:gd name="connsiteX15" fmla="*/ 302876 w 626837"/>
                  <a:gd name="connsiteY15" fmla="*/ 45996 h 45995"/>
                  <a:gd name="connsiteX16" fmla="*/ 356550 w 626837"/>
                  <a:gd name="connsiteY16" fmla="*/ 45996 h 45995"/>
                  <a:gd name="connsiteX17" fmla="*/ 410224 w 626837"/>
                  <a:gd name="connsiteY17" fmla="*/ 45996 h 45995"/>
                  <a:gd name="connsiteX18" fmla="*/ 461981 w 626837"/>
                  <a:gd name="connsiteY18" fmla="*/ 45996 h 45995"/>
                  <a:gd name="connsiteX19" fmla="*/ 492652 w 626837"/>
                  <a:gd name="connsiteY19" fmla="*/ 45996 h 45995"/>
                  <a:gd name="connsiteX20" fmla="*/ 523323 w 626837"/>
                  <a:gd name="connsiteY20" fmla="*/ 45996 h 45995"/>
                  <a:gd name="connsiteX21" fmla="*/ 600000 w 626837"/>
                  <a:gd name="connsiteY21" fmla="*/ 45996 h 45995"/>
                  <a:gd name="connsiteX22" fmla="*/ 626837 w 626837"/>
                  <a:gd name="connsiteY22" fmla="*/ 22998 h 45995"/>
                  <a:gd name="connsiteX23" fmla="*/ 598083 w 626837"/>
                  <a:gd name="connsiteY23" fmla="*/ 0 h 45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6837" h="45995">
                    <a:moveTo>
                      <a:pt x="598083" y="0"/>
                    </a:moveTo>
                    <a:cubicBezTo>
                      <a:pt x="576997" y="0"/>
                      <a:pt x="557828" y="0"/>
                      <a:pt x="536741" y="0"/>
                    </a:cubicBezTo>
                    <a:cubicBezTo>
                      <a:pt x="536741" y="0"/>
                      <a:pt x="536741" y="0"/>
                      <a:pt x="536741" y="0"/>
                    </a:cubicBezTo>
                    <a:cubicBezTo>
                      <a:pt x="502237" y="0"/>
                      <a:pt x="465815" y="0"/>
                      <a:pt x="431310" y="0"/>
                    </a:cubicBezTo>
                    <a:cubicBezTo>
                      <a:pt x="431310" y="0"/>
                      <a:pt x="431310" y="0"/>
                      <a:pt x="431310" y="0"/>
                    </a:cubicBezTo>
                    <a:cubicBezTo>
                      <a:pt x="394888" y="0"/>
                      <a:pt x="358467" y="0"/>
                      <a:pt x="322045" y="0"/>
                    </a:cubicBezTo>
                    <a:cubicBezTo>
                      <a:pt x="322045" y="0"/>
                      <a:pt x="322045" y="0"/>
                      <a:pt x="322045" y="0"/>
                    </a:cubicBezTo>
                    <a:cubicBezTo>
                      <a:pt x="274122" y="0"/>
                      <a:pt x="226198" y="0"/>
                      <a:pt x="178275" y="0"/>
                    </a:cubicBezTo>
                    <a:cubicBezTo>
                      <a:pt x="178275" y="0"/>
                      <a:pt x="178275" y="0"/>
                      <a:pt x="178275" y="0"/>
                    </a:cubicBezTo>
                    <a:cubicBezTo>
                      <a:pt x="128435" y="0"/>
                      <a:pt x="76677" y="0"/>
                      <a:pt x="26838" y="0"/>
                    </a:cubicBezTo>
                    <a:cubicBezTo>
                      <a:pt x="9585" y="0"/>
                      <a:pt x="0" y="9582"/>
                      <a:pt x="0" y="22998"/>
                    </a:cubicBezTo>
                    <a:cubicBezTo>
                      <a:pt x="0" y="36413"/>
                      <a:pt x="9585" y="45996"/>
                      <a:pt x="26838" y="45996"/>
                    </a:cubicBezTo>
                    <a:cubicBezTo>
                      <a:pt x="51757" y="45996"/>
                      <a:pt x="78594" y="45996"/>
                      <a:pt x="103515" y="45996"/>
                    </a:cubicBezTo>
                    <a:cubicBezTo>
                      <a:pt x="128435" y="45996"/>
                      <a:pt x="151438" y="45996"/>
                      <a:pt x="176358" y="45996"/>
                    </a:cubicBezTo>
                    <a:cubicBezTo>
                      <a:pt x="199362" y="45996"/>
                      <a:pt x="224281" y="45996"/>
                      <a:pt x="247285" y="45996"/>
                    </a:cubicBezTo>
                    <a:cubicBezTo>
                      <a:pt x="266454" y="45996"/>
                      <a:pt x="283706" y="45996"/>
                      <a:pt x="302876" y="45996"/>
                    </a:cubicBezTo>
                    <a:cubicBezTo>
                      <a:pt x="320128" y="45996"/>
                      <a:pt x="339297" y="45996"/>
                      <a:pt x="356550" y="45996"/>
                    </a:cubicBezTo>
                    <a:cubicBezTo>
                      <a:pt x="373802" y="45996"/>
                      <a:pt x="391055" y="45996"/>
                      <a:pt x="410224" y="45996"/>
                    </a:cubicBezTo>
                    <a:cubicBezTo>
                      <a:pt x="427476" y="45996"/>
                      <a:pt x="444729" y="45996"/>
                      <a:pt x="461981" y="45996"/>
                    </a:cubicBezTo>
                    <a:cubicBezTo>
                      <a:pt x="471566" y="45996"/>
                      <a:pt x="483067" y="45996"/>
                      <a:pt x="492652" y="45996"/>
                    </a:cubicBezTo>
                    <a:cubicBezTo>
                      <a:pt x="502237" y="45996"/>
                      <a:pt x="513738" y="45996"/>
                      <a:pt x="523323" y="45996"/>
                    </a:cubicBezTo>
                    <a:cubicBezTo>
                      <a:pt x="548243" y="45996"/>
                      <a:pt x="573163" y="45996"/>
                      <a:pt x="600000" y="45996"/>
                    </a:cubicBezTo>
                    <a:cubicBezTo>
                      <a:pt x="617253" y="45996"/>
                      <a:pt x="626837" y="36413"/>
                      <a:pt x="626837" y="22998"/>
                    </a:cubicBezTo>
                    <a:cubicBezTo>
                      <a:pt x="626837" y="7666"/>
                      <a:pt x="615336" y="0"/>
                      <a:pt x="598083" y="0"/>
                    </a:cubicBezTo>
                    <a:close/>
                  </a:path>
                </a:pathLst>
              </a:custGeom>
              <a:solidFill>
                <a:srgbClr val="000000"/>
              </a:solidFill>
              <a:ln w="19162"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004AF84-F42A-2CE6-AE78-2AB64C3941B4}"/>
                  </a:ext>
                </a:extLst>
              </p:cNvPr>
              <p:cNvSpPr/>
              <p:nvPr/>
            </p:nvSpPr>
            <p:spPr>
              <a:xfrm>
                <a:off x="7502452" y="5616587"/>
                <a:ext cx="626837" cy="45995"/>
              </a:xfrm>
              <a:custGeom>
                <a:avLst/>
                <a:gdLst>
                  <a:gd name="connsiteX0" fmla="*/ 598083 w 626837"/>
                  <a:gd name="connsiteY0" fmla="*/ 0 h 45995"/>
                  <a:gd name="connsiteX1" fmla="*/ 536741 w 626837"/>
                  <a:gd name="connsiteY1" fmla="*/ 0 h 45995"/>
                  <a:gd name="connsiteX2" fmla="*/ 536741 w 626837"/>
                  <a:gd name="connsiteY2" fmla="*/ 0 h 45995"/>
                  <a:gd name="connsiteX3" fmla="*/ 431310 w 626837"/>
                  <a:gd name="connsiteY3" fmla="*/ 0 h 45995"/>
                  <a:gd name="connsiteX4" fmla="*/ 431310 w 626837"/>
                  <a:gd name="connsiteY4" fmla="*/ 0 h 45995"/>
                  <a:gd name="connsiteX5" fmla="*/ 322045 w 626837"/>
                  <a:gd name="connsiteY5" fmla="*/ 0 h 45995"/>
                  <a:gd name="connsiteX6" fmla="*/ 322045 w 626837"/>
                  <a:gd name="connsiteY6" fmla="*/ 0 h 45995"/>
                  <a:gd name="connsiteX7" fmla="*/ 178275 w 626837"/>
                  <a:gd name="connsiteY7" fmla="*/ 0 h 45995"/>
                  <a:gd name="connsiteX8" fmla="*/ 178275 w 626837"/>
                  <a:gd name="connsiteY8" fmla="*/ 0 h 45995"/>
                  <a:gd name="connsiteX9" fmla="*/ 26838 w 626837"/>
                  <a:gd name="connsiteY9" fmla="*/ 0 h 45995"/>
                  <a:gd name="connsiteX10" fmla="*/ 0 w 626837"/>
                  <a:gd name="connsiteY10" fmla="*/ 22998 h 45995"/>
                  <a:gd name="connsiteX11" fmla="*/ 26838 w 626837"/>
                  <a:gd name="connsiteY11" fmla="*/ 45996 h 45995"/>
                  <a:gd name="connsiteX12" fmla="*/ 103515 w 626837"/>
                  <a:gd name="connsiteY12" fmla="*/ 45996 h 45995"/>
                  <a:gd name="connsiteX13" fmla="*/ 176358 w 626837"/>
                  <a:gd name="connsiteY13" fmla="*/ 45996 h 45995"/>
                  <a:gd name="connsiteX14" fmla="*/ 247285 w 626837"/>
                  <a:gd name="connsiteY14" fmla="*/ 45996 h 45995"/>
                  <a:gd name="connsiteX15" fmla="*/ 302876 w 626837"/>
                  <a:gd name="connsiteY15" fmla="*/ 45996 h 45995"/>
                  <a:gd name="connsiteX16" fmla="*/ 356550 w 626837"/>
                  <a:gd name="connsiteY16" fmla="*/ 45996 h 45995"/>
                  <a:gd name="connsiteX17" fmla="*/ 410224 w 626837"/>
                  <a:gd name="connsiteY17" fmla="*/ 45996 h 45995"/>
                  <a:gd name="connsiteX18" fmla="*/ 461981 w 626837"/>
                  <a:gd name="connsiteY18" fmla="*/ 45996 h 45995"/>
                  <a:gd name="connsiteX19" fmla="*/ 492652 w 626837"/>
                  <a:gd name="connsiteY19" fmla="*/ 45996 h 45995"/>
                  <a:gd name="connsiteX20" fmla="*/ 523323 w 626837"/>
                  <a:gd name="connsiteY20" fmla="*/ 45996 h 45995"/>
                  <a:gd name="connsiteX21" fmla="*/ 600000 w 626837"/>
                  <a:gd name="connsiteY21" fmla="*/ 45996 h 45995"/>
                  <a:gd name="connsiteX22" fmla="*/ 626837 w 626837"/>
                  <a:gd name="connsiteY22" fmla="*/ 22998 h 45995"/>
                  <a:gd name="connsiteX23" fmla="*/ 598083 w 626837"/>
                  <a:gd name="connsiteY23" fmla="*/ 0 h 45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6837" h="45995">
                    <a:moveTo>
                      <a:pt x="598083" y="0"/>
                    </a:moveTo>
                    <a:cubicBezTo>
                      <a:pt x="576997" y="0"/>
                      <a:pt x="557828" y="0"/>
                      <a:pt x="536741" y="0"/>
                    </a:cubicBezTo>
                    <a:cubicBezTo>
                      <a:pt x="536741" y="0"/>
                      <a:pt x="536741" y="0"/>
                      <a:pt x="536741" y="0"/>
                    </a:cubicBezTo>
                    <a:cubicBezTo>
                      <a:pt x="502237" y="0"/>
                      <a:pt x="465815" y="0"/>
                      <a:pt x="431310" y="0"/>
                    </a:cubicBezTo>
                    <a:cubicBezTo>
                      <a:pt x="431310" y="0"/>
                      <a:pt x="431310" y="0"/>
                      <a:pt x="431310" y="0"/>
                    </a:cubicBezTo>
                    <a:cubicBezTo>
                      <a:pt x="394888" y="0"/>
                      <a:pt x="358467" y="0"/>
                      <a:pt x="322045" y="0"/>
                    </a:cubicBezTo>
                    <a:cubicBezTo>
                      <a:pt x="322045" y="0"/>
                      <a:pt x="322045" y="0"/>
                      <a:pt x="322045" y="0"/>
                    </a:cubicBezTo>
                    <a:cubicBezTo>
                      <a:pt x="274122" y="0"/>
                      <a:pt x="226198" y="0"/>
                      <a:pt x="178275" y="0"/>
                    </a:cubicBezTo>
                    <a:cubicBezTo>
                      <a:pt x="178275" y="0"/>
                      <a:pt x="178275" y="0"/>
                      <a:pt x="178275" y="0"/>
                    </a:cubicBezTo>
                    <a:cubicBezTo>
                      <a:pt x="128435" y="0"/>
                      <a:pt x="76677" y="0"/>
                      <a:pt x="26838" y="0"/>
                    </a:cubicBezTo>
                    <a:cubicBezTo>
                      <a:pt x="9585" y="0"/>
                      <a:pt x="0" y="9582"/>
                      <a:pt x="0" y="22998"/>
                    </a:cubicBezTo>
                    <a:cubicBezTo>
                      <a:pt x="0" y="36413"/>
                      <a:pt x="9585" y="45996"/>
                      <a:pt x="26838" y="45996"/>
                    </a:cubicBezTo>
                    <a:cubicBezTo>
                      <a:pt x="51757" y="45996"/>
                      <a:pt x="78594" y="45996"/>
                      <a:pt x="103515" y="45996"/>
                    </a:cubicBezTo>
                    <a:cubicBezTo>
                      <a:pt x="128435" y="45996"/>
                      <a:pt x="151438" y="45996"/>
                      <a:pt x="176358" y="45996"/>
                    </a:cubicBezTo>
                    <a:cubicBezTo>
                      <a:pt x="199362" y="45996"/>
                      <a:pt x="224281" y="45996"/>
                      <a:pt x="247285" y="45996"/>
                    </a:cubicBezTo>
                    <a:cubicBezTo>
                      <a:pt x="266454" y="45996"/>
                      <a:pt x="283706" y="45996"/>
                      <a:pt x="302876" y="45996"/>
                    </a:cubicBezTo>
                    <a:cubicBezTo>
                      <a:pt x="320128" y="45996"/>
                      <a:pt x="339297" y="45996"/>
                      <a:pt x="356550" y="45996"/>
                    </a:cubicBezTo>
                    <a:cubicBezTo>
                      <a:pt x="373802" y="45996"/>
                      <a:pt x="391055" y="45996"/>
                      <a:pt x="410224" y="45996"/>
                    </a:cubicBezTo>
                    <a:cubicBezTo>
                      <a:pt x="427476" y="45996"/>
                      <a:pt x="444729" y="45996"/>
                      <a:pt x="461981" y="45996"/>
                    </a:cubicBezTo>
                    <a:cubicBezTo>
                      <a:pt x="471566" y="45996"/>
                      <a:pt x="483067" y="45996"/>
                      <a:pt x="492652" y="45996"/>
                    </a:cubicBezTo>
                    <a:cubicBezTo>
                      <a:pt x="502237" y="45996"/>
                      <a:pt x="513738" y="45996"/>
                      <a:pt x="523323" y="45996"/>
                    </a:cubicBezTo>
                    <a:cubicBezTo>
                      <a:pt x="548243" y="45996"/>
                      <a:pt x="573163" y="45996"/>
                      <a:pt x="600000" y="45996"/>
                    </a:cubicBezTo>
                    <a:cubicBezTo>
                      <a:pt x="617253" y="45996"/>
                      <a:pt x="626837" y="36413"/>
                      <a:pt x="626837" y="22998"/>
                    </a:cubicBezTo>
                    <a:cubicBezTo>
                      <a:pt x="626837" y="9582"/>
                      <a:pt x="615336" y="0"/>
                      <a:pt x="598083" y="0"/>
                    </a:cubicBezTo>
                    <a:close/>
                  </a:path>
                </a:pathLst>
              </a:custGeom>
              <a:solidFill>
                <a:srgbClr val="000000"/>
              </a:solidFill>
              <a:ln w="19162" cap="flat">
                <a:noFill/>
                <a:prstDash val="solid"/>
                <a:miter/>
              </a:ln>
            </p:spPr>
            <p:txBody>
              <a:bodyPr rtlCol="0" anchor="ctr"/>
              <a:lstStyle/>
              <a:p>
                <a:endParaRPr lang="en-US"/>
              </a:p>
            </p:txBody>
          </p:sp>
        </p:grpSp>
      </p:grpSp>
      <p:grpSp>
        <p:nvGrpSpPr>
          <p:cNvPr id="29" name="Graphic 3">
            <a:extLst>
              <a:ext uri="{FF2B5EF4-FFF2-40B4-BE49-F238E27FC236}">
                <a16:creationId xmlns:a16="http://schemas.microsoft.com/office/drawing/2014/main" id="{37BC979C-885B-8EE0-D7AA-9F69FC5AAD5D}"/>
              </a:ext>
            </a:extLst>
          </p:cNvPr>
          <p:cNvGrpSpPr>
            <a:grpSpLocks noChangeAspect="1"/>
          </p:cNvGrpSpPr>
          <p:nvPr/>
        </p:nvGrpSpPr>
        <p:grpSpPr>
          <a:xfrm>
            <a:off x="6302709" y="3229556"/>
            <a:ext cx="578696" cy="579852"/>
            <a:chOff x="2694219" y="430095"/>
            <a:chExt cx="1090872" cy="1093052"/>
          </a:xfrm>
        </p:grpSpPr>
        <p:sp>
          <p:nvSpPr>
            <p:cNvPr id="30" name="Freeform 29">
              <a:extLst>
                <a:ext uri="{FF2B5EF4-FFF2-40B4-BE49-F238E27FC236}">
                  <a16:creationId xmlns:a16="http://schemas.microsoft.com/office/drawing/2014/main" id="{1A40CC4D-E913-6A71-8D8C-5FD2A4B2BDF1}"/>
                </a:ext>
              </a:extLst>
            </p:cNvPr>
            <p:cNvSpPr/>
            <p:nvPr/>
          </p:nvSpPr>
          <p:spPr>
            <a:xfrm>
              <a:off x="2904664" y="463008"/>
              <a:ext cx="674720" cy="674719"/>
            </a:xfrm>
            <a:custGeom>
              <a:avLst/>
              <a:gdLst>
                <a:gd name="connsiteX0" fmla="*/ 647292 w 674720"/>
                <a:gd name="connsiteY0" fmla="*/ 282505 h 674719"/>
                <a:gd name="connsiteX1" fmla="*/ 625351 w 674720"/>
                <a:gd name="connsiteY1" fmla="*/ 260562 h 674719"/>
                <a:gd name="connsiteX2" fmla="*/ 595179 w 674720"/>
                <a:gd name="connsiteY2" fmla="*/ 189251 h 674719"/>
                <a:gd name="connsiteX3" fmla="*/ 595179 w 674720"/>
                <a:gd name="connsiteY3" fmla="*/ 156338 h 674719"/>
                <a:gd name="connsiteX4" fmla="*/ 589695 w 674720"/>
                <a:gd name="connsiteY4" fmla="*/ 112453 h 674719"/>
                <a:gd name="connsiteX5" fmla="*/ 562267 w 674720"/>
                <a:gd name="connsiteY5" fmla="*/ 85026 h 674719"/>
                <a:gd name="connsiteX6" fmla="*/ 518382 w 674720"/>
                <a:gd name="connsiteY6" fmla="*/ 79540 h 674719"/>
                <a:gd name="connsiteX7" fmla="*/ 485468 w 674720"/>
                <a:gd name="connsiteY7" fmla="*/ 79540 h 674719"/>
                <a:gd name="connsiteX8" fmla="*/ 414157 w 674720"/>
                <a:gd name="connsiteY8" fmla="*/ 49370 h 674719"/>
                <a:gd name="connsiteX9" fmla="*/ 392215 w 674720"/>
                <a:gd name="connsiteY9" fmla="*/ 27428 h 674719"/>
                <a:gd name="connsiteX10" fmla="*/ 356560 w 674720"/>
                <a:gd name="connsiteY10" fmla="*/ 0 h 674719"/>
                <a:gd name="connsiteX11" fmla="*/ 318160 w 674720"/>
                <a:gd name="connsiteY11" fmla="*/ 0 h 674719"/>
                <a:gd name="connsiteX12" fmla="*/ 282505 w 674720"/>
                <a:gd name="connsiteY12" fmla="*/ 27428 h 674719"/>
                <a:gd name="connsiteX13" fmla="*/ 260563 w 674720"/>
                <a:gd name="connsiteY13" fmla="*/ 49370 h 674719"/>
                <a:gd name="connsiteX14" fmla="*/ 189250 w 674720"/>
                <a:gd name="connsiteY14" fmla="*/ 79540 h 674719"/>
                <a:gd name="connsiteX15" fmla="*/ 156336 w 674720"/>
                <a:gd name="connsiteY15" fmla="*/ 79540 h 674719"/>
                <a:gd name="connsiteX16" fmla="*/ 112453 w 674720"/>
                <a:gd name="connsiteY16" fmla="*/ 85026 h 674719"/>
                <a:gd name="connsiteX17" fmla="*/ 85025 w 674720"/>
                <a:gd name="connsiteY17" fmla="*/ 112453 h 674719"/>
                <a:gd name="connsiteX18" fmla="*/ 79539 w 674720"/>
                <a:gd name="connsiteY18" fmla="*/ 156338 h 674719"/>
                <a:gd name="connsiteX19" fmla="*/ 79539 w 674720"/>
                <a:gd name="connsiteY19" fmla="*/ 189251 h 674719"/>
                <a:gd name="connsiteX20" fmla="*/ 49369 w 674720"/>
                <a:gd name="connsiteY20" fmla="*/ 260562 h 674719"/>
                <a:gd name="connsiteX21" fmla="*/ 27428 w 674720"/>
                <a:gd name="connsiteY21" fmla="*/ 282505 h 674719"/>
                <a:gd name="connsiteX22" fmla="*/ 0 w 674720"/>
                <a:gd name="connsiteY22" fmla="*/ 318161 h 674719"/>
                <a:gd name="connsiteX23" fmla="*/ 0 w 674720"/>
                <a:gd name="connsiteY23" fmla="*/ 318161 h 674719"/>
                <a:gd name="connsiteX24" fmla="*/ 0 w 674720"/>
                <a:gd name="connsiteY24" fmla="*/ 356559 h 674719"/>
                <a:gd name="connsiteX25" fmla="*/ 27428 w 674720"/>
                <a:gd name="connsiteY25" fmla="*/ 392215 h 674719"/>
                <a:gd name="connsiteX26" fmla="*/ 49369 w 674720"/>
                <a:gd name="connsiteY26" fmla="*/ 414157 h 674719"/>
                <a:gd name="connsiteX27" fmla="*/ 79539 w 674720"/>
                <a:gd name="connsiteY27" fmla="*/ 485469 h 674719"/>
                <a:gd name="connsiteX28" fmla="*/ 79539 w 674720"/>
                <a:gd name="connsiteY28" fmla="*/ 518382 h 674719"/>
                <a:gd name="connsiteX29" fmla="*/ 85025 w 674720"/>
                <a:gd name="connsiteY29" fmla="*/ 562266 h 674719"/>
                <a:gd name="connsiteX30" fmla="*/ 112453 w 674720"/>
                <a:gd name="connsiteY30" fmla="*/ 589694 h 674719"/>
                <a:gd name="connsiteX31" fmla="*/ 156336 w 674720"/>
                <a:gd name="connsiteY31" fmla="*/ 595180 h 674719"/>
                <a:gd name="connsiteX32" fmla="*/ 189250 w 674720"/>
                <a:gd name="connsiteY32" fmla="*/ 595180 h 674719"/>
                <a:gd name="connsiteX33" fmla="*/ 260563 w 674720"/>
                <a:gd name="connsiteY33" fmla="*/ 625350 h 674719"/>
                <a:gd name="connsiteX34" fmla="*/ 282505 w 674720"/>
                <a:gd name="connsiteY34" fmla="*/ 647292 h 674719"/>
                <a:gd name="connsiteX35" fmla="*/ 318160 w 674720"/>
                <a:gd name="connsiteY35" fmla="*/ 674720 h 674719"/>
                <a:gd name="connsiteX36" fmla="*/ 356560 w 674720"/>
                <a:gd name="connsiteY36" fmla="*/ 674720 h 674719"/>
                <a:gd name="connsiteX37" fmla="*/ 392215 w 674720"/>
                <a:gd name="connsiteY37" fmla="*/ 647292 h 674719"/>
                <a:gd name="connsiteX38" fmla="*/ 414157 w 674720"/>
                <a:gd name="connsiteY38" fmla="*/ 625350 h 674719"/>
                <a:gd name="connsiteX39" fmla="*/ 485468 w 674720"/>
                <a:gd name="connsiteY39" fmla="*/ 595180 h 674719"/>
                <a:gd name="connsiteX40" fmla="*/ 518382 w 674720"/>
                <a:gd name="connsiteY40" fmla="*/ 595180 h 674719"/>
                <a:gd name="connsiteX41" fmla="*/ 562267 w 674720"/>
                <a:gd name="connsiteY41" fmla="*/ 589694 h 674719"/>
                <a:gd name="connsiteX42" fmla="*/ 589695 w 674720"/>
                <a:gd name="connsiteY42" fmla="*/ 562266 h 674719"/>
                <a:gd name="connsiteX43" fmla="*/ 595179 w 674720"/>
                <a:gd name="connsiteY43" fmla="*/ 518382 h 674719"/>
                <a:gd name="connsiteX44" fmla="*/ 595179 w 674720"/>
                <a:gd name="connsiteY44" fmla="*/ 485469 h 674719"/>
                <a:gd name="connsiteX45" fmla="*/ 625351 w 674720"/>
                <a:gd name="connsiteY45" fmla="*/ 414157 h 674719"/>
                <a:gd name="connsiteX46" fmla="*/ 647292 w 674720"/>
                <a:gd name="connsiteY46" fmla="*/ 392215 h 674719"/>
                <a:gd name="connsiteX47" fmla="*/ 674720 w 674720"/>
                <a:gd name="connsiteY47" fmla="*/ 359302 h 674719"/>
                <a:gd name="connsiteX48" fmla="*/ 674720 w 674720"/>
                <a:gd name="connsiteY48" fmla="*/ 318161 h 674719"/>
                <a:gd name="connsiteX49" fmla="*/ 647292 w 674720"/>
                <a:gd name="connsiteY49" fmla="*/ 282505 h 674719"/>
                <a:gd name="connsiteX50" fmla="*/ 342846 w 674720"/>
                <a:gd name="connsiteY50" fmla="*/ 554038 h 674719"/>
                <a:gd name="connsiteX51" fmla="*/ 112453 w 674720"/>
                <a:gd name="connsiteY51" fmla="*/ 323646 h 674719"/>
                <a:gd name="connsiteX52" fmla="*/ 342846 w 674720"/>
                <a:gd name="connsiteY52" fmla="*/ 93254 h 674719"/>
                <a:gd name="connsiteX53" fmla="*/ 573237 w 674720"/>
                <a:gd name="connsiteY53" fmla="*/ 323646 h 674719"/>
                <a:gd name="connsiteX54" fmla="*/ 342846 w 674720"/>
                <a:gd name="connsiteY54" fmla="*/ 554038 h 67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74720" h="674719">
                  <a:moveTo>
                    <a:pt x="647292" y="282505"/>
                  </a:moveTo>
                  <a:cubicBezTo>
                    <a:pt x="636321" y="279762"/>
                    <a:pt x="628093" y="271534"/>
                    <a:pt x="625351" y="260562"/>
                  </a:cubicBezTo>
                  <a:cubicBezTo>
                    <a:pt x="619865" y="235878"/>
                    <a:pt x="608893" y="211193"/>
                    <a:pt x="595179" y="189251"/>
                  </a:cubicBezTo>
                  <a:cubicBezTo>
                    <a:pt x="589695" y="178280"/>
                    <a:pt x="589695" y="167309"/>
                    <a:pt x="595179" y="156338"/>
                  </a:cubicBezTo>
                  <a:cubicBezTo>
                    <a:pt x="603409" y="142624"/>
                    <a:pt x="600665" y="123424"/>
                    <a:pt x="589695" y="112453"/>
                  </a:cubicBezTo>
                  <a:lnTo>
                    <a:pt x="562267" y="85026"/>
                  </a:lnTo>
                  <a:cubicBezTo>
                    <a:pt x="551296" y="74055"/>
                    <a:pt x="532096" y="71312"/>
                    <a:pt x="518382" y="79540"/>
                  </a:cubicBezTo>
                  <a:cubicBezTo>
                    <a:pt x="507412" y="85026"/>
                    <a:pt x="496440" y="85026"/>
                    <a:pt x="485468" y="79540"/>
                  </a:cubicBezTo>
                  <a:cubicBezTo>
                    <a:pt x="463527" y="65826"/>
                    <a:pt x="438843" y="57598"/>
                    <a:pt x="414157" y="49370"/>
                  </a:cubicBezTo>
                  <a:cubicBezTo>
                    <a:pt x="403185" y="46627"/>
                    <a:pt x="394958" y="38399"/>
                    <a:pt x="392215" y="27428"/>
                  </a:cubicBezTo>
                  <a:cubicBezTo>
                    <a:pt x="389472" y="10971"/>
                    <a:pt x="373016" y="0"/>
                    <a:pt x="356560" y="0"/>
                  </a:cubicBezTo>
                  <a:lnTo>
                    <a:pt x="318160" y="0"/>
                  </a:lnTo>
                  <a:cubicBezTo>
                    <a:pt x="301704" y="0"/>
                    <a:pt x="285247" y="10971"/>
                    <a:pt x="282505" y="27428"/>
                  </a:cubicBezTo>
                  <a:cubicBezTo>
                    <a:pt x="279761" y="38399"/>
                    <a:pt x="271533" y="46627"/>
                    <a:pt x="260563" y="49370"/>
                  </a:cubicBezTo>
                  <a:cubicBezTo>
                    <a:pt x="235877" y="54855"/>
                    <a:pt x="211192" y="65826"/>
                    <a:pt x="189250" y="79540"/>
                  </a:cubicBezTo>
                  <a:cubicBezTo>
                    <a:pt x="178280" y="85026"/>
                    <a:pt x="167308" y="85026"/>
                    <a:pt x="156336" y="79540"/>
                  </a:cubicBezTo>
                  <a:cubicBezTo>
                    <a:pt x="142623" y="71312"/>
                    <a:pt x="123425" y="74055"/>
                    <a:pt x="112453" y="85026"/>
                  </a:cubicBezTo>
                  <a:lnTo>
                    <a:pt x="85025" y="112453"/>
                  </a:lnTo>
                  <a:cubicBezTo>
                    <a:pt x="74053" y="123424"/>
                    <a:pt x="71311" y="142624"/>
                    <a:pt x="79539" y="156338"/>
                  </a:cubicBezTo>
                  <a:cubicBezTo>
                    <a:pt x="85025" y="167309"/>
                    <a:pt x="85025" y="178280"/>
                    <a:pt x="79539" y="189251"/>
                  </a:cubicBezTo>
                  <a:cubicBezTo>
                    <a:pt x="65825" y="211193"/>
                    <a:pt x="57597" y="235878"/>
                    <a:pt x="49369" y="260562"/>
                  </a:cubicBezTo>
                  <a:cubicBezTo>
                    <a:pt x="46626" y="271534"/>
                    <a:pt x="38398" y="279762"/>
                    <a:pt x="27428" y="282505"/>
                  </a:cubicBezTo>
                  <a:cubicBezTo>
                    <a:pt x="10970" y="285247"/>
                    <a:pt x="0" y="301704"/>
                    <a:pt x="0" y="318161"/>
                  </a:cubicBezTo>
                  <a:lnTo>
                    <a:pt x="0" y="318161"/>
                  </a:lnTo>
                  <a:lnTo>
                    <a:pt x="0" y="356559"/>
                  </a:lnTo>
                  <a:cubicBezTo>
                    <a:pt x="0" y="373016"/>
                    <a:pt x="10970" y="389472"/>
                    <a:pt x="27428" y="392215"/>
                  </a:cubicBezTo>
                  <a:cubicBezTo>
                    <a:pt x="38398" y="394958"/>
                    <a:pt x="46626" y="403186"/>
                    <a:pt x="49369" y="414157"/>
                  </a:cubicBezTo>
                  <a:cubicBezTo>
                    <a:pt x="54855" y="438842"/>
                    <a:pt x="65825" y="463527"/>
                    <a:pt x="79539" y="485469"/>
                  </a:cubicBezTo>
                  <a:cubicBezTo>
                    <a:pt x="85025" y="496440"/>
                    <a:pt x="85025" y="507411"/>
                    <a:pt x="79539" y="518382"/>
                  </a:cubicBezTo>
                  <a:cubicBezTo>
                    <a:pt x="71311" y="532096"/>
                    <a:pt x="74053" y="551295"/>
                    <a:pt x="85025" y="562266"/>
                  </a:cubicBezTo>
                  <a:lnTo>
                    <a:pt x="112453" y="589694"/>
                  </a:lnTo>
                  <a:cubicBezTo>
                    <a:pt x="123425" y="600665"/>
                    <a:pt x="142623" y="603408"/>
                    <a:pt x="156336" y="595180"/>
                  </a:cubicBezTo>
                  <a:cubicBezTo>
                    <a:pt x="167308" y="589694"/>
                    <a:pt x="178280" y="589694"/>
                    <a:pt x="189250" y="595180"/>
                  </a:cubicBezTo>
                  <a:cubicBezTo>
                    <a:pt x="211192" y="608893"/>
                    <a:pt x="235877" y="617122"/>
                    <a:pt x="260563" y="625350"/>
                  </a:cubicBezTo>
                  <a:cubicBezTo>
                    <a:pt x="271533" y="628093"/>
                    <a:pt x="279761" y="636321"/>
                    <a:pt x="282505" y="647292"/>
                  </a:cubicBezTo>
                  <a:cubicBezTo>
                    <a:pt x="285247" y="663749"/>
                    <a:pt x="301704" y="674720"/>
                    <a:pt x="318160" y="674720"/>
                  </a:cubicBezTo>
                  <a:lnTo>
                    <a:pt x="356560" y="674720"/>
                  </a:lnTo>
                  <a:cubicBezTo>
                    <a:pt x="373016" y="674720"/>
                    <a:pt x="389472" y="663749"/>
                    <a:pt x="392215" y="647292"/>
                  </a:cubicBezTo>
                  <a:cubicBezTo>
                    <a:pt x="394958" y="636321"/>
                    <a:pt x="403185" y="628093"/>
                    <a:pt x="414157" y="625350"/>
                  </a:cubicBezTo>
                  <a:cubicBezTo>
                    <a:pt x="438843" y="619864"/>
                    <a:pt x="463527" y="608893"/>
                    <a:pt x="485468" y="595180"/>
                  </a:cubicBezTo>
                  <a:cubicBezTo>
                    <a:pt x="496440" y="589694"/>
                    <a:pt x="507412" y="589694"/>
                    <a:pt x="518382" y="595180"/>
                  </a:cubicBezTo>
                  <a:cubicBezTo>
                    <a:pt x="532096" y="603408"/>
                    <a:pt x="551296" y="600665"/>
                    <a:pt x="562267" y="589694"/>
                  </a:cubicBezTo>
                  <a:lnTo>
                    <a:pt x="589695" y="562266"/>
                  </a:lnTo>
                  <a:cubicBezTo>
                    <a:pt x="600665" y="551295"/>
                    <a:pt x="603409" y="532096"/>
                    <a:pt x="595179" y="518382"/>
                  </a:cubicBezTo>
                  <a:cubicBezTo>
                    <a:pt x="589695" y="507411"/>
                    <a:pt x="589695" y="496440"/>
                    <a:pt x="595179" y="485469"/>
                  </a:cubicBezTo>
                  <a:cubicBezTo>
                    <a:pt x="608893" y="463527"/>
                    <a:pt x="617123" y="438842"/>
                    <a:pt x="625351" y="414157"/>
                  </a:cubicBezTo>
                  <a:cubicBezTo>
                    <a:pt x="628093" y="403186"/>
                    <a:pt x="636321" y="394958"/>
                    <a:pt x="647292" y="392215"/>
                  </a:cubicBezTo>
                  <a:cubicBezTo>
                    <a:pt x="663748" y="389472"/>
                    <a:pt x="674720" y="375759"/>
                    <a:pt x="674720" y="359302"/>
                  </a:cubicBezTo>
                  <a:lnTo>
                    <a:pt x="674720" y="318161"/>
                  </a:lnTo>
                  <a:cubicBezTo>
                    <a:pt x="674720" y="301704"/>
                    <a:pt x="663748" y="287990"/>
                    <a:pt x="647292" y="282505"/>
                  </a:cubicBezTo>
                  <a:close/>
                  <a:moveTo>
                    <a:pt x="342846" y="554038"/>
                  </a:moveTo>
                  <a:cubicBezTo>
                    <a:pt x="216678" y="554038"/>
                    <a:pt x="112453" y="452556"/>
                    <a:pt x="112453" y="323646"/>
                  </a:cubicBezTo>
                  <a:cubicBezTo>
                    <a:pt x="112453" y="194736"/>
                    <a:pt x="213936" y="93254"/>
                    <a:pt x="342846" y="93254"/>
                  </a:cubicBezTo>
                  <a:cubicBezTo>
                    <a:pt x="471755" y="93254"/>
                    <a:pt x="573237" y="194736"/>
                    <a:pt x="573237" y="323646"/>
                  </a:cubicBezTo>
                  <a:cubicBezTo>
                    <a:pt x="573237" y="452556"/>
                    <a:pt x="469013" y="554038"/>
                    <a:pt x="342846" y="554038"/>
                  </a:cubicBezTo>
                  <a:close/>
                </a:path>
              </a:pathLst>
            </a:custGeom>
            <a:solidFill>
              <a:srgbClr val="E87A33"/>
            </a:solidFill>
            <a:ln w="27426" cap="flat">
              <a:noFill/>
              <a:prstDash val="solid"/>
              <a:miter/>
            </a:ln>
          </p:spPr>
          <p:txBody>
            <a:bodyPr rtlCol="0" anchor="ctr"/>
            <a:lstStyle/>
            <a:p>
              <a:endParaRPr lang="en-US"/>
            </a:p>
          </p:txBody>
        </p:sp>
        <p:grpSp>
          <p:nvGrpSpPr>
            <p:cNvPr id="33" name="Graphic 3">
              <a:extLst>
                <a:ext uri="{FF2B5EF4-FFF2-40B4-BE49-F238E27FC236}">
                  <a16:creationId xmlns:a16="http://schemas.microsoft.com/office/drawing/2014/main" id="{31DCA01C-8952-C712-AEBF-1D67AE2C156A}"/>
                </a:ext>
              </a:extLst>
            </p:cNvPr>
            <p:cNvGrpSpPr/>
            <p:nvPr/>
          </p:nvGrpSpPr>
          <p:grpSpPr>
            <a:xfrm>
              <a:off x="2694219" y="430095"/>
              <a:ext cx="1090872" cy="1093052"/>
              <a:chOff x="2694219" y="430095"/>
              <a:chExt cx="1090872" cy="1093052"/>
            </a:xfrm>
            <a:solidFill>
              <a:srgbClr val="000000"/>
            </a:solidFill>
          </p:grpSpPr>
          <p:sp>
            <p:nvSpPr>
              <p:cNvPr id="50" name="Freeform 49">
                <a:extLst>
                  <a:ext uri="{FF2B5EF4-FFF2-40B4-BE49-F238E27FC236}">
                    <a16:creationId xmlns:a16="http://schemas.microsoft.com/office/drawing/2014/main" id="{AED8CDF0-6094-AEAA-E64F-060203CF3091}"/>
                  </a:ext>
                </a:extLst>
              </p:cNvPr>
              <p:cNvSpPr/>
              <p:nvPr/>
            </p:nvSpPr>
            <p:spPr>
              <a:xfrm>
                <a:off x="2871751" y="430095"/>
                <a:ext cx="740547" cy="743288"/>
              </a:xfrm>
              <a:custGeom>
                <a:avLst/>
                <a:gdLst>
                  <a:gd name="connsiteX0" fmla="*/ 52112 w 740547"/>
                  <a:gd name="connsiteY0" fmla="*/ 458041 h 743288"/>
                  <a:gd name="connsiteX1" fmla="*/ 85025 w 740547"/>
                  <a:gd name="connsiteY1" fmla="*/ 534839 h 743288"/>
                  <a:gd name="connsiteX2" fmla="*/ 95997 w 740547"/>
                  <a:gd name="connsiteY2" fmla="*/ 619864 h 743288"/>
                  <a:gd name="connsiteX3" fmla="*/ 123425 w 740547"/>
                  <a:gd name="connsiteY3" fmla="*/ 647292 h 743288"/>
                  <a:gd name="connsiteX4" fmla="*/ 208450 w 740547"/>
                  <a:gd name="connsiteY4" fmla="*/ 658263 h 743288"/>
                  <a:gd name="connsiteX5" fmla="*/ 285247 w 740547"/>
                  <a:gd name="connsiteY5" fmla="*/ 691176 h 743288"/>
                  <a:gd name="connsiteX6" fmla="*/ 351074 w 740547"/>
                  <a:gd name="connsiteY6" fmla="*/ 743289 h 743288"/>
                  <a:gd name="connsiteX7" fmla="*/ 389473 w 740547"/>
                  <a:gd name="connsiteY7" fmla="*/ 743289 h 743288"/>
                  <a:gd name="connsiteX8" fmla="*/ 455299 w 740547"/>
                  <a:gd name="connsiteY8" fmla="*/ 691176 h 743288"/>
                  <a:gd name="connsiteX9" fmla="*/ 532096 w 740547"/>
                  <a:gd name="connsiteY9" fmla="*/ 658263 h 743288"/>
                  <a:gd name="connsiteX10" fmla="*/ 617123 w 740547"/>
                  <a:gd name="connsiteY10" fmla="*/ 647292 h 743288"/>
                  <a:gd name="connsiteX11" fmla="*/ 644550 w 740547"/>
                  <a:gd name="connsiteY11" fmla="*/ 619864 h 743288"/>
                  <a:gd name="connsiteX12" fmla="*/ 655520 w 740547"/>
                  <a:gd name="connsiteY12" fmla="*/ 534839 h 743288"/>
                  <a:gd name="connsiteX13" fmla="*/ 688434 w 740547"/>
                  <a:gd name="connsiteY13" fmla="*/ 458041 h 743288"/>
                  <a:gd name="connsiteX14" fmla="*/ 740547 w 740547"/>
                  <a:gd name="connsiteY14" fmla="*/ 392215 h 743288"/>
                  <a:gd name="connsiteX15" fmla="*/ 740547 w 740547"/>
                  <a:gd name="connsiteY15" fmla="*/ 351074 h 743288"/>
                  <a:gd name="connsiteX16" fmla="*/ 688434 w 740547"/>
                  <a:gd name="connsiteY16" fmla="*/ 285247 h 743288"/>
                  <a:gd name="connsiteX17" fmla="*/ 655520 w 740547"/>
                  <a:gd name="connsiteY17" fmla="*/ 208450 h 743288"/>
                  <a:gd name="connsiteX18" fmla="*/ 644550 w 740547"/>
                  <a:gd name="connsiteY18" fmla="*/ 123424 h 743288"/>
                  <a:gd name="connsiteX19" fmla="*/ 617123 w 740547"/>
                  <a:gd name="connsiteY19" fmla="*/ 95997 h 743288"/>
                  <a:gd name="connsiteX20" fmla="*/ 532096 w 740547"/>
                  <a:gd name="connsiteY20" fmla="*/ 85026 h 743288"/>
                  <a:gd name="connsiteX21" fmla="*/ 455299 w 740547"/>
                  <a:gd name="connsiteY21" fmla="*/ 52113 h 743288"/>
                  <a:gd name="connsiteX22" fmla="*/ 389473 w 740547"/>
                  <a:gd name="connsiteY22" fmla="*/ 0 h 743288"/>
                  <a:gd name="connsiteX23" fmla="*/ 351074 w 740547"/>
                  <a:gd name="connsiteY23" fmla="*/ 0 h 743288"/>
                  <a:gd name="connsiteX24" fmla="*/ 285247 w 740547"/>
                  <a:gd name="connsiteY24" fmla="*/ 52113 h 743288"/>
                  <a:gd name="connsiteX25" fmla="*/ 208450 w 740547"/>
                  <a:gd name="connsiteY25" fmla="*/ 85026 h 743288"/>
                  <a:gd name="connsiteX26" fmla="*/ 123425 w 740547"/>
                  <a:gd name="connsiteY26" fmla="*/ 95997 h 743288"/>
                  <a:gd name="connsiteX27" fmla="*/ 95997 w 740547"/>
                  <a:gd name="connsiteY27" fmla="*/ 123424 h 743288"/>
                  <a:gd name="connsiteX28" fmla="*/ 85025 w 740547"/>
                  <a:gd name="connsiteY28" fmla="*/ 208450 h 743288"/>
                  <a:gd name="connsiteX29" fmla="*/ 52112 w 740547"/>
                  <a:gd name="connsiteY29" fmla="*/ 285247 h 743288"/>
                  <a:gd name="connsiteX30" fmla="*/ 0 w 740547"/>
                  <a:gd name="connsiteY30" fmla="*/ 351074 h 743288"/>
                  <a:gd name="connsiteX31" fmla="*/ 0 w 740547"/>
                  <a:gd name="connsiteY31" fmla="*/ 389472 h 743288"/>
                  <a:gd name="connsiteX32" fmla="*/ 52112 w 740547"/>
                  <a:gd name="connsiteY32" fmla="*/ 458041 h 743288"/>
                  <a:gd name="connsiteX33" fmla="*/ 52112 w 740547"/>
                  <a:gd name="connsiteY33" fmla="*/ 458041 h 743288"/>
                  <a:gd name="connsiteX34" fmla="*/ 30170 w 740547"/>
                  <a:gd name="connsiteY34" fmla="*/ 351074 h 743288"/>
                  <a:gd name="connsiteX35" fmla="*/ 57597 w 740547"/>
                  <a:gd name="connsiteY35" fmla="*/ 315418 h 743288"/>
                  <a:gd name="connsiteX36" fmla="*/ 79539 w 740547"/>
                  <a:gd name="connsiteY36" fmla="*/ 293475 h 743288"/>
                  <a:gd name="connsiteX37" fmla="*/ 109711 w 740547"/>
                  <a:gd name="connsiteY37" fmla="*/ 222164 h 743288"/>
                  <a:gd name="connsiteX38" fmla="*/ 109711 w 740547"/>
                  <a:gd name="connsiteY38" fmla="*/ 189251 h 743288"/>
                  <a:gd name="connsiteX39" fmla="*/ 115197 w 740547"/>
                  <a:gd name="connsiteY39" fmla="*/ 145366 h 743288"/>
                  <a:gd name="connsiteX40" fmla="*/ 142624 w 740547"/>
                  <a:gd name="connsiteY40" fmla="*/ 117939 h 743288"/>
                  <a:gd name="connsiteX41" fmla="*/ 186508 w 740547"/>
                  <a:gd name="connsiteY41" fmla="*/ 112453 h 743288"/>
                  <a:gd name="connsiteX42" fmla="*/ 219421 w 740547"/>
                  <a:gd name="connsiteY42" fmla="*/ 112453 h 743288"/>
                  <a:gd name="connsiteX43" fmla="*/ 290733 w 740547"/>
                  <a:gd name="connsiteY43" fmla="*/ 82283 h 743288"/>
                  <a:gd name="connsiteX44" fmla="*/ 312674 w 740547"/>
                  <a:gd name="connsiteY44" fmla="*/ 60341 h 743288"/>
                  <a:gd name="connsiteX45" fmla="*/ 348332 w 740547"/>
                  <a:gd name="connsiteY45" fmla="*/ 32913 h 743288"/>
                  <a:gd name="connsiteX46" fmla="*/ 386730 w 740547"/>
                  <a:gd name="connsiteY46" fmla="*/ 32913 h 743288"/>
                  <a:gd name="connsiteX47" fmla="*/ 422385 w 740547"/>
                  <a:gd name="connsiteY47" fmla="*/ 60341 h 743288"/>
                  <a:gd name="connsiteX48" fmla="*/ 444329 w 740547"/>
                  <a:gd name="connsiteY48" fmla="*/ 82283 h 743288"/>
                  <a:gd name="connsiteX49" fmla="*/ 515640 w 740547"/>
                  <a:gd name="connsiteY49" fmla="*/ 112453 h 743288"/>
                  <a:gd name="connsiteX50" fmla="*/ 548553 w 740547"/>
                  <a:gd name="connsiteY50" fmla="*/ 112453 h 743288"/>
                  <a:gd name="connsiteX51" fmla="*/ 592437 w 740547"/>
                  <a:gd name="connsiteY51" fmla="*/ 117939 h 743288"/>
                  <a:gd name="connsiteX52" fmla="*/ 619865 w 740547"/>
                  <a:gd name="connsiteY52" fmla="*/ 145366 h 743288"/>
                  <a:gd name="connsiteX53" fmla="*/ 625351 w 740547"/>
                  <a:gd name="connsiteY53" fmla="*/ 189251 h 743288"/>
                  <a:gd name="connsiteX54" fmla="*/ 625351 w 740547"/>
                  <a:gd name="connsiteY54" fmla="*/ 222164 h 743288"/>
                  <a:gd name="connsiteX55" fmla="*/ 655520 w 740547"/>
                  <a:gd name="connsiteY55" fmla="*/ 293475 h 743288"/>
                  <a:gd name="connsiteX56" fmla="*/ 677464 w 740547"/>
                  <a:gd name="connsiteY56" fmla="*/ 315418 h 743288"/>
                  <a:gd name="connsiteX57" fmla="*/ 704892 w 740547"/>
                  <a:gd name="connsiteY57" fmla="*/ 348331 h 743288"/>
                  <a:gd name="connsiteX58" fmla="*/ 704892 w 740547"/>
                  <a:gd name="connsiteY58" fmla="*/ 389472 h 743288"/>
                  <a:gd name="connsiteX59" fmla="*/ 677464 w 740547"/>
                  <a:gd name="connsiteY59" fmla="*/ 422385 h 743288"/>
                  <a:gd name="connsiteX60" fmla="*/ 655520 w 740547"/>
                  <a:gd name="connsiteY60" fmla="*/ 444327 h 743288"/>
                  <a:gd name="connsiteX61" fmla="*/ 625351 w 740547"/>
                  <a:gd name="connsiteY61" fmla="*/ 515639 h 743288"/>
                  <a:gd name="connsiteX62" fmla="*/ 625351 w 740547"/>
                  <a:gd name="connsiteY62" fmla="*/ 548552 h 743288"/>
                  <a:gd name="connsiteX63" fmla="*/ 619865 w 740547"/>
                  <a:gd name="connsiteY63" fmla="*/ 592437 h 743288"/>
                  <a:gd name="connsiteX64" fmla="*/ 592437 w 740547"/>
                  <a:gd name="connsiteY64" fmla="*/ 619864 h 743288"/>
                  <a:gd name="connsiteX65" fmla="*/ 548553 w 740547"/>
                  <a:gd name="connsiteY65" fmla="*/ 625350 h 743288"/>
                  <a:gd name="connsiteX66" fmla="*/ 515640 w 740547"/>
                  <a:gd name="connsiteY66" fmla="*/ 625350 h 743288"/>
                  <a:gd name="connsiteX67" fmla="*/ 444329 w 740547"/>
                  <a:gd name="connsiteY67" fmla="*/ 655520 h 743288"/>
                  <a:gd name="connsiteX68" fmla="*/ 422385 w 740547"/>
                  <a:gd name="connsiteY68" fmla="*/ 677462 h 743288"/>
                  <a:gd name="connsiteX69" fmla="*/ 386730 w 740547"/>
                  <a:gd name="connsiteY69" fmla="*/ 704890 h 743288"/>
                  <a:gd name="connsiteX70" fmla="*/ 348332 w 740547"/>
                  <a:gd name="connsiteY70" fmla="*/ 704890 h 743288"/>
                  <a:gd name="connsiteX71" fmla="*/ 312674 w 740547"/>
                  <a:gd name="connsiteY71" fmla="*/ 677462 h 743288"/>
                  <a:gd name="connsiteX72" fmla="*/ 290733 w 740547"/>
                  <a:gd name="connsiteY72" fmla="*/ 655520 h 743288"/>
                  <a:gd name="connsiteX73" fmla="*/ 219421 w 740547"/>
                  <a:gd name="connsiteY73" fmla="*/ 625350 h 743288"/>
                  <a:gd name="connsiteX74" fmla="*/ 186508 w 740547"/>
                  <a:gd name="connsiteY74" fmla="*/ 625350 h 743288"/>
                  <a:gd name="connsiteX75" fmla="*/ 142624 w 740547"/>
                  <a:gd name="connsiteY75" fmla="*/ 619864 h 743288"/>
                  <a:gd name="connsiteX76" fmla="*/ 115197 w 740547"/>
                  <a:gd name="connsiteY76" fmla="*/ 592437 h 743288"/>
                  <a:gd name="connsiteX77" fmla="*/ 109711 w 740547"/>
                  <a:gd name="connsiteY77" fmla="*/ 548552 h 743288"/>
                  <a:gd name="connsiteX78" fmla="*/ 109711 w 740547"/>
                  <a:gd name="connsiteY78" fmla="*/ 515639 h 743288"/>
                  <a:gd name="connsiteX79" fmla="*/ 79539 w 740547"/>
                  <a:gd name="connsiteY79" fmla="*/ 444327 h 743288"/>
                  <a:gd name="connsiteX80" fmla="*/ 57597 w 740547"/>
                  <a:gd name="connsiteY80" fmla="*/ 422385 h 743288"/>
                  <a:gd name="connsiteX81" fmla="*/ 30170 w 740547"/>
                  <a:gd name="connsiteY81" fmla="*/ 386729 h 743288"/>
                  <a:gd name="connsiteX82" fmla="*/ 30170 w 740547"/>
                  <a:gd name="connsiteY82" fmla="*/ 351074 h 743288"/>
                  <a:gd name="connsiteX83" fmla="*/ 30170 w 740547"/>
                  <a:gd name="connsiteY83" fmla="*/ 351074 h 74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40547" h="743288">
                    <a:moveTo>
                      <a:pt x="52112" y="458041"/>
                    </a:moveTo>
                    <a:cubicBezTo>
                      <a:pt x="60341" y="485469"/>
                      <a:pt x="71311" y="510154"/>
                      <a:pt x="85025" y="534839"/>
                    </a:cubicBezTo>
                    <a:cubicBezTo>
                      <a:pt x="68569" y="562266"/>
                      <a:pt x="74055" y="595179"/>
                      <a:pt x="95997" y="619864"/>
                    </a:cubicBezTo>
                    <a:lnTo>
                      <a:pt x="123425" y="647292"/>
                    </a:lnTo>
                    <a:cubicBezTo>
                      <a:pt x="145366" y="669234"/>
                      <a:pt x="181022" y="674719"/>
                      <a:pt x="208450" y="658263"/>
                    </a:cubicBezTo>
                    <a:cubicBezTo>
                      <a:pt x="233135" y="671977"/>
                      <a:pt x="257819" y="682948"/>
                      <a:pt x="285247" y="691176"/>
                    </a:cubicBezTo>
                    <a:cubicBezTo>
                      <a:pt x="293476" y="721347"/>
                      <a:pt x="320904" y="743289"/>
                      <a:pt x="351074" y="743289"/>
                    </a:cubicBezTo>
                    <a:lnTo>
                      <a:pt x="389473" y="743289"/>
                    </a:lnTo>
                    <a:cubicBezTo>
                      <a:pt x="422385" y="743289"/>
                      <a:pt x="449813" y="721347"/>
                      <a:pt x="455299" y="691176"/>
                    </a:cubicBezTo>
                    <a:cubicBezTo>
                      <a:pt x="482726" y="682948"/>
                      <a:pt x="507412" y="671977"/>
                      <a:pt x="532096" y="658263"/>
                    </a:cubicBezTo>
                    <a:cubicBezTo>
                      <a:pt x="559524" y="674719"/>
                      <a:pt x="592437" y="669234"/>
                      <a:pt x="617123" y="647292"/>
                    </a:cubicBezTo>
                    <a:lnTo>
                      <a:pt x="644550" y="619864"/>
                    </a:lnTo>
                    <a:cubicBezTo>
                      <a:pt x="666492" y="597922"/>
                      <a:pt x="671978" y="562266"/>
                      <a:pt x="655520" y="534839"/>
                    </a:cubicBezTo>
                    <a:cubicBezTo>
                      <a:pt x="669234" y="510154"/>
                      <a:pt x="680206" y="485469"/>
                      <a:pt x="688434" y="458041"/>
                    </a:cubicBezTo>
                    <a:cubicBezTo>
                      <a:pt x="718605" y="449813"/>
                      <a:pt x="740547" y="425128"/>
                      <a:pt x="740547" y="392215"/>
                    </a:cubicBezTo>
                    <a:lnTo>
                      <a:pt x="740547" y="351074"/>
                    </a:lnTo>
                    <a:cubicBezTo>
                      <a:pt x="740547" y="320903"/>
                      <a:pt x="718605" y="293475"/>
                      <a:pt x="688434" y="285247"/>
                    </a:cubicBezTo>
                    <a:cubicBezTo>
                      <a:pt x="680206" y="257820"/>
                      <a:pt x="669234" y="233135"/>
                      <a:pt x="655520" y="208450"/>
                    </a:cubicBezTo>
                    <a:cubicBezTo>
                      <a:pt x="671978" y="181022"/>
                      <a:pt x="666492" y="148109"/>
                      <a:pt x="644550" y="123424"/>
                    </a:cubicBezTo>
                    <a:lnTo>
                      <a:pt x="617123" y="95997"/>
                    </a:lnTo>
                    <a:cubicBezTo>
                      <a:pt x="595181" y="74054"/>
                      <a:pt x="559524" y="68569"/>
                      <a:pt x="532096" y="85026"/>
                    </a:cubicBezTo>
                    <a:cubicBezTo>
                      <a:pt x="507412" y="71312"/>
                      <a:pt x="482726" y="60341"/>
                      <a:pt x="455299" y="52113"/>
                    </a:cubicBezTo>
                    <a:cubicBezTo>
                      <a:pt x="447071" y="21942"/>
                      <a:pt x="419643" y="0"/>
                      <a:pt x="389473" y="0"/>
                    </a:cubicBezTo>
                    <a:lnTo>
                      <a:pt x="351074" y="0"/>
                    </a:lnTo>
                    <a:cubicBezTo>
                      <a:pt x="318160" y="0"/>
                      <a:pt x="290733" y="21942"/>
                      <a:pt x="285247" y="52113"/>
                    </a:cubicBezTo>
                    <a:cubicBezTo>
                      <a:pt x="257819" y="60341"/>
                      <a:pt x="233135" y="71312"/>
                      <a:pt x="208450" y="85026"/>
                    </a:cubicBezTo>
                    <a:cubicBezTo>
                      <a:pt x="181022" y="68569"/>
                      <a:pt x="148108" y="74054"/>
                      <a:pt x="123425" y="95997"/>
                    </a:cubicBezTo>
                    <a:lnTo>
                      <a:pt x="95997" y="123424"/>
                    </a:lnTo>
                    <a:cubicBezTo>
                      <a:pt x="74055" y="145366"/>
                      <a:pt x="68569" y="181022"/>
                      <a:pt x="85025" y="208450"/>
                    </a:cubicBezTo>
                    <a:cubicBezTo>
                      <a:pt x="71311" y="233135"/>
                      <a:pt x="60341" y="257820"/>
                      <a:pt x="52112" y="285247"/>
                    </a:cubicBezTo>
                    <a:cubicBezTo>
                      <a:pt x="21942" y="293475"/>
                      <a:pt x="0" y="320903"/>
                      <a:pt x="0" y="351074"/>
                    </a:cubicBezTo>
                    <a:lnTo>
                      <a:pt x="0" y="389472"/>
                    </a:lnTo>
                    <a:cubicBezTo>
                      <a:pt x="0" y="422385"/>
                      <a:pt x="21942" y="449813"/>
                      <a:pt x="52112" y="458041"/>
                    </a:cubicBezTo>
                    <a:lnTo>
                      <a:pt x="52112" y="458041"/>
                    </a:lnTo>
                    <a:close/>
                    <a:moveTo>
                      <a:pt x="30170" y="351074"/>
                    </a:moveTo>
                    <a:cubicBezTo>
                      <a:pt x="30170" y="334617"/>
                      <a:pt x="41142" y="318160"/>
                      <a:pt x="57597" y="315418"/>
                    </a:cubicBezTo>
                    <a:cubicBezTo>
                      <a:pt x="68569" y="312675"/>
                      <a:pt x="76797" y="304447"/>
                      <a:pt x="79539" y="293475"/>
                    </a:cubicBezTo>
                    <a:cubicBezTo>
                      <a:pt x="85025" y="268791"/>
                      <a:pt x="95997" y="244106"/>
                      <a:pt x="109711" y="222164"/>
                    </a:cubicBezTo>
                    <a:cubicBezTo>
                      <a:pt x="115197" y="211193"/>
                      <a:pt x="115197" y="200222"/>
                      <a:pt x="109711" y="189251"/>
                    </a:cubicBezTo>
                    <a:cubicBezTo>
                      <a:pt x="101483" y="175537"/>
                      <a:pt x="104225" y="156337"/>
                      <a:pt x="115197" y="145366"/>
                    </a:cubicBezTo>
                    <a:lnTo>
                      <a:pt x="142624" y="117939"/>
                    </a:lnTo>
                    <a:cubicBezTo>
                      <a:pt x="153594" y="106968"/>
                      <a:pt x="172794" y="104225"/>
                      <a:pt x="186508" y="112453"/>
                    </a:cubicBezTo>
                    <a:cubicBezTo>
                      <a:pt x="197480" y="117939"/>
                      <a:pt x="208450" y="117939"/>
                      <a:pt x="219421" y="112453"/>
                    </a:cubicBezTo>
                    <a:cubicBezTo>
                      <a:pt x="241363" y="98739"/>
                      <a:pt x="266049" y="90511"/>
                      <a:pt x="290733" y="82283"/>
                    </a:cubicBezTo>
                    <a:cubicBezTo>
                      <a:pt x="301704" y="79540"/>
                      <a:pt x="309932" y="71312"/>
                      <a:pt x="312674" y="60341"/>
                    </a:cubicBezTo>
                    <a:cubicBezTo>
                      <a:pt x="315418" y="43884"/>
                      <a:pt x="331874" y="32913"/>
                      <a:pt x="348332" y="32913"/>
                    </a:cubicBezTo>
                    <a:lnTo>
                      <a:pt x="386730" y="32913"/>
                    </a:lnTo>
                    <a:cubicBezTo>
                      <a:pt x="403187" y="32913"/>
                      <a:pt x="419643" y="43884"/>
                      <a:pt x="422385" y="60341"/>
                    </a:cubicBezTo>
                    <a:cubicBezTo>
                      <a:pt x="425129" y="71312"/>
                      <a:pt x="433357" y="79540"/>
                      <a:pt x="444329" y="82283"/>
                    </a:cubicBezTo>
                    <a:cubicBezTo>
                      <a:pt x="469013" y="87768"/>
                      <a:pt x="493698" y="98739"/>
                      <a:pt x="515640" y="112453"/>
                    </a:cubicBezTo>
                    <a:cubicBezTo>
                      <a:pt x="526612" y="117939"/>
                      <a:pt x="537582" y="117939"/>
                      <a:pt x="548553" y="112453"/>
                    </a:cubicBezTo>
                    <a:cubicBezTo>
                      <a:pt x="562267" y="104225"/>
                      <a:pt x="581467" y="106968"/>
                      <a:pt x="592437" y="117939"/>
                    </a:cubicBezTo>
                    <a:lnTo>
                      <a:pt x="619865" y="145366"/>
                    </a:lnTo>
                    <a:cubicBezTo>
                      <a:pt x="630837" y="156337"/>
                      <a:pt x="633579" y="175537"/>
                      <a:pt x="625351" y="189251"/>
                    </a:cubicBezTo>
                    <a:cubicBezTo>
                      <a:pt x="619865" y="200222"/>
                      <a:pt x="619865" y="211193"/>
                      <a:pt x="625351" y="222164"/>
                    </a:cubicBezTo>
                    <a:cubicBezTo>
                      <a:pt x="639064" y="244106"/>
                      <a:pt x="647292" y="268791"/>
                      <a:pt x="655520" y="293475"/>
                    </a:cubicBezTo>
                    <a:cubicBezTo>
                      <a:pt x="658264" y="304447"/>
                      <a:pt x="666492" y="312675"/>
                      <a:pt x="677464" y="315418"/>
                    </a:cubicBezTo>
                    <a:cubicBezTo>
                      <a:pt x="693920" y="318160"/>
                      <a:pt x="704892" y="331874"/>
                      <a:pt x="704892" y="348331"/>
                    </a:cubicBezTo>
                    <a:lnTo>
                      <a:pt x="704892" y="389472"/>
                    </a:lnTo>
                    <a:cubicBezTo>
                      <a:pt x="704892" y="405929"/>
                      <a:pt x="693920" y="419643"/>
                      <a:pt x="677464" y="422385"/>
                    </a:cubicBezTo>
                    <a:cubicBezTo>
                      <a:pt x="666492" y="425128"/>
                      <a:pt x="658264" y="433357"/>
                      <a:pt x="655520" y="444327"/>
                    </a:cubicBezTo>
                    <a:cubicBezTo>
                      <a:pt x="650036" y="469012"/>
                      <a:pt x="639064" y="493697"/>
                      <a:pt x="625351" y="515639"/>
                    </a:cubicBezTo>
                    <a:cubicBezTo>
                      <a:pt x="619865" y="526610"/>
                      <a:pt x="619865" y="537581"/>
                      <a:pt x="625351" y="548552"/>
                    </a:cubicBezTo>
                    <a:cubicBezTo>
                      <a:pt x="633579" y="562266"/>
                      <a:pt x="630837" y="581466"/>
                      <a:pt x="619865" y="592437"/>
                    </a:cubicBezTo>
                    <a:lnTo>
                      <a:pt x="592437" y="619864"/>
                    </a:lnTo>
                    <a:cubicBezTo>
                      <a:pt x="581467" y="630835"/>
                      <a:pt x="562267" y="633578"/>
                      <a:pt x="548553" y="625350"/>
                    </a:cubicBezTo>
                    <a:cubicBezTo>
                      <a:pt x="537582" y="619864"/>
                      <a:pt x="526612" y="619864"/>
                      <a:pt x="515640" y="625350"/>
                    </a:cubicBezTo>
                    <a:cubicBezTo>
                      <a:pt x="493698" y="639064"/>
                      <a:pt x="469013" y="647292"/>
                      <a:pt x="444329" y="655520"/>
                    </a:cubicBezTo>
                    <a:cubicBezTo>
                      <a:pt x="433357" y="658263"/>
                      <a:pt x="425129" y="666491"/>
                      <a:pt x="422385" y="677462"/>
                    </a:cubicBezTo>
                    <a:cubicBezTo>
                      <a:pt x="419643" y="693919"/>
                      <a:pt x="403187" y="704890"/>
                      <a:pt x="386730" y="704890"/>
                    </a:cubicBezTo>
                    <a:lnTo>
                      <a:pt x="348332" y="704890"/>
                    </a:lnTo>
                    <a:cubicBezTo>
                      <a:pt x="331874" y="704890"/>
                      <a:pt x="315418" y="693919"/>
                      <a:pt x="312674" y="677462"/>
                    </a:cubicBezTo>
                    <a:cubicBezTo>
                      <a:pt x="309932" y="666491"/>
                      <a:pt x="301704" y="658263"/>
                      <a:pt x="290733" y="655520"/>
                    </a:cubicBezTo>
                    <a:cubicBezTo>
                      <a:pt x="266049" y="650035"/>
                      <a:pt x="241363" y="639064"/>
                      <a:pt x="219421" y="625350"/>
                    </a:cubicBezTo>
                    <a:cubicBezTo>
                      <a:pt x="208450" y="619864"/>
                      <a:pt x="197480" y="619864"/>
                      <a:pt x="186508" y="625350"/>
                    </a:cubicBezTo>
                    <a:cubicBezTo>
                      <a:pt x="172794" y="633578"/>
                      <a:pt x="153594" y="630835"/>
                      <a:pt x="142624" y="619864"/>
                    </a:cubicBezTo>
                    <a:lnTo>
                      <a:pt x="115197" y="592437"/>
                    </a:lnTo>
                    <a:cubicBezTo>
                      <a:pt x="104225" y="581466"/>
                      <a:pt x="101483" y="562266"/>
                      <a:pt x="109711" y="548552"/>
                    </a:cubicBezTo>
                    <a:cubicBezTo>
                      <a:pt x="115197" y="537581"/>
                      <a:pt x="115197" y="526610"/>
                      <a:pt x="109711" y="515639"/>
                    </a:cubicBezTo>
                    <a:cubicBezTo>
                      <a:pt x="95997" y="493697"/>
                      <a:pt x="87769" y="469012"/>
                      <a:pt x="79539" y="444327"/>
                    </a:cubicBezTo>
                    <a:cubicBezTo>
                      <a:pt x="76797" y="433357"/>
                      <a:pt x="68569" y="425128"/>
                      <a:pt x="57597" y="422385"/>
                    </a:cubicBezTo>
                    <a:cubicBezTo>
                      <a:pt x="41142" y="419643"/>
                      <a:pt x="30170" y="403186"/>
                      <a:pt x="30170" y="386729"/>
                    </a:cubicBezTo>
                    <a:lnTo>
                      <a:pt x="30170" y="351074"/>
                    </a:lnTo>
                    <a:lnTo>
                      <a:pt x="30170" y="351074"/>
                    </a:lnTo>
                    <a:close/>
                  </a:path>
                </a:pathLst>
              </a:custGeom>
              <a:solidFill>
                <a:srgbClr val="000000"/>
              </a:solidFill>
              <a:ln w="27426" cap="flat">
                <a:noFill/>
                <a:prstDash val="solid"/>
                <a:miter/>
              </a:ln>
            </p:spPr>
            <p:txBody>
              <a:bodyPr rtlCol="0" anchor="ctr"/>
              <a:lstStyle/>
              <a:p>
                <a:endParaRPr lang="en-US"/>
              </a:p>
            </p:txBody>
          </p:sp>
          <p:grpSp>
            <p:nvGrpSpPr>
              <p:cNvPr id="51" name="Graphic 3">
                <a:extLst>
                  <a:ext uri="{FF2B5EF4-FFF2-40B4-BE49-F238E27FC236}">
                    <a16:creationId xmlns:a16="http://schemas.microsoft.com/office/drawing/2014/main" id="{5BF4706A-E87E-0688-C298-D951F8D4C4DC}"/>
                  </a:ext>
                </a:extLst>
              </p:cNvPr>
              <p:cNvGrpSpPr/>
              <p:nvPr/>
            </p:nvGrpSpPr>
            <p:grpSpPr>
              <a:xfrm>
                <a:off x="2694219" y="553519"/>
                <a:ext cx="1090872" cy="969628"/>
                <a:chOff x="2694219" y="553519"/>
                <a:chExt cx="1090872" cy="969628"/>
              </a:xfrm>
              <a:solidFill>
                <a:srgbClr val="000000"/>
              </a:solidFill>
            </p:grpSpPr>
            <p:sp>
              <p:nvSpPr>
                <p:cNvPr id="52" name="Freeform 51">
                  <a:extLst>
                    <a:ext uri="{FF2B5EF4-FFF2-40B4-BE49-F238E27FC236}">
                      <a16:creationId xmlns:a16="http://schemas.microsoft.com/office/drawing/2014/main" id="{0CF98F31-5DB3-510D-3A1C-AA9F93AB5799}"/>
                    </a:ext>
                  </a:extLst>
                </p:cNvPr>
                <p:cNvSpPr/>
                <p:nvPr/>
              </p:nvSpPr>
              <p:spPr>
                <a:xfrm>
                  <a:off x="2992431" y="553519"/>
                  <a:ext cx="499183" cy="496439"/>
                </a:xfrm>
                <a:custGeom>
                  <a:avLst/>
                  <a:gdLst>
                    <a:gd name="connsiteX0" fmla="*/ 35657 w 499183"/>
                    <a:gd name="connsiteY0" fmla="*/ 375758 h 496439"/>
                    <a:gd name="connsiteX1" fmla="*/ 249593 w 499183"/>
                    <a:gd name="connsiteY1" fmla="*/ 496440 h 496439"/>
                    <a:gd name="connsiteX2" fmla="*/ 463528 w 499183"/>
                    <a:gd name="connsiteY2" fmla="*/ 375758 h 496439"/>
                    <a:gd name="connsiteX3" fmla="*/ 463528 w 499183"/>
                    <a:gd name="connsiteY3" fmla="*/ 375758 h 496439"/>
                    <a:gd name="connsiteX4" fmla="*/ 499184 w 499183"/>
                    <a:gd name="connsiteY4" fmla="*/ 249591 h 496439"/>
                    <a:gd name="connsiteX5" fmla="*/ 249593 w 499183"/>
                    <a:gd name="connsiteY5" fmla="*/ 0 h 496439"/>
                    <a:gd name="connsiteX6" fmla="*/ 106969 w 499183"/>
                    <a:gd name="connsiteY6" fmla="*/ 43884 h 496439"/>
                    <a:gd name="connsiteX7" fmla="*/ 104227 w 499183"/>
                    <a:gd name="connsiteY7" fmla="*/ 65826 h 496439"/>
                    <a:gd name="connsiteX8" fmla="*/ 126168 w 499183"/>
                    <a:gd name="connsiteY8" fmla="*/ 68569 h 496439"/>
                    <a:gd name="connsiteX9" fmla="*/ 249593 w 499183"/>
                    <a:gd name="connsiteY9" fmla="*/ 30170 h 496439"/>
                    <a:gd name="connsiteX10" fmla="*/ 466270 w 499183"/>
                    <a:gd name="connsiteY10" fmla="*/ 246849 h 496439"/>
                    <a:gd name="connsiteX11" fmla="*/ 444329 w 499183"/>
                    <a:gd name="connsiteY11" fmla="*/ 340103 h 496439"/>
                    <a:gd name="connsiteX12" fmla="*/ 414159 w 499183"/>
                    <a:gd name="connsiteY12" fmla="*/ 323646 h 496439"/>
                    <a:gd name="connsiteX13" fmla="*/ 430615 w 499183"/>
                    <a:gd name="connsiteY13" fmla="*/ 277019 h 496439"/>
                    <a:gd name="connsiteX14" fmla="*/ 356560 w 499183"/>
                    <a:gd name="connsiteY14" fmla="*/ 202964 h 496439"/>
                    <a:gd name="connsiteX15" fmla="*/ 348332 w 499183"/>
                    <a:gd name="connsiteY15" fmla="*/ 202964 h 496439"/>
                    <a:gd name="connsiteX16" fmla="*/ 307190 w 499183"/>
                    <a:gd name="connsiteY16" fmla="*/ 175537 h 496439"/>
                    <a:gd name="connsiteX17" fmla="*/ 323648 w 499183"/>
                    <a:gd name="connsiteY17" fmla="*/ 128910 h 496439"/>
                    <a:gd name="connsiteX18" fmla="*/ 249593 w 499183"/>
                    <a:gd name="connsiteY18" fmla="*/ 54855 h 496439"/>
                    <a:gd name="connsiteX19" fmla="*/ 175538 w 499183"/>
                    <a:gd name="connsiteY19" fmla="*/ 128910 h 496439"/>
                    <a:gd name="connsiteX20" fmla="*/ 191994 w 499183"/>
                    <a:gd name="connsiteY20" fmla="*/ 175537 h 496439"/>
                    <a:gd name="connsiteX21" fmla="*/ 150852 w 499183"/>
                    <a:gd name="connsiteY21" fmla="*/ 202964 h 496439"/>
                    <a:gd name="connsiteX22" fmla="*/ 142624 w 499183"/>
                    <a:gd name="connsiteY22" fmla="*/ 202964 h 496439"/>
                    <a:gd name="connsiteX23" fmla="*/ 68569 w 499183"/>
                    <a:gd name="connsiteY23" fmla="*/ 277019 h 496439"/>
                    <a:gd name="connsiteX24" fmla="*/ 85027 w 499183"/>
                    <a:gd name="connsiteY24" fmla="*/ 323646 h 496439"/>
                    <a:gd name="connsiteX25" fmla="*/ 54855 w 499183"/>
                    <a:gd name="connsiteY25" fmla="*/ 340103 h 496439"/>
                    <a:gd name="connsiteX26" fmla="*/ 32914 w 499183"/>
                    <a:gd name="connsiteY26" fmla="*/ 246849 h 496439"/>
                    <a:gd name="connsiteX27" fmla="*/ 74055 w 499183"/>
                    <a:gd name="connsiteY27" fmla="*/ 117939 h 496439"/>
                    <a:gd name="connsiteX28" fmla="*/ 71313 w 499183"/>
                    <a:gd name="connsiteY28" fmla="*/ 95997 h 496439"/>
                    <a:gd name="connsiteX29" fmla="*/ 49371 w 499183"/>
                    <a:gd name="connsiteY29" fmla="*/ 98739 h 496439"/>
                    <a:gd name="connsiteX30" fmla="*/ 0 w 499183"/>
                    <a:gd name="connsiteY30" fmla="*/ 246849 h 496439"/>
                    <a:gd name="connsiteX31" fmla="*/ 35657 w 499183"/>
                    <a:gd name="connsiteY31" fmla="*/ 375758 h 496439"/>
                    <a:gd name="connsiteX32" fmla="*/ 35657 w 499183"/>
                    <a:gd name="connsiteY32" fmla="*/ 375758 h 496439"/>
                    <a:gd name="connsiteX33" fmla="*/ 35657 w 499183"/>
                    <a:gd name="connsiteY33" fmla="*/ 375758 h 496439"/>
                    <a:gd name="connsiteX34" fmla="*/ 263307 w 499183"/>
                    <a:gd name="connsiteY34" fmla="*/ 463527 h 496439"/>
                    <a:gd name="connsiteX35" fmla="*/ 263307 w 499183"/>
                    <a:gd name="connsiteY35" fmla="*/ 416900 h 496439"/>
                    <a:gd name="connsiteX36" fmla="*/ 329132 w 499183"/>
                    <a:gd name="connsiteY36" fmla="*/ 351074 h 496439"/>
                    <a:gd name="connsiteX37" fmla="*/ 383987 w 499183"/>
                    <a:gd name="connsiteY37" fmla="*/ 351074 h 496439"/>
                    <a:gd name="connsiteX38" fmla="*/ 427873 w 499183"/>
                    <a:gd name="connsiteY38" fmla="*/ 367530 h 496439"/>
                    <a:gd name="connsiteX39" fmla="*/ 263307 w 499183"/>
                    <a:gd name="connsiteY39" fmla="*/ 463527 h 496439"/>
                    <a:gd name="connsiteX40" fmla="*/ 263307 w 499183"/>
                    <a:gd name="connsiteY40" fmla="*/ 463527 h 496439"/>
                    <a:gd name="connsiteX41" fmla="*/ 397701 w 499183"/>
                    <a:gd name="connsiteY41" fmla="*/ 279762 h 496439"/>
                    <a:gd name="connsiteX42" fmla="*/ 364789 w 499183"/>
                    <a:gd name="connsiteY42" fmla="*/ 320903 h 496439"/>
                    <a:gd name="connsiteX43" fmla="*/ 345590 w 499183"/>
                    <a:gd name="connsiteY43" fmla="*/ 320903 h 496439"/>
                    <a:gd name="connsiteX44" fmla="*/ 312676 w 499183"/>
                    <a:gd name="connsiteY44" fmla="*/ 279762 h 496439"/>
                    <a:gd name="connsiteX45" fmla="*/ 356560 w 499183"/>
                    <a:gd name="connsiteY45" fmla="*/ 235878 h 496439"/>
                    <a:gd name="connsiteX46" fmla="*/ 397701 w 499183"/>
                    <a:gd name="connsiteY46" fmla="*/ 279762 h 496439"/>
                    <a:gd name="connsiteX47" fmla="*/ 397701 w 499183"/>
                    <a:gd name="connsiteY47" fmla="*/ 279762 h 496439"/>
                    <a:gd name="connsiteX48" fmla="*/ 246849 w 499183"/>
                    <a:gd name="connsiteY48" fmla="*/ 87768 h 496439"/>
                    <a:gd name="connsiteX49" fmla="*/ 290734 w 499183"/>
                    <a:gd name="connsiteY49" fmla="*/ 131653 h 496439"/>
                    <a:gd name="connsiteX50" fmla="*/ 257821 w 499183"/>
                    <a:gd name="connsiteY50" fmla="*/ 172794 h 496439"/>
                    <a:gd name="connsiteX51" fmla="*/ 238621 w 499183"/>
                    <a:gd name="connsiteY51" fmla="*/ 172794 h 496439"/>
                    <a:gd name="connsiteX52" fmla="*/ 205708 w 499183"/>
                    <a:gd name="connsiteY52" fmla="*/ 131653 h 496439"/>
                    <a:gd name="connsiteX53" fmla="*/ 246849 w 499183"/>
                    <a:gd name="connsiteY53" fmla="*/ 87768 h 496439"/>
                    <a:gd name="connsiteX54" fmla="*/ 246849 w 499183"/>
                    <a:gd name="connsiteY54" fmla="*/ 87768 h 496439"/>
                    <a:gd name="connsiteX55" fmla="*/ 219421 w 499183"/>
                    <a:gd name="connsiteY55" fmla="*/ 205707 h 496439"/>
                    <a:gd name="connsiteX56" fmla="*/ 274277 w 499183"/>
                    <a:gd name="connsiteY56" fmla="*/ 205707 h 496439"/>
                    <a:gd name="connsiteX57" fmla="*/ 312676 w 499183"/>
                    <a:gd name="connsiteY57" fmla="*/ 219421 h 496439"/>
                    <a:gd name="connsiteX58" fmla="*/ 279763 w 499183"/>
                    <a:gd name="connsiteY58" fmla="*/ 279762 h 496439"/>
                    <a:gd name="connsiteX59" fmla="*/ 296220 w 499183"/>
                    <a:gd name="connsiteY59" fmla="*/ 326389 h 496439"/>
                    <a:gd name="connsiteX60" fmla="*/ 246849 w 499183"/>
                    <a:gd name="connsiteY60" fmla="*/ 364787 h 496439"/>
                    <a:gd name="connsiteX61" fmla="*/ 197480 w 499183"/>
                    <a:gd name="connsiteY61" fmla="*/ 326389 h 496439"/>
                    <a:gd name="connsiteX62" fmla="*/ 213937 w 499183"/>
                    <a:gd name="connsiteY62" fmla="*/ 279762 h 496439"/>
                    <a:gd name="connsiteX63" fmla="*/ 181024 w 499183"/>
                    <a:gd name="connsiteY63" fmla="*/ 219421 h 496439"/>
                    <a:gd name="connsiteX64" fmla="*/ 219421 w 499183"/>
                    <a:gd name="connsiteY64" fmla="*/ 205707 h 496439"/>
                    <a:gd name="connsiteX65" fmla="*/ 219421 w 499183"/>
                    <a:gd name="connsiteY65" fmla="*/ 205707 h 496439"/>
                    <a:gd name="connsiteX66" fmla="*/ 139882 w 499183"/>
                    <a:gd name="connsiteY66" fmla="*/ 235878 h 496439"/>
                    <a:gd name="connsiteX67" fmla="*/ 183766 w 499183"/>
                    <a:gd name="connsiteY67" fmla="*/ 279762 h 496439"/>
                    <a:gd name="connsiteX68" fmla="*/ 150852 w 499183"/>
                    <a:gd name="connsiteY68" fmla="*/ 320903 h 496439"/>
                    <a:gd name="connsiteX69" fmla="*/ 131654 w 499183"/>
                    <a:gd name="connsiteY69" fmla="*/ 320903 h 496439"/>
                    <a:gd name="connsiteX70" fmla="*/ 98741 w 499183"/>
                    <a:gd name="connsiteY70" fmla="*/ 279762 h 496439"/>
                    <a:gd name="connsiteX71" fmla="*/ 139882 w 499183"/>
                    <a:gd name="connsiteY71" fmla="*/ 235878 h 496439"/>
                    <a:gd name="connsiteX72" fmla="*/ 139882 w 499183"/>
                    <a:gd name="connsiteY72" fmla="*/ 235878 h 496439"/>
                    <a:gd name="connsiteX73" fmla="*/ 112454 w 499183"/>
                    <a:gd name="connsiteY73" fmla="*/ 351074 h 496439"/>
                    <a:gd name="connsiteX74" fmla="*/ 167310 w 499183"/>
                    <a:gd name="connsiteY74" fmla="*/ 351074 h 496439"/>
                    <a:gd name="connsiteX75" fmla="*/ 233135 w 499183"/>
                    <a:gd name="connsiteY75" fmla="*/ 416900 h 496439"/>
                    <a:gd name="connsiteX76" fmla="*/ 233135 w 499183"/>
                    <a:gd name="connsiteY76" fmla="*/ 463527 h 496439"/>
                    <a:gd name="connsiteX77" fmla="*/ 68569 w 499183"/>
                    <a:gd name="connsiteY77" fmla="*/ 370273 h 496439"/>
                    <a:gd name="connsiteX78" fmla="*/ 112454 w 499183"/>
                    <a:gd name="connsiteY78" fmla="*/ 351074 h 496439"/>
                    <a:gd name="connsiteX79" fmla="*/ 112454 w 499183"/>
                    <a:gd name="connsiteY79" fmla="*/ 351074 h 49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99183" h="496439">
                      <a:moveTo>
                        <a:pt x="35657" y="375758"/>
                      </a:moveTo>
                      <a:cubicBezTo>
                        <a:pt x="79541" y="449813"/>
                        <a:pt x="159082" y="496440"/>
                        <a:pt x="249593" y="496440"/>
                      </a:cubicBezTo>
                      <a:cubicBezTo>
                        <a:pt x="337362" y="496440"/>
                        <a:pt x="416901" y="449813"/>
                        <a:pt x="463528" y="375758"/>
                      </a:cubicBezTo>
                      <a:cubicBezTo>
                        <a:pt x="463528" y="375758"/>
                        <a:pt x="463528" y="375758"/>
                        <a:pt x="463528" y="375758"/>
                      </a:cubicBezTo>
                      <a:cubicBezTo>
                        <a:pt x="485470" y="337360"/>
                        <a:pt x="499184" y="296218"/>
                        <a:pt x="499184" y="249591"/>
                      </a:cubicBezTo>
                      <a:cubicBezTo>
                        <a:pt x="499184" y="112453"/>
                        <a:pt x="386731" y="0"/>
                        <a:pt x="249593" y="0"/>
                      </a:cubicBezTo>
                      <a:cubicBezTo>
                        <a:pt x="197480" y="0"/>
                        <a:pt x="148110" y="16457"/>
                        <a:pt x="106969" y="43884"/>
                      </a:cubicBezTo>
                      <a:cubicBezTo>
                        <a:pt x="98741" y="49370"/>
                        <a:pt x="98741" y="57598"/>
                        <a:pt x="104227" y="65826"/>
                      </a:cubicBezTo>
                      <a:cubicBezTo>
                        <a:pt x="109711" y="74054"/>
                        <a:pt x="117940" y="74054"/>
                        <a:pt x="126168" y="68569"/>
                      </a:cubicBezTo>
                      <a:cubicBezTo>
                        <a:pt x="161824" y="43884"/>
                        <a:pt x="205708" y="30170"/>
                        <a:pt x="249593" y="30170"/>
                      </a:cubicBezTo>
                      <a:cubicBezTo>
                        <a:pt x="370274" y="30170"/>
                        <a:pt x="466270" y="128910"/>
                        <a:pt x="466270" y="246849"/>
                      </a:cubicBezTo>
                      <a:cubicBezTo>
                        <a:pt x="466270" y="279762"/>
                        <a:pt x="458042" y="312675"/>
                        <a:pt x="444329" y="340103"/>
                      </a:cubicBezTo>
                      <a:cubicBezTo>
                        <a:pt x="436101" y="331874"/>
                        <a:pt x="425129" y="326389"/>
                        <a:pt x="414159" y="323646"/>
                      </a:cubicBezTo>
                      <a:cubicBezTo>
                        <a:pt x="425129" y="309932"/>
                        <a:pt x="430615" y="293475"/>
                        <a:pt x="430615" y="277019"/>
                      </a:cubicBezTo>
                      <a:cubicBezTo>
                        <a:pt x="430615" y="235878"/>
                        <a:pt x="397701" y="202964"/>
                        <a:pt x="356560" y="202964"/>
                      </a:cubicBezTo>
                      <a:cubicBezTo>
                        <a:pt x="353818" y="202964"/>
                        <a:pt x="351076" y="202964"/>
                        <a:pt x="348332" y="202964"/>
                      </a:cubicBezTo>
                      <a:cubicBezTo>
                        <a:pt x="337362" y="189251"/>
                        <a:pt x="323648" y="181022"/>
                        <a:pt x="307190" y="175537"/>
                      </a:cubicBezTo>
                      <a:cubicBezTo>
                        <a:pt x="318162" y="161823"/>
                        <a:pt x="323648" y="145366"/>
                        <a:pt x="323648" y="128910"/>
                      </a:cubicBezTo>
                      <a:cubicBezTo>
                        <a:pt x="323648" y="87768"/>
                        <a:pt x="290734" y="54855"/>
                        <a:pt x="249593" y="54855"/>
                      </a:cubicBezTo>
                      <a:cubicBezTo>
                        <a:pt x="208451" y="54855"/>
                        <a:pt x="175538" y="87768"/>
                        <a:pt x="175538" y="128910"/>
                      </a:cubicBezTo>
                      <a:cubicBezTo>
                        <a:pt x="175538" y="145366"/>
                        <a:pt x="181024" y="161823"/>
                        <a:pt x="191994" y="175537"/>
                      </a:cubicBezTo>
                      <a:cubicBezTo>
                        <a:pt x="175538" y="181022"/>
                        <a:pt x="161824" y="189251"/>
                        <a:pt x="150852" y="202964"/>
                      </a:cubicBezTo>
                      <a:cubicBezTo>
                        <a:pt x="148110" y="202964"/>
                        <a:pt x="145368" y="202964"/>
                        <a:pt x="142624" y="202964"/>
                      </a:cubicBezTo>
                      <a:cubicBezTo>
                        <a:pt x="101483" y="202964"/>
                        <a:pt x="68569" y="235878"/>
                        <a:pt x="68569" y="277019"/>
                      </a:cubicBezTo>
                      <a:cubicBezTo>
                        <a:pt x="68569" y="293475"/>
                        <a:pt x="74055" y="309932"/>
                        <a:pt x="85027" y="323646"/>
                      </a:cubicBezTo>
                      <a:cubicBezTo>
                        <a:pt x="74055" y="326389"/>
                        <a:pt x="65827" y="331874"/>
                        <a:pt x="54855" y="340103"/>
                      </a:cubicBezTo>
                      <a:cubicBezTo>
                        <a:pt x="41142" y="312675"/>
                        <a:pt x="32914" y="279762"/>
                        <a:pt x="32914" y="246849"/>
                      </a:cubicBezTo>
                      <a:cubicBezTo>
                        <a:pt x="32914" y="200222"/>
                        <a:pt x="46627" y="156337"/>
                        <a:pt x="74055" y="117939"/>
                      </a:cubicBezTo>
                      <a:cubicBezTo>
                        <a:pt x="79541" y="109710"/>
                        <a:pt x="76799" y="101482"/>
                        <a:pt x="71313" y="95997"/>
                      </a:cubicBezTo>
                      <a:cubicBezTo>
                        <a:pt x="63085" y="90511"/>
                        <a:pt x="54855" y="93254"/>
                        <a:pt x="49371" y="98739"/>
                      </a:cubicBezTo>
                      <a:cubicBezTo>
                        <a:pt x="16458" y="142624"/>
                        <a:pt x="0" y="191993"/>
                        <a:pt x="0" y="246849"/>
                      </a:cubicBezTo>
                      <a:cubicBezTo>
                        <a:pt x="0" y="293475"/>
                        <a:pt x="10972" y="337360"/>
                        <a:pt x="35657" y="375758"/>
                      </a:cubicBezTo>
                      <a:cubicBezTo>
                        <a:pt x="35657" y="375758"/>
                        <a:pt x="35657" y="375758"/>
                        <a:pt x="35657" y="375758"/>
                      </a:cubicBezTo>
                      <a:lnTo>
                        <a:pt x="35657" y="375758"/>
                      </a:lnTo>
                      <a:close/>
                      <a:moveTo>
                        <a:pt x="263307" y="463527"/>
                      </a:moveTo>
                      <a:lnTo>
                        <a:pt x="263307" y="416900"/>
                      </a:lnTo>
                      <a:cubicBezTo>
                        <a:pt x="263307" y="381244"/>
                        <a:pt x="293476" y="351074"/>
                        <a:pt x="329132" y="351074"/>
                      </a:cubicBezTo>
                      <a:lnTo>
                        <a:pt x="383987" y="351074"/>
                      </a:lnTo>
                      <a:cubicBezTo>
                        <a:pt x="400445" y="351074"/>
                        <a:pt x="416901" y="356559"/>
                        <a:pt x="427873" y="367530"/>
                      </a:cubicBezTo>
                      <a:cubicBezTo>
                        <a:pt x="392217" y="422385"/>
                        <a:pt x="331876" y="458041"/>
                        <a:pt x="263307" y="463527"/>
                      </a:cubicBezTo>
                      <a:lnTo>
                        <a:pt x="263307" y="463527"/>
                      </a:lnTo>
                      <a:close/>
                      <a:moveTo>
                        <a:pt x="397701" y="279762"/>
                      </a:moveTo>
                      <a:cubicBezTo>
                        <a:pt x="397701" y="298961"/>
                        <a:pt x="383987" y="315418"/>
                        <a:pt x="364789" y="320903"/>
                      </a:cubicBezTo>
                      <a:lnTo>
                        <a:pt x="345590" y="320903"/>
                      </a:lnTo>
                      <a:cubicBezTo>
                        <a:pt x="326390" y="315418"/>
                        <a:pt x="312676" y="298961"/>
                        <a:pt x="312676" y="279762"/>
                      </a:cubicBezTo>
                      <a:cubicBezTo>
                        <a:pt x="312676" y="255077"/>
                        <a:pt x="331876" y="235878"/>
                        <a:pt x="356560" y="235878"/>
                      </a:cubicBezTo>
                      <a:cubicBezTo>
                        <a:pt x="378503" y="235878"/>
                        <a:pt x="397701" y="255077"/>
                        <a:pt x="397701" y="279762"/>
                      </a:cubicBezTo>
                      <a:lnTo>
                        <a:pt x="397701" y="279762"/>
                      </a:lnTo>
                      <a:close/>
                      <a:moveTo>
                        <a:pt x="246849" y="87768"/>
                      </a:moveTo>
                      <a:cubicBezTo>
                        <a:pt x="271535" y="87768"/>
                        <a:pt x="290734" y="106968"/>
                        <a:pt x="290734" y="131653"/>
                      </a:cubicBezTo>
                      <a:cubicBezTo>
                        <a:pt x="290734" y="150852"/>
                        <a:pt x="277021" y="167308"/>
                        <a:pt x="257821" y="172794"/>
                      </a:cubicBezTo>
                      <a:lnTo>
                        <a:pt x="238621" y="172794"/>
                      </a:lnTo>
                      <a:cubicBezTo>
                        <a:pt x="219421" y="167308"/>
                        <a:pt x="205708" y="150852"/>
                        <a:pt x="205708" y="131653"/>
                      </a:cubicBezTo>
                      <a:cubicBezTo>
                        <a:pt x="205708" y="106968"/>
                        <a:pt x="224907" y="87768"/>
                        <a:pt x="246849" y="87768"/>
                      </a:cubicBezTo>
                      <a:lnTo>
                        <a:pt x="246849" y="87768"/>
                      </a:lnTo>
                      <a:close/>
                      <a:moveTo>
                        <a:pt x="219421" y="205707"/>
                      </a:moveTo>
                      <a:lnTo>
                        <a:pt x="274277" y="205707"/>
                      </a:lnTo>
                      <a:cubicBezTo>
                        <a:pt x="287991" y="205707"/>
                        <a:pt x="301704" y="211193"/>
                        <a:pt x="312676" y="219421"/>
                      </a:cubicBezTo>
                      <a:cubicBezTo>
                        <a:pt x="293476" y="233135"/>
                        <a:pt x="279763" y="255077"/>
                        <a:pt x="279763" y="279762"/>
                      </a:cubicBezTo>
                      <a:cubicBezTo>
                        <a:pt x="279763" y="296218"/>
                        <a:pt x="285248" y="312675"/>
                        <a:pt x="296220" y="326389"/>
                      </a:cubicBezTo>
                      <a:cubicBezTo>
                        <a:pt x="274277" y="334617"/>
                        <a:pt x="257821" y="348331"/>
                        <a:pt x="246849" y="364787"/>
                      </a:cubicBezTo>
                      <a:cubicBezTo>
                        <a:pt x="235879" y="345588"/>
                        <a:pt x="216679" y="331874"/>
                        <a:pt x="197480" y="326389"/>
                      </a:cubicBezTo>
                      <a:cubicBezTo>
                        <a:pt x="208451" y="312675"/>
                        <a:pt x="213937" y="296218"/>
                        <a:pt x="213937" y="279762"/>
                      </a:cubicBezTo>
                      <a:cubicBezTo>
                        <a:pt x="213937" y="255077"/>
                        <a:pt x="200223" y="230392"/>
                        <a:pt x="181024" y="219421"/>
                      </a:cubicBezTo>
                      <a:cubicBezTo>
                        <a:pt x="191994" y="208450"/>
                        <a:pt x="205708" y="205707"/>
                        <a:pt x="219421" y="205707"/>
                      </a:cubicBezTo>
                      <a:lnTo>
                        <a:pt x="219421" y="205707"/>
                      </a:lnTo>
                      <a:close/>
                      <a:moveTo>
                        <a:pt x="139882" y="235878"/>
                      </a:moveTo>
                      <a:cubicBezTo>
                        <a:pt x="164566" y="235878"/>
                        <a:pt x="183766" y="255077"/>
                        <a:pt x="183766" y="279762"/>
                      </a:cubicBezTo>
                      <a:cubicBezTo>
                        <a:pt x="183766" y="298961"/>
                        <a:pt x="170052" y="315418"/>
                        <a:pt x="150852" y="320903"/>
                      </a:cubicBezTo>
                      <a:lnTo>
                        <a:pt x="131654" y="320903"/>
                      </a:lnTo>
                      <a:cubicBezTo>
                        <a:pt x="112454" y="315418"/>
                        <a:pt x="98741" y="298961"/>
                        <a:pt x="98741" y="279762"/>
                      </a:cubicBezTo>
                      <a:cubicBezTo>
                        <a:pt x="95997" y="255077"/>
                        <a:pt x="115197" y="235878"/>
                        <a:pt x="139882" y="235878"/>
                      </a:cubicBezTo>
                      <a:lnTo>
                        <a:pt x="139882" y="235878"/>
                      </a:lnTo>
                      <a:close/>
                      <a:moveTo>
                        <a:pt x="112454" y="351074"/>
                      </a:moveTo>
                      <a:cubicBezTo>
                        <a:pt x="112454" y="351074"/>
                        <a:pt x="167310" y="351074"/>
                        <a:pt x="167310" y="351074"/>
                      </a:cubicBezTo>
                      <a:cubicBezTo>
                        <a:pt x="202965" y="351074"/>
                        <a:pt x="233135" y="381244"/>
                        <a:pt x="233135" y="416900"/>
                      </a:cubicBezTo>
                      <a:lnTo>
                        <a:pt x="233135" y="463527"/>
                      </a:lnTo>
                      <a:cubicBezTo>
                        <a:pt x="164566" y="458041"/>
                        <a:pt x="106969" y="422385"/>
                        <a:pt x="68569" y="370273"/>
                      </a:cubicBezTo>
                      <a:cubicBezTo>
                        <a:pt x="79541" y="359302"/>
                        <a:pt x="95997" y="351074"/>
                        <a:pt x="112454" y="351074"/>
                      </a:cubicBezTo>
                      <a:lnTo>
                        <a:pt x="112454" y="351074"/>
                      </a:lnTo>
                      <a:close/>
                    </a:path>
                  </a:pathLst>
                </a:custGeom>
                <a:solidFill>
                  <a:srgbClr val="000000"/>
                </a:solidFill>
                <a:ln w="27426"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9B6334B-A691-F229-0776-02CCF12EC748}"/>
                    </a:ext>
                  </a:extLst>
                </p:cNvPr>
                <p:cNvSpPr/>
                <p:nvPr/>
              </p:nvSpPr>
              <p:spPr>
                <a:xfrm>
                  <a:off x="2694219" y="1044474"/>
                  <a:ext cx="1090872" cy="478673"/>
                </a:xfrm>
                <a:custGeom>
                  <a:avLst/>
                  <a:gdLst>
                    <a:gd name="connsiteX0" fmla="*/ 1038759 w 1090872"/>
                    <a:gd name="connsiteY0" fmla="*/ 0 h 478673"/>
                    <a:gd name="connsiteX1" fmla="*/ 978420 w 1090872"/>
                    <a:gd name="connsiteY1" fmla="*/ 0 h 478673"/>
                    <a:gd name="connsiteX2" fmla="*/ 926306 w 1090872"/>
                    <a:gd name="connsiteY2" fmla="*/ 52113 h 478673"/>
                    <a:gd name="connsiteX3" fmla="*/ 926306 w 1090872"/>
                    <a:gd name="connsiteY3" fmla="*/ 74054 h 478673"/>
                    <a:gd name="connsiteX4" fmla="*/ 896137 w 1090872"/>
                    <a:gd name="connsiteY4" fmla="*/ 74054 h 478673"/>
                    <a:gd name="connsiteX5" fmla="*/ 706885 w 1090872"/>
                    <a:gd name="connsiteY5" fmla="*/ 126167 h 478673"/>
                    <a:gd name="connsiteX6" fmla="*/ 446322 w 1090872"/>
                    <a:gd name="connsiteY6" fmla="*/ 191993 h 478673"/>
                    <a:gd name="connsiteX7" fmla="*/ 353067 w 1090872"/>
                    <a:gd name="connsiteY7" fmla="*/ 285247 h 478673"/>
                    <a:gd name="connsiteX8" fmla="*/ 309184 w 1090872"/>
                    <a:gd name="connsiteY8" fmla="*/ 285247 h 478673"/>
                    <a:gd name="connsiteX9" fmla="*/ 270784 w 1090872"/>
                    <a:gd name="connsiteY9" fmla="*/ 274276 h 478673"/>
                    <a:gd name="connsiteX10" fmla="*/ 111704 w 1090872"/>
                    <a:gd name="connsiteY10" fmla="*/ 164566 h 478673"/>
                    <a:gd name="connsiteX11" fmla="*/ 18451 w 1090872"/>
                    <a:gd name="connsiteY11" fmla="*/ 175537 h 478673"/>
                    <a:gd name="connsiteX12" fmla="*/ 29421 w 1090872"/>
                    <a:gd name="connsiteY12" fmla="*/ 279762 h 478673"/>
                    <a:gd name="connsiteX13" fmla="*/ 396953 w 1090872"/>
                    <a:gd name="connsiteY13" fmla="*/ 471755 h 478673"/>
                    <a:gd name="connsiteX14" fmla="*/ 778196 w 1090872"/>
                    <a:gd name="connsiteY14" fmla="*/ 452556 h 478673"/>
                    <a:gd name="connsiteX15" fmla="*/ 778196 w 1090872"/>
                    <a:gd name="connsiteY15" fmla="*/ 452556 h 478673"/>
                    <a:gd name="connsiteX16" fmla="*/ 926306 w 1090872"/>
                    <a:gd name="connsiteY16" fmla="*/ 408672 h 478673"/>
                    <a:gd name="connsiteX17" fmla="*/ 978420 w 1090872"/>
                    <a:gd name="connsiteY17" fmla="*/ 455298 h 478673"/>
                    <a:gd name="connsiteX18" fmla="*/ 1038759 w 1090872"/>
                    <a:gd name="connsiteY18" fmla="*/ 455298 h 478673"/>
                    <a:gd name="connsiteX19" fmla="*/ 1090873 w 1090872"/>
                    <a:gd name="connsiteY19" fmla="*/ 403186 h 478673"/>
                    <a:gd name="connsiteX20" fmla="*/ 1090873 w 1090872"/>
                    <a:gd name="connsiteY20" fmla="*/ 52113 h 478673"/>
                    <a:gd name="connsiteX21" fmla="*/ 1038759 w 1090872"/>
                    <a:gd name="connsiteY21" fmla="*/ 0 h 478673"/>
                    <a:gd name="connsiteX22" fmla="*/ 1038759 w 1090872"/>
                    <a:gd name="connsiteY22" fmla="*/ 0 h 478673"/>
                    <a:gd name="connsiteX23" fmla="*/ 1057959 w 1090872"/>
                    <a:gd name="connsiteY23" fmla="*/ 400443 h 478673"/>
                    <a:gd name="connsiteX24" fmla="*/ 1038759 w 1090872"/>
                    <a:gd name="connsiteY24" fmla="*/ 419643 h 478673"/>
                    <a:gd name="connsiteX25" fmla="*/ 978420 w 1090872"/>
                    <a:gd name="connsiteY25" fmla="*/ 419643 h 478673"/>
                    <a:gd name="connsiteX26" fmla="*/ 959220 w 1090872"/>
                    <a:gd name="connsiteY26" fmla="*/ 400443 h 478673"/>
                    <a:gd name="connsiteX27" fmla="*/ 959220 w 1090872"/>
                    <a:gd name="connsiteY27" fmla="*/ 383987 h 478673"/>
                    <a:gd name="connsiteX28" fmla="*/ 959220 w 1090872"/>
                    <a:gd name="connsiteY28" fmla="*/ 383987 h 478673"/>
                    <a:gd name="connsiteX29" fmla="*/ 959220 w 1090872"/>
                    <a:gd name="connsiteY29" fmla="*/ 216678 h 478673"/>
                    <a:gd name="connsiteX30" fmla="*/ 942762 w 1090872"/>
                    <a:gd name="connsiteY30" fmla="*/ 200222 h 478673"/>
                    <a:gd name="connsiteX31" fmla="*/ 926306 w 1090872"/>
                    <a:gd name="connsiteY31" fmla="*/ 216678 h 478673"/>
                    <a:gd name="connsiteX32" fmla="*/ 926306 w 1090872"/>
                    <a:gd name="connsiteY32" fmla="*/ 373016 h 478673"/>
                    <a:gd name="connsiteX33" fmla="*/ 769968 w 1090872"/>
                    <a:gd name="connsiteY33" fmla="*/ 419643 h 478673"/>
                    <a:gd name="connsiteX34" fmla="*/ 399695 w 1090872"/>
                    <a:gd name="connsiteY34" fmla="*/ 436099 h 478673"/>
                    <a:gd name="connsiteX35" fmla="*/ 51363 w 1090872"/>
                    <a:gd name="connsiteY35" fmla="*/ 252334 h 478673"/>
                    <a:gd name="connsiteX36" fmla="*/ 45879 w 1090872"/>
                    <a:gd name="connsiteY36" fmla="*/ 194736 h 478673"/>
                    <a:gd name="connsiteX37" fmla="*/ 97990 w 1090872"/>
                    <a:gd name="connsiteY37" fmla="*/ 189251 h 478673"/>
                    <a:gd name="connsiteX38" fmla="*/ 257071 w 1090872"/>
                    <a:gd name="connsiteY38" fmla="*/ 298961 h 478673"/>
                    <a:gd name="connsiteX39" fmla="*/ 311926 w 1090872"/>
                    <a:gd name="connsiteY39" fmla="*/ 315418 h 478673"/>
                    <a:gd name="connsiteX40" fmla="*/ 690429 w 1090872"/>
                    <a:gd name="connsiteY40" fmla="*/ 315418 h 478673"/>
                    <a:gd name="connsiteX41" fmla="*/ 690429 w 1090872"/>
                    <a:gd name="connsiteY41" fmla="*/ 315418 h 478673"/>
                    <a:gd name="connsiteX42" fmla="*/ 745284 w 1090872"/>
                    <a:gd name="connsiteY42" fmla="*/ 252334 h 478673"/>
                    <a:gd name="connsiteX43" fmla="*/ 728827 w 1090872"/>
                    <a:gd name="connsiteY43" fmla="*/ 238620 h 478673"/>
                    <a:gd name="connsiteX44" fmla="*/ 715113 w 1090872"/>
                    <a:gd name="connsiteY44" fmla="*/ 255077 h 478673"/>
                    <a:gd name="connsiteX45" fmla="*/ 690429 w 1090872"/>
                    <a:gd name="connsiteY45" fmla="*/ 285247 h 478673"/>
                    <a:gd name="connsiteX46" fmla="*/ 388725 w 1090872"/>
                    <a:gd name="connsiteY46" fmla="*/ 285247 h 478673"/>
                    <a:gd name="connsiteX47" fmla="*/ 454550 w 1090872"/>
                    <a:gd name="connsiteY47" fmla="*/ 224906 h 478673"/>
                    <a:gd name="connsiteX48" fmla="*/ 454550 w 1090872"/>
                    <a:gd name="connsiteY48" fmla="*/ 224906 h 478673"/>
                    <a:gd name="connsiteX49" fmla="*/ 726085 w 1090872"/>
                    <a:gd name="connsiteY49" fmla="*/ 153595 h 478673"/>
                    <a:gd name="connsiteX50" fmla="*/ 898879 w 1090872"/>
                    <a:gd name="connsiteY50" fmla="*/ 106968 h 478673"/>
                    <a:gd name="connsiteX51" fmla="*/ 929049 w 1090872"/>
                    <a:gd name="connsiteY51" fmla="*/ 106968 h 478673"/>
                    <a:gd name="connsiteX52" fmla="*/ 929049 w 1090872"/>
                    <a:gd name="connsiteY52" fmla="*/ 142624 h 478673"/>
                    <a:gd name="connsiteX53" fmla="*/ 945506 w 1090872"/>
                    <a:gd name="connsiteY53" fmla="*/ 159080 h 478673"/>
                    <a:gd name="connsiteX54" fmla="*/ 961962 w 1090872"/>
                    <a:gd name="connsiteY54" fmla="*/ 142624 h 478673"/>
                    <a:gd name="connsiteX55" fmla="*/ 961962 w 1090872"/>
                    <a:gd name="connsiteY55" fmla="*/ 54855 h 478673"/>
                    <a:gd name="connsiteX56" fmla="*/ 981162 w 1090872"/>
                    <a:gd name="connsiteY56" fmla="*/ 35656 h 478673"/>
                    <a:gd name="connsiteX57" fmla="*/ 1041503 w 1090872"/>
                    <a:gd name="connsiteY57" fmla="*/ 35656 h 478673"/>
                    <a:gd name="connsiteX58" fmla="*/ 1060703 w 1090872"/>
                    <a:gd name="connsiteY58" fmla="*/ 54855 h 478673"/>
                    <a:gd name="connsiteX59" fmla="*/ 1057959 w 1090872"/>
                    <a:gd name="connsiteY59" fmla="*/ 400443 h 478673"/>
                    <a:gd name="connsiteX60" fmla="*/ 1057959 w 1090872"/>
                    <a:gd name="connsiteY60" fmla="*/ 400443 h 47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090872" h="478673">
                      <a:moveTo>
                        <a:pt x="1038759" y="0"/>
                      </a:moveTo>
                      <a:lnTo>
                        <a:pt x="978420" y="0"/>
                      </a:lnTo>
                      <a:cubicBezTo>
                        <a:pt x="950992" y="0"/>
                        <a:pt x="926306" y="21942"/>
                        <a:pt x="926306" y="52113"/>
                      </a:cubicBezTo>
                      <a:lnTo>
                        <a:pt x="926306" y="74054"/>
                      </a:lnTo>
                      <a:lnTo>
                        <a:pt x="896137" y="74054"/>
                      </a:lnTo>
                      <a:cubicBezTo>
                        <a:pt x="830310" y="74054"/>
                        <a:pt x="764482" y="90511"/>
                        <a:pt x="706885" y="126167"/>
                      </a:cubicBezTo>
                      <a:cubicBezTo>
                        <a:pt x="627344" y="172794"/>
                        <a:pt x="577975" y="167308"/>
                        <a:pt x="446322" y="191993"/>
                      </a:cubicBezTo>
                      <a:cubicBezTo>
                        <a:pt x="396953" y="200222"/>
                        <a:pt x="358553" y="235878"/>
                        <a:pt x="353067" y="285247"/>
                      </a:cubicBezTo>
                      <a:lnTo>
                        <a:pt x="309184" y="285247"/>
                      </a:lnTo>
                      <a:cubicBezTo>
                        <a:pt x="295470" y="285247"/>
                        <a:pt x="281756" y="282504"/>
                        <a:pt x="270784" y="274276"/>
                      </a:cubicBezTo>
                      <a:lnTo>
                        <a:pt x="111704" y="164566"/>
                      </a:lnTo>
                      <a:cubicBezTo>
                        <a:pt x="81534" y="145366"/>
                        <a:pt x="43135" y="148109"/>
                        <a:pt x="18451" y="175537"/>
                      </a:cubicBezTo>
                      <a:cubicBezTo>
                        <a:pt x="-8977" y="205707"/>
                        <a:pt x="-6234" y="255077"/>
                        <a:pt x="29421" y="279762"/>
                      </a:cubicBezTo>
                      <a:cubicBezTo>
                        <a:pt x="152846" y="359302"/>
                        <a:pt x="226901" y="463527"/>
                        <a:pt x="396953" y="471755"/>
                      </a:cubicBezTo>
                      <a:cubicBezTo>
                        <a:pt x="490206" y="471755"/>
                        <a:pt x="619116" y="496440"/>
                        <a:pt x="778196" y="452556"/>
                      </a:cubicBezTo>
                      <a:cubicBezTo>
                        <a:pt x="778196" y="452556"/>
                        <a:pt x="778196" y="452556"/>
                        <a:pt x="778196" y="452556"/>
                      </a:cubicBezTo>
                      <a:lnTo>
                        <a:pt x="926306" y="408672"/>
                      </a:lnTo>
                      <a:cubicBezTo>
                        <a:pt x="929049" y="436099"/>
                        <a:pt x="950992" y="455298"/>
                        <a:pt x="978420" y="455298"/>
                      </a:cubicBezTo>
                      <a:lnTo>
                        <a:pt x="1038759" y="455298"/>
                      </a:lnTo>
                      <a:cubicBezTo>
                        <a:pt x="1066187" y="455298"/>
                        <a:pt x="1090873" y="433356"/>
                        <a:pt x="1090873" y="403186"/>
                      </a:cubicBezTo>
                      <a:lnTo>
                        <a:pt x="1090873" y="52113"/>
                      </a:lnTo>
                      <a:cubicBezTo>
                        <a:pt x="1090873" y="24685"/>
                        <a:pt x="1066187" y="0"/>
                        <a:pt x="1038759" y="0"/>
                      </a:cubicBezTo>
                      <a:lnTo>
                        <a:pt x="1038759" y="0"/>
                      </a:lnTo>
                      <a:close/>
                      <a:moveTo>
                        <a:pt x="1057959" y="400443"/>
                      </a:moveTo>
                      <a:cubicBezTo>
                        <a:pt x="1057959" y="411414"/>
                        <a:pt x="1049731" y="419643"/>
                        <a:pt x="1038759" y="419643"/>
                      </a:cubicBezTo>
                      <a:lnTo>
                        <a:pt x="978420" y="419643"/>
                      </a:lnTo>
                      <a:cubicBezTo>
                        <a:pt x="967448" y="419643"/>
                        <a:pt x="959220" y="411414"/>
                        <a:pt x="959220" y="400443"/>
                      </a:cubicBezTo>
                      <a:lnTo>
                        <a:pt x="959220" y="383987"/>
                      </a:lnTo>
                      <a:cubicBezTo>
                        <a:pt x="959220" y="383987"/>
                        <a:pt x="959220" y="383987"/>
                        <a:pt x="959220" y="383987"/>
                      </a:cubicBezTo>
                      <a:lnTo>
                        <a:pt x="959220" y="216678"/>
                      </a:lnTo>
                      <a:cubicBezTo>
                        <a:pt x="959220" y="208450"/>
                        <a:pt x="950992" y="200222"/>
                        <a:pt x="942762" y="200222"/>
                      </a:cubicBezTo>
                      <a:cubicBezTo>
                        <a:pt x="934534" y="200222"/>
                        <a:pt x="926306" y="208450"/>
                        <a:pt x="926306" y="216678"/>
                      </a:cubicBezTo>
                      <a:lnTo>
                        <a:pt x="926306" y="373016"/>
                      </a:lnTo>
                      <a:lnTo>
                        <a:pt x="769968" y="419643"/>
                      </a:lnTo>
                      <a:cubicBezTo>
                        <a:pt x="616374" y="463527"/>
                        <a:pt x="495692" y="438842"/>
                        <a:pt x="399695" y="436099"/>
                      </a:cubicBezTo>
                      <a:cubicBezTo>
                        <a:pt x="243357" y="427871"/>
                        <a:pt x="174787" y="331874"/>
                        <a:pt x="51363" y="252334"/>
                      </a:cubicBezTo>
                      <a:cubicBezTo>
                        <a:pt x="32165" y="238620"/>
                        <a:pt x="29421" y="211193"/>
                        <a:pt x="45879" y="194736"/>
                      </a:cubicBezTo>
                      <a:cubicBezTo>
                        <a:pt x="59593" y="181022"/>
                        <a:pt x="81534" y="178280"/>
                        <a:pt x="97990" y="189251"/>
                      </a:cubicBezTo>
                      <a:lnTo>
                        <a:pt x="257071" y="298961"/>
                      </a:lnTo>
                      <a:cubicBezTo>
                        <a:pt x="273528" y="309932"/>
                        <a:pt x="292728" y="315418"/>
                        <a:pt x="311926" y="315418"/>
                      </a:cubicBezTo>
                      <a:cubicBezTo>
                        <a:pt x="726085" y="315418"/>
                        <a:pt x="687685" y="315418"/>
                        <a:pt x="690429" y="315418"/>
                      </a:cubicBezTo>
                      <a:cubicBezTo>
                        <a:pt x="690429" y="315418"/>
                        <a:pt x="690429" y="315418"/>
                        <a:pt x="690429" y="315418"/>
                      </a:cubicBezTo>
                      <a:cubicBezTo>
                        <a:pt x="720599" y="315418"/>
                        <a:pt x="748027" y="285247"/>
                        <a:pt x="745284" y="252334"/>
                      </a:cubicBezTo>
                      <a:cubicBezTo>
                        <a:pt x="745284" y="244106"/>
                        <a:pt x="737055" y="235878"/>
                        <a:pt x="728827" y="238620"/>
                      </a:cubicBezTo>
                      <a:cubicBezTo>
                        <a:pt x="720599" y="238620"/>
                        <a:pt x="712371" y="246849"/>
                        <a:pt x="715113" y="255077"/>
                      </a:cubicBezTo>
                      <a:cubicBezTo>
                        <a:pt x="715113" y="268791"/>
                        <a:pt x="706885" y="282504"/>
                        <a:pt x="690429" y="285247"/>
                      </a:cubicBezTo>
                      <a:lnTo>
                        <a:pt x="388725" y="285247"/>
                      </a:lnTo>
                      <a:cubicBezTo>
                        <a:pt x="394209" y="252334"/>
                        <a:pt x="421637" y="227649"/>
                        <a:pt x="454550" y="224906"/>
                      </a:cubicBezTo>
                      <a:cubicBezTo>
                        <a:pt x="454550" y="224906"/>
                        <a:pt x="454550" y="224906"/>
                        <a:pt x="454550" y="224906"/>
                      </a:cubicBezTo>
                      <a:cubicBezTo>
                        <a:pt x="575233" y="200222"/>
                        <a:pt x="638316" y="205707"/>
                        <a:pt x="726085" y="153595"/>
                      </a:cubicBezTo>
                      <a:cubicBezTo>
                        <a:pt x="778196" y="123424"/>
                        <a:pt x="838538" y="106968"/>
                        <a:pt x="898879" y="106968"/>
                      </a:cubicBezTo>
                      <a:lnTo>
                        <a:pt x="929049" y="106968"/>
                      </a:lnTo>
                      <a:lnTo>
                        <a:pt x="929049" y="142624"/>
                      </a:lnTo>
                      <a:cubicBezTo>
                        <a:pt x="929049" y="150852"/>
                        <a:pt x="937278" y="159080"/>
                        <a:pt x="945506" y="159080"/>
                      </a:cubicBezTo>
                      <a:cubicBezTo>
                        <a:pt x="953734" y="159080"/>
                        <a:pt x="961962" y="150852"/>
                        <a:pt x="961962" y="142624"/>
                      </a:cubicBezTo>
                      <a:lnTo>
                        <a:pt x="961962" y="54855"/>
                      </a:lnTo>
                      <a:cubicBezTo>
                        <a:pt x="961962" y="43884"/>
                        <a:pt x="970190" y="35656"/>
                        <a:pt x="981162" y="35656"/>
                      </a:cubicBezTo>
                      <a:lnTo>
                        <a:pt x="1041503" y="35656"/>
                      </a:lnTo>
                      <a:cubicBezTo>
                        <a:pt x="1052473" y="35656"/>
                        <a:pt x="1060703" y="43884"/>
                        <a:pt x="1060703" y="54855"/>
                      </a:cubicBezTo>
                      <a:lnTo>
                        <a:pt x="1057959" y="400443"/>
                      </a:lnTo>
                      <a:lnTo>
                        <a:pt x="1057959" y="400443"/>
                      </a:lnTo>
                      <a:close/>
                    </a:path>
                  </a:pathLst>
                </a:custGeom>
                <a:solidFill>
                  <a:srgbClr val="000000"/>
                </a:solidFill>
                <a:ln w="27426" cap="flat">
                  <a:noFill/>
                  <a:prstDash val="solid"/>
                  <a:miter/>
                </a:ln>
              </p:spPr>
              <p:txBody>
                <a:bodyPr rtlCol="0" anchor="ctr"/>
                <a:lstStyle/>
                <a:p>
                  <a:endParaRPr lang="en-US"/>
                </a:p>
              </p:txBody>
            </p:sp>
          </p:grpSp>
        </p:grpSp>
      </p:grpSp>
      <p:grpSp>
        <p:nvGrpSpPr>
          <p:cNvPr id="54" name="Graphic 3">
            <a:extLst>
              <a:ext uri="{FF2B5EF4-FFF2-40B4-BE49-F238E27FC236}">
                <a16:creationId xmlns:a16="http://schemas.microsoft.com/office/drawing/2014/main" id="{6FBEDFAD-81C4-D4D6-81C9-9024C39AC57E}"/>
              </a:ext>
            </a:extLst>
          </p:cNvPr>
          <p:cNvGrpSpPr>
            <a:grpSpLocks noChangeAspect="1"/>
          </p:cNvGrpSpPr>
          <p:nvPr/>
        </p:nvGrpSpPr>
        <p:grpSpPr>
          <a:xfrm>
            <a:off x="6267580" y="1597672"/>
            <a:ext cx="623970" cy="455341"/>
            <a:chOff x="8408232" y="3880051"/>
            <a:chExt cx="1097482" cy="800886"/>
          </a:xfrm>
        </p:grpSpPr>
        <p:sp>
          <p:nvSpPr>
            <p:cNvPr id="55" name="Freeform 54">
              <a:extLst>
                <a:ext uri="{FF2B5EF4-FFF2-40B4-BE49-F238E27FC236}">
                  <a16:creationId xmlns:a16="http://schemas.microsoft.com/office/drawing/2014/main" id="{8790BD1C-2B4B-C25F-04E4-98C4730EF332}"/>
                </a:ext>
              </a:extLst>
            </p:cNvPr>
            <p:cNvSpPr/>
            <p:nvPr/>
          </p:nvSpPr>
          <p:spPr>
            <a:xfrm>
              <a:off x="8493258" y="4565742"/>
              <a:ext cx="32912" cy="115195"/>
            </a:xfrm>
            <a:custGeom>
              <a:avLst/>
              <a:gdLst>
                <a:gd name="connsiteX0" fmla="*/ 16457 w 32912"/>
                <a:gd name="connsiteY0" fmla="*/ 0 h 115195"/>
                <a:gd name="connsiteX1" fmla="*/ 0 w 32912"/>
                <a:gd name="connsiteY1" fmla="*/ 16457 h 115195"/>
                <a:gd name="connsiteX2" fmla="*/ 0 w 32912"/>
                <a:gd name="connsiteY2" fmla="*/ 98740 h 115195"/>
                <a:gd name="connsiteX3" fmla="*/ 16457 w 32912"/>
                <a:gd name="connsiteY3" fmla="*/ 115196 h 115195"/>
                <a:gd name="connsiteX4" fmla="*/ 32913 w 32912"/>
                <a:gd name="connsiteY4" fmla="*/ 98740 h 115195"/>
                <a:gd name="connsiteX5" fmla="*/ 32913 w 32912"/>
                <a:gd name="connsiteY5" fmla="*/ 16457 h 115195"/>
                <a:gd name="connsiteX6" fmla="*/ 16457 w 32912"/>
                <a:gd name="connsiteY6" fmla="*/ 0 h 11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12" h="115195">
                  <a:moveTo>
                    <a:pt x="16457" y="0"/>
                  </a:moveTo>
                  <a:cubicBezTo>
                    <a:pt x="8228" y="0"/>
                    <a:pt x="0" y="8228"/>
                    <a:pt x="0" y="16457"/>
                  </a:cubicBezTo>
                  <a:lnTo>
                    <a:pt x="0" y="98740"/>
                  </a:lnTo>
                  <a:cubicBezTo>
                    <a:pt x="0" y="106968"/>
                    <a:pt x="8228" y="115196"/>
                    <a:pt x="16457" y="115196"/>
                  </a:cubicBezTo>
                  <a:cubicBezTo>
                    <a:pt x="24685" y="115196"/>
                    <a:pt x="32913" y="106968"/>
                    <a:pt x="32913" y="98740"/>
                  </a:cubicBezTo>
                  <a:lnTo>
                    <a:pt x="32913" y="16457"/>
                  </a:lnTo>
                  <a:cubicBezTo>
                    <a:pt x="30171" y="8228"/>
                    <a:pt x="24685" y="0"/>
                    <a:pt x="16457" y="0"/>
                  </a:cubicBezTo>
                  <a:close/>
                </a:path>
              </a:pathLst>
            </a:custGeom>
            <a:solidFill>
              <a:srgbClr val="000000"/>
            </a:solidFill>
            <a:ln w="27426" cap="flat">
              <a:noFill/>
              <a:prstDash val="solid"/>
              <a:miter/>
            </a:ln>
          </p:spPr>
          <p:txBody>
            <a:bodyPr rtlCol="0" anchor="ctr"/>
            <a:lstStyle/>
            <a:p>
              <a:endParaRPr lang="en-US"/>
            </a:p>
          </p:txBody>
        </p:sp>
        <p:grpSp>
          <p:nvGrpSpPr>
            <p:cNvPr id="56" name="Graphic 3">
              <a:extLst>
                <a:ext uri="{FF2B5EF4-FFF2-40B4-BE49-F238E27FC236}">
                  <a16:creationId xmlns:a16="http://schemas.microsoft.com/office/drawing/2014/main" id="{077DD316-0812-CCBC-6EF9-9CF7C28B3076}"/>
                </a:ext>
              </a:extLst>
            </p:cNvPr>
            <p:cNvGrpSpPr/>
            <p:nvPr/>
          </p:nvGrpSpPr>
          <p:grpSpPr>
            <a:xfrm>
              <a:off x="8408232" y="3880051"/>
              <a:ext cx="1097482" cy="800886"/>
              <a:chOff x="8408232" y="3880051"/>
              <a:chExt cx="1097482" cy="800886"/>
            </a:xfrm>
          </p:grpSpPr>
          <p:sp>
            <p:nvSpPr>
              <p:cNvPr id="57" name="Freeform 56">
                <a:extLst>
                  <a:ext uri="{FF2B5EF4-FFF2-40B4-BE49-F238E27FC236}">
                    <a16:creationId xmlns:a16="http://schemas.microsoft.com/office/drawing/2014/main" id="{A23F79D0-AEF0-31F6-306A-BA639231625A}"/>
                  </a:ext>
                </a:extLst>
              </p:cNvPr>
              <p:cNvSpPr/>
              <p:nvPr/>
            </p:nvSpPr>
            <p:spPr>
              <a:xfrm>
                <a:off x="8408232" y="3880051"/>
                <a:ext cx="1097482" cy="800886"/>
              </a:xfrm>
              <a:custGeom>
                <a:avLst/>
                <a:gdLst>
                  <a:gd name="connsiteX0" fmla="*/ 1055965 w 1097482"/>
                  <a:gd name="connsiteY0" fmla="*/ 586951 h 800886"/>
                  <a:gd name="connsiteX1" fmla="*/ 990139 w 1097482"/>
                  <a:gd name="connsiteY1" fmla="*/ 567752 h 800886"/>
                  <a:gd name="connsiteX2" fmla="*/ 984653 w 1097482"/>
                  <a:gd name="connsiteY2" fmla="*/ 562266 h 800886"/>
                  <a:gd name="connsiteX3" fmla="*/ 984653 w 1097482"/>
                  <a:gd name="connsiteY3" fmla="*/ 540324 h 800886"/>
                  <a:gd name="connsiteX4" fmla="*/ 1001110 w 1097482"/>
                  <a:gd name="connsiteY4" fmla="*/ 526610 h 800886"/>
                  <a:gd name="connsiteX5" fmla="*/ 1036766 w 1097482"/>
                  <a:gd name="connsiteY5" fmla="*/ 441585 h 800886"/>
                  <a:gd name="connsiteX6" fmla="*/ 1036766 w 1097482"/>
                  <a:gd name="connsiteY6" fmla="*/ 411414 h 800886"/>
                  <a:gd name="connsiteX7" fmla="*/ 1042252 w 1097482"/>
                  <a:gd name="connsiteY7" fmla="*/ 397701 h 800886"/>
                  <a:gd name="connsiteX8" fmla="*/ 1053223 w 1097482"/>
                  <a:gd name="connsiteY8" fmla="*/ 353816 h 800886"/>
                  <a:gd name="connsiteX9" fmla="*/ 1053223 w 1097482"/>
                  <a:gd name="connsiteY9" fmla="*/ 271533 h 800886"/>
                  <a:gd name="connsiteX10" fmla="*/ 1036766 w 1097482"/>
                  <a:gd name="connsiteY10" fmla="*/ 255077 h 800886"/>
                  <a:gd name="connsiteX11" fmla="*/ 883171 w 1097482"/>
                  <a:gd name="connsiteY11" fmla="*/ 255077 h 800886"/>
                  <a:gd name="connsiteX12" fmla="*/ 781689 w 1097482"/>
                  <a:gd name="connsiteY12" fmla="*/ 356559 h 800886"/>
                  <a:gd name="connsiteX13" fmla="*/ 781689 w 1097482"/>
                  <a:gd name="connsiteY13" fmla="*/ 356559 h 800886"/>
                  <a:gd name="connsiteX14" fmla="*/ 789917 w 1097482"/>
                  <a:gd name="connsiteY14" fmla="*/ 394958 h 800886"/>
                  <a:gd name="connsiteX15" fmla="*/ 798145 w 1097482"/>
                  <a:gd name="connsiteY15" fmla="*/ 411414 h 800886"/>
                  <a:gd name="connsiteX16" fmla="*/ 798145 w 1097482"/>
                  <a:gd name="connsiteY16" fmla="*/ 436099 h 800886"/>
                  <a:gd name="connsiteX17" fmla="*/ 850258 w 1097482"/>
                  <a:gd name="connsiteY17" fmla="*/ 537582 h 800886"/>
                  <a:gd name="connsiteX18" fmla="*/ 850258 w 1097482"/>
                  <a:gd name="connsiteY18" fmla="*/ 559523 h 800886"/>
                  <a:gd name="connsiteX19" fmla="*/ 836544 w 1097482"/>
                  <a:gd name="connsiteY19" fmla="*/ 567752 h 800886"/>
                  <a:gd name="connsiteX20" fmla="*/ 803631 w 1097482"/>
                  <a:gd name="connsiteY20" fmla="*/ 575980 h 800886"/>
                  <a:gd name="connsiteX21" fmla="*/ 710377 w 1097482"/>
                  <a:gd name="connsiteY21" fmla="*/ 543067 h 800886"/>
                  <a:gd name="connsiteX22" fmla="*/ 704892 w 1097482"/>
                  <a:gd name="connsiteY22" fmla="*/ 532096 h 800886"/>
                  <a:gd name="connsiteX23" fmla="*/ 674721 w 1097482"/>
                  <a:gd name="connsiteY23" fmla="*/ 501926 h 800886"/>
                  <a:gd name="connsiteX24" fmla="*/ 674721 w 1097482"/>
                  <a:gd name="connsiteY24" fmla="*/ 449813 h 800886"/>
                  <a:gd name="connsiteX25" fmla="*/ 682949 w 1097482"/>
                  <a:gd name="connsiteY25" fmla="*/ 441585 h 800886"/>
                  <a:gd name="connsiteX26" fmla="*/ 740547 w 1097482"/>
                  <a:gd name="connsiteY26" fmla="*/ 304447 h 800886"/>
                  <a:gd name="connsiteX27" fmla="*/ 740547 w 1097482"/>
                  <a:gd name="connsiteY27" fmla="*/ 263305 h 800886"/>
                  <a:gd name="connsiteX28" fmla="*/ 757004 w 1097482"/>
                  <a:gd name="connsiteY28" fmla="*/ 186508 h 800886"/>
                  <a:gd name="connsiteX29" fmla="*/ 757004 w 1097482"/>
                  <a:gd name="connsiteY29" fmla="*/ 16457 h 800886"/>
                  <a:gd name="connsiteX30" fmla="*/ 740547 w 1097482"/>
                  <a:gd name="connsiteY30" fmla="*/ 0 h 800886"/>
                  <a:gd name="connsiteX31" fmla="*/ 501926 w 1097482"/>
                  <a:gd name="connsiteY31" fmla="*/ 0 h 800886"/>
                  <a:gd name="connsiteX32" fmla="*/ 348332 w 1097482"/>
                  <a:gd name="connsiteY32" fmla="*/ 153595 h 800886"/>
                  <a:gd name="connsiteX33" fmla="*/ 348332 w 1097482"/>
                  <a:gd name="connsiteY33" fmla="*/ 186508 h 800886"/>
                  <a:gd name="connsiteX34" fmla="*/ 364788 w 1097482"/>
                  <a:gd name="connsiteY34" fmla="*/ 263305 h 800886"/>
                  <a:gd name="connsiteX35" fmla="*/ 364788 w 1097482"/>
                  <a:gd name="connsiteY35" fmla="*/ 298961 h 800886"/>
                  <a:gd name="connsiteX36" fmla="*/ 433357 w 1097482"/>
                  <a:gd name="connsiteY36" fmla="*/ 447070 h 800886"/>
                  <a:gd name="connsiteX37" fmla="*/ 433357 w 1097482"/>
                  <a:gd name="connsiteY37" fmla="*/ 501926 h 800886"/>
                  <a:gd name="connsiteX38" fmla="*/ 403187 w 1097482"/>
                  <a:gd name="connsiteY38" fmla="*/ 532096 h 800886"/>
                  <a:gd name="connsiteX39" fmla="*/ 397701 w 1097482"/>
                  <a:gd name="connsiteY39" fmla="*/ 543067 h 800886"/>
                  <a:gd name="connsiteX40" fmla="*/ 298961 w 1097482"/>
                  <a:gd name="connsiteY40" fmla="*/ 578723 h 800886"/>
                  <a:gd name="connsiteX41" fmla="*/ 279763 w 1097482"/>
                  <a:gd name="connsiteY41" fmla="*/ 589694 h 800886"/>
                  <a:gd name="connsiteX42" fmla="*/ 263306 w 1097482"/>
                  <a:gd name="connsiteY42" fmla="*/ 581466 h 800886"/>
                  <a:gd name="connsiteX43" fmla="*/ 323646 w 1097482"/>
                  <a:gd name="connsiteY43" fmla="*/ 532096 h 800886"/>
                  <a:gd name="connsiteX44" fmla="*/ 323646 w 1097482"/>
                  <a:gd name="connsiteY44" fmla="*/ 518382 h 800886"/>
                  <a:gd name="connsiteX45" fmla="*/ 309932 w 1097482"/>
                  <a:gd name="connsiteY45" fmla="*/ 419643 h 800886"/>
                  <a:gd name="connsiteX46" fmla="*/ 307190 w 1097482"/>
                  <a:gd name="connsiteY46" fmla="*/ 389472 h 800886"/>
                  <a:gd name="connsiteX47" fmla="*/ 172794 w 1097482"/>
                  <a:gd name="connsiteY47" fmla="*/ 255077 h 800886"/>
                  <a:gd name="connsiteX48" fmla="*/ 38399 w 1097482"/>
                  <a:gd name="connsiteY48" fmla="*/ 389472 h 800886"/>
                  <a:gd name="connsiteX49" fmla="*/ 35656 w 1097482"/>
                  <a:gd name="connsiteY49" fmla="*/ 419643 h 800886"/>
                  <a:gd name="connsiteX50" fmla="*/ 21942 w 1097482"/>
                  <a:gd name="connsiteY50" fmla="*/ 518382 h 800886"/>
                  <a:gd name="connsiteX51" fmla="*/ 21942 w 1097482"/>
                  <a:gd name="connsiteY51" fmla="*/ 532096 h 800886"/>
                  <a:gd name="connsiteX52" fmla="*/ 82283 w 1097482"/>
                  <a:gd name="connsiteY52" fmla="*/ 581466 h 800886"/>
                  <a:gd name="connsiteX53" fmla="*/ 38399 w 1097482"/>
                  <a:gd name="connsiteY53" fmla="*/ 603408 h 800886"/>
                  <a:gd name="connsiteX54" fmla="*/ 0 w 1097482"/>
                  <a:gd name="connsiteY54" fmla="*/ 663748 h 800886"/>
                  <a:gd name="connsiteX55" fmla="*/ 0 w 1097482"/>
                  <a:gd name="connsiteY55" fmla="*/ 781687 h 800886"/>
                  <a:gd name="connsiteX56" fmla="*/ 16457 w 1097482"/>
                  <a:gd name="connsiteY56" fmla="*/ 798144 h 800886"/>
                  <a:gd name="connsiteX57" fmla="*/ 32914 w 1097482"/>
                  <a:gd name="connsiteY57" fmla="*/ 781687 h 800886"/>
                  <a:gd name="connsiteX58" fmla="*/ 32914 w 1097482"/>
                  <a:gd name="connsiteY58" fmla="*/ 663748 h 800886"/>
                  <a:gd name="connsiteX59" fmla="*/ 52112 w 1097482"/>
                  <a:gd name="connsiteY59" fmla="*/ 633578 h 800886"/>
                  <a:gd name="connsiteX60" fmla="*/ 104225 w 1097482"/>
                  <a:gd name="connsiteY60" fmla="*/ 606151 h 800886"/>
                  <a:gd name="connsiteX61" fmla="*/ 123425 w 1097482"/>
                  <a:gd name="connsiteY61" fmla="*/ 622607 h 800886"/>
                  <a:gd name="connsiteX62" fmla="*/ 170052 w 1097482"/>
                  <a:gd name="connsiteY62" fmla="*/ 641806 h 800886"/>
                  <a:gd name="connsiteX63" fmla="*/ 216678 w 1097482"/>
                  <a:gd name="connsiteY63" fmla="*/ 622607 h 800886"/>
                  <a:gd name="connsiteX64" fmla="*/ 235878 w 1097482"/>
                  <a:gd name="connsiteY64" fmla="*/ 606151 h 800886"/>
                  <a:gd name="connsiteX65" fmla="*/ 252335 w 1097482"/>
                  <a:gd name="connsiteY65" fmla="*/ 614379 h 800886"/>
                  <a:gd name="connsiteX66" fmla="*/ 238621 w 1097482"/>
                  <a:gd name="connsiteY66" fmla="*/ 658263 h 800886"/>
                  <a:gd name="connsiteX67" fmla="*/ 238621 w 1097482"/>
                  <a:gd name="connsiteY67" fmla="*/ 781687 h 800886"/>
                  <a:gd name="connsiteX68" fmla="*/ 255077 w 1097482"/>
                  <a:gd name="connsiteY68" fmla="*/ 798144 h 800886"/>
                  <a:gd name="connsiteX69" fmla="*/ 271534 w 1097482"/>
                  <a:gd name="connsiteY69" fmla="*/ 781687 h 800886"/>
                  <a:gd name="connsiteX70" fmla="*/ 271534 w 1097482"/>
                  <a:gd name="connsiteY70" fmla="*/ 658263 h 800886"/>
                  <a:gd name="connsiteX71" fmla="*/ 307190 w 1097482"/>
                  <a:gd name="connsiteY71" fmla="*/ 608893 h 800886"/>
                  <a:gd name="connsiteX72" fmla="*/ 411415 w 1097482"/>
                  <a:gd name="connsiteY72" fmla="*/ 570495 h 800886"/>
                  <a:gd name="connsiteX73" fmla="*/ 455300 w 1097482"/>
                  <a:gd name="connsiteY73" fmla="*/ 636321 h 800886"/>
                  <a:gd name="connsiteX74" fmla="*/ 479984 w 1097482"/>
                  <a:gd name="connsiteY74" fmla="*/ 650035 h 800886"/>
                  <a:gd name="connsiteX75" fmla="*/ 482727 w 1097482"/>
                  <a:gd name="connsiteY75" fmla="*/ 650035 h 800886"/>
                  <a:gd name="connsiteX76" fmla="*/ 504669 w 1097482"/>
                  <a:gd name="connsiteY76" fmla="*/ 639064 h 800886"/>
                  <a:gd name="connsiteX77" fmla="*/ 532097 w 1097482"/>
                  <a:gd name="connsiteY77" fmla="*/ 611636 h 800886"/>
                  <a:gd name="connsiteX78" fmla="*/ 532097 w 1097482"/>
                  <a:gd name="connsiteY78" fmla="*/ 778944 h 800886"/>
                  <a:gd name="connsiteX79" fmla="*/ 548553 w 1097482"/>
                  <a:gd name="connsiteY79" fmla="*/ 795401 h 800886"/>
                  <a:gd name="connsiteX80" fmla="*/ 565010 w 1097482"/>
                  <a:gd name="connsiteY80" fmla="*/ 778944 h 800886"/>
                  <a:gd name="connsiteX81" fmla="*/ 565010 w 1097482"/>
                  <a:gd name="connsiteY81" fmla="*/ 611636 h 800886"/>
                  <a:gd name="connsiteX82" fmla="*/ 592438 w 1097482"/>
                  <a:gd name="connsiteY82" fmla="*/ 639064 h 800886"/>
                  <a:gd name="connsiteX83" fmla="*/ 614380 w 1097482"/>
                  <a:gd name="connsiteY83" fmla="*/ 650035 h 800886"/>
                  <a:gd name="connsiteX84" fmla="*/ 617123 w 1097482"/>
                  <a:gd name="connsiteY84" fmla="*/ 650035 h 800886"/>
                  <a:gd name="connsiteX85" fmla="*/ 641807 w 1097482"/>
                  <a:gd name="connsiteY85" fmla="*/ 636321 h 800886"/>
                  <a:gd name="connsiteX86" fmla="*/ 685692 w 1097482"/>
                  <a:gd name="connsiteY86" fmla="*/ 570495 h 800886"/>
                  <a:gd name="connsiteX87" fmla="*/ 789917 w 1097482"/>
                  <a:gd name="connsiteY87" fmla="*/ 608893 h 800886"/>
                  <a:gd name="connsiteX88" fmla="*/ 825573 w 1097482"/>
                  <a:gd name="connsiteY88" fmla="*/ 658263 h 800886"/>
                  <a:gd name="connsiteX89" fmla="*/ 825573 w 1097482"/>
                  <a:gd name="connsiteY89" fmla="*/ 781687 h 800886"/>
                  <a:gd name="connsiteX90" fmla="*/ 842030 w 1097482"/>
                  <a:gd name="connsiteY90" fmla="*/ 798144 h 800886"/>
                  <a:gd name="connsiteX91" fmla="*/ 858486 w 1097482"/>
                  <a:gd name="connsiteY91" fmla="*/ 781687 h 800886"/>
                  <a:gd name="connsiteX92" fmla="*/ 858486 w 1097482"/>
                  <a:gd name="connsiteY92" fmla="*/ 658263 h 800886"/>
                  <a:gd name="connsiteX93" fmla="*/ 833801 w 1097482"/>
                  <a:gd name="connsiteY93" fmla="*/ 600665 h 800886"/>
                  <a:gd name="connsiteX94" fmla="*/ 836544 w 1097482"/>
                  <a:gd name="connsiteY94" fmla="*/ 600665 h 800886"/>
                  <a:gd name="connsiteX95" fmla="*/ 850258 w 1097482"/>
                  <a:gd name="connsiteY95" fmla="*/ 595179 h 800886"/>
                  <a:gd name="connsiteX96" fmla="*/ 891399 w 1097482"/>
                  <a:gd name="connsiteY96" fmla="*/ 636321 h 800886"/>
                  <a:gd name="connsiteX97" fmla="*/ 891399 w 1097482"/>
                  <a:gd name="connsiteY97" fmla="*/ 784430 h 800886"/>
                  <a:gd name="connsiteX98" fmla="*/ 907856 w 1097482"/>
                  <a:gd name="connsiteY98" fmla="*/ 800887 h 800886"/>
                  <a:gd name="connsiteX99" fmla="*/ 924313 w 1097482"/>
                  <a:gd name="connsiteY99" fmla="*/ 784430 h 800886"/>
                  <a:gd name="connsiteX100" fmla="*/ 924313 w 1097482"/>
                  <a:gd name="connsiteY100" fmla="*/ 636321 h 800886"/>
                  <a:gd name="connsiteX101" fmla="*/ 965454 w 1097482"/>
                  <a:gd name="connsiteY101" fmla="*/ 595179 h 800886"/>
                  <a:gd name="connsiteX102" fmla="*/ 970940 w 1097482"/>
                  <a:gd name="connsiteY102" fmla="*/ 597922 h 800886"/>
                  <a:gd name="connsiteX103" fmla="*/ 1036766 w 1097482"/>
                  <a:gd name="connsiteY103" fmla="*/ 617122 h 800886"/>
                  <a:gd name="connsiteX104" fmla="*/ 1061451 w 1097482"/>
                  <a:gd name="connsiteY104" fmla="*/ 650035 h 800886"/>
                  <a:gd name="connsiteX105" fmla="*/ 1061451 w 1097482"/>
                  <a:gd name="connsiteY105" fmla="*/ 781687 h 800886"/>
                  <a:gd name="connsiteX106" fmla="*/ 1077907 w 1097482"/>
                  <a:gd name="connsiteY106" fmla="*/ 798144 h 800886"/>
                  <a:gd name="connsiteX107" fmla="*/ 1094364 w 1097482"/>
                  <a:gd name="connsiteY107" fmla="*/ 781687 h 800886"/>
                  <a:gd name="connsiteX108" fmla="*/ 1094364 w 1097482"/>
                  <a:gd name="connsiteY108" fmla="*/ 650035 h 800886"/>
                  <a:gd name="connsiteX109" fmla="*/ 1055965 w 1097482"/>
                  <a:gd name="connsiteY109" fmla="*/ 586951 h 800886"/>
                  <a:gd name="connsiteX110" fmla="*/ 117939 w 1097482"/>
                  <a:gd name="connsiteY110" fmla="*/ 559523 h 800886"/>
                  <a:gd name="connsiteX111" fmla="*/ 65826 w 1097482"/>
                  <a:gd name="connsiteY111" fmla="*/ 526610 h 800886"/>
                  <a:gd name="connsiteX112" fmla="*/ 74055 w 1097482"/>
                  <a:gd name="connsiteY112" fmla="*/ 488212 h 800886"/>
                  <a:gd name="connsiteX113" fmla="*/ 115197 w 1097482"/>
                  <a:gd name="connsiteY113" fmla="*/ 540324 h 800886"/>
                  <a:gd name="connsiteX114" fmla="*/ 115197 w 1097482"/>
                  <a:gd name="connsiteY114" fmla="*/ 559523 h 800886"/>
                  <a:gd name="connsiteX115" fmla="*/ 211193 w 1097482"/>
                  <a:gd name="connsiteY115" fmla="*/ 603408 h 800886"/>
                  <a:gd name="connsiteX116" fmla="*/ 161823 w 1097482"/>
                  <a:gd name="connsiteY116" fmla="*/ 603408 h 800886"/>
                  <a:gd name="connsiteX117" fmla="*/ 148109 w 1097482"/>
                  <a:gd name="connsiteY117" fmla="*/ 589694 h 800886"/>
                  <a:gd name="connsiteX118" fmla="*/ 150852 w 1097482"/>
                  <a:gd name="connsiteY118" fmla="*/ 573237 h 800886"/>
                  <a:gd name="connsiteX119" fmla="*/ 150852 w 1097482"/>
                  <a:gd name="connsiteY119" fmla="*/ 556781 h 800886"/>
                  <a:gd name="connsiteX120" fmla="*/ 186508 w 1097482"/>
                  <a:gd name="connsiteY120" fmla="*/ 562266 h 800886"/>
                  <a:gd name="connsiteX121" fmla="*/ 222164 w 1097482"/>
                  <a:gd name="connsiteY121" fmla="*/ 556781 h 800886"/>
                  <a:gd name="connsiteX122" fmla="*/ 222164 w 1097482"/>
                  <a:gd name="connsiteY122" fmla="*/ 573237 h 800886"/>
                  <a:gd name="connsiteX123" fmla="*/ 224907 w 1097482"/>
                  <a:gd name="connsiteY123" fmla="*/ 589694 h 800886"/>
                  <a:gd name="connsiteX124" fmla="*/ 211193 w 1097482"/>
                  <a:gd name="connsiteY124" fmla="*/ 603408 h 800886"/>
                  <a:gd name="connsiteX125" fmla="*/ 186508 w 1097482"/>
                  <a:gd name="connsiteY125" fmla="*/ 529353 h 800886"/>
                  <a:gd name="connsiteX126" fmla="*/ 101483 w 1097482"/>
                  <a:gd name="connsiteY126" fmla="*/ 444327 h 800886"/>
                  <a:gd name="connsiteX127" fmla="*/ 85026 w 1097482"/>
                  <a:gd name="connsiteY127" fmla="*/ 427871 h 800886"/>
                  <a:gd name="connsiteX128" fmla="*/ 82283 w 1097482"/>
                  <a:gd name="connsiteY128" fmla="*/ 427871 h 800886"/>
                  <a:gd name="connsiteX129" fmla="*/ 82283 w 1097482"/>
                  <a:gd name="connsiteY129" fmla="*/ 425128 h 800886"/>
                  <a:gd name="connsiteX130" fmla="*/ 82283 w 1097482"/>
                  <a:gd name="connsiteY130" fmla="*/ 394958 h 800886"/>
                  <a:gd name="connsiteX131" fmla="*/ 115197 w 1097482"/>
                  <a:gd name="connsiteY131" fmla="*/ 320903 h 800886"/>
                  <a:gd name="connsiteX132" fmla="*/ 186508 w 1097482"/>
                  <a:gd name="connsiteY132" fmla="*/ 290733 h 800886"/>
                  <a:gd name="connsiteX133" fmla="*/ 257820 w 1097482"/>
                  <a:gd name="connsiteY133" fmla="*/ 320903 h 800886"/>
                  <a:gd name="connsiteX134" fmla="*/ 290734 w 1097482"/>
                  <a:gd name="connsiteY134" fmla="*/ 394958 h 800886"/>
                  <a:gd name="connsiteX135" fmla="*/ 290734 w 1097482"/>
                  <a:gd name="connsiteY135" fmla="*/ 425128 h 800886"/>
                  <a:gd name="connsiteX136" fmla="*/ 290734 w 1097482"/>
                  <a:gd name="connsiteY136" fmla="*/ 427871 h 800886"/>
                  <a:gd name="connsiteX137" fmla="*/ 211193 w 1097482"/>
                  <a:gd name="connsiteY137" fmla="*/ 370273 h 800886"/>
                  <a:gd name="connsiteX138" fmla="*/ 150852 w 1097482"/>
                  <a:gd name="connsiteY138" fmla="*/ 359302 h 800886"/>
                  <a:gd name="connsiteX139" fmla="*/ 139881 w 1097482"/>
                  <a:gd name="connsiteY139" fmla="*/ 364787 h 800886"/>
                  <a:gd name="connsiteX140" fmla="*/ 112454 w 1097482"/>
                  <a:gd name="connsiteY140" fmla="*/ 394958 h 800886"/>
                  <a:gd name="connsiteX141" fmla="*/ 112454 w 1097482"/>
                  <a:gd name="connsiteY141" fmla="*/ 416900 h 800886"/>
                  <a:gd name="connsiteX142" fmla="*/ 134395 w 1097482"/>
                  <a:gd name="connsiteY142" fmla="*/ 416900 h 800886"/>
                  <a:gd name="connsiteX143" fmla="*/ 159080 w 1097482"/>
                  <a:gd name="connsiteY143" fmla="*/ 392215 h 800886"/>
                  <a:gd name="connsiteX144" fmla="*/ 271534 w 1097482"/>
                  <a:gd name="connsiteY144" fmla="*/ 458041 h 800886"/>
                  <a:gd name="connsiteX145" fmla="*/ 186508 w 1097482"/>
                  <a:gd name="connsiteY145" fmla="*/ 529353 h 800886"/>
                  <a:gd name="connsiteX146" fmla="*/ 252335 w 1097482"/>
                  <a:gd name="connsiteY146" fmla="*/ 559523 h 800886"/>
                  <a:gd name="connsiteX147" fmla="*/ 252335 w 1097482"/>
                  <a:gd name="connsiteY147" fmla="*/ 540324 h 800886"/>
                  <a:gd name="connsiteX148" fmla="*/ 293476 w 1097482"/>
                  <a:gd name="connsiteY148" fmla="*/ 488212 h 800886"/>
                  <a:gd name="connsiteX149" fmla="*/ 301704 w 1097482"/>
                  <a:gd name="connsiteY149" fmla="*/ 526610 h 800886"/>
                  <a:gd name="connsiteX150" fmla="*/ 252335 w 1097482"/>
                  <a:gd name="connsiteY150" fmla="*/ 559523 h 800886"/>
                  <a:gd name="connsiteX151" fmla="*/ 405929 w 1097482"/>
                  <a:gd name="connsiteY151" fmla="*/ 298961 h 800886"/>
                  <a:gd name="connsiteX152" fmla="*/ 405929 w 1097482"/>
                  <a:gd name="connsiteY152" fmla="*/ 260562 h 800886"/>
                  <a:gd name="connsiteX153" fmla="*/ 403187 w 1097482"/>
                  <a:gd name="connsiteY153" fmla="*/ 252334 h 800886"/>
                  <a:gd name="connsiteX154" fmla="*/ 386730 w 1097482"/>
                  <a:gd name="connsiteY154" fmla="*/ 186508 h 800886"/>
                  <a:gd name="connsiteX155" fmla="*/ 386730 w 1097482"/>
                  <a:gd name="connsiteY155" fmla="*/ 153595 h 800886"/>
                  <a:gd name="connsiteX156" fmla="*/ 507412 w 1097482"/>
                  <a:gd name="connsiteY156" fmla="*/ 32913 h 800886"/>
                  <a:gd name="connsiteX157" fmla="*/ 729576 w 1097482"/>
                  <a:gd name="connsiteY157" fmla="*/ 32913 h 800886"/>
                  <a:gd name="connsiteX158" fmla="*/ 729576 w 1097482"/>
                  <a:gd name="connsiteY158" fmla="*/ 186508 h 800886"/>
                  <a:gd name="connsiteX159" fmla="*/ 713120 w 1097482"/>
                  <a:gd name="connsiteY159" fmla="*/ 252334 h 800886"/>
                  <a:gd name="connsiteX160" fmla="*/ 710377 w 1097482"/>
                  <a:gd name="connsiteY160" fmla="*/ 260562 h 800886"/>
                  <a:gd name="connsiteX161" fmla="*/ 710377 w 1097482"/>
                  <a:gd name="connsiteY161" fmla="*/ 307189 h 800886"/>
                  <a:gd name="connsiteX162" fmla="*/ 661007 w 1097482"/>
                  <a:gd name="connsiteY162" fmla="*/ 419643 h 800886"/>
                  <a:gd name="connsiteX163" fmla="*/ 650036 w 1097482"/>
                  <a:gd name="connsiteY163" fmla="*/ 430614 h 800886"/>
                  <a:gd name="connsiteX164" fmla="*/ 650036 w 1097482"/>
                  <a:gd name="connsiteY164" fmla="*/ 430614 h 800886"/>
                  <a:gd name="connsiteX165" fmla="*/ 545811 w 1097482"/>
                  <a:gd name="connsiteY165" fmla="*/ 460784 h 800886"/>
                  <a:gd name="connsiteX166" fmla="*/ 405929 w 1097482"/>
                  <a:gd name="connsiteY166" fmla="*/ 298961 h 800886"/>
                  <a:gd name="connsiteX167" fmla="*/ 496441 w 1097482"/>
                  <a:gd name="connsiteY167" fmla="*/ 619864 h 800886"/>
                  <a:gd name="connsiteX168" fmla="*/ 496441 w 1097482"/>
                  <a:gd name="connsiteY168" fmla="*/ 619864 h 800886"/>
                  <a:gd name="connsiteX169" fmla="*/ 496441 w 1097482"/>
                  <a:gd name="connsiteY169" fmla="*/ 619864 h 800886"/>
                  <a:gd name="connsiteX170" fmla="*/ 444329 w 1097482"/>
                  <a:gd name="connsiteY170" fmla="*/ 545810 h 800886"/>
                  <a:gd name="connsiteX171" fmla="*/ 460785 w 1097482"/>
                  <a:gd name="connsiteY171" fmla="*/ 529353 h 800886"/>
                  <a:gd name="connsiteX172" fmla="*/ 534840 w 1097482"/>
                  <a:gd name="connsiteY172" fmla="*/ 581466 h 800886"/>
                  <a:gd name="connsiteX173" fmla="*/ 496441 w 1097482"/>
                  <a:gd name="connsiteY173" fmla="*/ 619864 h 800886"/>
                  <a:gd name="connsiteX174" fmla="*/ 559524 w 1097482"/>
                  <a:gd name="connsiteY174" fmla="*/ 559523 h 800886"/>
                  <a:gd name="connsiteX175" fmla="*/ 474498 w 1097482"/>
                  <a:gd name="connsiteY175" fmla="*/ 499183 h 800886"/>
                  <a:gd name="connsiteX176" fmla="*/ 474498 w 1097482"/>
                  <a:gd name="connsiteY176" fmla="*/ 469013 h 800886"/>
                  <a:gd name="connsiteX177" fmla="*/ 548553 w 1097482"/>
                  <a:gd name="connsiteY177" fmla="*/ 490954 h 800886"/>
                  <a:gd name="connsiteX178" fmla="*/ 562267 w 1097482"/>
                  <a:gd name="connsiteY178" fmla="*/ 490954 h 800886"/>
                  <a:gd name="connsiteX179" fmla="*/ 647293 w 1097482"/>
                  <a:gd name="connsiteY179" fmla="*/ 469013 h 800886"/>
                  <a:gd name="connsiteX180" fmla="*/ 647293 w 1097482"/>
                  <a:gd name="connsiteY180" fmla="*/ 499183 h 800886"/>
                  <a:gd name="connsiteX181" fmla="*/ 559524 w 1097482"/>
                  <a:gd name="connsiteY181" fmla="*/ 559523 h 800886"/>
                  <a:gd name="connsiteX182" fmla="*/ 628094 w 1097482"/>
                  <a:gd name="connsiteY182" fmla="*/ 619864 h 800886"/>
                  <a:gd name="connsiteX183" fmla="*/ 628094 w 1097482"/>
                  <a:gd name="connsiteY183" fmla="*/ 619864 h 800886"/>
                  <a:gd name="connsiteX184" fmla="*/ 628094 w 1097482"/>
                  <a:gd name="connsiteY184" fmla="*/ 619864 h 800886"/>
                  <a:gd name="connsiteX185" fmla="*/ 586952 w 1097482"/>
                  <a:gd name="connsiteY185" fmla="*/ 581466 h 800886"/>
                  <a:gd name="connsiteX186" fmla="*/ 661007 w 1097482"/>
                  <a:gd name="connsiteY186" fmla="*/ 529353 h 800886"/>
                  <a:gd name="connsiteX187" fmla="*/ 677464 w 1097482"/>
                  <a:gd name="connsiteY187" fmla="*/ 545810 h 800886"/>
                  <a:gd name="connsiteX188" fmla="*/ 628094 w 1097482"/>
                  <a:gd name="connsiteY188" fmla="*/ 619864 h 800886"/>
                  <a:gd name="connsiteX189" fmla="*/ 918827 w 1097482"/>
                  <a:gd name="connsiteY189" fmla="*/ 606151 h 800886"/>
                  <a:gd name="connsiteX190" fmla="*/ 883171 w 1097482"/>
                  <a:gd name="connsiteY190" fmla="*/ 570495 h 800886"/>
                  <a:gd name="connsiteX191" fmla="*/ 883171 w 1097482"/>
                  <a:gd name="connsiteY191" fmla="*/ 562266 h 800886"/>
                  <a:gd name="connsiteX192" fmla="*/ 883171 w 1097482"/>
                  <a:gd name="connsiteY192" fmla="*/ 556781 h 800886"/>
                  <a:gd name="connsiteX193" fmla="*/ 916084 w 1097482"/>
                  <a:gd name="connsiteY193" fmla="*/ 562266 h 800886"/>
                  <a:gd name="connsiteX194" fmla="*/ 918827 w 1097482"/>
                  <a:gd name="connsiteY194" fmla="*/ 562266 h 800886"/>
                  <a:gd name="connsiteX195" fmla="*/ 954483 w 1097482"/>
                  <a:gd name="connsiteY195" fmla="*/ 556781 h 800886"/>
                  <a:gd name="connsiteX196" fmla="*/ 954483 w 1097482"/>
                  <a:gd name="connsiteY196" fmla="*/ 562266 h 800886"/>
                  <a:gd name="connsiteX197" fmla="*/ 954483 w 1097482"/>
                  <a:gd name="connsiteY197" fmla="*/ 570495 h 800886"/>
                  <a:gd name="connsiteX198" fmla="*/ 918827 w 1097482"/>
                  <a:gd name="connsiteY198" fmla="*/ 606151 h 800886"/>
                  <a:gd name="connsiteX199" fmla="*/ 979168 w 1097482"/>
                  <a:gd name="connsiteY199" fmla="*/ 504668 h 800886"/>
                  <a:gd name="connsiteX200" fmla="*/ 916084 w 1097482"/>
                  <a:gd name="connsiteY200" fmla="*/ 529353 h 800886"/>
                  <a:gd name="connsiteX201" fmla="*/ 831058 w 1097482"/>
                  <a:gd name="connsiteY201" fmla="*/ 438842 h 800886"/>
                  <a:gd name="connsiteX202" fmla="*/ 831058 w 1097482"/>
                  <a:gd name="connsiteY202" fmla="*/ 408671 h 800886"/>
                  <a:gd name="connsiteX203" fmla="*/ 828316 w 1097482"/>
                  <a:gd name="connsiteY203" fmla="*/ 400443 h 800886"/>
                  <a:gd name="connsiteX204" fmla="*/ 817344 w 1097482"/>
                  <a:gd name="connsiteY204" fmla="*/ 381244 h 800886"/>
                  <a:gd name="connsiteX205" fmla="*/ 811859 w 1097482"/>
                  <a:gd name="connsiteY205" fmla="*/ 356559 h 800886"/>
                  <a:gd name="connsiteX206" fmla="*/ 811859 w 1097482"/>
                  <a:gd name="connsiteY206" fmla="*/ 356559 h 800886"/>
                  <a:gd name="connsiteX207" fmla="*/ 880429 w 1097482"/>
                  <a:gd name="connsiteY207" fmla="*/ 287990 h 800886"/>
                  <a:gd name="connsiteX208" fmla="*/ 1017567 w 1097482"/>
                  <a:gd name="connsiteY208" fmla="*/ 287990 h 800886"/>
                  <a:gd name="connsiteX209" fmla="*/ 1017567 w 1097482"/>
                  <a:gd name="connsiteY209" fmla="*/ 353816 h 800886"/>
                  <a:gd name="connsiteX210" fmla="*/ 1009338 w 1097482"/>
                  <a:gd name="connsiteY210" fmla="*/ 383987 h 800886"/>
                  <a:gd name="connsiteX211" fmla="*/ 1001110 w 1097482"/>
                  <a:gd name="connsiteY211" fmla="*/ 400443 h 800886"/>
                  <a:gd name="connsiteX212" fmla="*/ 998367 w 1097482"/>
                  <a:gd name="connsiteY212" fmla="*/ 408671 h 800886"/>
                  <a:gd name="connsiteX213" fmla="*/ 998367 w 1097482"/>
                  <a:gd name="connsiteY213" fmla="*/ 441585 h 800886"/>
                  <a:gd name="connsiteX214" fmla="*/ 979168 w 1097482"/>
                  <a:gd name="connsiteY214" fmla="*/ 504668 h 80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1097482" h="800886">
                    <a:moveTo>
                      <a:pt x="1055965" y="586951"/>
                    </a:moveTo>
                    <a:lnTo>
                      <a:pt x="990139" y="567752"/>
                    </a:lnTo>
                    <a:cubicBezTo>
                      <a:pt x="987396" y="567752"/>
                      <a:pt x="984653" y="565009"/>
                      <a:pt x="984653" y="562266"/>
                    </a:cubicBezTo>
                    <a:lnTo>
                      <a:pt x="984653" y="540324"/>
                    </a:lnTo>
                    <a:cubicBezTo>
                      <a:pt x="990139" y="537582"/>
                      <a:pt x="995624" y="532096"/>
                      <a:pt x="1001110" y="526610"/>
                    </a:cubicBezTo>
                    <a:cubicBezTo>
                      <a:pt x="1023052" y="504668"/>
                      <a:pt x="1036766" y="474498"/>
                      <a:pt x="1036766" y="441585"/>
                    </a:cubicBezTo>
                    <a:lnTo>
                      <a:pt x="1036766" y="411414"/>
                    </a:lnTo>
                    <a:lnTo>
                      <a:pt x="1042252" y="397701"/>
                    </a:lnTo>
                    <a:cubicBezTo>
                      <a:pt x="1050480" y="383987"/>
                      <a:pt x="1053223" y="367530"/>
                      <a:pt x="1053223" y="353816"/>
                    </a:cubicBezTo>
                    <a:lnTo>
                      <a:pt x="1053223" y="271533"/>
                    </a:lnTo>
                    <a:cubicBezTo>
                      <a:pt x="1053223" y="263305"/>
                      <a:pt x="1044995" y="255077"/>
                      <a:pt x="1036766" y="255077"/>
                    </a:cubicBezTo>
                    <a:lnTo>
                      <a:pt x="883171" y="255077"/>
                    </a:lnTo>
                    <a:cubicBezTo>
                      <a:pt x="828316" y="255077"/>
                      <a:pt x="781689" y="301704"/>
                      <a:pt x="781689" y="356559"/>
                    </a:cubicBezTo>
                    <a:lnTo>
                      <a:pt x="781689" y="356559"/>
                    </a:lnTo>
                    <a:cubicBezTo>
                      <a:pt x="781689" y="370273"/>
                      <a:pt x="784432" y="381244"/>
                      <a:pt x="789917" y="394958"/>
                    </a:cubicBezTo>
                    <a:lnTo>
                      <a:pt x="798145" y="411414"/>
                    </a:lnTo>
                    <a:lnTo>
                      <a:pt x="798145" y="436099"/>
                    </a:lnTo>
                    <a:cubicBezTo>
                      <a:pt x="798145" y="477240"/>
                      <a:pt x="817344" y="515639"/>
                      <a:pt x="850258" y="537582"/>
                    </a:cubicBezTo>
                    <a:lnTo>
                      <a:pt x="850258" y="559523"/>
                    </a:lnTo>
                    <a:cubicBezTo>
                      <a:pt x="850258" y="562266"/>
                      <a:pt x="850258" y="565009"/>
                      <a:pt x="836544" y="567752"/>
                    </a:cubicBezTo>
                    <a:lnTo>
                      <a:pt x="803631" y="575980"/>
                    </a:lnTo>
                    <a:lnTo>
                      <a:pt x="710377" y="543067"/>
                    </a:lnTo>
                    <a:cubicBezTo>
                      <a:pt x="710377" y="537582"/>
                      <a:pt x="710377" y="534839"/>
                      <a:pt x="704892" y="532096"/>
                    </a:cubicBezTo>
                    <a:lnTo>
                      <a:pt x="674721" y="501926"/>
                    </a:lnTo>
                    <a:lnTo>
                      <a:pt x="674721" y="449813"/>
                    </a:lnTo>
                    <a:cubicBezTo>
                      <a:pt x="677464" y="447070"/>
                      <a:pt x="680206" y="444327"/>
                      <a:pt x="682949" y="441585"/>
                    </a:cubicBezTo>
                    <a:cubicBezTo>
                      <a:pt x="721348" y="405929"/>
                      <a:pt x="740547" y="356559"/>
                      <a:pt x="740547" y="304447"/>
                    </a:cubicBezTo>
                    <a:lnTo>
                      <a:pt x="740547" y="263305"/>
                    </a:lnTo>
                    <a:cubicBezTo>
                      <a:pt x="751518" y="238620"/>
                      <a:pt x="757004" y="213936"/>
                      <a:pt x="757004" y="186508"/>
                    </a:cubicBezTo>
                    <a:lnTo>
                      <a:pt x="757004" y="16457"/>
                    </a:lnTo>
                    <a:cubicBezTo>
                      <a:pt x="757004" y="8228"/>
                      <a:pt x="748775" y="0"/>
                      <a:pt x="740547" y="0"/>
                    </a:cubicBezTo>
                    <a:lnTo>
                      <a:pt x="501926" y="0"/>
                    </a:lnTo>
                    <a:cubicBezTo>
                      <a:pt x="416901" y="0"/>
                      <a:pt x="348332" y="68569"/>
                      <a:pt x="348332" y="153595"/>
                    </a:cubicBezTo>
                    <a:lnTo>
                      <a:pt x="348332" y="186508"/>
                    </a:lnTo>
                    <a:cubicBezTo>
                      <a:pt x="348332" y="213936"/>
                      <a:pt x="353817" y="238620"/>
                      <a:pt x="364788" y="263305"/>
                    </a:cubicBezTo>
                    <a:lnTo>
                      <a:pt x="364788" y="298961"/>
                    </a:lnTo>
                    <a:cubicBezTo>
                      <a:pt x="364788" y="359302"/>
                      <a:pt x="392215" y="411414"/>
                      <a:pt x="433357" y="447070"/>
                    </a:cubicBezTo>
                    <a:lnTo>
                      <a:pt x="433357" y="501926"/>
                    </a:lnTo>
                    <a:lnTo>
                      <a:pt x="403187" y="532096"/>
                    </a:lnTo>
                    <a:cubicBezTo>
                      <a:pt x="400444" y="534839"/>
                      <a:pt x="397701" y="540324"/>
                      <a:pt x="397701" y="543067"/>
                    </a:cubicBezTo>
                    <a:lnTo>
                      <a:pt x="298961" y="578723"/>
                    </a:lnTo>
                    <a:cubicBezTo>
                      <a:pt x="290734" y="581466"/>
                      <a:pt x="285248" y="584208"/>
                      <a:pt x="279763" y="589694"/>
                    </a:cubicBezTo>
                    <a:lnTo>
                      <a:pt x="263306" y="581466"/>
                    </a:lnTo>
                    <a:cubicBezTo>
                      <a:pt x="309932" y="562266"/>
                      <a:pt x="323646" y="532096"/>
                      <a:pt x="323646" y="532096"/>
                    </a:cubicBezTo>
                    <a:cubicBezTo>
                      <a:pt x="326389" y="526610"/>
                      <a:pt x="326389" y="521125"/>
                      <a:pt x="323646" y="518382"/>
                    </a:cubicBezTo>
                    <a:cubicBezTo>
                      <a:pt x="312675" y="496440"/>
                      <a:pt x="309932" y="452556"/>
                      <a:pt x="309932" y="419643"/>
                    </a:cubicBezTo>
                    <a:cubicBezTo>
                      <a:pt x="309932" y="408671"/>
                      <a:pt x="309932" y="397701"/>
                      <a:pt x="307190" y="389472"/>
                    </a:cubicBezTo>
                    <a:cubicBezTo>
                      <a:pt x="301704" y="312675"/>
                      <a:pt x="244106" y="255077"/>
                      <a:pt x="172794" y="255077"/>
                    </a:cubicBezTo>
                    <a:cubicBezTo>
                      <a:pt x="101483" y="255077"/>
                      <a:pt x="43884" y="312675"/>
                      <a:pt x="38399" y="389472"/>
                    </a:cubicBezTo>
                    <a:cubicBezTo>
                      <a:pt x="38399" y="397701"/>
                      <a:pt x="38399" y="408671"/>
                      <a:pt x="35656" y="419643"/>
                    </a:cubicBezTo>
                    <a:cubicBezTo>
                      <a:pt x="35656" y="452556"/>
                      <a:pt x="32914" y="496440"/>
                      <a:pt x="21942" y="518382"/>
                    </a:cubicBezTo>
                    <a:cubicBezTo>
                      <a:pt x="19200" y="523868"/>
                      <a:pt x="19200" y="529353"/>
                      <a:pt x="21942" y="532096"/>
                    </a:cubicBezTo>
                    <a:cubicBezTo>
                      <a:pt x="21942" y="534839"/>
                      <a:pt x="38399" y="562266"/>
                      <a:pt x="82283" y="581466"/>
                    </a:cubicBezTo>
                    <a:lnTo>
                      <a:pt x="38399" y="603408"/>
                    </a:lnTo>
                    <a:cubicBezTo>
                      <a:pt x="16457" y="614379"/>
                      <a:pt x="0" y="639064"/>
                      <a:pt x="0" y="663748"/>
                    </a:cubicBezTo>
                    <a:lnTo>
                      <a:pt x="0" y="781687"/>
                    </a:lnTo>
                    <a:cubicBezTo>
                      <a:pt x="0" y="789916"/>
                      <a:pt x="8228" y="798144"/>
                      <a:pt x="16457" y="798144"/>
                    </a:cubicBezTo>
                    <a:cubicBezTo>
                      <a:pt x="24685" y="798144"/>
                      <a:pt x="32914" y="789916"/>
                      <a:pt x="32914" y="781687"/>
                    </a:cubicBezTo>
                    <a:lnTo>
                      <a:pt x="32914" y="663748"/>
                    </a:lnTo>
                    <a:cubicBezTo>
                      <a:pt x="32914" y="650035"/>
                      <a:pt x="41142" y="639064"/>
                      <a:pt x="52112" y="633578"/>
                    </a:cubicBezTo>
                    <a:lnTo>
                      <a:pt x="104225" y="606151"/>
                    </a:lnTo>
                    <a:lnTo>
                      <a:pt x="123425" y="622607"/>
                    </a:lnTo>
                    <a:cubicBezTo>
                      <a:pt x="137138" y="633578"/>
                      <a:pt x="153595" y="641806"/>
                      <a:pt x="170052" y="641806"/>
                    </a:cubicBezTo>
                    <a:cubicBezTo>
                      <a:pt x="186508" y="641806"/>
                      <a:pt x="202965" y="636321"/>
                      <a:pt x="216678" y="622607"/>
                    </a:cubicBezTo>
                    <a:lnTo>
                      <a:pt x="235878" y="606151"/>
                    </a:lnTo>
                    <a:lnTo>
                      <a:pt x="252335" y="614379"/>
                    </a:lnTo>
                    <a:cubicBezTo>
                      <a:pt x="244106" y="628092"/>
                      <a:pt x="238621" y="641806"/>
                      <a:pt x="238621" y="658263"/>
                    </a:cubicBezTo>
                    <a:lnTo>
                      <a:pt x="238621" y="781687"/>
                    </a:lnTo>
                    <a:cubicBezTo>
                      <a:pt x="238621" y="789916"/>
                      <a:pt x="246849" y="798144"/>
                      <a:pt x="255077" y="798144"/>
                    </a:cubicBezTo>
                    <a:cubicBezTo>
                      <a:pt x="263306" y="798144"/>
                      <a:pt x="271534" y="789916"/>
                      <a:pt x="271534" y="781687"/>
                    </a:cubicBezTo>
                    <a:lnTo>
                      <a:pt x="271534" y="658263"/>
                    </a:lnTo>
                    <a:cubicBezTo>
                      <a:pt x="271534" y="636321"/>
                      <a:pt x="285248" y="617122"/>
                      <a:pt x="307190" y="608893"/>
                    </a:cubicBezTo>
                    <a:lnTo>
                      <a:pt x="411415" y="570495"/>
                    </a:lnTo>
                    <a:lnTo>
                      <a:pt x="455300" y="636321"/>
                    </a:lnTo>
                    <a:cubicBezTo>
                      <a:pt x="460785" y="644549"/>
                      <a:pt x="469013" y="650035"/>
                      <a:pt x="479984" y="650035"/>
                    </a:cubicBezTo>
                    <a:cubicBezTo>
                      <a:pt x="479984" y="650035"/>
                      <a:pt x="482727" y="650035"/>
                      <a:pt x="482727" y="650035"/>
                    </a:cubicBezTo>
                    <a:cubicBezTo>
                      <a:pt x="490955" y="650035"/>
                      <a:pt x="499184" y="647292"/>
                      <a:pt x="504669" y="639064"/>
                    </a:cubicBezTo>
                    <a:lnTo>
                      <a:pt x="532097" y="611636"/>
                    </a:lnTo>
                    <a:lnTo>
                      <a:pt x="532097" y="778944"/>
                    </a:lnTo>
                    <a:cubicBezTo>
                      <a:pt x="532097" y="787173"/>
                      <a:pt x="540326" y="795401"/>
                      <a:pt x="548553" y="795401"/>
                    </a:cubicBezTo>
                    <a:cubicBezTo>
                      <a:pt x="556781" y="795401"/>
                      <a:pt x="565010" y="787173"/>
                      <a:pt x="565010" y="778944"/>
                    </a:cubicBezTo>
                    <a:lnTo>
                      <a:pt x="565010" y="611636"/>
                    </a:lnTo>
                    <a:lnTo>
                      <a:pt x="592438" y="639064"/>
                    </a:lnTo>
                    <a:cubicBezTo>
                      <a:pt x="597923" y="644549"/>
                      <a:pt x="606152" y="650035"/>
                      <a:pt x="614380" y="650035"/>
                    </a:cubicBezTo>
                    <a:cubicBezTo>
                      <a:pt x="614380" y="650035"/>
                      <a:pt x="617123" y="650035"/>
                      <a:pt x="617123" y="650035"/>
                    </a:cubicBezTo>
                    <a:cubicBezTo>
                      <a:pt x="628094" y="650035"/>
                      <a:pt x="636322" y="644549"/>
                      <a:pt x="641807" y="636321"/>
                    </a:cubicBezTo>
                    <a:lnTo>
                      <a:pt x="685692" y="570495"/>
                    </a:lnTo>
                    <a:lnTo>
                      <a:pt x="789917" y="608893"/>
                    </a:lnTo>
                    <a:cubicBezTo>
                      <a:pt x="809116" y="617122"/>
                      <a:pt x="825573" y="636321"/>
                      <a:pt x="825573" y="658263"/>
                    </a:cubicBezTo>
                    <a:lnTo>
                      <a:pt x="825573" y="781687"/>
                    </a:lnTo>
                    <a:cubicBezTo>
                      <a:pt x="825573" y="789916"/>
                      <a:pt x="833801" y="798144"/>
                      <a:pt x="842030" y="798144"/>
                    </a:cubicBezTo>
                    <a:cubicBezTo>
                      <a:pt x="850258" y="798144"/>
                      <a:pt x="858486" y="789916"/>
                      <a:pt x="858486" y="781687"/>
                    </a:cubicBezTo>
                    <a:lnTo>
                      <a:pt x="858486" y="658263"/>
                    </a:lnTo>
                    <a:cubicBezTo>
                      <a:pt x="858486" y="636321"/>
                      <a:pt x="850258" y="614379"/>
                      <a:pt x="833801" y="600665"/>
                    </a:cubicBezTo>
                    <a:lnTo>
                      <a:pt x="836544" y="600665"/>
                    </a:lnTo>
                    <a:cubicBezTo>
                      <a:pt x="839287" y="600665"/>
                      <a:pt x="844772" y="597922"/>
                      <a:pt x="850258" y="595179"/>
                    </a:cubicBezTo>
                    <a:lnTo>
                      <a:pt x="891399" y="636321"/>
                    </a:lnTo>
                    <a:lnTo>
                      <a:pt x="891399" y="784430"/>
                    </a:lnTo>
                    <a:cubicBezTo>
                      <a:pt x="891399" y="792658"/>
                      <a:pt x="899627" y="800887"/>
                      <a:pt x="907856" y="800887"/>
                    </a:cubicBezTo>
                    <a:cubicBezTo>
                      <a:pt x="916084" y="800887"/>
                      <a:pt x="924313" y="792658"/>
                      <a:pt x="924313" y="784430"/>
                    </a:cubicBezTo>
                    <a:lnTo>
                      <a:pt x="924313" y="636321"/>
                    </a:lnTo>
                    <a:lnTo>
                      <a:pt x="965454" y="595179"/>
                    </a:lnTo>
                    <a:cubicBezTo>
                      <a:pt x="968197" y="595179"/>
                      <a:pt x="970940" y="597922"/>
                      <a:pt x="970940" y="597922"/>
                    </a:cubicBezTo>
                    <a:lnTo>
                      <a:pt x="1036766" y="617122"/>
                    </a:lnTo>
                    <a:cubicBezTo>
                      <a:pt x="1050480" y="622607"/>
                      <a:pt x="1061451" y="636321"/>
                      <a:pt x="1061451" y="650035"/>
                    </a:cubicBezTo>
                    <a:lnTo>
                      <a:pt x="1061451" y="781687"/>
                    </a:lnTo>
                    <a:cubicBezTo>
                      <a:pt x="1061451" y="789916"/>
                      <a:pt x="1069679" y="798144"/>
                      <a:pt x="1077907" y="798144"/>
                    </a:cubicBezTo>
                    <a:cubicBezTo>
                      <a:pt x="1086136" y="798144"/>
                      <a:pt x="1094364" y="789916"/>
                      <a:pt x="1094364" y="781687"/>
                    </a:cubicBezTo>
                    <a:lnTo>
                      <a:pt x="1094364" y="650035"/>
                    </a:lnTo>
                    <a:cubicBezTo>
                      <a:pt x="1105335" y="622607"/>
                      <a:pt x="1086136" y="595179"/>
                      <a:pt x="1055965" y="586951"/>
                    </a:cubicBezTo>
                    <a:close/>
                    <a:moveTo>
                      <a:pt x="117939" y="559523"/>
                    </a:moveTo>
                    <a:cubicBezTo>
                      <a:pt x="87769" y="548552"/>
                      <a:pt x="74055" y="534839"/>
                      <a:pt x="65826" y="526610"/>
                    </a:cubicBezTo>
                    <a:cubicBezTo>
                      <a:pt x="71312" y="515639"/>
                      <a:pt x="74055" y="501926"/>
                      <a:pt x="74055" y="488212"/>
                    </a:cubicBezTo>
                    <a:cubicBezTo>
                      <a:pt x="82283" y="510154"/>
                      <a:pt x="98740" y="526610"/>
                      <a:pt x="115197" y="540324"/>
                    </a:cubicBezTo>
                    <a:lnTo>
                      <a:pt x="115197" y="559523"/>
                    </a:lnTo>
                    <a:close/>
                    <a:moveTo>
                      <a:pt x="211193" y="603408"/>
                    </a:moveTo>
                    <a:cubicBezTo>
                      <a:pt x="197480" y="617122"/>
                      <a:pt x="175537" y="617122"/>
                      <a:pt x="161823" y="603408"/>
                    </a:cubicBezTo>
                    <a:lnTo>
                      <a:pt x="148109" y="589694"/>
                    </a:lnTo>
                    <a:cubicBezTo>
                      <a:pt x="150852" y="584208"/>
                      <a:pt x="150852" y="578723"/>
                      <a:pt x="150852" y="573237"/>
                    </a:cubicBezTo>
                    <a:lnTo>
                      <a:pt x="150852" y="556781"/>
                    </a:lnTo>
                    <a:cubicBezTo>
                      <a:pt x="161823" y="559523"/>
                      <a:pt x="172794" y="562266"/>
                      <a:pt x="186508" y="562266"/>
                    </a:cubicBezTo>
                    <a:cubicBezTo>
                      <a:pt x="197480" y="562266"/>
                      <a:pt x="211193" y="559523"/>
                      <a:pt x="222164" y="556781"/>
                    </a:cubicBezTo>
                    <a:lnTo>
                      <a:pt x="222164" y="573237"/>
                    </a:lnTo>
                    <a:cubicBezTo>
                      <a:pt x="222164" y="578723"/>
                      <a:pt x="224907" y="584208"/>
                      <a:pt x="224907" y="589694"/>
                    </a:cubicBezTo>
                    <a:lnTo>
                      <a:pt x="211193" y="603408"/>
                    </a:lnTo>
                    <a:close/>
                    <a:moveTo>
                      <a:pt x="186508" y="529353"/>
                    </a:moveTo>
                    <a:cubicBezTo>
                      <a:pt x="139881" y="529353"/>
                      <a:pt x="101483" y="490954"/>
                      <a:pt x="101483" y="444327"/>
                    </a:cubicBezTo>
                    <a:cubicBezTo>
                      <a:pt x="101483" y="436099"/>
                      <a:pt x="93254" y="427871"/>
                      <a:pt x="85026" y="427871"/>
                    </a:cubicBezTo>
                    <a:cubicBezTo>
                      <a:pt x="85026" y="427871"/>
                      <a:pt x="82283" y="427871"/>
                      <a:pt x="82283" y="427871"/>
                    </a:cubicBezTo>
                    <a:cubicBezTo>
                      <a:pt x="82283" y="427871"/>
                      <a:pt x="82283" y="425128"/>
                      <a:pt x="82283" y="425128"/>
                    </a:cubicBezTo>
                    <a:cubicBezTo>
                      <a:pt x="82283" y="414157"/>
                      <a:pt x="82283" y="403186"/>
                      <a:pt x="82283" y="394958"/>
                    </a:cubicBezTo>
                    <a:cubicBezTo>
                      <a:pt x="85026" y="367530"/>
                      <a:pt x="95997" y="340102"/>
                      <a:pt x="115197" y="320903"/>
                    </a:cubicBezTo>
                    <a:cubicBezTo>
                      <a:pt x="134395" y="301704"/>
                      <a:pt x="159080" y="290733"/>
                      <a:pt x="186508" y="290733"/>
                    </a:cubicBezTo>
                    <a:cubicBezTo>
                      <a:pt x="213936" y="290733"/>
                      <a:pt x="238621" y="301704"/>
                      <a:pt x="257820" y="320903"/>
                    </a:cubicBezTo>
                    <a:cubicBezTo>
                      <a:pt x="277020" y="340102"/>
                      <a:pt x="287991" y="367530"/>
                      <a:pt x="290734" y="394958"/>
                    </a:cubicBezTo>
                    <a:cubicBezTo>
                      <a:pt x="290734" y="403186"/>
                      <a:pt x="290734" y="414157"/>
                      <a:pt x="290734" y="425128"/>
                    </a:cubicBezTo>
                    <a:cubicBezTo>
                      <a:pt x="290734" y="425128"/>
                      <a:pt x="290734" y="427871"/>
                      <a:pt x="290734" y="427871"/>
                    </a:cubicBezTo>
                    <a:cubicBezTo>
                      <a:pt x="274277" y="400443"/>
                      <a:pt x="246849" y="381244"/>
                      <a:pt x="211193" y="370273"/>
                    </a:cubicBezTo>
                    <a:cubicBezTo>
                      <a:pt x="178280" y="359302"/>
                      <a:pt x="150852" y="359302"/>
                      <a:pt x="150852" y="359302"/>
                    </a:cubicBezTo>
                    <a:cubicBezTo>
                      <a:pt x="145366" y="359302"/>
                      <a:pt x="142624" y="362045"/>
                      <a:pt x="139881" y="364787"/>
                    </a:cubicBezTo>
                    <a:lnTo>
                      <a:pt x="112454" y="394958"/>
                    </a:lnTo>
                    <a:cubicBezTo>
                      <a:pt x="106968" y="400443"/>
                      <a:pt x="106968" y="411414"/>
                      <a:pt x="112454" y="416900"/>
                    </a:cubicBezTo>
                    <a:cubicBezTo>
                      <a:pt x="117939" y="422385"/>
                      <a:pt x="128910" y="422385"/>
                      <a:pt x="134395" y="416900"/>
                    </a:cubicBezTo>
                    <a:lnTo>
                      <a:pt x="159080" y="392215"/>
                    </a:lnTo>
                    <a:cubicBezTo>
                      <a:pt x="181023" y="392215"/>
                      <a:pt x="246849" y="400443"/>
                      <a:pt x="271534" y="458041"/>
                    </a:cubicBezTo>
                    <a:cubicBezTo>
                      <a:pt x="263306" y="496440"/>
                      <a:pt x="227649" y="529353"/>
                      <a:pt x="186508" y="529353"/>
                    </a:cubicBezTo>
                    <a:close/>
                    <a:moveTo>
                      <a:pt x="252335" y="559523"/>
                    </a:moveTo>
                    <a:lnTo>
                      <a:pt x="252335" y="540324"/>
                    </a:lnTo>
                    <a:cubicBezTo>
                      <a:pt x="271534" y="526610"/>
                      <a:pt x="285248" y="510154"/>
                      <a:pt x="293476" y="488212"/>
                    </a:cubicBezTo>
                    <a:cubicBezTo>
                      <a:pt x="296219" y="501926"/>
                      <a:pt x="298961" y="515639"/>
                      <a:pt x="301704" y="526610"/>
                    </a:cubicBezTo>
                    <a:cubicBezTo>
                      <a:pt x="298961" y="534839"/>
                      <a:pt x="282505" y="548552"/>
                      <a:pt x="252335" y="559523"/>
                    </a:cubicBezTo>
                    <a:close/>
                    <a:moveTo>
                      <a:pt x="405929" y="298961"/>
                    </a:moveTo>
                    <a:lnTo>
                      <a:pt x="405929" y="260562"/>
                    </a:lnTo>
                    <a:cubicBezTo>
                      <a:pt x="405929" y="257819"/>
                      <a:pt x="405929" y="255077"/>
                      <a:pt x="403187" y="252334"/>
                    </a:cubicBezTo>
                    <a:cubicBezTo>
                      <a:pt x="392215" y="230392"/>
                      <a:pt x="386730" y="208450"/>
                      <a:pt x="386730" y="186508"/>
                    </a:cubicBezTo>
                    <a:lnTo>
                      <a:pt x="386730" y="153595"/>
                    </a:lnTo>
                    <a:cubicBezTo>
                      <a:pt x="386730" y="87768"/>
                      <a:pt x="441586" y="32913"/>
                      <a:pt x="507412" y="32913"/>
                    </a:cubicBezTo>
                    <a:lnTo>
                      <a:pt x="729576" y="32913"/>
                    </a:lnTo>
                    <a:lnTo>
                      <a:pt x="729576" y="186508"/>
                    </a:lnTo>
                    <a:cubicBezTo>
                      <a:pt x="729576" y="208450"/>
                      <a:pt x="724090" y="233135"/>
                      <a:pt x="713120" y="252334"/>
                    </a:cubicBezTo>
                    <a:cubicBezTo>
                      <a:pt x="713120" y="255077"/>
                      <a:pt x="710377" y="257819"/>
                      <a:pt x="710377" y="260562"/>
                    </a:cubicBezTo>
                    <a:lnTo>
                      <a:pt x="710377" y="307189"/>
                    </a:lnTo>
                    <a:cubicBezTo>
                      <a:pt x="710377" y="351074"/>
                      <a:pt x="693920" y="389472"/>
                      <a:pt x="661007" y="419643"/>
                    </a:cubicBezTo>
                    <a:cubicBezTo>
                      <a:pt x="658264" y="422385"/>
                      <a:pt x="652778" y="427871"/>
                      <a:pt x="650036" y="430614"/>
                    </a:cubicBezTo>
                    <a:cubicBezTo>
                      <a:pt x="650036" y="430614"/>
                      <a:pt x="650036" y="430614"/>
                      <a:pt x="650036" y="430614"/>
                    </a:cubicBezTo>
                    <a:cubicBezTo>
                      <a:pt x="619866" y="452556"/>
                      <a:pt x="584209" y="463527"/>
                      <a:pt x="545811" y="460784"/>
                    </a:cubicBezTo>
                    <a:cubicBezTo>
                      <a:pt x="469013" y="455299"/>
                      <a:pt x="405929" y="383987"/>
                      <a:pt x="405929" y="298961"/>
                    </a:cubicBezTo>
                    <a:close/>
                    <a:moveTo>
                      <a:pt x="496441" y="619864"/>
                    </a:moveTo>
                    <a:cubicBezTo>
                      <a:pt x="496441" y="619864"/>
                      <a:pt x="496441" y="622607"/>
                      <a:pt x="496441" y="619864"/>
                    </a:cubicBezTo>
                    <a:cubicBezTo>
                      <a:pt x="493698" y="622607"/>
                      <a:pt x="493698" y="619864"/>
                      <a:pt x="496441" y="619864"/>
                    </a:cubicBezTo>
                    <a:lnTo>
                      <a:pt x="444329" y="545810"/>
                    </a:lnTo>
                    <a:lnTo>
                      <a:pt x="460785" y="529353"/>
                    </a:lnTo>
                    <a:lnTo>
                      <a:pt x="534840" y="581466"/>
                    </a:lnTo>
                    <a:lnTo>
                      <a:pt x="496441" y="619864"/>
                    </a:lnTo>
                    <a:close/>
                    <a:moveTo>
                      <a:pt x="559524" y="559523"/>
                    </a:moveTo>
                    <a:lnTo>
                      <a:pt x="474498" y="499183"/>
                    </a:lnTo>
                    <a:lnTo>
                      <a:pt x="474498" y="469013"/>
                    </a:lnTo>
                    <a:cubicBezTo>
                      <a:pt x="496441" y="479983"/>
                      <a:pt x="521126" y="488212"/>
                      <a:pt x="548553" y="490954"/>
                    </a:cubicBezTo>
                    <a:cubicBezTo>
                      <a:pt x="554039" y="490954"/>
                      <a:pt x="556781" y="490954"/>
                      <a:pt x="562267" y="490954"/>
                    </a:cubicBezTo>
                    <a:cubicBezTo>
                      <a:pt x="592438" y="490954"/>
                      <a:pt x="622609" y="482726"/>
                      <a:pt x="647293" y="469013"/>
                    </a:cubicBezTo>
                    <a:lnTo>
                      <a:pt x="647293" y="499183"/>
                    </a:lnTo>
                    <a:lnTo>
                      <a:pt x="559524" y="559523"/>
                    </a:lnTo>
                    <a:close/>
                    <a:moveTo>
                      <a:pt x="628094" y="619864"/>
                    </a:moveTo>
                    <a:cubicBezTo>
                      <a:pt x="628094" y="619864"/>
                      <a:pt x="628094" y="622607"/>
                      <a:pt x="628094" y="619864"/>
                    </a:cubicBezTo>
                    <a:cubicBezTo>
                      <a:pt x="625351" y="622607"/>
                      <a:pt x="625351" y="622607"/>
                      <a:pt x="628094" y="619864"/>
                    </a:cubicBezTo>
                    <a:lnTo>
                      <a:pt x="586952" y="581466"/>
                    </a:lnTo>
                    <a:lnTo>
                      <a:pt x="661007" y="529353"/>
                    </a:lnTo>
                    <a:lnTo>
                      <a:pt x="677464" y="545810"/>
                    </a:lnTo>
                    <a:lnTo>
                      <a:pt x="628094" y="619864"/>
                    </a:lnTo>
                    <a:close/>
                    <a:moveTo>
                      <a:pt x="918827" y="606151"/>
                    </a:moveTo>
                    <a:lnTo>
                      <a:pt x="883171" y="570495"/>
                    </a:lnTo>
                    <a:cubicBezTo>
                      <a:pt x="883171" y="567752"/>
                      <a:pt x="883171" y="565009"/>
                      <a:pt x="883171" y="562266"/>
                    </a:cubicBezTo>
                    <a:lnTo>
                      <a:pt x="883171" y="556781"/>
                    </a:lnTo>
                    <a:cubicBezTo>
                      <a:pt x="894142" y="559523"/>
                      <a:pt x="905113" y="562266"/>
                      <a:pt x="916084" y="562266"/>
                    </a:cubicBezTo>
                    <a:cubicBezTo>
                      <a:pt x="916084" y="562266"/>
                      <a:pt x="918827" y="562266"/>
                      <a:pt x="918827" y="562266"/>
                    </a:cubicBezTo>
                    <a:cubicBezTo>
                      <a:pt x="929798" y="562266"/>
                      <a:pt x="943512" y="559523"/>
                      <a:pt x="954483" y="556781"/>
                    </a:cubicBezTo>
                    <a:lnTo>
                      <a:pt x="954483" y="562266"/>
                    </a:lnTo>
                    <a:cubicBezTo>
                      <a:pt x="954483" y="565009"/>
                      <a:pt x="954483" y="567752"/>
                      <a:pt x="954483" y="570495"/>
                    </a:cubicBezTo>
                    <a:lnTo>
                      <a:pt x="918827" y="606151"/>
                    </a:lnTo>
                    <a:close/>
                    <a:moveTo>
                      <a:pt x="979168" y="504668"/>
                    </a:moveTo>
                    <a:cubicBezTo>
                      <a:pt x="962712" y="521125"/>
                      <a:pt x="940769" y="529353"/>
                      <a:pt x="916084" y="529353"/>
                    </a:cubicBezTo>
                    <a:cubicBezTo>
                      <a:pt x="869458" y="526610"/>
                      <a:pt x="831058" y="488212"/>
                      <a:pt x="831058" y="438842"/>
                    </a:cubicBezTo>
                    <a:lnTo>
                      <a:pt x="831058" y="408671"/>
                    </a:lnTo>
                    <a:cubicBezTo>
                      <a:pt x="831058" y="405929"/>
                      <a:pt x="831058" y="403186"/>
                      <a:pt x="828316" y="400443"/>
                    </a:cubicBezTo>
                    <a:lnTo>
                      <a:pt x="817344" y="381244"/>
                    </a:lnTo>
                    <a:cubicBezTo>
                      <a:pt x="814602" y="373016"/>
                      <a:pt x="811859" y="364787"/>
                      <a:pt x="811859" y="356559"/>
                    </a:cubicBezTo>
                    <a:lnTo>
                      <a:pt x="811859" y="356559"/>
                    </a:lnTo>
                    <a:cubicBezTo>
                      <a:pt x="811859" y="318161"/>
                      <a:pt x="842030" y="287990"/>
                      <a:pt x="880429" y="287990"/>
                    </a:cubicBezTo>
                    <a:lnTo>
                      <a:pt x="1017567" y="287990"/>
                    </a:lnTo>
                    <a:lnTo>
                      <a:pt x="1017567" y="353816"/>
                    </a:lnTo>
                    <a:cubicBezTo>
                      <a:pt x="1017567" y="364787"/>
                      <a:pt x="1014824" y="375758"/>
                      <a:pt x="1009338" y="383987"/>
                    </a:cubicBezTo>
                    <a:lnTo>
                      <a:pt x="1001110" y="400443"/>
                    </a:lnTo>
                    <a:cubicBezTo>
                      <a:pt x="1001110" y="403186"/>
                      <a:pt x="998367" y="405929"/>
                      <a:pt x="998367" y="408671"/>
                    </a:cubicBezTo>
                    <a:lnTo>
                      <a:pt x="998367" y="441585"/>
                    </a:lnTo>
                    <a:cubicBezTo>
                      <a:pt x="1003853" y="466270"/>
                      <a:pt x="995624" y="488212"/>
                      <a:pt x="979168" y="504668"/>
                    </a:cubicBezTo>
                    <a:close/>
                  </a:path>
                </a:pathLst>
              </a:custGeom>
              <a:solidFill>
                <a:srgbClr val="000000"/>
              </a:solidFill>
              <a:ln w="27426"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8494651-EB47-14A3-D3B3-7D12AB01E094}"/>
                  </a:ext>
                </a:extLst>
              </p:cNvPr>
              <p:cNvSpPr/>
              <p:nvPr/>
            </p:nvSpPr>
            <p:spPr>
              <a:xfrm>
                <a:off x="9258490" y="4220154"/>
                <a:ext cx="135424" cy="52112"/>
              </a:xfrm>
              <a:custGeom>
                <a:avLst/>
                <a:gdLst>
                  <a:gd name="connsiteX0" fmla="*/ 126167 w 135424"/>
                  <a:gd name="connsiteY0" fmla="*/ 19200 h 52112"/>
                  <a:gd name="connsiteX1" fmla="*/ 16457 w 135424"/>
                  <a:gd name="connsiteY1" fmla="*/ 0 h 52112"/>
                  <a:gd name="connsiteX2" fmla="*/ 0 w 135424"/>
                  <a:gd name="connsiteY2" fmla="*/ 16457 h 52112"/>
                  <a:gd name="connsiteX3" fmla="*/ 16457 w 135424"/>
                  <a:gd name="connsiteY3" fmla="*/ 32913 h 52112"/>
                  <a:gd name="connsiteX4" fmla="*/ 112454 w 135424"/>
                  <a:gd name="connsiteY4" fmla="*/ 49370 h 52112"/>
                  <a:gd name="connsiteX5" fmla="*/ 120682 w 135424"/>
                  <a:gd name="connsiteY5" fmla="*/ 52113 h 52112"/>
                  <a:gd name="connsiteX6" fmla="*/ 134395 w 135424"/>
                  <a:gd name="connsiteY6" fmla="*/ 43884 h 52112"/>
                  <a:gd name="connsiteX7" fmla="*/ 126167 w 135424"/>
                  <a:gd name="connsiteY7" fmla="*/ 19200 h 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424" h="52112">
                    <a:moveTo>
                      <a:pt x="126167" y="19200"/>
                    </a:moveTo>
                    <a:cubicBezTo>
                      <a:pt x="87769" y="0"/>
                      <a:pt x="19200" y="0"/>
                      <a:pt x="16457" y="0"/>
                    </a:cubicBezTo>
                    <a:cubicBezTo>
                      <a:pt x="8228" y="0"/>
                      <a:pt x="0" y="8228"/>
                      <a:pt x="0" y="16457"/>
                    </a:cubicBezTo>
                    <a:cubicBezTo>
                      <a:pt x="0" y="24685"/>
                      <a:pt x="8228" y="32913"/>
                      <a:pt x="16457" y="32913"/>
                    </a:cubicBezTo>
                    <a:cubicBezTo>
                      <a:pt x="35656" y="32913"/>
                      <a:pt x="87769" y="35656"/>
                      <a:pt x="112454" y="49370"/>
                    </a:cubicBezTo>
                    <a:cubicBezTo>
                      <a:pt x="115197" y="49370"/>
                      <a:pt x="117939" y="52113"/>
                      <a:pt x="120682" y="52113"/>
                    </a:cubicBezTo>
                    <a:cubicBezTo>
                      <a:pt x="126167" y="52113"/>
                      <a:pt x="131653" y="49370"/>
                      <a:pt x="134395" y="43884"/>
                    </a:cubicBezTo>
                    <a:cubicBezTo>
                      <a:pt x="137138" y="32913"/>
                      <a:pt x="134395" y="24685"/>
                      <a:pt x="126167" y="19200"/>
                    </a:cubicBezTo>
                    <a:close/>
                  </a:path>
                </a:pathLst>
              </a:custGeom>
              <a:solidFill>
                <a:srgbClr val="000000"/>
              </a:solidFill>
              <a:ln w="27426"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643FD2F-C9D1-C177-CEA8-947F5EE7034F}"/>
                  </a:ext>
                </a:extLst>
              </p:cNvPr>
              <p:cNvSpPr/>
              <p:nvPr/>
            </p:nvSpPr>
            <p:spPr>
              <a:xfrm>
                <a:off x="8833361" y="4024394"/>
                <a:ext cx="270162" cy="91535"/>
              </a:xfrm>
              <a:custGeom>
                <a:avLst/>
                <a:gdLst>
                  <a:gd name="connsiteX0" fmla="*/ 266049 w 270162"/>
                  <a:gd name="connsiteY0" fmla="*/ 47651 h 91535"/>
                  <a:gd name="connsiteX1" fmla="*/ 27428 w 270162"/>
                  <a:gd name="connsiteY1" fmla="*/ 6509 h 91535"/>
                  <a:gd name="connsiteX2" fmla="*/ 0 w 270162"/>
                  <a:gd name="connsiteY2" fmla="*/ 39422 h 91535"/>
                  <a:gd name="connsiteX3" fmla="*/ 0 w 270162"/>
                  <a:gd name="connsiteY3" fmla="*/ 75078 h 91535"/>
                  <a:gd name="connsiteX4" fmla="*/ 16457 w 270162"/>
                  <a:gd name="connsiteY4" fmla="*/ 91535 h 91535"/>
                  <a:gd name="connsiteX5" fmla="*/ 32914 w 270162"/>
                  <a:gd name="connsiteY5" fmla="*/ 75078 h 91535"/>
                  <a:gd name="connsiteX6" fmla="*/ 32914 w 270162"/>
                  <a:gd name="connsiteY6" fmla="*/ 39422 h 91535"/>
                  <a:gd name="connsiteX7" fmla="*/ 32914 w 270162"/>
                  <a:gd name="connsiteY7" fmla="*/ 39422 h 91535"/>
                  <a:gd name="connsiteX8" fmla="*/ 137138 w 270162"/>
                  <a:gd name="connsiteY8" fmla="*/ 33937 h 91535"/>
                  <a:gd name="connsiteX9" fmla="*/ 244106 w 270162"/>
                  <a:gd name="connsiteY9" fmla="*/ 72335 h 91535"/>
                  <a:gd name="connsiteX10" fmla="*/ 266049 w 270162"/>
                  <a:gd name="connsiteY10" fmla="*/ 72335 h 91535"/>
                  <a:gd name="connsiteX11" fmla="*/ 266049 w 270162"/>
                  <a:gd name="connsiteY11" fmla="*/ 47651 h 91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0162" h="91535">
                    <a:moveTo>
                      <a:pt x="266049" y="47651"/>
                    </a:moveTo>
                    <a:cubicBezTo>
                      <a:pt x="205708" y="-12690"/>
                      <a:pt x="79540" y="-1719"/>
                      <a:pt x="27428" y="6509"/>
                    </a:cubicBezTo>
                    <a:cubicBezTo>
                      <a:pt x="10971" y="9252"/>
                      <a:pt x="0" y="22966"/>
                      <a:pt x="0" y="39422"/>
                    </a:cubicBezTo>
                    <a:lnTo>
                      <a:pt x="0" y="75078"/>
                    </a:lnTo>
                    <a:cubicBezTo>
                      <a:pt x="0" y="83307"/>
                      <a:pt x="8228" y="91535"/>
                      <a:pt x="16457" y="91535"/>
                    </a:cubicBezTo>
                    <a:cubicBezTo>
                      <a:pt x="24685" y="91535"/>
                      <a:pt x="32914" y="83307"/>
                      <a:pt x="32914" y="75078"/>
                    </a:cubicBezTo>
                    <a:lnTo>
                      <a:pt x="32914" y="39422"/>
                    </a:lnTo>
                    <a:cubicBezTo>
                      <a:pt x="32914" y="39422"/>
                      <a:pt x="32914" y="39422"/>
                      <a:pt x="32914" y="39422"/>
                    </a:cubicBezTo>
                    <a:cubicBezTo>
                      <a:pt x="52112" y="36680"/>
                      <a:pt x="93254" y="31194"/>
                      <a:pt x="137138" y="33937"/>
                    </a:cubicBezTo>
                    <a:cubicBezTo>
                      <a:pt x="186508" y="36680"/>
                      <a:pt x="222164" y="50394"/>
                      <a:pt x="244106" y="72335"/>
                    </a:cubicBezTo>
                    <a:cubicBezTo>
                      <a:pt x="249592" y="77821"/>
                      <a:pt x="260563" y="77821"/>
                      <a:pt x="266049" y="72335"/>
                    </a:cubicBezTo>
                    <a:cubicBezTo>
                      <a:pt x="271534" y="64107"/>
                      <a:pt x="271534" y="53136"/>
                      <a:pt x="266049" y="47651"/>
                    </a:cubicBezTo>
                    <a:close/>
                  </a:path>
                </a:pathLst>
              </a:custGeom>
              <a:solidFill>
                <a:srgbClr val="000000"/>
              </a:solidFill>
              <a:ln w="27426"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63FDC34-8C0C-A257-658B-14D86993E65C}"/>
                  </a:ext>
                </a:extLst>
              </p:cNvPr>
              <p:cNvSpPr/>
              <p:nvPr/>
            </p:nvSpPr>
            <p:spPr>
              <a:xfrm>
                <a:off x="8764792" y="4579456"/>
                <a:ext cx="32913" cy="101482"/>
              </a:xfrm>
              <a:custGeom>
                <a:avLst/>
                <a:gdLst>
                  <a:gd name="connsiteX0" fmla="*/ 16457 w 32913"/>
                  <a:gd name="connsiteY0" fmla="*/ 0 h 101482"/>
                  <a:gd name="connsiteX1" fmla="*/ 0 w 32913"/>
                  <a:gd name="connsiteY1" fmla="*/ 16457 h 101482"/>
                  <a:gd name="connsiteX2" fmla="*/ 0 w 32913"/>
                  <a:gd name="connsiteY2" fmla="*/ 85026 h 101482"/>
                  <a:gd name="connsiteX3" fmla="*/ 16457 w 32913"/>
                  <a:gd name="connsiteY3" fmla="*/ 101482 h 101482"/>
                  <a:gd name="connsiteX4" fmla="*/ 32914 w 32913"/>
                  <a:gd name="connsiteY4" fmla="*/ 85026 h 101482"/>
                  <a:gd name="connsiteX5" fmla="*/ 32914 w 32913"/>
                  <a:gd name="connsiteY5" fmla="*/ 16457 h 101482"/>
                  <a:gd name="connsiteX6" fmla="*/ 16457 w 32913"/>
                  <a:gd name="connsiteY6" fmla="*/ 0 h 10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13" h="101482">
                    <a:moveTo>
                      <a:pt x="16457" y="0"/>
                    </a:moveTo>
                    <a:cubicBezTo>
                      <a:pt x="8228" y="0"/>
                      <a:pt x="0" y="8228"/>
                      <a:pt x="0" y="16457"/>
                    </a:cubicBezTo>
                    <a:lnTo>
                      <a:pt x="0" y="85026"/>
                    </a:lnTo>
                    <a:cubicBezTo>
                      <a:pt x="0" y="93254"/>
                      <a:pt x="8228" y="101482"/>
                      <a:pt x="16457" y="101482"/>
                    </a:cubicBezTo>
                    <a:cubicBezTo>
                      <a:pt x="24685" y="101482"/>
                      <a:pt x="32914" y="93254"/>
                      <a:pt x="32914" y="85026"/>
                    </a:cubicBezTo>
                    <a:lnTo>
                      <a:pt x="32914" y="16457"/>
                    </a:lnTo>
                    <a:cubicBezTo>
                      <a:pt x="32914" y="8228"/>
                      <a:pt x="24685" y="0"/>
                      <a:pt x="16457" y="0"/>
                    </a:cubicBezTo>
                    <a:close/>
                  </a:path>
                </a:pathLst>
              </a:custGeom>
              <a:solidFill>
                <a:srgbClr val="000000"/>
              </a:solidFill>
              <a:ln w="27426"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F045801F-49E8-E994-1D9D-F4FF3EEA8A61}"/>
                  </a:ext>
                </a:extLst>
              </p:cNvPr>
              <p:cNvSpPr/>
              <p:nvPr/>
            </p:nvSpPr>
            <p:spPr>
              <a:xfrm>
                <a:off x="9140551" y="4579456"/>
                <a:ext cx="32912" cy="101482"/>
              </a:xfrm>
              <a:custGeom>
                <a:avLst/>
                <a:gdLst>
                  <a:gd name="connsiteX0" fmla="*/ 16456 w 32912"/>
                  <a:gd name="connsiteY0" fmla="*/ 0 h 101482"/>
                  <a:gd name="connsiteX1" fmla="*/ 0 w 32912"/>
                  <a:gd name="connsiteY1" fmla="*/ 16457 h 101482"/>
                  <a:gd name="connsiteX2" fmla="*/ 0 w 32912"/>
                  <a:gd name="connsiteY2" fmla="*/ 85026 h 101482"/>
                  <a:gd name="connsiteX3" fmla="*/ 16456 w 32912"/>
                  <a:gd name="connsiteY3" fmla="*/ 101482 h 101482"/>
                  <a:gd name="connsiteX4" fmla="*/ 32913 w 32912"/>
                  <a:gd name="connsiteY4" fmla="*/ 85026 h 101482"/>
                  <a:gd name="connsiteX5" fmla="*/ 32913 w 32912"/>
                  <a:gd name="connsiteY5" fmla="*/ 16457 h 101482"/>
                  <a:gd name="connsiteX6" fmla="*/ 16456 w 32912"/>
                  <a:gd name="connsiteY6" fmla="*/ 0 h 10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12" h="101482">
                    <a:moveTo>
                      <a:pt x="16456" y="0"/>
                    </a:moveTo>
                    <a:cubicBezTo>
                      <a:pt x="8228" y="0"/>
                      <a:pt x="0" y="8228"/>
                      <a:pt x="0" y="16457"/>
                    </a:cubicBezTo>
                    <a:lnTo>
                      <a:pt x="0" y="85026"/>
                    </a:lnTo>
                    <a:cubicBezTo>
                      <a:pt x="0" y="93254"/>
                      <a:pt x="8228" y="101482"/>
                      <a:pt x="16456" y="101482"/>
                    </a:cubicBezTo>
                    <a:cubicBezTo>
                      <a:pt x="24685" y="101482"/>
                      <a:pt x="32913" y="93254"/>
                      <a:pt x="32913" y="85026"/>
                    </a:cubicBezTo>
                    <a:lnTo>
                      <a:pt x="32913" y="16457"/>
                    </a:lnTo>
                    <a:cubicBezTo>
                      <a:pt x="32913" y="8228"/>
                      <a:pt x="24685" y="0"/>
                      <a:pt x="16456" y="0"/>
                    </a:cubicBezTo>
                    <a:close/>
                  </a:path>
                </a:pathLst>
              </a:custGeom>
              <a:solidFill>
                <a:srgbClr val="000000"/>
              </a:solidFill>
              <a:ln w="27426"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6F9C5B9-B538-781C-E8C2-AC801249E7F3}"/>
                  </a:ext>
                </a:extLst>
              </p:cNvPr>
              <p:cNvSpPr/>
              <p:nvPr/>
            </p:nvSpPr>
            <p:spPr>
              <a:xfrm>
                <a:off x="8852561" y="4409405"/>
                <a:ext cx="90510" cy="91730"/>
              </a:xfrm>
              <a:custGeom>
                <a:avLst/>
                <a:gdLst>
                  <a:gd name="connsiteX0" fmla="*/ 52112 w 90510"/>
                  <a:gd name="connsiteY0" fmla="*/ 90511 h 91730"/>
                  <a:gd name="connsiteX1" fmla="*/ 52112 w 90510"/>
                  <a:gd name="connsiteY1" fmla="*/ 90511 h 91730"/>
                  <a:gd name="connsiteX2" fmla="*/ 52112 w 90510"/>
                  <a:gd name="connsiteY2" fmla="*/ 90511 h 91730"/>
                  <a:gd name="connsiteX3" fmla="*/ 0 w 90510"/>
                  <a:gd name="connsiteY3" fmla="*/ 16456 h 91730"/>
                  <a:gd name="connsiteX4" fmla="*/ 16456 w 90510"/>
                  <a:gd name="connsiteY4" fmla="*/ 0 h 91730"/>
                  <a:gd name="connsiteX5" fmla="*/ 90511 w 90510"/>
                  <a:gd name="connsiteY5" fmla="*/ 52112 h 91730"/>
                  <a:gd name="connsiteX6" fmla="*/ 52112 w 90510"/>
                  <a:gd name="connsiteY6" fmla="*/ 90511 h 9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510" h="91730">
                    <a:moveTo>
                      <a:pt x="52112" y="90511"/>
                    </a:moveTo>
                    <a:cubicBezTo>
                      <a:pt x="52112" y="90511"/>
                      <a:pt x="52112" y="93254"/>
                      <a:pt x="52112" y="90511"/>
                    </a:cubicBezTo>
                    <a:cubicBezTo>
                      <a:pt x="49369" y="93254"/>
                      <a:pt x="49369" y="90511"/>
                      <a:pt x="52112" y="90511"/>
                    </a:cubicBezTo>
                    <a:lnTo>
                      <a:pt x="0" y="16456"/>
                    </a:lnTo>
                    <a:lnTo>
                      <a:pt x="16456" y="0"/>
                    </a:lnTo>
                    <a:lnTo>
                      <a:pt x="90511" y="52112"/>
                    </a:lnTo>
                    <a:lnTo>
                      <a:pt x="52112" y="90511"/>
                    </a:lnTo>
                    <a:close/>
                  </a:path>
                </a:pathLst>
              </a:custGeom>
              <a:solidFill>
                <a:srgbClr val="E87A33"/>
              </a:solidFill>
              <a:ln w="27426"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FCA59F3-1E35-4CA0-E1B4-5B62A46335CF}"/>
                  </a:ext>
                </a:extLst>
              </p:cNvPr>
              <p:cNvSpPr/>
              <p:nvPr/>
            </p:nvSpPr>
            <p:spPr>
              <a:xfrm>
                <a:off x="8995184" y="4409405"/>
                <a:ext cx="90511" cy="92568"/>
              </a:xfrm>
              <a:custGeom>
                <a:avLst/>
                <a:gdLst>
                  <a:gd name="connsiteX0" fmla="*/ 41142 w 90511"/>
                  <a:gd name="connsiteY0" fmla="*/ 90511 h 92568"/>
                  <a:gd name="connsiteX1" fmla="*/ 41142 w 90511"/>
                  <a:gd name="connsiteY1" fmla="*/ 90511 h 92568"/>
                  <a:gd name="connsiteX2" fmla="*/ 41142 w 90511"/>
                  <a:gd name="connsiteY2" fmla="*/ 90511 h 92568"/>
                  <a:gd name="connsiteX3" fmla="*/ 0 w 90511"/>
                  <a:gd name="connsiteY3" fmla="*/ 52112 h 92568"/>
                  <a:gd name="connsiteX4" fmla="*/ 74055 w 90511"/>
                  <a:gd name="connsiteY4" fmla="*/ 0 h 92568"/>
                  <a:gd name="connsiteX5" fmla="*/ 90512 w 90511"/>
                  <a:gd name="connsiteY5" fmla="*/ 16456 h 92568"/>
                  <a:gd name="connsiteX6" fmla="*/ 41142 w 90511"/>
                  <a:gd name="connsiteY6" fmla="*/ 90511 h 9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511" h="92568">
                    <a:moveTo>
                      <a:pt x="41142" y="90511"/>
                    </a:moveTo>
                    <a:cubicBezTo>
                      <a:pt x="41142" y="90511"/>
                      <a:pt x="41142" y="93254"/>
                      <a:pt x="41142" y="90511"/>
                    </a:cubicBezTo>
                    <a:cubicBezTo>
                      <a:pt x="38399" y="93254"/>
                      <a:pt x="38399" y="93254"/>
                      <a:pt x="41142" y="90511"/>
                    </a:cubicBezTo>
                    <a:lnTo>
                      <a:pt x="0" y="52112"/>
                    </a:lnTo>
                    <a:lnTo>
                      <a:pt x="74055" y="0"/>
                    </a:lnTo>
                    <a:lnTo>
                      <a:pt x="90512" y="16456"/>
                    </a:lnTo>
                    <a:lnTo>
                      <a:pt x="41142" y="90511"/>
                    </a:lnTo>
                    <a:close/>
                  </a:path>
                </a:pathLst>
              </a:custGeom>
              <a:solidFill>
                <a:srgbClr val="E87A33"/>
              </a:solidFill>
              <a:ln w="27426"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B11E4573-EB63-B850-AF36-CEFA6ACC6252}"/>
                  </a:ext>
                </a:extLst>
              </p:cNvPr>
              <p:cNvSpPr/>
              <p:nvPr/>
            </p:nvSpPr>
            <p:spPr>
              <a:xfrm>
                <a:off x="9412085" y="4546543"/>
                <a:ext cx="32912" cy="134395"/>
              </a:xfrm>
              <a:custGeom>
                <a:avLst/>
                <a:gdLst>
                  <a:gd name="connsiteX0" fmla="*/ 16457 w 32912"/>
                  <a:gd name="connsiteY0" fmla="*/ 0 h 134395"/>
                  <a:gd name="connsiteX1" fmla="*/ 0 w 32912"/>
                  <a:gd name="connsiteY1" fmla="*/ 16456 h 134395"/>
                  <a:gd name="connsiteX2" fmla="*/ 0 w 32912"/>
                  <a:gd name="connsiteY2" fmla="*/ 117939 h 134395"/>
                  <a:gd name="connsiteX3" fmla="*/ 16457 w 32912"/>
                  <a:gd name="connsiteY3" fmla="*/ 134395 h 134395"/>
                  <a:gd name="connsiteX4" fmla="*/ 32913 w 32912"/>
                  <a:gd name="connsiteY4" fmla="*/ 117939 h 134395"/>
                  <a:gd name="connsiteX5" fmla="*/ 32913 w 32912"/>
                  <a:gd name="connsiteY5" fmla="*/ 16456 h 134395"/>
                  <a:gd name="connsiteX6" fmla="*/ 16457 w 32912"/>
                  <a:gd name="connsiteY6" fmla="*/ 0 h 1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12" h="134395">
                    <a:moveTo>
                      <a:pt x="16457" y="0"/>
                    </a:moveTo>
                    <a:cubicBezTo>
                      <a:pt x="8228" y="0"/>
                      <a:pt x="0" y="8228"/>
                      <a:pt x="0" y="16456"/>
                    </a:cubicBezTo>
                    <a:lnTo>
                      <a:pt x="0" y="117939"/>
                    </a:lnTo>
                    <a:cubicBezTo>
                      <a:pt x="0" y="126167"/>
                      <a:pt x="8228" y="134395"/>
                      <a:pt x="16457" y="134395"/>
                    </a:cubicBezTo>
                    <a:cubicBezTo>
                      <a:pt x="24685" y="134395"/>
                      <a:pt x="32913" y="126167"/>
                      <a:pt x="32913" y="117939"/>
                    </a:cubicBezTo>
                    <a:lnTo>
                      <a:pt x="32913" y="16456"/>
                    </a:lnTo>
                    <a:cubicBezTo>
                      <a:pt x="32913" y="5485"/>
                      <a:pt x="24685" y="0"/>
                      <a:pt x="16457" y="0"/>
                    </a:cubicBezTo>
                    <a:close/>
                  </a:path>
                </a:pathLst>
              </a:custGeom>
              <a:solidFill>
                <a:srgbClr val="000000"/>
              </a:solidFill>
              <a:ln w="27426" cap="flat">
                <a:noFill/>
                <a:prstDash val="solid"/>
                <a:miter/>
              </a:ln>
            </p:spPr>
            <p:txBody>
              <a:bodyPr rtlCol="0" anchor="ctr"/>
              <a:lstStyle/>
              <a:p>
                <a:endParaRPr lang="en-US"/>
              </a:p>
            </p:txBody>
          </p:sp>
        </p:grpSp>
      </p:grpSp>
      <p:sp>
        <p:nvSpPr>
          <p:cNvPr id="80" name="TextBox 79">
            <a:extLst>
              <a:ext uri="{FF2B5EF4-FFF2-40B4-BE49-F238E27FC236}">
                <a16:creationId xmlns:a16="http://schemas.microsoft.com/office/drawing/2014/main" id="{B4BC49A1-49B0-35E3-AA19-98D86C0E8670}"/>
              </a:ext>
            </a:extLst>
          </p:cNvPr>
          <p:cNvSpPr txBox="1"/>
          <p:nvPr/>
        </p:nvSpPr>
        <p:spPr>
          <a:xfrm>
            <a:off x="461831" y="7938096"/>
            <a:ext cx="4942890" cy="930832"/>
          </a:xfrm>
          <a:prstGeom prst="rect">
            <a:avLst/>
          </a:prstGeom>
          <a:noFill/>
        </p:spPr>
        <p:txBody>
          <a:bodyPr wrap="square">
            <a:spAutoFit/>
          </a:bodyPr>
          <a:lstStyle/>
          <a:p>
            <a:pPr fontAlgn="base"/>
            <a:r>
              <a:rPr lang="en-US" sz="1600" b="1" i="1" dirty="0">
                <a:solidFill>
                  <a:srgbClr val="E87A33"/>
                </a:solidFill>
                <a:latin typeface="Calibri" panose="020F0502020204030204" pitchFamily="34" charset="0"/>
                <a:cs typeface="Calibri" panose="020F0502020204030204" pitchFamily="34" charset="0"/>
              </a:rPr>
              <a:t>WEBSITE</a:t>
            </a:r>
          </a:p>
          <a:p>
            <a:pPr fontAlgn="base"/>
            <a:endParaRPr lang="en-US" b="1" i="1" dirty="0">
              <a:latin typeface="Calibri" panose="020F0502020204030204" pitchFamily="34" charset="0"/>
              <a:cs typeface="Calibri" panose="020F0502020204030204" pitchFamily="34" charset="0"/>
            </a:endParaRPr>
          </a:p>
          <a:p>
            <a:pPr fontAlgn="base"/>
            <a:r>
              <a:rPr lang="en-US" b="1" i="1" u="sng" dirty="0">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TUS Launches Centre for Pedagogical Innovation and Development | Technological University of the Shannon (ait.ie)</a:t>
            </a:r>
            <a:r>
              <a:rPr lang="en-US" b="1" i="1" dirty="0">
                <a:latin typeface="Calibri" panose="020F0502020204030204" pitchFamily="34" charset="0"/>
                <a:cs typeface="Calibri" panose="020F0502020204030204" pitchFamily="34" charset="0"/>
              </a:rPr>
              <a:t> </a:t>
            </a:r>
            <a:endParaRPr lang="en-US"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14394211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7" name="Picture 216">
            <a:extLst>
              <a:ext uri="{FF2B5EF4-FFF2-40B4-BE49-F238E27FC236}">
                <a16:creationId xmlns:a16="http://schemas.microsoft.com/office/drawing/2014/main" id="{0A49AF96-D3FD-876C-A944-509F35DBABB0}"/>
              </a:ext>
            </a:extLst>
          </p:cNvPr>
          <p:cNvPicPr>
            <a:picLocks noChangeAspect="1"/>
          </p:cNvPicPr>
          <p:nvPr/>
        </p:nvPicPr>
        <p:blipFill rotWithShape="1">
          <a:blip r:embed="rId3"/>
          <a:srcRect t="5500" b="5500"/>
          <a:stretch/>
        </p:blipFill>
        <p:spPr>
          <a:xfrm>
            <a:off x="0" y="-20793"/>
            <a:ext cx="7559675" cy="4378013"/>
          </a:xfrm>
          <a:prstGeom prst="rect">
            <a:avLst/>
          </a:prstGeom>
        </p:spPr>
      </p:pic>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p:txBody>
          <a:bodyPr/>
          <a:lstStyle/>
          <a:p>
            <a:fld id="{CB2079F2-58AF-ED44-82D7-E04B2F6FD686}" type="slidenum">
              <a:rPr lang="en-US" smtClean="0"/>
              <a:pPr/>
              <a:t>24</a:t>
            </a:fld>
            <a:endParaRPr lang="en-US" dirty="0"/>
          </a:p>
        </p:txBody>
      </p:sp>
      <p:grpSp>
        <p:nvGrpSpPr>
          <p:cNvPr id="129" name="Graphic 24">
            <a:extLst>
              <a:ext uri="{FF2B5EF4-FFF2-40B4-BE49-F238E27FC236}">
                <a16:creationId xmlns:a16="http://schemas.microsoft.com/office/drawing/2014/main" id="{EE097F10-6E74-DBB1-E002-998189DFE172}"/>
              </a:ext>
            </a:extLst>
          </p:cNvPr>
          <p:cNvGrpSpPr/>
          <p:nvPr/>
        </p:nvGrpSpPr>
        <p:grpSpPr>
          <a:xfrm>
            <a:off x="5859194" y="607777"/>
            <a:ext cx="2879721" cy="3279253"/>
            <a:chOff x="-2499349" y="5353689"/>
            <a:chExt cx="664978" cy="757237"/>
          </a:xfrm>
          <a:solidFill>
            <a:srgbClr val="E87A33"/>
          </a:solidFill>
        </p:grpSpPr>
        <p:sp>
          <p:nvSpPr>
            <p:cNvPr id="130" name="Freeform 129">
              <a:extLst>
                <a:ext uri="{FF2B5EF4-FFF2-40B4-BE49-F238E27FC236}">
                  <a16:creationId xmlns:a16="http://schemas.microsoft.com/office/drawing/2014/main" id="{FE44925B-9CBA-F9FE-E71B-ECF7CF807280}"/>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7A3532DA-0748-729A-C662-4FCF43AEC3BB}"/>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133" name="Title 1">
            <a:extLst>
              <a:ext uri="{FF2B5EF4-FFF2-40B4-BE49-F238E27FC236}">
                <a16:creationId xmlns:a16="http://schemas.microsoft.com/office/drawing/2014/main" id="{8FAC3867-45F7-A448-D807-F967F1BF253F}"/>
              </a:ext>
            </a:extLst>
          </p:cNvPr>
          <p:cNvSpPr txBox="1">
            <a:spLocks/>
          </p:cNvSpPr>
          <p:nvPr/>
        </p:nvSpPr>
        <p:spPr>
          <a:xfrm>
            <a:off x="0" y="4004550"/>
            <a:ext cx="6512374" cy="508170"/>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50850"/>
            <a:r>
              <a:rPr lang="en-GB" sz="2400" dirty="0"/>
              <a:t> </a:t>
            </a:r>
            <a:r>
              <a:rPr lang="en-GB" sz="2400" b="0" dirty="0"/>
              <a:t>Best practices and experience from </a:t>
            </a:r>
            <a:r>
              <a:rPr lang="en-GB" sz="2400" dirty="0"/>
              <a:t>Lecturer</a:t>
            </a:r>
          </a:p>
        </p:txBody>
      </p:sp>
      <p:sp>
        <p:nvSpPr>
          <p:cNvPr id="23" name="Text Placeholder 9">
            <a:extLst>
              <a:ext uri="{FF2B5EF4-FFF2-40B4-BE49-F238E27FC236}">
                <a16:creationId xmlns:a16="http://schemas.microsoft.com/office/drawing/2014/main" id="{82E25419-603B-C967-5F81-C27DAF98701C}"/>
              </a:ext>
            </a:extLst>
          </p:cNvPr>
          <p:cNvSpPr txBox="1">
            <a:spLocks/>
          </p:cNvSpPr>
          <p:nvPr/>
        </p:nvSpPr>
        <p:spPr>
          <a:xfrm>
            <a:off x="3219963" y="5325170"/>
            <a:ext cx="3898010" cy="1129188"/>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Need to update technology usage perspective as teacher</a:t>
            </a:r>
          </a:p>
          <a:p>
            <a:pPr marL="171450" indent="-171450">
              <a:lnSpc>
                <a:spcPts val="1120"/>
              </a:lnSpc>
              <a:buClr>
                <a:srgbClr val="E87A33"/>
              </a:buClr>
              <a:buFont typeface="Arial" panose="020B0604020202020204" pitchFamily="34" charset="0"/>
              <a:buChar char="•"/>
            </a:pPr>
            <a:r>
              <a:rPr lang="en-US" dirty="0"/>
              <a:t>Harder to stay connected with your colleagues  </a:t>
            </a:r>
          </a:p>
          <a:p>
            <a:pPr marL="171450" indent="-171450">
              <a:lnSpc>
                <a:spcPts val="1120"/>
              </a:lnSpc>
              <a:buClr>
                <a:srgbClr val="E87A33"/>
              </a:buClr>
              <a:buFont typeface="Arial" panose="020B0604020202020204" pitchFamily="34" charset="0"/>
              <a:buChar char="•"/>
            </a:pPr>
            <a:r>
              <a:rPr lang="en-US" dirty="0"/>
              <a:t>Not fully attention on online meetings and lectures </a:t>
            </a:r>
          </a:p>
          <a:p>
            <a:pPr marL="171450" indent="-171450">
              <a:lnSpc>
                <a:spcPts val="1120"/>
              </a:lnSpc>
              <a:buClr>
                <a:srgbClr val="E87A33"/>
              </a:buClr>
              <a:buFont typeface="Arial" panose="020B0604020202020204" pitchFamily="34" charset="0"/>
              <a:buChar char="•"/>
            </a:pPr>
            <a:r>
              <a:rPr lang="en-US" dirty="0"/>
              <a:t>More tiredness and stress  in online environment for students and trainers (educators) </a:t>
            </a:r>
          </a:p>
          <a:p>
            <a:pPr marL="171450" indent="-171450">
              <a:lnSpc>
                <a:spcPts val="1120"/>
              </a:lnSpc>
              <a:buClr>
                <a:srgbClr val="E87A33"/>
              </a:buClr>
              <a:buFont typeface="Arial" panose="020B0604020202020204" pitchFamily="34" charset="0"/>
              <a:buChar char="•"/>
            </a:pPr>
            <a:r>
              <a:rPr lang="en-US" dirty="0"/>
              <a:t>Preparation for online meetings requires more time and effort </a:t>
            </a:r>
          </a:p>
          <a:p>
            <a:pPr marL="171450" indent="-171450">
              <a:lnSpc>
                <a:spcPts val="1120"/>
              </a:lnSpc>
              <a:buClr>
                <a:srgbClr val="E87A33"/>
              </a:buClr>
              <a:buFont typeface="Arial" panose="020B0604020202020204" pitchFamily="34" charset="0"/>
              <a:buChar char="•"/>
            </a:pPr>
            <a:endParaRPr lang="en-US" dirty="0"/>
          </a:p>
        </p:txBody>
      </p:sp>
      <p:sp>
        <p:nvSpPr>
          <p:cNvPr id="24" name="TextBox 23">
            <a:extLst>
              <a:ext uri="{FF2B5EF4-FFF2-40B4-BE49-F238E27FC236}">
                <a16:creationId xmlns:a16="http://schemas.microsoft.com/office/drawing/2014/main" id="{7DA6623F-C076-D4FA-85C4-12119286D91D}"/>
              </a:ext>
            </a:extLst>
          </p:cNvPr>
          <p:cNvSpPr txBox="1"/>
          <p:nvPr/>
        </p:nvSpPr>
        <p:spPr>
          <a:xfrm>
            <a:off x="472182" y="5325169"/>
            <a:ext cx="1858876" cy="944041"/>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Present the problem that needed to be solved. In what way did it include digital wellbeing/ employee wellbeing? </a:t>
            </a:r>
          </a:p>
          <a:p>
            <a:pPr>
              <a:lnSpc>
                <a:spcPts val="1120"/>
              </a:lnSpc>
            </a:pPr>
            <a:endParaRPr lang="en-US" sz="1200" b="1" dirty="0">
              <a:latin typeface="Calibri" panose="020F0502020204030204" pitchFamily="34" charset="0"/>
              <a:cs typeface="Calibri" panose="020F0502020204030204" pitchFamily="34" charset="0"/>
            </a:endParaRPr>
          </a:p>
        </p:txBody>
      </p:sp>
      <p:cxnSp>
        <p:nvCxnSpPr>
          <p:cNvPr id="31" name="Straight Connector 30">
            <a:extLst>
              <a:ext uri="{FF2B5EF4-FFF2-40B4-BE49-F238E27FC236}">
                <a16:creationId xmlns:a16="http://schemas.microsoft.com/office/drawing/2014/main" id="{A48688A7-88C3-849B-653B-E55B46F69E00}"/>
              </a:ext>
            </a:extLst>
          </p:cNvPr>
          <p:cNvCxnSpPr>
            <a:cxnSpLocks/>
          </p:cNvCxnSpPr>
          <p:nvPr/>
        </p:nvCxnSpPr>
        <p:spPr>
          <a:xfrm flipH="1">
            <a:off x="0" y="5121895"/>
            <a:ext cx="755967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B8B6021D-74BB-8835-1041-93B81ADA08B1}"/>
              </a:ext>
            </a:extLst>
          </p:cNvPr>
          <p:cNvSpPr txBox="1"/>
          <p:nvPr/>
        </p:nvSpPr>
        <p:spPr>
          <a:xfrm>
            <a:off x="425120" y="4959483"/>
            <a:ext cx="2730885"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PROBLEM/NEED/CONTEXT </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sp>
        <p:nvSpPr>
          <p:cNvPr id="67" name="Text Placeholder 9">
            <a:extLst>
              <a:ext uri="{FF2B5EF4-FFF2-40B4-BE49-F238E27FC236}">
                <a16:creationId xmlns:a16="http://schemas.microsoft.com/office/drawing/2014/main" id="{40613AB9-D563-0B4F-3DFB-1AD06D857F58}"/>
              </a:ext>
            </a:extLst>
          </p:cNvPr>
          <p:cNvSpPr txBox="1">
            <a:spLocks/>
          </p:cNvSpPr>
          <p:nvPr/>
        </p:nvSpPr>
        <p:spPr>
          <a:xfrm>
            <a:off x="3205176" y="8505914"/>
            <a:ext cx="3810607" cy="925244"/>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Better work life balance ( family flexibility)  for people after interventions</a:t>
            </a:r>
          </a:p>
          <a:p>
            <a:pPr marL="171450" indent="-171450">
              <a:lnSpc>
                <a:spcPts val="1120"/>
              </a:lnSpc>
              <a:buClr>
                <a:srgbClr val="E87A33"/>
              </a:buClr>
              <a:buFont typeface="Arial" panose="020B0604020202020204" pitchFamily="34" charset="0"/>
              <a:buChar char="•"/>
            </a:pPr>
            <a:r>
              <a:rPr lang="en-US" dirty="0"/>
              <a:t>Self-confidence in teaching remotely, increased digital competences</a:t>
            </a:r>
          </a:p>
          <a:p>
            <a:pPr marL="171450" indent="-171450">
              <a:lnSpc>
                <a:spcPts val="1120"/>
              </a:lnSpc>
              <a:buClr>
                <a:srgbClr val="E87A33"/>
              </a:buClr>
              <a:buFont typeface="Arial" panose="020B0604020202020204" pitchFamily="34" charset="0"/>
              <a:buChar char="•"/>
            </a:pPr>
            <a:r>
              <a:rPr lang="en-US" dirty="0"/>
              <a:t>See positives of the situation (lees travelling to work) </a:t>
            </a:r>
          </a:p>
          <a:p>
            <a:pPr marL="171450" indent="-171450">
              <a:lnSpc>
                <a:spcPts val="1120"/>
              </a:lnSpc>
              <a:buClr>
                <a:srgbClr val="E87A33"/>
              </a:buClr>
              <a:buFont typeface="Arial" panose="020B0604020202020204" pitchFamily="34" charset="0"/>
              <a:buChar char="•"/>
            </a:pPr>
            <a:endParaRPr lang="en-US" dirty="0"/>
          </a:p>
        </p:txBody>
      </p:sp>
      <p:sp>
        <p:nvSpPr>
          <p:cNvPr id="68" name="TextBox 67">
            <a:extLst>
              <a:ext uri="{FF2B5EF4-FFF2-40B4-BE49-F238E27FC236}">
                <a16:creationId xmlns:a16="http://schemas.microsoft.com/office/drawing/2014/main" id="{15BCF7BC-F4D9-ECBD-FA49-CBACC152B913}"/>
              </a:ext>
            </a:extLst>
          </p:cNvPr>
          <p:cNvSpPr txBox="1"/>
          <p:nvPr/>
        </p:nvSpPr>
        <p:spPr>
          <a:xfrm>
            <a:off x="472183" y="8505913"/>
            <a:ext cx="1858877" cy="802977"/>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What kind of outcomes the actions had and how it improved the employee wellbeing/ reduced technostress </a:t>
            </a:r>
            <a:r>
              <a:rPr lang="en-US" sz="1200" b="1" dirty="0" err="1">
                <a:latin typeface="Calibri" panose="020F0502020204030204" pitchFamily="34" charset="0"/>
                <a:cs typeface="Calibri" panose="020F0502020204030204" pitchFamily="34" charset="0"/>
              </a:rPr>
              <a:t>etc</a:t>
            </a:r>
            <a:r>
              <a:rPr lang="en-US" sz="1200" b="1" dirty="0">
                <a:latin typeface="Calibri" panose="020F0502020204030204" pitchFamily="34" charset="0"/>
                <a:cs typeface="Calibri" panose="020F0502020204030204" pitchFamily="34" charset="0"/>
              </a:rPr>
              <a:t>? </a:t>
            </a:r>
          </a:p>
        </p:txBody>
      </p:sp>
      <p:cxnSp>
        <p:nvCxnSpPr>
          <p:cNvPr id="69" name="Straight Connector 68">
            <a:extLst>
              <a:ext uri="{FF2B5EF4-FFF2-40B4-BE49-F238E27FC236}">
                <a16:creationId xmlns:a16="http://schemas.microsoft.com/office/drawing/2014/main" id="{3F130196-5E60-B0A7-8818-90ED312D6656}"/>
              </a:ext>
            </a:extLst>
          </p:cNvPr>
          <p:cNvCxnSpPr>
            <a:cxnSpLocks/>
          </p:cNvCxnSpPr>
          <p:nvPr/>
        </p:nvCxnSpPr>
        <p:spPr>
          <a:xfrm flipH="1">
            <a:off x="0" y="8322028"/>
            <a:ext cx="7015783"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D674B9EE-F03E-0232-4CB7-B1B8A358383E}"/>
              </a:ext>
            </a:extLst>
          </p:cNvPr>
          <p:cNvSpPr txBox="1"/>
          <p:nvPr/>
        </p:nvSpPr>
        <p:spPr>
          <a:xfrm>
            <a:off x="425120" y="8159616"/>
            <a:ext cx="213526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OUTCOME</a:t>
            </a:r>
            <a:r>
              <a:rPr lang="en-US" sz="1600" b="1" dirty="0">
                <a:solidFill>
                  <a:srgbClr val="E87A33"/>
                </a:solidFill>
                <a:highlight>
                  <a:srgbClr val="E87A33"/>
                </a:highlight>
                <a:latin typeface="Calibri" panose="020F0502020204030204" pitchFamily="34" charset="0"/>
                <a:ea typeface="Calibri" panose="020F0502020204030204" pitchFamily="34" charset="0"/>
              </a:rPr>
              <a:t>.</a:t>
            </a:r>
          </a:p>
        </p:txBody>
      </p:sp>
      <p:grpSp>
        <p:nvGrpSpPr>
          <p:cNvPr id="72" name="Graphic 3">
            <a:extLst>
              <a:ext uri="{FF2B5EF4-FFF2-40B4-BE49-F238E27FC236}">
                <a16:creationId xmlns:a16="http://schemas.microsoft.com/office/drawing/2014/main" id="{89089671-EB7A-0D87-4B91-C5343FBF4D41}"/>
              </a:ext>
            </a:extLst>
          </p:cNvPr>
          <p:cNvGrpSpPr>
            <a:grpSpLocks noChangeAspect="1"/>
          </p:cNvGrpSpPr>
          <p:nvPr/>
        </p:nvGrpSpPr>
        <p:grpSpPr>
          <a:xfrm>
            <a:off x="2465666" y="8526224"/>
            <a:ext cx="481906" cy="482509"/>
            <a:chOff x="6601914" y="3685068"/>
            <a:chExt cx="1090935" cy="1092304"/>
          </a:xfrm>
        </p:grpSpPr>
        <p:sp>
          <p:nvSpPr>
            <p:cNvPr id="73" name="Freeform 72">
              <a:extLst>
                <a:ext uri="{FF2B5EF4-FFF2-40B4-BE49-F238E27FC236}">
                  <a16:creationId xmlns:a16="http://schemas.microsoft.com/office/drawing/2014/main" id="{A4F101B9-7F9C-BE75-98DD-2E4C75C5B4D0}"/>
                </a:ext>
              </a:extLst>
            </p:cNvPr>
            <p:cNvSpPr/>
            <p:nvPr/>
          </p:nvSpPr>
          <p:spPr>
            <a:xfrm>
              <a:off x="7504284" y="3891461"/>
              <a:ext cx="49369" cy="469012"/>
            </a:xfrm>
            <a:custGeom>
              <a:avLst/>
              <a:gdLst>
                <a:gd name="connsiteX0" fmla="*/ -1 w 49369"/>
                <a:gd name="connsiteY0" fmla="*/ 0 h 469012"/>
                <a:gd name="connsiteX1" fmla="*/ 49369 w 49369"/>
                <a:gd name="connsiteY1" fmla="*/ 0 h 469012"/>
                <a:gd name="connsiteX2" fmla="*/ 49369 w 49369"/>
                <a:gd name="connsiteY2" fmla="*/ 469012 h 469012"/>
                <a:gd name="connsiteX3" fmla="*/ -1 w 49369"/>
                <a:gd name="connsiteY3" fmla="*/ 469012 h 469012"/>
              </a:gdLst>
              <a:ahLst/>
              <a:cxnLst>
                <a:cxn ang="0">
                  <a:pos x="connsiteX0" y="connsiteY0"/>
                </a:cxn>
                <a:cxn ang="0">
                  <a:pos x="connsiteX1" y="connsiteY1"/>
                </a:cxn>
                <a:cxn ang="0">
                  <a:pos x="connsiteX2" y="connsiteY2"/>
                </a:cxn>
                <a:cxn ang="0">
                  <a:pos x="connsiteX3" y="connsiteY3"/>
                </a:cxn>
              </a:cxnLst>
              <a:rect l="l" t="t" r="r" b="b"/>
              <a:pathLst>
                <a:path w="49369" h="469012">
                  <a:moveTo>
                    <a:pt x="-1" y="0"/>
                  </a:moveTo>
                  <a:lnTo>
                    <a:pt x="49369" y="0"/>
                  </a:lnTo>
                  <a:lnTo>
                    <a:pt x="49369" y="469012"/>
                  </a:lnTo>
                  <a:lnTo>
                    <a:pt x="-1" y="469012"/>
                  </a:lnTo>
                  <a:close/>
                </a:path>
              </a:pathLst>
            </a:custGeom>
            <a:solidFill>
              <a:srgbClr val="E87A33"/>
            </a:solidFill>
            <a:ln w="27426"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52A59CA-6CE3-8E79-0A3D-CDF687874E20}"/>
                </a:ext>
              </a:extLst>
            </p:cNvPr>
            <p:cNvSpPr/>
            <p:nvPr/>
          </p:nvSpPr>
          <p:spPr>
            <a:xfrm>
              <a:off x="6708882" y="3822892"/>
              <a:ext cx="230392" cy="255076"/>
            </a:xfrm>
            <a:custGeom>
              <a:avLst/>
              <a:gdLst>
                <a:gd name="connsiteX0" fmla="*/ -1 w 230392"/>
                <a:gd name="connsiteY0" fmla="*/ 0 h 255076"/>
                <a:gd name="connsiteX1" fmla="*/ 230392 w 230392"/>
                <a:gd name="connsiteY1" fmla="*/ 0 h 255076"/>
                <a:gd name="connsiteX2" fmla="*/ 230392 w 230392"/>
                <a:gd name="connsiteY2" fmla="*/ 255077 h 255076"/>
                <a:gd name="connsiteX3" fmla="*/ -1 w 230392"/>
                <a:gd name="connsiteY3" fmla="*/ 255077 h 255076"/>
              </a:gdLst>
              <a:ahLst/>
              <a:cxnLst>
                <a:cxn ang="0">
                  <a:pos x="connsiteX0" y="connsiteY0"/>
                </a:cxn>
                <a:cxn ang="0">
                  <a:pos x="connsiteX1" y="connsiteY1"/>
                </a:cxn>
                <a:cxn ang="0">
                  <a:pos x="connsiteX2" y="connsiteY2"/>
                </a:cxn>
                <a:cxn ang="0">
                  <a:pos x="connsiteX3" y="connsiteY3"/>
                </a:cxn>
              </a:cxnLst>
              <a:rect l="l" t="t" r="r" b="b"/>
              <a:pathLst>
                <a:path w="230392" h="255076">
                  <a:moveTo>
                    <a:pt x="-1" y="0"/>
                  </a:moveTo>
                  <a:lnTo>
                    <a:pt x="230392" y="0"/>
                  </a:lnTo>
                  <a:lnTo>
                    <a:pt x="230392" y="255077"/>
                  </a:lnTo>
                  <a:lnTo>
                    <a:pt x="-1" y="255077"/>
                  </a:lnTo>
                  <a:close/>
                </a:path>
              </a:pathLst>
            </a:custGeom>
            <a:solidFill>
              <a:srgbClr val="E87A33"/>
            </a:solidFill>
            <a:ln w="27426" cap="flat">
              <a:noFill/>
              <a:prstDash val="solid"/>
              <a:miter/>
            </a:ln>
          </p:spPr>
          <p:txBody>
            <a:bodyPr rtlCol="0" anchor="ctr"/>
            <a:lstStyle/>
            <a:p>
              <a:endParaRPr lang="en-US"/>
            </a:p>
          </p:txBody>
        </p:sp>
        <p:grpSp>
          <p:nvGrpSpPr>
            <p:cNvPr id="75" name="Graphic 3">
              <a:extLst>
                <a:ext uri="{FF2B5EF4-FFF2-40B4-BE49-F238E27FC236}">
                  <a16:creationId xmlns:a16="http://schemas.microsoft.com/office/drawing/2014/main" id="{9AD6D7BC-83BF-D083-A768-227163A83939}"/>
                </a:ext>
              </a:extLst>
            </p:cNvPr>
            <p:cNvGrpSpPr/>
            <p:nvPr/>
          </p:nvGrpSpPr>
          <p:grpSpPr>
            <a:xfrm>
              <a:off x="6601914" y="3685068"/>
              <a:ext cx="1090935" cy="1092304"/>
              <a:chOff x="6601914" y="3685068"/>
              <a:chExt cx="1090935" cy="1092304"/>
            </a:xfrm>
            <a:solidFill>
              <a:srgbClr val="000000"/>
            </a:solidFill>
          </p:grpSpPr>
          <p:sp>
            <p:nvSpPr>
              <p:cNvPr id="76" name="Freeform 75">
                <a:extLst>
                  <a:ext uri="{FF2B5EF4-FFF2-40B4-BE49-F238E27FC236}">
                    <a16:creationId xmlns:a16="http://schemas.microsoft.com/office/drawing/2014/main" id="{EE4A34B1-3C65-4B76-4EF5-98C63EEC87EC}"/>
                  </a:ext>
                </a:extLst>
              </p:cNvPr>
              <p:cNvSpPr/>
              <p:nvPr/>
            </p:nvSpPr>
            <p:spPr>
              <a:xfrm>
                <a:off x="7136754" y="4173965"/>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6C1D6DE-4BAD-6CB6-A06E-74BBB48C8340}"/>
                  </a:ext>
                </a:extLst>
              </p:cNvPr>
              <p:cNvSpPr/>
              <p:nvPr/>
            </p:nvSpPr>
            <p:spPr>
              <a:xfrm>
                <a:off x="7136754" y="4126625"/>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6" y="22656"/>
                      <a:pt x="0" y="17170"/>
                      <a:pt x="0" y="11684"/>
                    </a:cubicBezTo>
                    <a:cubicBezTo>
                      <a:pt x="0" y="6199"/>
                      <a:pt x="5486" y="714"/>
                      <a:pt x="10970" y="714"/>
                    </a:cubicBezTo>
                    <a:cubicBezTo>
                      <a:pt x="19200"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grpSp>
            <p:nvGrpSpPr>
              <p:cNvPr id="78" name="Graphic 3">
                <a:extLst>
                  <a:ext uri="{FF2B5EF4-FFF2-40B4-BE49-F238E27FC236}">
                    <a16:creationId xmlns:a16="http://schemas.microsoft.com/office/drawing/2014/main" id="{33B47280-DBA8-4F7B-2F34-A523AAD8F6A2}"/>
                  </a:ext>
                </a:extLst>
              </p:cNvPr>
              <p:cNvGrpSpPr/>
              <p:nvPr/>
            </p:nvGrpSpPr>
            <p:grpSpPr>
              <a:xfrm>
                <a:off x="6601914" y="3685068"/>
                <a:ext cx="1090935" cy="1092304"/>
                <a:chOff x="6601914" y="3685068"/>
                <a:chExt cx="1090935" cy="1092304"/>
              </a:xfrm>
              <a:solidFill>
                <a:srgbClr val="000000"/>
              </a:solidFill>
            </p:grpSpPr>
            <p:sp>
              <p:nvSpPr>
                <p:cNvPr id="100" name="Freeform 99">
                  <a:extLst>
                    <a:ext uri="{FF2B5EF4-FFF2-40B4-BE49-F238E27FC236}">
                      <a16:creationId xmlns:a16="http://schemas.microsoft.com/office/drawing/2014/main" id="{B844EEC1-FAF0-F177-CC75-8565CC7D54F3}"/>
                    </a:ext>
                  </a:extLst>
                </p:cNvPr>
                <p:cNvSpPr/>
                <p:nvPr/>
              </p:nvSpPr>
              <p:spPr>
                <a:xfrm>
                  <a:off x="7136754" y="4077969"/>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3B009E7F-75D3-A938-A020-D6E7E4D7DDE8}"/>
                    </a:ext>
                  </a:extLst>
                </p:cNvPr>
                <p:cNvSpPr/>
                <p:nvPr/>
              </p:nvSpPr>
              <p:spPr>
                <a:xfrm>
                  <a:off x="6601914" y="3685068"/>
                  <a:ext cx="1090935" cy="1092304"/>
                </a:xfrm>
                <a:custGeom>
                  <a:avLst/>
                  <a:gdLst>
                    <a:gd name="connsiteX0" fmla="*/ 1088879 w 1090935"/>
                    <a:gd name="connsiteY0" fmla="*/ 102168 h 1092304"/>
                    <a:gd name="connsiteX1" fmla="*/ 1028538 w 1090935"/>
                    <a:gd name="connsiteY1" fmla="*/ 6171 h 1092304"/>
                    <a:gd name="connsiteX2" fmla="*/ 1009338 w 1090935"/>
                    <a:gd name="connsiteY2" fmla="*/ 6171 h 1092304"/>
                    <a:gd name="connsiteX3" fmla="*/ 948997 w 1090935"/>
                    <a:gd name="connsiteY3" fmla="*/ 102168 h 1092304"/>
                    <a:gd name="connsiteX4" fmla="*/ 946255 w 1090935"/>
                    <a:gd name="connsiteY4" fmla="*/ 107654 h 1092304"/>
                    <a:gd name="connsiteX5" fmla="*/ 946255 w 1090935"/>
                    <a:gd name="connsiteY5" fmla="*/ 332560 h 1092304"/>
                    <a:gd name="connsiteX6" fmla="*/ 614379 w 1090935"/>
                    <a:gd name="connsiteY6" fmla="*/ 332560 h 1092304"/>
                    <a:gd name="connsiteX7" fmla="*/ 655520 w 1090935"/>
                    <a:gd name="connsiteY7" fmla="*/ 272219 h 1092304"/>
                    <a:gd name="connsiteX8" fmla="*/ 671978 w 1090935"/>
                    <a:gd name="connsiteY8" fmla="*/ 272219 h 1092304"/>
                    <a:gd name="connsiteX9" fmla="*/ 682948 w 1090935"/>
                    <a:gd name="connsiteY9" fmla="*/ 266733 h 1092304"/>
                    <a:gd name="connsiteX10" fmla="*/ 682948 w 1090935"/>
                    <a:gd name="connsiteY10" fmla="*/ 255762 h 1092304"/>
                    <a:gd name="connsiteX11" fmla="*/ 661006 w 1090935"/>
                    <a:gd name="connsiteY11" fmla="*/ 198164 h 1092304"/>
                    <a:gd name="connsiteX12" fmla="*/ 661006 w 1090935"/>
                    <a:gd name="connsiteY12" fmla="*/ 187193 h 1092304"/>
                    <a:gd name="connsiteX13" fmla="*/ 696662 w 1090935"/>
                    <a:gd name="connsiteY13" fmla="*/ 140567 h 1092304"/>
                    <a:gd name="connsiteX14" fmla="*/ 696662 w 1090935"/>
                    <a:gd name="connsiteY14" fmla="*/ 115881 h 1092304"/>
                    <a:gd name="connsiteX15" fmla="*/ 685692 w 1090935"/>
                    <a:gd name="connsiteY15" fmla="*/ 104911 h 1092304"/>
                    <a:gd name="connsiteX16" fmla="*/ 482726 w 1090935"/>
                    <a:gd name="connsiteY16" fmla="*/ 104911 h 1092304"/>
                    <a:gd name="connsiteX17" fmla="*/ 422385 w 1090935"/>
                    <a:gd name="connsiteY17" fmla="*/ 165251 h 1092304"/>
                    <a:gd name="connsiteX18" fmla="*/ 422385 w 1090935"/>
                    <a:gd name="connsiteY18" fmla="*/ 231078 h 1092304"/>
                    <a:gd name="connsiteX19" fmla="*/ 471756 w 1090935"/>
                    <a:gd name="connsiteY19" fmla="*/ 329817 h 1092304"/>
                    <a:gd name="connsiteX20" fmla="*/ 397701 w 1090935"/>
                    <a:gd name="connsiteY20" fmla="*/ 329817 h 1092304"/>
                    <a:gd name="connsiteX21" fmla="*/ 400443 w 1090935"/>
                    <a:gd name="connsiteY21" fmla="*/ 318846 h 1092304"/>
                    <a:gd name="connsiteX22" fmla="*/ 400443 w 1090935"/>
                    <a:gd name="connsiteY22" fmla="*/ 11657 h 1092304"/>
                    <a:gd name="connsiteX23" fmla="*/ 389473 w 1090935"/>
                    <a:gd name="connsiteY23" fmla="*/ 686 h 1092304"/>
                    <a:gd name="connsiteX24" fmla="*/ 10970 w 1090935"/>
                    <a:gd name="connsiteY24" fmla="*/ 686 h 1092304"/>
                    <a:gd name="connsiteX25" fmla="*/ 0 w 1090935"/>
                    <a:gd name="connsiteY25" fmla="*/ 11657 h 1092304"/>
                    <a:gd name="connsiteX26" fmla="*/ 0 w 1090935"/>
                    <a:gd name="connsiteY26" fmla="*/ 318846 h 1092304"/>
                    <a:gd name="connsiteX27" fmla="*/ 35656 w 1090935"/>
                    <a:gd name="connsiteY27" fmla="*/ 354502 h 1092304"/>
                    <a:gd name="connsiteX28" fmla="*/ 117939 w 1090935"/>
                    <a:gd name="connsiteY28" fmla="*/ 354502 h 1092304"/>
                    <a:gd name="connsiteX29" fmla="*/ 117939 w 1090935"/>
                    <a:gd name="connsiteY29" fmla="*/ 379187 h 1092304"/>
                    <a:gd name="connsiteX30" fmla="*/ 178280 w 1090935"/>
                    <a:gd name="connsiteY30" fmla="*/ 439527 h 1092304"/>
                    <a:gd name="connsiteX31" fmla="*/ 414157 w 1090935"/>
                    <a:gd name="connsiteY31" fmla="*/ 439527 h 1092304"/>
                    <a:gd name="connsiteX32" fmla="*/ 414157 w 1090935"/>
                    <a:gd name="connsiteY32" fmla="*/ 664434 h 1092304"/>
                    <a:gd name="connsiteX33" fmla="*/ 320904 w 1090935"/>
                    <a:gd name="connsiteY33" fmla="*/ 999051 h 1092304"/>
                    <a:gd name="connsiteX34" fmla="*/ 246849 w 1090935"/>
                    <a:gd name="connsiteY34" fmla="*/ 1081334 h 1092304"/>
                    <a:gd name="connsiteX35" fmla="*/ 257819 w 1090935"/>
                    <a:gd name="connsiteY35" fmla="*/ 1092305 h 1092304"/>
                    <a:gd name="connsiteX36" fmla="*/ 471756 w 1090935"/>
                    <a:gd name="connsiteY36" fmla="*/ 1092305 h 1092304"/>
                    <a:gd name="connsiteX37" fmla="*/ 482726 w 1090935"/>
                    <a:gd name="connsiteY37" fmla="*/ 1081334 h 1092304"/>
                    <a:gd name="connsiteX38" fmla="*/ 482726 w 1090935"/>
                    <a:gd name="connsiteY38" fmla="*/ 1010022 h 1092304"/>
                    <a:gd name="connsiteX39" fmla="*/ 543068 w 1090935"/>
                    <a:gd name="connsiteY39" fmla="*/ 774144 h 1092304"/>
                    <a:gd name="connsiteX40" fmla="*/ 603409 w 1090935"/>
                    <a:gd name="connsiteY40" fmla="*/ 1010022 h 1092304"/>
                    <a:gd name="connsiteX41" fmla="*/ 603409 w 1090935"/>
                    <a:gd name="connsiteY41" fmla="*/ 1078591 h 1092304"/>
                    <a:gd name="connsiteX42" fmla="*/ 614379 w 1090935"/>
                    <a:gd name="connsiteY42" fmla="*/ 1089562 h 1092304"/>
                    <a:gd name="connsiteX43" fmla="*/ 828316 w 1090935"/>
                    <a:gd name="connsiteY43" fmla="*/ 1089562 h 1092304"/>
                    <a:gd name="connsiteX44" fmla="*/ 839286 w 1090935"/>
                    <a:gd name="connsiteY44" fmla="*/ 1078591 h 1092304"/>
                    <a:gd name="connsiteX45" fmla="*/ 757003 w 1090935"/>
                    <a:gd name="connsiteY45" fmla="*/ 996308 h 1092304"/>
                    <a:gd name="connsiteX46" fmla="*/ 754261 w 1090935"/>
                    <a:gd name="connsiteY46" fmla="*/ 996308 h 1092304"/>
                    <a:gd name="connsiteX47" fmla="*/ 674720 w 1090935"/>
                    <a:gd name="connsiteY47" fmla="*/ 661691 h 1092304"/>
                    <a:gd name="connsiteX48" fmla="*/ 674720 w 1090935"/>
                    <a:gd name="connsiteY48" fmla="*/ 436785 h 1092304"/>
                    <a:gd name="connsiteX49" fmla="*/ 910599 w 1090935"/>
                    <a:gd name="connsiteY49" fmla="*/ 436785 h 1092304"/>
                    <a:gd name="connsiteX50" fmla="*/ 946255 w 1090935"/>
                    <a:gd name="connsiteY50" fmla="*/ 425814 h 1092304"/>
                    <a:gd name="connsiteX51" fmla="*/ 946255 w 1090935"/>
                    <a:gd name="connsiteY51" fmla="*/ 521810 h 1092304"/>
                    <a:gd name="connsiteX52" fmla="*/ 957225 w 1090935"/>
                    <a:gd name="connsiteY52" fmla="*/ 532782 h 1092304"/>
                    <a:gd name="connsiteX53" fmla="*/ 968197 w 1090935"/>
                    <a:gd name="connsiteY53" fmla="*/ 521810 h 1092304"/>
                    <a:gd name="connsiteX54" fmla="*/ 968197 w 1090935"/>
                    <a:gd name="connsiteY54" fmla="*/ 118624 h 1092304"/>
                    <a:gd name="connsiteX55" fmla="*/ 1014824 w 1090935"/>
                    <a:gd name="connsiteY55" fmla="*/ 118624 h 1092304"/>
                    <a:gd name="connsiteX56" fmla="*/ 1014824 w 1090935"/>
                    <a:gd name="connsiteY56" fmla="*/ 250277 h 1092304"/>
                    <a:gd name="connsiteX57" fmla="*/ 1025794 w 1090935"/>
                    <a:gd name="connsiteY57" fmla="*/ 261248 h 1092304"/>
                    <a:gd name="connsiteX58" fmla="*/ 1036766 w 1090935"/>
                    <a:gd name="connsiteY58" fmla="*/ 250277 h 1092304"/>
                    <a:gd name="connsiteX59" fmla="*/ 1036766 w 1090935"/>
                    <a:gd name="connsiteY59" fmla="*/ 118624 h 1092304"/>
                    <a:gd name="connsiteX60" fmla="*/ 1061451 w 1090935"/>
                    <a:gd name="connsiteY60" fmla="*/ 118624 h 1092304"/>
                    <a:gd name="connsiteX61" fmla="*/ 1061451 w 1090935"/>
                    <a:gd name="connsiteY61" fmla="*/ 557466 h 1092304"/>
                    <a:gd name="connsiteX62" fmla="*/ 954483 w 1090935"/>
                    <a:gd name="connsiteY62" fmla="*/ 557466 h 1092304"/>
                    <a:gd name="connsiteX63" fmla="*/ 943511 w 1090935"/>
                    <a:gd name="connsiteY63" fmla="*/ 568437 h 1092304"/>
                    <a:gd name="connsiteX64" fmla="*/ 943511 w 1090935"/>
                    <a:gd name="connsiteY64" fmla="*/ 650720 h 1092304"/>
                    <a:gd name="connsiteX65" fmla="*/ 1003852 w 1090935"/>
                    <a:gd name="connsiteY65" fmla="*/ 711061 h 1092304"/>
                    <a:gd name="connsiteX66" fmla="*/ 1028538 w 1090935"/>
                    <a:gd name="connsiteY66" fmla="*/ 711061 h 1092304"/>
                    <a:gd name="connsiteX67" fmla="*/ 1088879 w 1090935"/>
                    <a:gd name="connsiteY67" fmla="*/ 650720 h 1092304"/>
                    <a:gd name="connsiteX68" fmla="*/ 1088879 w 1090935"/>
                    <a:gd name="connsiteY68" fmla="*/ 104911 h 1092304"/>
                    <a:gd name="connsiteX69" fmla="*/ 1088879 w 1090935"/>
                    <a:gd name="connsiteY69" fmla="*/ 102168 h 1092304"/>
                    <a:gd name="connsiteX70" fmla="*/ 1088879 w 1090935"/>
                    <a:gd name="connsiteY70" fmla="*/ 102168 h 1092304"/>
                    <a:gd name="connsiteX71" fmla="*/ 452557 w 1090935"/>
                    <a:gd name="connsiteY71" fmla="*/ 167994 h 1092304"/>
                    <a:gd name="connsiteX72" fmla="*/ 488212 w 1090935"/>
                    <a:gd name="connsiteY72" fmla="*/ 132338 h 1092304"/>
                    <a:gd name="connsiteX73" fmla="*/ 677464 w 1090935"/>
                    <a:gd name="connsiteY73" fmla="*/ 132338 h 1092304"/>
                    <a:gd name="connsiteX74" fmla="*/ 677464 w 1090935"/>
                    <a:gd name="connsiteY74" fmla="*/ 143309 h 1092304"/>
                    <a:gd name="connsiteX75" fmla="*/ 652778 w 1090935"/>
                    <a:gd name="connsiteY75" fmla="*/ 167994 h 1092304"/>
                    <a:gd name="connsiteX76" fmla="*/ 499184 w 1090935"/>
                    <a:gd name="connsiteY76" fmla="*/ 167994 h 1092304"/>
                    <a:gd name="connsiteX77" fmla="*/ 488212 w 1090935"/>
                    <a:gd name="connsiteY77" fmla="*/ 178965 h 1092304"/>
                    <a:gd name="connsiteX78" fmla="*/ 488212 w 1090935"/>
                    <a:gd name="connsiteY78" fmla="*/ 189936 h 1092304"/>
                    <a:gd name="connsiteX79" fmla="*/ 452557 w 1090935"/>
                    <a:gd name="connsiteY79" fmla="*/ 225592 h 1092304"/>
                    <a:gd name="connsiteX80" fmla="*/ 452557 w 1090935"/>
                    <a:gd name="connsiteY80" fmla="*/ 167994 h 1092304"/>
                    <a:gd name="connsiteX81" fmla="*/ 452557 w 1090935"/>
                    <a:gd name="connsiteY81" fmla="*/ 250277 h 1092304"/>
                    <a:gd name="connsiteX82" fmla="*/ 510154 w 1090935"/>
                    <a:gd name="connsiteY82" fmla="*/ 189936 h 1092304"/>
                    <a:gd name="connsiteX83" fmla="*/ 641807 w 1090935"/>
                    <a:gd name="connsiteY83" fmla="*/ 189936 h 1092304"/>
                    <a:gd name="connsiteX84" fmla="*/ 641807 w 1090935"/>
                    <a:gd name="connsiteY84" fmla="*/ 200907 h 1092304"/>
                    <a:gd name="connsiteX85" fmla="*/ 641807 w 1090935"/>
                    <a:gd name="connsiteY85" fmla="*/ 206393 h 1092304"/>
                    <a:gd name="connsiteX86" fmla="*/ 658264 w 1090935"/>
                    <a:gd name="connsiteY86" fmla="*/ 250277 h 1092304"/>
                    <a:gd name="connsiteX87" fmla="*/ 650036 w 1090935"/>
                    <a:gd name="connsiteY87" fmla="*/ 250277 h 1092304"/>
                    <a:gd name="connsiteX88" fmla="*/ 639064 w 1090935"/>
                    <a:gd name="connsiteY88" fmla="*/ 258505 h 1092304"/>
                    <a:gd name="connsiteX89" fmla="*/ 543068 w 1090935"/>
                    <a:gd name="connsiteY89" fmla="*/ 332560 h 1092304"/>
                    <a:gd name="connsiteX90" fmla="*/ 452557 w 1090935"/>
                    <a:gd name="connsiteY90" fmla="*/ 250277 h 1092304"/>
                    <a:gd name="connsiteX91" fmla="*/ 452557 w 1090935"/>
                    <a:gd name="connsiteY91" fmla="*/ 250277 h 1092304"/>
                    <a:gd name="connsiteX92" fmla="*/ 1020310 w 1090935"/>
                    <a:gd name="connsiteY92" fmla="*/ 36342 h 1092304"/>
                    <a:gd name="connsiteX93" fmla="*/ 1058708 w 1090935"/>
                    <a:gd name="connsiteY93" fmla="*/ 96682 h 1092304"/>
                    <a:gd name="connsiteX94" fmla="*/ 981910 w 1090935"/>
                    <a:gd name="connsiteY94" fmla="*/ 96682 h 1092304"/>
                    <a:gd name="connsiteX95" fmla="*/ 1020310 w 1090935"/>
                    <a:gd name="connsiteY95" fmla="*/ 36342 h 1092304"/>
                    <a:gd name="connsiteX96" fmla="*/ 381244 w 1090935"/>
                    <a:gd name="connsiteY96" fmla="*/ 285933 h 1092304"/>
                    <a:gd name="connsiteX97" fmla="*/ 213936 w 1090935"/>
                    <a:gd name="connsiteY97" fmla="*/ 285933 h 1092304"/>
                    <a:gd name="connsiteX98" fmla="*/ 213936 w 1090935"/>
                    <a:gd name="connsiteY98" fmla="*/ 25371 h 1092304"/>
                    <a:gd name="connsiteX99" fmla="*/ 381244 w 1090935"/>
                    <a:gd name="connsiteY99" fmla="*/ 25371 h 1092304"/>
                    <a:gd name="connsiteX100" fmla="*/ 381244 w 1090935"/>
                    <a:gd name="connsiteY100" fmla="*/ 285933 h 1092304"/>
                    <a:gd name="connsiteX101" fmla="*/ 24684 w 1090935"/>
                    <a:gd name="connsiteY101" fmla="*/ 321589 h 1092304"/>
                    <a:gd name="connsiteX102" fmla="*/ 24684 w 1090935"/>
                    <a:gd name="connsiteY102" fmla="*/ 25371 h 1092304"/>
                    <a:gd name="connsiteX103" fmla="*/ 191994 w 1090935"/>
                    <a:gd name="connsiteY103" fmla="*/ 25371 h 1092304"/>
                    <a:gd name="connsiteX104" fmla="*/ 191994 w 1090935"/>
                    <a:gd name="connsiteY104" fmla="*/ 285933 h 1092304"/>
                    <a:gd name="connsiteX105" fmla="*/ 60341 w 1090935"/>
                    <a:gd name="connsiteY105" fmla="*/ 285933 h 1092304"/>
                    <a:gd name="connsiteX106" fmla="*/ 49369 w 1090935"/>
                    <a:gd name="connsiteY106" fmla="*/ 296904 h 1092304"/>
                    <a:gd name="connsiteX107" fmla="*/ 60341 w 1090935"/>
                    <a:gd name="connsiteY107" fmla="*/ 307875 h 1092304"/>
                    <a:gd name="connsiteX108" fmla="*/ 381244 w 1090935"/>
                    <a:gd name="connsiteY108" fmla="*/ 307875 h 1092304"/>
                    <a:gd name="connsiteX109" fmla="*/ 381244 w 1090935"/>
                    <a:gd name="connsiteY109" fmla="*/ 318846 h 1092304"/>
                    <a:gd name="connsiteX110" fmla="*/ 370274 w 1090935"/>
                    <a:gd name="connsiteY110" fmla="*/ 329817 h 1092304"/>
                    <a:gd name="connsiteX111" fmla="*/ 35656 w 1090935"/>
                    <a:gd name="connsiteY111" fmla="*/ 329817 h 1092304"/>
                    <a:gd name="connsiteX112" fmla="*/ 24684 w 1090935"/>
                    <a:gd name="connsiteY112" fmla="*/ 321589 h 1092304"/>
                    <a:gd name="connsiteX113" fmla="*/ 24684 w 1090935"/>
                    <a:gd name="connsiteY113" fmla="*/ 321589 h 1092304"/>
                    <a:gd name="connsiteX114" fmla="*/ 142624 w 1090935"/>
                    <a:gd name="connsiteY114" fmla="*/ 381930 h 1092304"/>
                    <a:gd name="connsiteX115" fmla="*/ 142624 w 1090935"/>
                    <a:gd name="connsiteY115" fmla="*/ 357245 h 1092304"/>
                    <a:gd name="connsiteX116" fmla="*/ 178280 w 1090935"/>
                    <a:gd name="connsiteY116" fmla="*/ 357245 h 1092304"/>
                    <a:gd name="connsiteX117" fmla="*/ 178280 w 1090935"/>
                    <a:gd name="connsiteY117" fmla="*/ 417585 h 1092304"/>
                    <a:gd name="connsiteX118" fmla="*/ 142624 w 1090935"/>
                    <a:gd name="connsiteY118" fmla="*/ 381930 h 1092304"/>
                    <a:gd name="connsiteX119" fmla="*/ 142624 w 1090935"/>
                    <a:gd name="connsiteY119" fmla="*/ 381930 h 1092304"/>
                    <a:gd name="connsiteX120" fmla="*/ 463527 w 1090935"/>
                    <a:gd name="connsiteY120" fmla="*/ 1067620 h 1092304"/>
                    <a:gd name="connsiteX121" fmla="*/ 274277 w 1090935"/>
                    <a:gd name="connsiteY121" fmla="*/ 1067620 h 1092304"/>
                    <a:gd name="connsiteX122" fmla="*/ 331874 w 1090935"/>
                    <a:gd name="connsiteY122" fmla="*/ 1020993 h 1092304"/>
                    <a:gd name="connsiteX123" fmla="*/ 463527 w 1090935"/>
                    <a:gd name="connsiteY123" fmla="*/ 1020993 h 1092304"/>
                    <a:gd name="connsiteX124" fmla="*/ 463527 w 1090935"/>
                    <a:gd name="connsiteY124" fmla="*/ 1067620 h 1092304"/>
                    <a:gd name="connsiteX125" fmla="*/ 817344 w 1090935"/>
                    <a:gd name="connsiteY125" fmla="*/ 1067620 h 1092304"/>
                    <a:gd name="connsiteX126" fmla="*/ 628093 w 1090935"/>
                    <a:gd name="connsiteY126" fmla="*/ 1067620 h 1092304"/>
                    <a:gd name="connsiteX127" fmla="*/ 628093 w 1090935"/>
                    <a:gd name="connsiteY127" fmla="*/ 1020993 h 1092304"/>
                    <a:gd name="connsiteX128" fmla="*/ 759747 w 1090935"/>
                    <a:gd name="connsiteY128" fmla="*/ 1020993 h 1092304"/>
                    <a:gd name="connsiteX129" fmla="*/ 817344 w 1090935"/>
                    <a:gd name="connsiteY129" fmla="*/ 1067620 h 1092304"/>
                    <a:gd name="connsiteX130" fmla="*/ 817344 w 1090935"/>
                    <a:gd name="connsiteY130" fmla="*/ 1067620 h 1092304"/>
                    <a:gd name="connsiteX131" fmla="*/ 663750 w 1090935"/>
                    <a:gd name="connsiteY131" fmla="*/ 417585 h 1092304"/>
                    <a:gd name="connsiteX132" fmla="*/ 652778 w 1090935"/>
                    <a:gd name="connsiteY132" fmla="*/ 428557 h 1092304"/>
                    <a:gd name="connsiteX133" fmla="*/ 652778 w 1090935"/>
                    <a:gd name="connsiteY133" fmla="*/ 631521 h 1092304"/>
                    <a:gd name="connsiteX134" fmla="*/ 474498 w 1090935"/>
                    <a:gd name="connsiteY134" fmla="*/ 631521 h 1092304"/>
                    <a:gd name="connsiteX135" fmla="*/ 463527 w 1090935"/>
                    <a:gd name="connsiteY135" fmla="*/ 642492 h 1092304"/>
                    <a:gd name="connsiteX136" fmla="*/ 474498 w 1090935"/>
                    <a:gd name="connsiteY136" fmla="*/ 653463 h 1092304"/>
                    <a:gd name="connsiteX137" fmla="*/ 652778 w 1090935"/>
                    <a:gd name="connsiteY137" fmla="*/ 653463 h 1092304"/>
                    <a:gd name="connsiteX138" fmla="*/ 652778 w 1090935"/>
                    <a:gd name="connsiteY138" fmla="*/ 664434 h 1092304"/>
                    <a:gd name="connsiteX139" fmla="*/ 652778 w 1090935"/>
                    <a:gd name="connsiteY139" fmla="*/ 667177 h 1092304"/>
                    <a:gd name="connsiteX140" fmla="*/ 732319 w 1090935"/>
                    <a:gd name="connsiteY140" fmla="*/ 996308 h 1092304"/>
                    <a:gd name="connsiteX141" fmla="*/ 625351 w 1090935"/>
                    <a:gd name="connsiteY141" fmla="*/ 996308 h 1092304"/>
                    <a:gd name="connsiteX142" fmla="*/ 556781 w 1090935"/>
                    <a:gd name="connsiteY142" fmla="*/ 722032 h 1092304"/>
                    <a:gd name="connsiteX143" fmla="*/ 545810 w 1090935"/>
                    <a:gd name="connsiteY143" fmla="*/ 713804 h 1092304"/>
                    <a:gd name="connsiteX144" fmla="*/ 534840 w 1090935"/>
                    <a:gd name="connsiteY144" fmla="*/ 722032 h 1092304"/>
                    <a:gd name="connsiteX145" fmla="*/ 466270 w 1090935"/>
                    <a:gd name="connsiteY145" fmla="*/ 996308 h 1092304"/>
                    <a:gd name="connsiteX146" fmla="*/ 348332 w 1090935"/>
                    <a:gd name="connsiteY146" fmla="*/ 996308 h 1092304"/>
                    <a:gd name="connsiteX147" fmla="*/ 438843 w 1090935"/>
                    <a:gd name="connsiteY147" fmla="*/ 667177 h 1092304"/>
                    <a:gd name="connsiteX148" fmla="*/ 438843 w 1090935"/>
                    <a:gd name="connsiteY148" fmla="*/ 664434 h 1092304"/>
                    <a:gd name="connsiteX149" fmla="*/ 438843 w 1090935"/>
                    <a:gd name="connsiteY149" fmla="*/ 428557 h 1092304"/>
                    <a:gd name="connsiteX150" fmla="*/ 427871 w 1090935"/>
                    <a:gd name="connsiteY150" fmla="*/ 417585 h 1092304"/>
                    <a:gd name="connsiteX151" fmla="*/ 202964 w 1090935"/>
                    <a:gd name="connsiteY151" fmla="*/ 417585 h 1092304"/>
                    <a:gd name="connsiteX152" fmla="*/ 202964 w 1090935"/>
                    <a:gd name="connsiteY152" fmla="*/ 357245 h 1092304"/>
                    <a:gd name="connsiteX153" fmla="*/ 891399 w 1090935"/>
                    <a:gd name="connsiteY153" fmla="*/ 357245 h 1092304"/>
                    <a:gd name="connsiteX154" fmla="*/ 891399 w 1090935"/>
                    <a:gd name="connsiteY154" fmla="*/ 417585 h 1092304"/>
                    <a:gd name="connsiteX155" fmla="*/ 663750 w 1090935"/>
                    <a:gd name="connsiteY155" fmla="*/ 417585 h 1092304"/>
                    <a:gd name="connsiteX156" fmla="*/ 913341 w 1090935"/>
                    <a:gd name="connsiteY156" fmla="*/ 417585 h 1092304"/>
                    <a:gd name="connsiteX157" fmla="*/ 913341 w 1090935"/>
                    <a:gd name="connsiteY157" fmla="*/ 357245 h 1092304"/>
                    <a:gd name="connsiteX158" fmla="*/ 948997 w 1090935"/>
                    <a:gd name="connsiteY158" fmla="*/ 357245 h 1092304"/>
                    <a:gd name="connsiteX159" fmla="*/ 948997 w 1090935"/>
                    <a:gd name="connsiteY159" fmla="*/ 381930 h 1092304"/>
                    <a:gd name="connsiteX160" fmla="*/ 913341 w 1090935"/>
                    <a:gd name="connsiteY160" fmla="*/ 417585 h 1092304"/>
                    <a:gd name="connsiteX161" fmla="*/ 913341 w 1090935"/>
                    <a:gd name="connsiteY161" fmla="*/ 417585 h 1092304"/>
                    <a:gd name="connsiteX162" fmla="*/ 1066936 w 1090935"/>
                    <a:gd name="connsiteY162" fmla="*/ 582151 h 1092304"/>
                    <a:gd name="connsiteX163" fmla="*/ 1066936 w 1090935"/>
                    <a:gd name="connsiteY163" fmla="*/ 606836 h 1092304"/>
                    <a:gd name="connsiteX164" fmla="*/ 970939 w 1090935"/>
                    <a:gd name="connsiteY164" fmla="*/ 606836 h 1092304"/>
                    <a:gd name="connsiteX165" fmla="*/ 970939 w 1090935"/>
                    <a:gd name="connsiteY165" fmla="*/ 582151 h 1092304"/>
                    <a:gd name="connsiteX166" fmla="*/ 1066936 w 1090935"/>
                    <a:gd name="connsiteY166" fmla="*/ 582151 h 1092304"/>
                    <a:gd name="connsiteX167" fmla="*/ 1031280 w 1090935"/>
                    <a:gd name="connsiteY167" fmla="*/ 689119 h 1092304"/>
                    <a:gd name="connsiteX168" fmla="*/ 1006596 w 1090935"/>
                    <a:gd name="connsiteY168" fmla="*/ 689119 h 1092304"/>
                    <a:gd name="connsiteX169" fmla="*/ 970939 w 1090935"/>
                    <a:gd name="connsiteY169" fmla="*/ 653463 h 1092304"/>
                    <a:gd name="connsiteX170" fmla="*/ 970939 w 1090935"/>
                    <a:gd name="connsiteY170" fmla="*/ 628778 h 1092304"/>
                    <a:gd name="connsiteX171" fmla="*/ 1066936 w 1090935"/>
                    <a:gd name="connsiteY171" fmla="*/ 628778 h 1092304"/>
                    <a:gd name="connsiteX172" fmla="*/ 1066936 w 1090935"/>
                    <a:gd name="connsiteY172" fmla="*/ 653463 h 1092304"/>
                    <a:gd name="connsiteX173" fmla="*/ 1031280 w 1090935"/>
                    <a:gd name="connsiteY173" fmla="*/ 689119 h 1092304"/>
                    <a:gd name="connsiteX174" fmla="*/ 1031280 w 1090935"/>
                    <a:gd name="connsiteY174" fmla="*/ 689119 h 109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90935" h="1092304">
                      <a:moveTo>
                        <a:pt x="1088879" y="102168"/>
                      </a:moveTo>
                      <a:lnTo>
                        <a:pt x="1028538" y="6171"/>
                      </a:lnTo>
                      <a:cubicBezTo>
                        <a:pt x="1023052" y="-2057"/>
                        <a:pt x="1012080" y="-2057"/>
                        <a:pt x="1009338" y="6171"/>
                      </a:cubicBezTo>
                      <a:lnTo>
                        <a:pt x="948997" y="102168"/>
                      </a:lnTo>
                      <a:cubicBezTo>
                        <a:pt x="948997" y="104911"/>
                        <a:pt x="946255" y="104911"/>
                        <a:pt x="946255" y="107654"/>
                      </a:cubicBezTo>
                      <a:lnTo>
                        <a:pt x="946255" y="332560"/>
                      </a:lnTo>
                      <a:lnTo>
                        <a:pt x="614379" y="332560"/>
                      </a:lnTo>
                      <a:cubicBezTo>
                        <a:pt x="633579" y="318846"/>
                        <a:pt x="650036" y="296904"/>
                        <a:pt x="655520" y="272219"/>
                      </a:cubicBezTo>
                      <a:lnTo>
                        <a:pt x="671978" y="272219"/>
                      </a:lnTo>
                      <a:cubicBezTo>
                        <a:pt x="674720" y="272219"/>
                        <a:pt x="680206" y="269476"/>
                        <a:pt x="682948" y="266733"/>
                      </a:cubicBezTo>
                      <a:cubicBezTo>
                        <a:pt x="685692" y="263991"/>
                        <a:pt x="685692" y="258505"/>
                        <a:pt x="682948" y="255762"/>
                      </a:cubicBezTo>
                      <a:lnTo>
                        <a:pt x="661006" y="198164"/>
                      </a:lnTo>
                      <a:lnTo>
                        <a:pt x="661006" y="187193"/>
                      </a:lnTo>
                      <a:cubicBezTo>
                        <a:pt x="680206" y="181708"/>
                        <a:pt x="696662" y="162509"/>
                        <a:pt x="696662" y="140567"/>
                      </a:cubicBezTo>
                      <a:lnTo>
                        <a:pt x="696662" y="115881"/>
                      </a:lnTo>
                      <a:cubicBezTo>
                        <a:pt x="696662" y="110396"/>
                        <a:pt x="691178" y="104911"/>
                        <a:pt x="685692" y="104911"/>
                      </a:cubicBezTo>
                      <a:lnTo>
                        <a:pt x="482726" y="104911"/>
                      </a:lnTo>
                      <a:cubicBezTo>
                        <a:pt x="449813" y="104911"/>
                        <a:pt x="422385" y="132338"/>
                        <a:pt x="422385" y="165251"/>
                      </a:cubicBezTo>
                      <a:lnTo>
                        <a:pt x="422385" y="231078"/>
                      </a:lnTo>
                      <a:cubicBezTo>
                        <a:pt x="422385" y="272219"/>
                        <a:pt x="441585" y="307875"/>
                        <a:pt x="471756" y="329817"/>
                      </a:cubicBezTo>
                      <a:lnTo>
                        <a:pt x="397701" y="329817"/>
                      </a:lnTo>
                      <a:cubicBezTo>
                        <a:pt x="397701" y="327074"/>
                        <a:pt x="400443" y="321589"/>
                        <a:pt x="400443" y="318846"/>
                      </a:cubicBezTo>
                      <a:lnTo>
                        <a:pt x="400443" y="11657"/>
                      </a:lnTo>
                      <a:cubicBezTo>
                        <a:pt x="400443" y="6171"/>
                        <a:pt x="394958" y="686"/>
                        <a:pt x="389473" y="686"/>
                      </a:cubicBezTo>
                      <a:lnTo>
                        <a:pt x="10970" y="686"/>
                      </a:lnTo>
                      <a:cubicBezTo>
                        <a:pt x="5486" y="686"/>
                        <a:pt x="0" y="6171"/>
                        <a:pt x="0" y="11657"/>
                      </a:cubicBezTo>
                      <a:lnTo>
                        <a:pt x="0" y="318846"/>
                      </a:lnTo>
                      <a:cubicBezTo>
                        <a:pt x="0" y="338045"/>
                        <a:pt x="16456" y="354502"/>
                        <a:pt x="35656" y="354502"/>
                      </a:cubicBezTo>
                      <a:lnTo>
                        <a:pt x="117939" y="354502"/>
                      </a:lnTo>
                      <a:lnTo>
                        <a:pt x="117939" y="379187"/>
                      </a:lnTo>
                      <a:cubicBezTo>
                        <a:pt x="117939" y="412100"/>
                        <a:pt x="145366" y="439527"/>
                        <a:pt x="178280" y="439527"/>
                      </a:cubicBezTo>
                      <a:lnTo>
                        <a:pt x="414157" y="439527"/>
                      </a:lnTo>
                      <a:lnTo>
                        <a:pt x="414157" y="664434"/>
                      </a:lnTo>
                      <a:lnTo>
                        <a:pt x="320904" y="999051"/>
                      </a:lnTo>
                      <a:cubicBezTo>
                        <a:pt x="279763" y="1004537"/>
                        <a:pt x="246849" y="1040193"/>
                        <a:pt x="246849" y="1081334"/>
                      </a:cubicBezTo>
                      <a:cubicBezTo>
                        <a:pt x="246849" y="1086820"/>
                        <a:pt x="252335" y="1092305"/>
                        <a:pt x="257819" y="1092305"/>
                      </a:cubicBezTo>
                      <a:lnTo>
                        <a:pt x="471756" y="1092305"/>
                      </a:lnTo>
                      <a:cubicBezTo>
                        <a:pt x="477241" y="1092305"/>
                        <a:pt x="482726" y="1086820"/>
                        <a:pt x="482726" y="1081334"/>
                      </a:cubicBezTo>
                      <a:lnTo>
                        <a:pt x="482726" y="1010022"/>
                      </a:lnTo>
                      <a:lnTo>
                        <a:pt x="543068" y="774144"/>
                      </a:lnTo>
                      <a:lnTo>
                        <a:pt x="603409" y="1010022"/>
                      </a:lnTo>
                      <a:lnTo>
                        <a:pt x="603409" y="1078591"/>
                      </a:lnTo>
                      <a:cubicBezTo>
                        <a:pt x="603409" y="1084077"/>
                        <a:pt x="608895" y="1089562"/>
                        <a:pt x="614379" y="1089562"/>
                      </a:cubicBezTo>
                      <a:lnTo>
                        <a:pt x="828316" y="1089562"/>
                      </a:lnTo>
                      <a:cubicBezTo>
                        <a:pt x="833800" y="1089562"/>
                        <a:pt x="839286" y="1084077"/>
                        <a:pt x="839286" y="1078591"/>
                      </a:cubicBezTo>
                      <a:cubicBezTo>
                        <a:pt x="839286" y="1031964"/>
                        <a:pt x="800888" y="996308"/>
                        <a:pt x="757003" y="996308"/>
                      </a:cubicBezTo>
                      <a:lnTo>
                        <a:pt x="754261" y="996308"/>
                      </a:lnTo>
                      <a:lnTo>
                        <a:pt x="674720" y="661691"/>
                      </a:lnTo>
                      <a:lnTo>
                        <a:pt x="674720" y="436785"/>
                      </a:lnTo>
                      <a:lnTo>
                        <a:pt x="910599" y="436785"/>
                      </a:lnTo>
                      <a:cubicBezTo>
                        <a:pt x="924313" y="436785"/>
                        <a:pt x="935283" y="431299"/>
                        <a:pt x="946255" y="425814"/>
                      </a:cubicBezTo>
                      <a:lnTo>
                        <a:pt x="946255" y="521810"/>
                      </a:lnTo>
                      <a:cubicBezTo>
                        <a:pt x="946255" y="527296"/>
                        <a:pt x="951741" y="532782"/>
                        <a:pt x="957225" y="532782"/>
                      </a:cubicBezTo>
                      <a:cubicBezTo>
                        <a:pt x="962711" y="532782"/>
                        <a:pt x="968197" y="527296"/>
                        <a:pt x="968197" y="521810"/>
                      </a:cubicBezTo>
                      <a:lnTo>
                        <a:pt x="968197" y="118624"/>
                      </a:lnTo>
                      <a:lnTo>
                        <a:pt x="1014824" y="118624"/>
                      </a:lnTo>
                      <a:lnTo>
                        <a:pt x="1014824" y="250277"/>
                      </a:lnTo>
                      <a:cubicBezTo>
                        <a:pt x="1014824" y="255762"/>
                        <a:pt x="1020310" y="261248"/>
                        <a:pt x="1025794" y="261248"/>
                      </a:cubicBezTo>
                      <a:cubicBezTo>
                        <a:pt x="1031280" y="261248"/>
                        <a:pt x="1036766" y="255762"/>
                        <a:pt x="1036766" y="250277"/>
                      </a:cubicBezTo>
                      <a:lnTo>
                        <a:pt x="1036766" y="118624"/>
                      </a:lnTo>
                      <a:lnTo>
                        <a:pt x="1061451" y="118624"/>
                      </a:lnTo>
                      <a:lnTo>
                        <a:pt x="1061451" y="557466"/>
                      </a:lnTo>
                      <a:lnTo>
                        <a:pt x="954483" y="557466"/>
                      </a:lnTo>
                      <a:cubicBezTo>
                        <a:pt x="948997" y="557466"/>
                        <a:pt x="943511" y="562952"/>
                        <a:pt x="943511" y="568437"/>
                      </a:cubicBezTo>
                      <a:lnTo>
                        <a:pt x="943511" y="650720"/>
                      </a:lnTo>
                      <a:cubicBezTo>
                        <a:pt x="943511" y="683634"/>
                        <a:pt x="970939" y="711061"/>
                        <a:pt x="1003852" y="711061"/>
                      </a:cubicBezTo>
                      <a:lnTo>
                        <a:pt x="1028538" y="711061"/>
                      </a:lnTo>
                      <a:cubicBezTo>
                        <a:pt x="1061451" y="711061"/>
                        <a:pt x="1088879" y="683634"/>
                        <a:pt x="1088879" y="650720"/>
                      </a:cubicBezTo>
                      <a:lnTo>
                        <a:pt x="1088879" y="104911"/>
                      </a:lnTo>
                      <a:cubicBezTo>
                        <a:pt x="1091621" y="104911"/>
                        <a:pt x="1091621" y="104911"/>
                        <a:pt x="1088879" y="102168"/>
                      </a:cubicBezTo>
                      <a:lnTo>
                        <a:pt x="1088879" y="102168"/>
                      </a:lnTo>
                      <a:close/>
                      <a:moveTo>
                        <a:pt x="452557" y="167994"/>
                      </a:moveTo>
                      <a:cubicBezTo>
                        <a:pt x="452557" y="148795"/>
                        <a:pt x="469013" y="132338"/>
                        <a:pt x="488212" y="132338"/>
                      </a:cubicBezTo>
                      <a:lnTo>
                        <a:pt x="677464" y="132338"/>
                      </a:lnTo>
                      <a:lnTo>
                        <a:pt x="677464" y="143309"/>
                      </a:lnTo>
                      <a:cubicBezTo>
                        <a:pt x="677464" y="157023"/>
                        <a:pt x="666492" y="167994"/>
                        <a:pt x="652778" y="167994"/>
                      </a:cubicBezTo>
                      <a:lnTo>
                        <a:pt x="499184" y="167994"/>
                      </a:lnTo>
                      <a:cubicBezTo>
                        <a:pt x="493698" y="167994"/>
                        <a:pt x="488212" y="173480"/>
                        <a:pt x="488212" y="178965"/>
                      </a:cubicBezTo>
                      <a:lnTo>
                        <a:pt x="488212" y="189936"/>
                      </a:lnTo>
                      <a:cubicBezTo>
                        <a:pt x="488212" y="209136"/>
                        <a:pt x="471756" y="225592"/>
                        <a:pt x="452557" y="225592"/>
                      </a:cubicBezTo>
                      <a:lnTo>
                        <a:pt x="452557" y="167994"/>
                      </a:lnTo>
                      <a:close/>
                      <a:moveTo>
                        <a:pt x="452557" y="250277"/>
                      </a:moveTo>
                      <a:cubicBezTo>
                        <a:pt x="485470" y="250277"/>
                        <a:pt x="510154" y="222849"/>
                        <a:pt x="510154" y="189936"/>
                      </a:cubicBezTo>
                      <a:lnTo>
                        <a:pt x="641807" y="189936"/>
                      </a:lnTo>
                      <a:lnTo>
                        <a:pt x="641807" y="200907"/>
                      </a:lnTo>
                      <a:cubicBezTo>
                        <a:pt x="641807" y="203650"/>
                        <a:pt x="641807" y="203650"/>
                        <a:pt x="641807" y="206393"/>
                      </a:cubicBezTo>
                      <a:lnTo>
                        <a:pt x="658264" y="250277"/>
                      </a:lnTo>
                      <a:lnTo>
                        <a:pt x="650036" y="250277"/>
                      </a:lnTo>
                      <a:cubicBezTo>
                        <a:pt x="644550" y="250277"/>
                        <a:pt x="639064" y="253020"/>
                        <a:pt x="639064" y="258505"/>
                      </a:cubicBezTo>
                      <a:cubicBezTo>
                        <a:pt x="628093" y="302389"/>
                        <a:pt x="589695" y="332560"/>
                        <a:pt x="543068" y="332560"/>
                      </a:cubicBezTo>
                      <a:cubicBezTo>
                        <a:pt x="499184" y="332560"/>
                        <a:pt x="460785" y="296904"/>
                        <a:pt x="452557" y="250277"/>
                      </a:cubicBezTo>
                      <a:lnTo>
                        <a:pt x="452557" y="250277"/>
                      </a:lnTo>
                      <a:close/>
                      <a:moveTo>
                        <a:pt x="1020310" y="36342"/>
                      </a:moveTo>
                      <a:lnTo>
                        <a:pt x="1058708" y="96682"/>
                      </a:lnTo>
                      <a:lnTo>
                        <a:pt x="981910" y="96682"/>
                      </a:lnTo>
                      <a:lnTo>
                        <a:pt x="1020310" y="36342"/>
                      </a:lnTo>
                      <a:close/>
                      <a:moveTo>
                        <a:pt x="381244" y="285933"/>
                      </a:moveTo>
                      <a:lnTo>
                        <a:pt x="213936" y="285933"/>
                      </a:lnTo>
                      <a:lnTo>
                        <a:pt x="213936" y="25371"/>
                      </a:lnTo>
                      <a:lnTo>
                        <a:pt x="381244" y="25371"/>
                      </a:lnTo>
                      <a:lnTo>
                        <a:pt x="381244" y="285933"/>
                      </a:lnTo>
                      <a:close/>
                      <a:moveTo>
                        <a:pt x="24684" y="321589"/>
                      </a:moveTo>
                      <a:lnTo>
                        <a:pt x="24684" y="25371"/>
                      </a:lnTo>
                      <a:lnTo>
                        <a:pt x="191994" y="25371"/>
                      </a:lnTo>
                      <a:lnTo>
                        <a:pt x="191994" y="285933"/>
                      </a:lnTo>
                      <a:lnTo>
                        <a:pt x="60341" y="285933"/>
                      </a:lnTo>
                      <a:cubicBezTo>
                        <a:pt x="54855" y="285933"/>
                        <a:pt x="49369" y="291418"/>
                        <a:pt x="49369" y="296904"/>
                      </a:cubicBezTo>
                      <a:cubicBezTo>
                        <a:pt x="49369" y="302389"/>
                        <a:pt x="54855" y="307875"/>
                        <a:pt x="60341" y="307875"/>
                      </a:cubicBezTo>
                      <a:lnTo>
                        <a:pt x="381244" y="307875"/>
                      </a:lnTo>
                      <a:lnTo>
                        <a:pt x="381244" y="318846"/>
                      </a:lnTo>
                      <a:cubicBezTo>
                        <a:pt x="381244" y="324332"/>
                        <a:pt x="375759" y="329817"/>
                        <a:pt x="370274" y="329817"/>
                      </a:cubicBezTo>
                      <a:lnTo>
                        <a:pt x="35656" y="329817"/>
                      </a:lnTo>
                      <a:cubicBezTo>
                        <a:pt x="30170" y="332560"/>
                        <a:pt x="24684" y="327074"/>
                        <a:pt x="24684" y="321589"/>
                      </a:cubicBezTo>
                      <a:lnTo>
                        <a:pt x="24684" y="321589"/>
                      </a:lnTo>
                      <a:close/>
                      <a:moveTo>
                        <a:pt x="142624" y="381930"/>
                      </a:moveTo>
                      <a:lnTo>
                        <a:pt x="142624" y="357245"/>
                      </a:lnTo>
                      <a:lnTo>
                        <a:pt x="178280" y="357245"/>
                      </a:lnTo>
                      <a:lnTo>
                        <a:pt x="178280" y="417585"/>
                      </a:lnTo>
                      <a:cubicBezTo>
                        <a:pt x="159080" y="417585"/>
                        <a:pt x="142624" y="401129"/>
                        <a:pt x="142624" y="381930"/>
                      </a:cubicBezTo>
                      <a:lnTo>
                        <a:pt x="142624" y="381930"/>
                      </a:lnTo>
                      <a:close/>
                      <a:moveTo>
                        <a:pt x="463527" y="1067620"/>
                      </a:moveTo>
                      <a:lnTo>
                        <a:pt x="274277" y="1067620"/>
                      </a:lnTo>
                      <a:cubicBezTo>
                        <a:pt x="279763" y="1040193"/>
                        <a:pt x="304447" y="1020993"/>
                        <a:pt x="331874" y="1020993"/>
                      </a:cubicBezTo>
                      <a:lnTo>
                        <a:pt x="463527" y="1020993"/>
                      </a:lnTo>
                      <a:lnTo>
                        <a:pt x="463527" y="1067620"/>
                      </a:lnTo>
                      <a:close/>
                      <a:moveTo>
                        <a:pt x="817344" y="1067620"/>
                      </a:moveTo>
                      <a:lnTo>
                        <a:pt x="628093" y="1067620"/>
                      </a:lnTo>
                      <a:lnTo>
                        <a:pt x="628093" y="1020993"/>
                      </a:lnTo>
                      <a:lnTo>
                        <a:pt x="759747" y="1020993"/>
                      </a:lnTo>
                      <a:cubicBezTo>
                        <a:pt x="787175" y="1020993"/>
                        <a:pt x="811858" y="1042935"/>
                        <a:pt x="817344" y="1067620"/>
                      </a:cubicBezTo>
                      <a:lnTo>
                        <a:pt x="817344" y="1067620"/>
                      </a:lnTo>
                      <a:close/>
                      <a:moveTo>
                        <a:pt x="663750" y="417585"/>
                      </a:moveTo>
                      <a:cubicBezTo>
                        <a:pt x="658264" y="417585"/>
                        <a:pt x="652778" y="423071"/>
                        <a:pt x="652778" y="428557"/>
                      </a:cubicBezTo>
                      <a:lnTo>
                        <a:pt x="652778" y="631521"/>
                      </a:lnTo>
                      <a:lnTo>
                        <a:pt x="474498" y="631521"/>
                      </a:lnTo>
                      <a:cubicBezTo>
                        <a:pt x="469013" y="631521"/>
                        <a:pt x="463527" y="637006"/>
                        <a:pt x="463527" y="642492"/>
                      </a:cubicBezTo>
                      <a:cubicBezTo>
                        <a:pt x="463527" y="647978"/>
                        <a:pt x="469013" y="653463"/>
                        <a:pt x="474498" y="653463"/>
                      </a:cubicBezTo>
                      <a:lnTo>
                        <a:pt x="652778" y="653463"/>
                      </a:lnTo>
                      <a:lnTo>
                        <a:pt x="652778" y="664434"/>
                      </a:lnTo>
                      <a:cubicBezTo>
                        <a:pt x="652778" y="664434"/>
                        <a:pt x="652778" y="667177"/>
                        <a:pt x="652778" y="667177"/>
                      </a:cubicBezTo>
                      <a:lnTo>
                        <a:pt x="732319" y="996308"/>
                      </a:lnTo>
                      <a:lnTo>
                        <a:pt x="625351" y="996308"/>
                      </a:lnTo>
                      <a:lnTo>
                        <a:pt x="556781" y="722032"/>
                      </a:lnTo>
                      <a:cubicBezTo>
                        <a:pt x="556781" y="716547"/>
                        <a:pt x="551296" y="713804"/>
                        <a:pt x="545810" y="713804"/>
                      </a:cubicBezTo>
                      <a:cubicBezTo>
                        <a:pt x="540326" y="713804"/>
                        <a:pt x="534840" y="716547"/>
                        <a:pt x="534840" y="722032"/>
                      </a:cubicBezTo>
                      <a:lnTo>
                        <a:pt x="466270" y="996308"/>
                      </a:lnTo>
                      <a:lnTo>
                        <a:pt x="348332" y="996308"/>
                      </a:lnTo>
                      <a:lnTo>
                        <a:pt x="438843" y="667177"/>
                      </a:lnTo>
                      <a:cubicBezTo>
                        <a:pt x="438843" y="667177"/>
                        <a:pt x="438843" y="664434"/>
                        <a:pt x="438843" y="664434"/>
                      </a:cubicBezTo>
                      <a:lnTo>
                        <a:pt x="438843" y="428557"/>
                      </a:lnTo>
                      <a:cubicBezTo>
                        <a:pt x="438843" y="423071"/>
                        <a:pt x="433357" y="417585"/>
                        <a:pt x="427871" y="417585"/>
                      </a:cubicBezTo>
                      <a:lnTo>
                        <a:pt x="202964" y="417585"/>
                      </a:lnTo>
                      <a:lnTo>
                        <a:pt x="202964" y="357245"/>
                      </a:lnTo>
                      <a:lnTo>
                        <a:pt x="891399" y="357245"/>
                      </a:lnTo>
                      <a:lnTo>
                        <a:pt x="891399" y="417585"/>
                      </a:lnTo>
                      <a:lnTo>
                        <a:pt x="663750" y="417585"/>
                      </a:lnTo>
                      <a:close/>
                      <a:moveTo>
                        <a:pt x="913341" y="417585"/>
                      </a:moveTo>
                      <a:lnTo>
                        <a:pt x="913341" y="357245"/>
                      </a:lnTo>
                      <a:lnTo>
                        <a:pt x="948997" y="357245"/>
                      </a:lnTo>
                      <a:lnTo>
                        <a:pt x="948997" y="381930"/>
                      </a:lnTo>
                      <a:cubicBezTo>
                        <a:pt x="948997" y="401129"/>
                        <a:pt x="932541" y="417585"/>
                        <a:pt x="913341" y="417585"/>
                      </a:cubicBezTo>
                      <a:lnTo>
                        <a:pt x="913341" y="417585"/>
                      </a:lnTo>
                      <a:close/>
                      <a:moveTo>
                        <a:pt x="1066936" y="582151"/>
                      </a:moveTo>
                      <a:lnTo>
                        <a:pt x="1066936" y="606836"/>
                      </a:lnTo>
                      <a:lnTo>
                        <a:pt x="970939" y="606836"/>
                      </a:lnTo>
                      <a:lnTo>
                        <a:pt x="970939" y="582151"/>
                      </a:lnTo>
                      <a:lnTo>
                        <a:pt x="1066936" y="582151"/>
                      </a:lnTo>
                      <a:close/>
                      <a:moveTo>
                        <a:pt x="1031280" y="689119"/>
                      </a:moveTo>
                      <a:lnTo>
                        <a:pt x="1006596" y="689119"/>
                      </a:lnTo>
                      <a:cubicBezTo>
                        <a:pt x="987396" y="689119"/>
                        <a:pt x="970939" y="672662"/>
                        <a:pt x="970939" y="653463"/>
                      </a:cubicBezTo>
                      <a:lnTo>
                        <a:pt x="970939" y="628778"/>
                      </a:lnTo>
                      <a:lnTo>
                        <a:pt x="1066936" y="628778"/>
                      </a:lnTo>
                      <a:lnTo>
                        <a:pt x="1066936" y="653463"/>
                      </a:lnTo>
                      <a:cubicBezTo>
                        <a:pt x="1066936" y="672662"/>
                        <a:pt x="1053222" y="689119"/>
                        <a:pt x="1031280" y="689119"/>
                      </a:cubicBezTo>
                      <a:lnTo>
                        <a:pt x="1031280" y="689119"/>
                      </a:lnTo>
                      <a:close/>
                    </a:path>
                  </a:pathLst>
                </a:custGeom>
                <a:solidFill>
                  <a:srgbClr val="000000"/>
                </a:solidFill>
                <a:ln w="27426" cap="flat">
                  <a:noFill/>
                  <a:prstDash val="solid"/>
                  <a:miter/>
                </a:ln>
              </p:spPr>
              <p:txBody>
                <a:bodyPr rtlCol="0" anchor="ctr"/>
                <a:lstStyle/>
                <a:p>
                  <a:endParaRPr lang="en-US"/>
                </a:p>
              </p:txBody>
            </p:sp>
          </p:grpSp>
          <p:sp>
            <p:nvSpPr>
              <p:cNvPr id="79" name="Freeform 78">
                <a:extLst>
                  <a:ext uri="{FF2B5EF4-FFF2-40B4-BE49-F238E27FC236}">
                    <a16:creationId xmlns:a16="http://schemas.microsoft.com/office/drawing/2014/main" id="{CEFE4C5A-6C60-2154-5E0F-11ED569CADE9}"/>
                  </a:ext>
                </a:extLst>
              </p:cNvPr>
              <p:cNvSpPr/>
              <p:nvPr/>
            </p:nvSpPr>
            <p:spPr>
              <a:xfrm>
                <a:off x="7624966" y="3971001"/>
                <a:ext cx="21941" cy="58311"/>
              </a:xfrm>
              <a:custGeom>
                <a:avLst/>
                <a:gdLst>
                  <a:gd name="connsiteX0" fmla="*/ 21942 w 21941"/>
                  <a:gd name="connsiteY0" fmla="*/ 46627 h 58311"/>
                  <a:gd name="connsiteX1" fmla="*/ 21942 w 21941"/>
                  <a:gd name="connsiteY1" fmla="*/ 10971 h 58311"/>
                  <a:gd name="connsiteX2" fmla="*/ 10972 w 21941"/>
                  <a:gd name="connsiteY2" fmla="*/ 0 h 58311"/>
                  <a:gd name="connsiteX3" fmla="*/ 0 w 21941"/>
                  <a:gd name="connsiteY3" fmla="*/ 10971 h 58311"/>
                  <a:gd name="connsiteX4" fmla="*/ 0 w 21941"/>
                  <a:gd name="connsiteY4" fmla="*/ 46627 h 58311"/>
                  <a:gd name="connsiteX5" fmla="*/ 10972 w 21941"/>
                  <a:gd name="connsiteY5" fmla="*/ 57598 h 58311"/>
                  <a:gd name="connsiteX6" fmla="*/ 21942 w 21941"/>
                  <a:gd name="connsiteY6" fmla="*/ 46627 h 58311"/>
                  <a:gd name="connsiteX7" fmla="*/ 21942 w 21941"/>
                  <a:gd name="connsiteY7" fmla="*/ 46627 h 5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58311">
                    <a:moveTo>
                      <a:pt x="21942" y="46627"/>
                    </a:moveTo>
                    <a:lnTo>
                      <a:pt x="21942" y="10971"/>
                    </a:lnTo>
                    <a:cubicBezTo>
                      <a:pt x="21942" y="5485"/>
                      <a:pt x="16456" y="0"/>
                      <a:pt x="10972" y="0"/>
                    </a:cubicBezTo>
                    <a:cubicBezTo>
                      <a:pt x="5486" y="0"/>
                      <a:pt x="0" y="5485"/>
                      <a:pt x="0" y="10971"/>
                    </a:cubicBezTo>
                    <a:lnTo>
                      <a:pt x="0" y="46627"/>
                    </a:lnTo>
                    <a:cubicBezTo>
                      <a:pt x="0" y="52112"/>
                      <a:pt x="5486" y="57598"/>
                      <a:pt x="10972" y="57598"/>
                    </a:cubicBezTo>
                    <a:cubicBezTo>
                      <a:pt x="16456" y="60341"/>
                      <a:pt x="21942" y="54855"/>
                      <a:pt x="21942" y="46627"/>
                    </a:cubicBezTo>
                    <a:lnTo>
                      <a:pt x="21942" y="46627"/>
                    </a:lnTo>
                    <a:close/>
                  </a:path>
                </a:pathLst>
              </a:custGeom>
              <a:solidFill>
                <a:srgbClr val="000000"/>
              </a:solidFill>
              <a:ln w="27426"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C82ACE1-B6BD-5491-BF97-82F43EF5C610}"/>
                  </a:ext>
                </a:extLst>
              </p:cNvPr>
              <p:cNvSpPr/>
              <p:nvPr/>
            </p:nvSpPr>
            <p:spPr>
              <a:xfrm>
                <a:off x="6651284" y="373512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4E48283-222D-FB0A-53A1-D7271CA23805}"/>
                  </a:ext>
                </a:extLst>
              </p:cNvPr>
              <p:cNvSpPr/>
              <p:nvPr/>
            </p:nvSpPr>
            <p:spPr>
              <a:xfrm>
                <a:off x="6651284" y="3784493"/>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6"/>
                      <a:pt x="117939" y="10971"/>
                    </a:cubicBezTo>
                    <a:cubicBezTo>
                      <a:pt x="117939" y="5485"/>
                      <a:pt x="112453" y="0"/>
                      <a:pt x="106969" y="0"/>
                    </a:cubicBezTo>
                    <a:lnTo>
                      <a:pt x="10972" y="0"/>
                    </a:lnTo>
                    <a:cubicBezTo>
                      <a:pt x="5486" y="0"/>
                      <a:pt x="0" y="5485"/>
                      <a:pt x="0" y="10971"/>
                    </a:cubicBezTo>
                    <a:cubicBezTo>
                      <a:pt x="0" y="16456"/>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2A05A4B-E0DE-CB8A-3699-F9D376955C59}"/>
                  </a:ext>
                </a:extLst>
              </p:cNvPr>
              <p:cNvSpPr/>
              <p:nvPr/>
            </p:nvSpPr>
            <p:spPr>
              <a:xfrm>
                <a:off x="6651284" y="3831120"/>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FD69BB17-70CE-301C-4854-F470A7EEB489}"/>
                  </a:ext>
                </a:extLst>
              </p:cNvPr>
              <p:cNvSpPr/>
              <p:nvPr/>
            </p:nvSpPr>
            <p:spPr>
              <a:xfrm>
                <a:off x="6651284" y="3877747"/>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15DBE3A-EA9D-DFD3-9772-D2205DBE9AF1}"/>
                  </a:ext>
                </a:extLst>
              </p:cNvPr>
              <p:cNvSpPr/>
              <p:nvPr/>
            </p:nvSpPr>
            <p:spPr>
              <a:xfrm>
                <a:off x="6651284" y="392437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6"/>
                      <a:pt x="112453" y="0"/>
                      <a:pt x="106969" y="0"/>
                    </a:cubicBezTo>
                    <a:lnTo>
                      <a:pt x="10972" y="0"/>
                    </a:lnTo>
                    <a:cubicBezTo>
                      <a:pt x="5486" y="0"/>
                      <a:pt x="0" y="5486"/>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21EA7CC3-C17D-F2DE-5505-715617A56D6F}"/>
                  </a:ext>
                </a:extLst>
              </p:cNvPr>
              <p:cNvSpPr/>
              <p:nvPr/>
            </p:nvSpPr>
            <p:spPr>
              <a:xfrm>
                <a:off x="6840535" y="373512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7B367E7B-FBEC-C1CD-B6FB-4EF759517CCA}"/>
                  </a:ext>
                </a:extLst>
              </p:cNvPr>
              <p:cNvSpPr/>
              <p:nvPr/>
            </p:nvSpPr>
            <p:spPr>
              <a:xfrm>
                <a:off x="6840535" y="3784493"/>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6"/>
                      <a:pt x="117939" y="10971"/>
                    </a:cubicBezTo>
                    <a:cubicBezTo>
                      <a:pt x="117939" y="5485"/>
                      <a:pt x="112453" y="0"/>
                      <a:pt x="106967" y="0"/>
                    </a:cubicBezTo>
                    <a:lnTo>
                      <a:pt x="10970" y="0"/>
                    </a:lnTo>
                    <a:cubicBezTo>
                      <a:pt x="5484" y="0"/>
                      <a:pt x="0" y="5485"/>
                      <a:pt x="0" y="10971"/>
                    </a:cubicBezTo>
                    <a:cubicBezTo>
                      <a:pt x="0" y="16456"/>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5A0B791-E9D0-F7D5-3E81-5E1CFB75C54C}"/>
                  </a:ext>
                </a:extLst>
              </p:cNvPr>
              <p:cNvSpPr/>
              <p:nvPr/>
            </p:nvSpPr>
            <p:spPr>
              <a:xfrm>
                <a:off x="6840535" y="3831120"/>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279348DF-1FB0-F643-BA54-C0FEF9725192}"/>
                  </a:ext>
                </a:extLst>
              </p:cNvPr>
              <p:cNvSpPr/>
              <p:nvPr/>
            </p:nvSpPr>
            <p:spPr>
              <a:xfrm>
                <a:off x="6840535" y="3877747"/>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941BF825-B953-AB4A-AE3A-4C9DBA7D1805}"/>
                  </a:ext>
                </a:extLst>
              </p:cNvPr>
              <p:cNvSpPr/>
              <p:nvPr/>
            </p:nvSpPr>
            <p:spPr>
              <a:xfrm>
                <a:off x="6840535" y="392437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6"/>
                      <a:pt x="112453" y="0"/>
                      <a:pt x="106967" y="0"/>
                    </a:cubicBezTo>
                    <a:lnTo>
                      <a:pt x="10970" y="0"/>
                    </a:lnTo>
                    <a:cubicBezTo>
                      <a:pt x="5484" y="0"/>
                      <a:pt x="0" y="5486"/>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49FC68A-1689-86D7-C737-CEFEBC8492C4}"/>
                  </a:ext>
                </a:extLst>
              </p:cNvPr>
              <p:cNvSpPr/>
              <p:nvPr/>
            </p:nvSpPr>
            <p:spPr>
              <a:xfrm>
                <a:off x="6673225" y="4138309"/>
                <a:ext cx="22655" cy="175537"/>
              </a:xfrm>
              <a:custGeom>
                <a:avLst/>
                <a:gdLst>
                  <a:gd name="connsiteX0" fmla="*/ 10972 w 22655"/>
                  <a:gd name="connsiteY0" fmla="*/ 0 h 175537"/>
                  <a:gd name="connsiteX1" fmla="*/ 0 w 22655"/>
                  <a:gd name="connsiteY1" fmla="*/ 10971 h 175537"/>
                  <a:gd name="connsiteX2" fmla="*/ 0 w 22655"/>
                  <a:gd name="connsiteY2" fmla="*/ 164566 h 175537"/>
                  <a:gd name="connsiteX3" fmla="*/ 10972 w 22655"/>
                  <a:gd name="connsiteY3" fmla="*/ 175537 h 175537"/>
                  <a:gd name="connsiteX4" fmla="*/ 21942 w 22655"/>
                  <a:gd name="connsiteY4" fmla="*/ 164566 h 175537"/>
                  <a:gd name="connsiteX5" fmla="*/ 21942 w 22655"/>
                  <a:gd name="connsiteY5" fmla="*/ 10971 h 175537"/>
                  <a:gd name="connsiteX6" fmla="*/ 10972 w 22655"/>
                  <a:gd name="connsiteY6" fmla="*/ 0 h 175537"/>
                  <a:gd name="connsiteX7" fmla="*/ 10972 w 22655"/>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55" h="175537">
                    <a:moveTo>
                      <a:pt x="10972" y="0"/>
                    </a:moveTo>
                    <a:cubicBezTo>
                      <a:pt x="5486" y="0"/>
                      <a:pt x="0" y="5485"/>
                      <a:pt x="0" y="10971"/>
                    </a:cubicBezTo>
                    <a:lnTo>
                      <a:pt x="0" y="164566"/>
                    </a:lnTo>
                    <a:cubicBezTo>
                      <a:pt x="0" y="170051"/>
                      <a:pt x="5486" y="175537"/>
                      <a:pt x="10972" y="175537"/>
                    </a:cubicBezTo>
                    <a:cubicBezTo>
                      <a:pt x="16458" y="175537"/>
                      <a:pt x="21942" y="170051"/>
                      <a:pt x="21942" y="164566"/>
                    </a:cubicBezTo>
                    <a:lnTo>
                      <a:pt x="21942" y="10971"/>
                    </a:lnTo>
                    <a:cubicBezTo>
                      <a:pt x="24686" y="5485"/>
                      <a:pt x="19200" y="0"/>
                      <a:pt x="10972" y="0"/>
                    </a:cubicBezTo>
                    <a:lnTo>
                      <a:pt x="10972" y="0"/>
                    </a:lnTo>
                    <a:close/>
                  </a:path>
                </a:pathLst>
              </a:custGeom>
              <a:solidFill>
                <a:srgbClr val="000000"/>
              </a:solidFill>
              <a:ln w="27426"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96672ACE-5D32-7A70-D094-DC71702C2F05}"/>
                  </a:ext>
                </a:extLst>
              </p:cNvPr>
              <p:cNvSpPr/>
              <p:nvPr/>
            </p:nvSpPr>
            <p:spPr>
              <a:xfrm>
                <a:off x="6675969" y="433853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A25B2DE1-5A70-F36A-7F9F-8F27A21FE27F}"/>
                  </a:ext>
                </a:extLst>
              </p:cNvPr>
              <p:cNvSpPr/>
              <p:nvPr/>
            </p:nvSpPr>
            <p:spPr>
              <a:xfrm>
                <a:off x="6675969" y="438790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6"/>
                      <a:pt x="16456" y="21942"/>
                      <a:pt x="10970" y="21942"/>
                    </a:cubicBezTo>
                    <a:cubicBezTo>
                      <a:pt x="5484" y="21942"/>
                      <a:pt x="0" y="16456"/>
                      <a:pt x="0" y="10971"/>
                    </a:cubicBezTo>
                    <a:cubicBezTo>
                      <a:pt x="0" y="5485"/>
                      <a:pt x="5484" y="0"/>
                      <a:pt x="10970" y="0"/>
                    </a:cubicBezTo>
                    <a:cubicBezTo>
                      <a:pt x="16456" y="0"/>
                      <a:pt x="21942" y="2743"/>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F10BB49C-7FC0-0D1B-D038-D1E0C5BB0FF3}"/>
                  </a:ext>
                </a:extLst>
              </p:cNvPr>
              <p:cNvSpPr/>
              <p:nvPr/>
            </p:nvSpPr>
            <p:spPr>
              <a:xfrm>
                <a:off x="6758252" y="4184936"/>
                <a:ext cx="21941" cy="175537"/>
              </a:xfrm>
              <a:custGeom>
                <a:avLst/>
                <a:gdLst>
                  <a:gd name="connsiteX0" fmla="*/ 10970 w 21941"/>
                  <a:gd name="connsiteY0" fmla="*/ 0 h 175537"/>
                  <a:gd name="connsiteX1" fmla="*/ 0 w 21941"/>
                  <a:gd name="connsiteY1" fmla="*/ 10971 h 175537"/>
                  <a:gd name="connsiteX2" fmla="*/ 0 w 21941"/>
                  <a:gd name="connsiteY2" fmla="*/ 164566 h 175537"/>
                  <a:gd name="connsiteX3" fmla="*/ 10970 w 21941"/>
                  <a:gd name="connsiteY3" fmla="*/ 175537 h 175537"/>
                  <a:gd name="connsiteX4" fmla="*/ 21942 w 21941"/>
                  <a:gd name="connsiteY4" fmla="*/ 164566 h 175537"/>
                  <a:gd name="connsiteX5" fmla="*/ 21942 w 21941"/>
                  <a:gd name="connsiteY5" fmla="*/ 10971 h 175537"/>
                  <a:gd name="connsiteX6" fmla="*/ 10970 w 21941"/>
                  <a:gd name="connsiteY6" fmla="*/ 0 h 175537"/>
                  <a:gd name="connsiteX7" fmla="*/ 10970 w 21941"/>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0"/>
                    </a:moveTo>
                    <a:cubicBezTo>
                      <a:pt x="5484" y="0"/>
                      <a:pt x="0" y="5486"/>
                      <a:pt x="0" y="10971"/>
                    </a:cubicBezTo>
                    <a:lnTo>
                      <a:pt x="0" y="164566"/>
                    </a:lnTo>
                    <a:cubicBezTo>
                      <a:pt x="0" y="170052"/>
                      <a:pt x="5484" y="175537"/>
                      <a:pt x="10970" y="175537"/>
                    </a:cubicBezTo>
                    <a:cubicBezTo>
                      <a:pt x="16456" y="175537"/>
                      <a:pt x="21942" y="170052"/>
                      <a:pt x="21942" y="164566"/>
                    </a:cubicBezTo>
                    <a:lnTo>
                      <a:pt x="21942" y="10971"/>
                    </a:lnTo>
                    <a:cubicBezTo>
                      <a:pt x="21942" y="5486"/>
                      <a:pt x="16456" y="0"/>
                      <a:pt x="10970" y="0"/>
                    </a:cubicBezTo>
                    <a:lnTo>
                      <a:pt x="10970" y="0"/>
                    </a:lnTo>
                    <a:close/>
                  </a:path>
                </a:pathLst>
              </a:custGeom>
              <a:solidFill>
                <a:srgbClr val="000000"/>
              </a:solidFill>
              <a:ln w="27426"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BB497BC4-365F-BCA3-73DE-E5F1CAC8B82E}"/>
                  </a:ext>
                </a:extLst>
              </p:cNvPr>
              <p:cNvSpPr/>
              <p:nvPr/>
            </p:nvSpPr>
            <p:spPr>
              <a:xfrm>
                <a:off x="6758252" y="4387187"/>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4" y="22656"/>
                      <a:pt x="0" y="17170"/>
                      <a:pt x="0" y="11684"/>
                    </a:cubicBezTo>
                    <a:cubicBezTo>
                      <a:pt x="0" y="6199"/>
                      <a:pt x="5484" y="714"/>
                      <a:pt x="10970" y="714"/>
                    </a:cubicBezTo>
                    <a:cubicBezTo>
                      <a:pt x="16456"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409F7480-46F8-A015-FF33-219A52EE6289}"/>
                  </a:ext>
                </a:extLst>
              </p:cNvPr>
              <p:cNvSpPr/>
              <p:nvPr/>
            </p:nvSpPr>
            <p:spPr>
              <a:xfrm>
                <a:off x="6840535" y="4234306"/>
                <a:ext cx="21941" cy="175537"/>
              </a:xfrm>
              <a:custGeom>
                <a:avLst/>
                <a:gdLst>
                  <a:gd name="connsiteX0" fmla="*/ 10970 w 21941"/>
                  <a:gd name="connsiteY0" fmla="*/ 175537 h 175537"/>
                  <a:gd name="connsiteX1" fmla="*/ 21942 w 21941"/>
                  <a:gd name="connsiteY1" fmla="*/ 164566 h 175537"/>
                  <a:gd name="connsiteX2" fmla="*/ 21942 w 21941"/>
                  <a:gd name="connsiteY2" fmla="*/ 10971 h 175537"/>
                  <a:gd name="connsiteX3" fmla="*/ 10970 w 21941"/>
                  <a:gd name="connsiteY3" fmla="*/ 0 h 175537"/>
                  <a:gd name="connsiteX4" fmla="*/ 0 w 21941"/>
                  <a:gd name="connsiteY4" fmla="*/ 10971 h 175537"/>
                  <a:gd name="connsiteX5" fmla="*/ 0 w 21941"/>
                  <a:gd name="connsiteY5" fmla="*/ 164566 h 175537"/>
                  <a:gd name="connsiteX6" fmla="*/ 10970 w 21941"/>
                  <a:gd name="connsiteY6" fmla="*/ 175537 h 175537"/>
                  <a:gd name="connsiteX7" fmla="*/ 10970 w 21941"/>
                  <a:gd name="connsiteY7" fmla="*/ 175537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175537"/>
                    </a:moveTo>
                    <a:cubicBezTo>
                      <a:pt x="16456" y="175537"/>
                      <a:pt x="21942" y="170051"/>
                      <a:pt x="21942" y="164566"/>
                    </a:cubicBezTo>
                    <a:lnTo>
                      <a:pt x="21942" y="10971"/>
                    </a:lnTo>
                    <a:cubicBezTo>
                      <a:pt x="21942" y="5485"/>
                      <a:pt x="16456" y="0"/>
                      <a:pt x="10970" y="0"/>
                    </a:cubicBezTo>
                    <a:cubicBezTo>
                      <a:pt x="5484" y="0"/>
                      <a:pt x="0" y="5485"/>
                      <a:pt x="0" y="10971"/>
                    </a:cubicBezTo>
                    <a:lnTo>
                      <a:pt x="0" y="164566"/>
                    </a:lnTo>
                    <a:cubicBezTo>
                      <a:pt x="0" y="170051"/>
                      <a:pt x="5484" y="175537"/>
                      <a:pt x="10970" y="175537"/>
                    </a:cubicBezTo>
                    <a:lnTo>
                      <a:pt x="10970" y="175537"/>
                    </a:lnTo>
                    <a:close/>
                  </a:path>
                </a:pathLst>
              </a:custGeom>
              <a:solidFill>
                <a:srgbClr val="000000"/>
              </a:solidFill>
              <a:ln w="27426"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9F34406D-BE5C-2109-F5D5-279FE91F5269}"/>
                  </a:ext>
                </a:extLst>
              </p:cNvPr>
              <p:cNvSpPr/>
              <p:nvPr/>
            </p:nvSpPr>
            <p:spPr>
              <a:xfrm>
                <a:off x="6840535"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D9AA2A1C-32C0-687A-88AA-6029AB644244}"/>
                  </a:ext>
                </a:extLst>
              </p:cNvPr>
              <p:cNvSpPr/>
              <p:nvPr/>
            </p:nvSpPr>
            <p:spPr>
              <a:xfrm>
                <a:off x="6758252"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3961C6EB-C4BE-9E95-B1AF-2CA13BC43BE6}"/>
                  </a:ext>
                </a:extLst>
              </p:cNvPr>
              <p:cNvSpPr/>
              <p:nvPr/>
            </p:nvSpPr>
            <p:spPr>
              <a:xfrm>
                <a:off x="6675969"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grpSp>
      </p:grpSp>
      <p:sp>
        <p:nvSpPr>
          <p:cNvPr id="104" name="Text Placeholder 9">
            <a:extLst>
              <a:ext uri="{FF2B5EF4-FFF2-40B4-BE49-F238E27FC236}">
                <a16:creationId xmlns:a16="http://schemas.microsoft.com/office/drawing/2014/main" id="{4A3D2EA6-5F08-E94C-18F4-81CB4CA5B945}"/>
              </a:ext>
            </a:extLst>
          </p:cNvPr>
          <p:cNvSpPr txBox="1">
            <a:spLocks/>
          </p:cNvSpPr>
          <p:nvPr/>
        </p:nvSpPr>
        <p:spPr>
          <a:xfrm>
            <a:off x="3240344" y="6813460"/>
            <a:ext cx="3898010" cy="1265136"/>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Helps to use technologies to interact with people and see their faces</a:t>
            </a:r>
          </a:p>
          <a:p>
            <a:pPr marL="171450" indent="-171450">
              <a:lnSpc>
                <a:spcPts val="1120"/>
              </a:lnSpc>
              <a:buClr>
                <a:srgbClr val="E87A33"/>
              </a:buClr>
              <a:buFont typeface="Arial" panose="020B0604020202020204" pitchFamily="34" charset="0"/>
              <a:buChar char="•"/>
            </a:pPr>
            <a:r>
              <a:rPr lang="en-US" dirty="0"/>
              <a:t>Not respond to email or text immediately, managing email protocols are helpful </a:t>
            </a:r>
          </a:p>
          <a:p>
            <a:pPr marL="171450" indent="-171450">
              <a:lnSpc>
                <a:spcPts val="1120"/>
              </a:lnSpc>
              <a:buClr>
                <a:srgbClr val="E87A33"/>
              </a:buClr>
              <a:buFont typeface="Arial" panose="020B0604020202020204" pitchFamily="34" charset="0"/>
              <a:buChar char="•"/>
            </a:pPr>
            <a:r>
              <a:rPr lang="en-US" dirty="0"/>
              <a:t>Sharing your experience and feedback of participants </a:t>
            </a:r>
          </a:p>
          <a:p>
            <a:pPr marL="171450" indent="-171450">
              <a:lnSpc>
                <a:spcPts val="1120"/>
              </a:lnSpc>
              <a:buClr>
                <a:srgbClr val="E87A33"/>
              </a:buClr>
              <a:buFont typeface="Arial" panose="020B0604020202020204" pitchFamily="34" charset="0"/>
              <a:buChar char="•"/>
            </a:pPr>
            <a:r>
              <a:rPr lang="en-US" dirty="0"/>
              <a:t>Self-study and learning by doing practice by educators</a:t>
            </a:r>
          </a:p>
          <a:p>
            <a:pPr marL="171450" indent="-171450">
              <a:lnSpc>
                <a:spcPts val="1120"/>
              </a:lnSpc>
              <a:buClr>
                <a:srgbClr val="E87A33"/>
              </a:buClr>
              <a:buFont typeface="Arial" panose="020B0604020202020204" pitchFamily="34" charset="0"/>
              <a:buChar char="•"/>
            </a:pPr>
            <a:r>
              <a:rPr lang="en-US" dirty="0"/>
              <a:t>Changing management principles and learn quickly</a:t>
            </a:r>
          </a:p>
          <a:p>
            <a:pPr marL="171450" indent="-171450">
              <a:lnSpc>
                <a:spcPts val="1120"/>
              </a:lnSpc>
              <a:buClr>
                <a:srgbClr val="E87A33"/>
              </a:buClr>
              <a:buFont typeface="Arial" panose="020B0604020202020204" pitchFamily="34" charset="0"/>
              <a:buChar char="•"/>
            </a:pPr>
            <a:r>
              <a:rPr lang="en-US" dirty="0"/>
              <a:t>Taking regular breaks, going for walk, short meditation to reduce stress</a:t>
            </a:r>
          </a:p>
          <a:p>
            <a:pPr marL="171450" indent="-171450">
              <a:lnSpc>
                <a:spcPts val="1120"/>
              </a:lnSpc>
              <a:buClr>
                <a:srgbClr val="E87A33"/>
              </a:buClr>
              <a:buFont typeface="Arial" panose="020B0604020202020204" pitchFamily="34" charset="0"/>
              <a:buChar char="•"/>
            </a:pPr>
            <a:endParaRPr lang="en-US" dirty="0"/>
          </a:p>
        </p:txBody>
      </p:sp>
      <p:sp>
        <p:nvSpPr>
          <p:cNvPr id="105" name="TextBox 104">
            <a:extLst>
              <a:ext uri="{FF2B5EF4-FFF2-40B4-BE49-F238E27FC236}">
                <a16:creationId xmlns:a16="http://schemas.microsoft.com/office/drawing/2014/main" id="{9F8081B3-E24E-D0D0-6791-750CFCFC5753}"/>
              </a:ext>
            </a:extLst>
          </p:cNvPr>
          <p:cNvSpPr txBox="1"/>
          <p:nvPr/>
        </p:nvSpPr>
        <p:spPr>
          <a:xfrm>
            <a:off x="492563" y="6813459"/>
            <a:ext cx="1603352" cy="661912"/>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Present what kind of solution was designed and who the key actors were. </a:t>
            </a:r>
          </a:p>
        </p:txBody>
      </p:sp>
      <p:cxnSp>
        <p:nvCxnSpPr>
          <p:cNvPr id="106" name="Straight Connector 105">
            <a:extLst>
              <a:ext uri="{FF2B5EF4-FFF2-40B4-BE49-F238E27FC236}">
                <a16:creationId xmlns:a16="http://schemas.microsoft.com/office/drawing/2014/main" id="{F47BB0AD-EE98-0830-C595-4891D6B08475}"/>
              </a:ext>
            </a:extLst>
          </p:cNvPr>
          <p:cNvCxnSpPr>
            <a:cxnSpLocks/>
          </p:cNvCxnSpPr>
          <p:nvPr/>
        </p:nvCxnSpPr>
        <p:spPr>
          <a:xfrm flipH="1">
            <a:off x="20381" y="6610185"/>
            <a:ext cx="755967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07" name="TextBox 106">
            <a:extLst>
              <a:ext uri="{FF2B5EF4-FFF2-40B4-BE49-F238E27FC236}">
                <a16:creationId xmlns:a16="http://schemas.microsoft.com/office/drawing/2014/main" id="{5E89EEA0-2A57-88C9-EAF5-79E810A109B8}"/>
              </a:ext>
            </a:extLst>
          </p:cNvPr>
          <p:cNvSpPr txBox="1"/>
          <p:nvPr/>
        </p:nvSpPr>
        <p:spPr>
          <a:xfrm>
            <a:off x="445501" y="6447773"/>
            <a:ext cx="213526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INTERVENTION</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grpSp>
        <p:nvGrpSpPr>
          <p:cNvPr id="109" name="Group 108">
            <a:extLst>
              <a:ext uri="{FF2B5EF4-FFF2-40B4-BE49-F238E27FC236}">
                <a16:creationId xmlns:a16="http://schemas.microsoft.com/office/drawing/2014/main" id="{2B6C55C4-6EB1-DCA0-122F-FFE3C359872E}"/>
              </a:ext>
            </a:extLst>
          </p:cNvPr>
          <p:cNvGrpSpPr>
            <a:grpSpLocks noChangeAspect="1"/>
          </p:cNvGrpSpPr>
          <p:nvPr/>
        </p:nvGrpSpPr>
        <p:grpSpPr>
          <a:xfrm>
            <a:off x="2486044" y="6791905"/>
            <a:ext cx="476911" cy="482509"/>
            <a:chOff x="7190753" y="5365577"/>
            <a:chExt cx="745522" cy="754273"/>
          </a:xfrm>
        </p:grpSpPr>
        <p:grpSp>
          <p:nvGrpSpPr>
            <p:cNvPr id="110" name="Graphic 2">
              <a:extLst>
                <a:ext uri="{FF2B5EF4-FFF2-40B4-BE49-F238E27FC236}">
                  <a16:creationId xmlns:a16="http://schemas.microsoft.com/office/drawing/2014/main" id="{3B2140D2-6CCB-310D-7A84-522953FB6DB2}"/>
                </a:ext>
              </a:extLst>
            </p:cNvPr>
            <p:cNvGrpSpPr/>
            <p:nvPr/>
          </p:nvGrpSpPr>
          <p:grpSpPr>
            <a:xfrm>
              <a:off x="7353351" y="5647412"/>
              <a:ext cx="420043" cy="75879"/>
              <a:chOff x="7353351" y="5647412"/>
              <a:chExt cx="420043" cy="75879"/>
            </a:xfrm>
            <a:solidFill>
              <a:srgbClr val="00BADE"/>
            </a:solidFill>
          </p:grpSpPr>
          <p:sp>
            <p:nvSpPr>
              <p:cNvPr id="122" name="Freeform 121">
                <a:extLst>
                  <a:ext uri="{FF2B5EF4-FFF2-40B4-BE49-F238E27FC236}">
                    <a16:creationId xmlns:a16="http://schemas.microsoft.com/office/drawing/2014/main" id="{2FE79123-C4D6-FC92-F96A-16024D0DD78B}"/>
                  </a:ext>
                </a:extLst>
              </p:cNvPr>
              <p:cNvSpPr/>
              <p:nvPr/>
            </p:nvSpPr>
            <p:spPr>
              <a:xfrm>
                <a:off x="7353351" y="5649220"/>
                <a:ext cx="131884" cy="74071"/>
              </a:xfrm>
              <a:custGeom>
                <a:avLst/>
                <a:gdLst>
                  <a:gd name="connsiteX0" fmla="*/ 123755 w 131884"/>
                  <a:gd name="connsiteY0" fmla="*/ 23486 h 74071"/>
                  <a:gd name="connsiteX1" fmla="*/ 60523 w 131884"/>
                  <a:gd name="connsiteY1" fmla="*/ 74072 h 74071"/>
                  <a:gd name="connsiteX2" fmla="*/ 0 w 131884"/>
                  <a:gd name="connsiteY2" fmla="*/ 74072 h 74071"/>
                  <a:gd name="connsiteX3" fmla="*/ 0 w 131884"/>
                  <a:gd name="connsiteY3" fmla="*/ 63233 h 74071"/>
                  <a:gd name="connsiteX4" fmla="*/ 31616 w 131884"/>
                  <a:gd name="connsiteY4" fmla="*/ 27100 h 74071"/>
                  <a:gd name="connsiteX5" fmla="*/ 68652 w 131884"/>
                  <a:gd name="connsiteY5" fmla="*/ 18970 h 74071"/>
                  <a:gd name="connsiteX6" fmla="*/ 80396 w 131884"/>
                  <a:gd name="connsiteY6" fmla="*/ 5420 h 74071"/>
                  <a:gd name="connsiteX7" fmla="*/ 80396 w 131884"/>
                  <a:gd name="connsiteY7" fmla="*/ 0 h 74071"/>
                  <a:gd name="connsiteX8" fmla="*/ 89429 w 131884"/>
                  <a:gd name="connsiteY8" fmla="*/ 0 h 74071"/>
                  <a:gd name="connsiteX9" fmla="*/ 98462 w 131884"/>
                  <a:gd name="connsiteY9" fmla="*/ 0 h 74071"/>
                  <a:gd name="connsiteX10" fmla="*/ 98462 w 131884"/>
                  <a:gd name="connsiteY10" fmla="*/ 2709 h 74071"/>
                  <a:gd name="connsiteX11" fmla="*/ 103882 w 131884"/>
                  <a:gd name="connsiteY11" fmla="*/ 13550 h 74071"/>
                  <a:gd name="connsiteX12" fmla="*/ 109302 w 131884"/>
                  <a:gd name="connsiteY12" fmla="*/ 16259 h 74071"/>
                  <a:gd name="connsiteX13" fmla="*/ 131885 w 131884"/>
                  <a:gd name="connsiteY13" fmla="*/ 21680 h 74071"/>
                  <a:gd name="connsiteX14" fmla="*/ 123755 w 131884"/>
                  <a:gd name="connsiteY14" fmla="*/ 23486 h 7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884" h="74071">
                    <a:moveTo>
                      <a:pt x="123755" y="23486"/>
                    </a:moveTo>
                    <a:cubicBezTo>
                      <a:pt x="94849" y="28906"/>
                      <a:pt x="72266" y="48780"/>
                      <a:pt x="60523" y="74072"/>
                    </a:cubicBezTo>
                    <a:lnTo>
                      <a:pt x="0" y="74072"/>
                    </a:lnTo>
                    <a:lnTo>
                      <a:pt x="0" y="63233"/>
                    </a:lnTo>
                    <a:cubicBezTo>
                      <a:pt x="0" y="46069"/>
                      <a:pt x="11743" y="29809"/>
                      <a:pt x="31616" y="27100"/>
                    </a:cubicBezTo>
                    <a:lnTo>
                      <a:pt x="68652" y="18970"/>
                    </a:lnTo>
                    <a:cubicBezTo>
                      <a:pt x="74072" y="16259"/>
                      <a:pt x="80396" y="10839"/>
                      <a:pt x="80396" y="5420"/>
                    </a:cubicBezTo>
                    <a:lnTo>
                      <a:pt x="80396" y="0"/>
                    </a:lnTo>
                    <a:cubicBezTo>
                      <a:pt x="83106" y="0"/>
                      <a:pt x="85816" y="0"/>
                      <a:pt x="89429" y="0"/>
                    </a:cubicBezTo>
                    <a:cubicBezTo>
                      <a:pt x="93042" y="0"/>
                      <a:pt x="94849" y="0"/>
                      <a:pt x="98462" y="0"/>
                    </a:cubicBezTo>
                    <a:lnTo>
                      <a:pt x="98462" y="2709"/>
                    </a:lnTo>
                    <a:cubicBezTo>
                      <a:pt x="98462" y="8130"/>
                      <a:pt x="101172" y="10839"/>
                      <a:pt x="103882" y="13550"/>
                    </a:cubicBezTo>
                    <a:cubicBezTo>
                      <a:pt x="106592" y="13550"/>
                      <a:pt x="106592" y="16259"/>
                      <a:pt x="109302" y="16259"/>
                    </a:cubicBezTo>
                    <a:lnTo>
                      <a:pt x="131885" y="21680"/>
                    </a:lnTo>
                    <a:lnTo>
                      <a:pt x="123755" y="23486"/>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3" name="Freeform 122">
                <a:extLst>
                  <a:ext uri="{FF2B5EF4-FFF2-40B4-BE49-F238E27FC236}">
                    <a16:creationId xmlns:a16="http://schemas.microsoft.com/office/drawing/2014/main" id="{601D288E-812C-82C0-0D45-F86A2F4271B6}"/>
                  </a:ext>
                </a:extLst>
              </p:cNvPr>
              <p:cNvSpPr/>
              <p:nvPr/>
            </p:nvSpPr>
            <p:spPr>
              <a:xfrm>
                <a:off x="7640606" y="5647412"/>
                <a:ext cx="132788" cy="75879"/>
              </a:xfrm>
              <a:custGeom>
                <a:avLst/>
                <a:gdLst>
                  <a:gd name="connsiteX0" fmla="*/ 132788 w 132788"/>
                  <a:gd name="connsiteY0" fmla="*/ 75879 h 75879"/>
                  <a:gd name="connsiteX1" fmla="*/ 72266 w 132788"/>
                  <a:gd name="connsiteY1" fmla="*/ 75879 h 75879"/>
                  <a:gd name="connsiteX2" fmla="*/ 9033 w 132788"/>
                  <a:gd name="connsiteY2" fmla="*/ 27100 h 75879"/>
                  <a:gd name="connsiteX3" fmla="*/ 0 w 132788"/>
                  <a:gd name="connsiteY3" fmla="*/ 24390 h 75879"/>
                  <a:gd name="connsiteX4" fmla="*/ 22583 w 132788"/>
                  <a:gd name="connsiteY4" fmla="*/ 18971 h 75879"/>
                  <a:gd name="connsiteX5" fmla="*/ 28003 w 132788"/>
                  <a:gd name="connsiteY5" fmla="*/ 16260 h 75879"/>
                  <a:gd name="connsiteX6" fmla="*/ 33423 w 132788"/>
                  <a:gd name="connsiteY6" fmla="*/ 5421 h 75879"/>
                  <a:gd name="connsiteX7" fmla="*/ 33423 w 132788"/>
                  <a:gd name="connsiteY7" fmla="*/ 0 h 75879"/>
                  <a:gd name="connsiteX8" fmla="*/ 42456 w 132788"/>
                  <a:gd name="connsiteY8" fmla="*/ 0 h 75879"/>
                  <a:gd name="connsiteX9" fmla="*/ 51489 w 132788"/>
                  <a:gd name="connsiteY9" fmla="*/ 0 h 75879"/>
                  <a:gd name="connsiteX10" fmla="*/ 51489 w 132788"/>
                  <a:gd name="connsiteY10" fmla="*/ 5421 h 75879"/>
                  <a:gd name="connsiteX11" fmla="*/ 63233 w 132788"/>
                  <a:gd name="connsiteY11" fmla="*/ 18971 h 75879"/>
                  <a:gd name="connsiteX12" fmla="*/ 100269 w 132788"/>
                  <a:gd name="connsiteY12" fmla="*/ 27100 h 75879"/>
                  <a:gd name="connsiteX13" fmla="*/ 131885 w 132788"/>
                  <a:gd name="connsiteY13" fmla="*/ 62329 h 75879"/>
                  <a:gd name="connsiteX14" fmla="*/ 131885 w 132788"/>
                  <a:gd name="connsiteY14" fmla="*/ 75879 h 7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2788" h="75879">
                    <a:moveTo>
                      <a:pt x="132788" y="75879"/>
                    </a:moveTo>
                    <a:lnTo>
                      <a:pt x="72266" y="75879"/>
                    </a:lnTo>
                    <a:cubicBezTo>
                      <a:pt x="60523" y="51490"/>
                      <a:pt x="37940" y="32520"/>
                      <a:pt x="9033" y="27100"/>
                    </a:cubicBezTo>
                    <a:lnTo>
                      <a:pt x="0" y="24390"/>
                    </a:lnTo>
                    <a:lnTo>
                      <a:pt x="22583" y="18971"/>
                    </a:lnTo>
                    <a:cubicBezTo>
                      <a:pt x="25293" y="18971"/>
                      <a:pt x="25293" y="18971"/>
                      <a:pt x="28003" y="16260"/>
                    </a:cubicBezTo>
                    <a:cubicBezTo>
                      <a:pt x="33423" y="13550"/>
                      <a:pt x="33423" y="8130"/>
                      <a:pt x="33423" y="5421"/>
                    </a:cubicBezTo>
                    <a:lnTo>
                      <a:pt x="33423" y="0"/>
                    </a:lnTo>
                    <a:cubicBezTo>
                      <a:pt x="36133" y="0"/>
                      <a:pt x="38843" y="0"/>
                      <a:pt x="42456" y="0"/>
                    </a:cubicBezTo>
                    <a:cubicBezTo>
                      <a:pt x="45166" y="0"/>
                      <a:pt x="47876" y="0"/>
                      <a:pt x="51489" y="0"/>
                    </a:cubicBezTo>
                    <a:lnTo>
                      <a:pt x="51489" y="5421"/>
                    </a:lnTo>
                    <a:cubicBezTo>
                      <a:pt x="51489" y="10841"/>
                      <a:pt x="56909" y="16260"/>
                      <a:pt x="63233" y="18971"/>
                    </a:cubicBezTo>
                    <a:lnTo>
                      <a:pt x="100269" y="27100"/>
                    </a:lnTo>
                    <a:cubicBezTo>
                      <a:pt x="117432" y="29810"/>
                      <a:pt x="131885" y="46070"/>
                      <a:pt x="131885" y="62329"/>
                    </a:cubicBezTo>
                    <a:lnTo>
                      <a:pt x="131885" y="75879"/>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nvGrpSpPr>
            <p:cNvPr id="111" name="Graphic 2">
              <a:extLst>
                <a:ext uri="{FF2B5EF4-FFF2-40B4-BE49-F238E27FC236}">
                  <a16:creationId xmlns:a16="http://schemas.microsoft.com/office/drawing/2014/main" id="{A1492E11-C6DD-800E-2A34-49C46CE2667C}"/>
                </a:ext>
              </a:extLst>
            </p:cNvPr>
            <p:cNvGrpSpPr/>
            <p:nvPr/>
          </p:nvGrpSpPr>
          <p:grpSpPr>
            <a:xfrm>
              <a:off x="7190753" y="5365577"/>
              <a:ext cx="745522" cy="754273"/>
              <a:chOff x="7190753" y="5365577"/>
              <a:chExt cx="745522" cy="754273"/>
            </a:xfrm>
            <a:solidFill>
              <a:srgbClr val="000000"/>
            </a:solidFill>
          </p:grpSpPr>
          <p:sp>
            <p:nvSpPr>
              <p:cNvPr id="113" name="Freeform 112">
                <a:extLst>
                  <a:ext uri="{FF2B5EF4-FFF2-40B4-BE49-F238E27FC236}">
                    <a16:creationId xmlns:a16="http://schemas.microsoft.com/office/drawing/2014/main" id="{065A07BB-0F89-7645-CFE8-1262D80475EC}"/>
                  </a:ext>
                </a:extLst>
              </p:cNvPr>
              <p:cNvSpPr/>
              <p:nvPr/>
            </p:nvSpPr>
            <p:spPr>
              <a:xfrm>
                <a:off x="7304327" y="6055729"/>
                <a:ext cx="49268" cy="63218"/>
              </a:xfrm>
              <a:custGeom>
                <a:avLst/>
                <a:gdLst>
                  <a:gd name="connsiteX0" fmla="*/ 46314 w 49268"/>
                  <a:gd name="connsiteY0" fmla="*/ 38828 h 63218"/>
                  <a:gd name="connsiteX1" fmla="*/ 24634 w 49268"/>
                  <a:gd name="connsiteY1" fmla="*/ 6309 h 63218"/>
                  <a:gd name="connsiteX2" fmla="*/ 5664 w 49268"/>
                  <a:gd name="connsiteY2" fmla="*/ 3599 h 63218"/>
                  <a:gd name="connsiteX3" fmla="*/ 2955 w 49268"/>
                  <a:gd name="connsiteY3" fmla="*/ 24375 h 63218"/>
                  <a:gd name="connsiteX4" fmla="*/ 24634 w 49268"/>
                  <a:gd name="connsiteY4" fmla="*/ 56894 h 63218"/>
                  <a:gd name="connsiteX5" fmla="*/ 35474 w 49268"/>
                  <a:gd name="connsiteY5" fmla="*/ 63218 h 63218"/>
                  <a:gd name="connsiteX6" fmla="*/ 43604 w 49268"/>
                  <a:gd name="connsiteY6" fmla="*/ 60508 h 63218"/>
                  <a:gd name="connsiteX7" fmla="*/ 46314 w 49268"/>
                  <a:gd name="connsiteY7" fmla="*/ 38828 h 6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268" h="63218">
                    <a:moveTo>
                      <a:pt x="46314" y="38828"/>
                    </a:moveTo>
                    <a:lnTo>
                      <a:pt x="24634" y="6309"/>
                    </a:lnTo>
                    <a:cubicBezTo>
                      <a:pt x="19214" y="-14"/>
                      <a:pt x="11084" y="-2725"/>
                      <a:pt x="5664" y="3599"/>
                    </a:cubicBezTo>
                    <a:cubicBezTo>
                      <a:pt x="244" y="9922"/>
                      <a:pt x="-2466" y="18052"/>
                      <a:pt x="2955" y="24375"/>
                    </a:cubicBezTo>
                    <a:lnTo>
                      <a:pt x="24634" y="56894"/>
                    </a:lnTo>
                    <a:cubicBezTo>
                      <a:pt x="27344" y="59605"/>
                      <a:pt x="32764" y="63218"/>
                      <a:pt x="35474" y="63218"/>
                    </a:cubicBezTo>
                    <a:cubicBezTo>
                      <a:pt x="38184" y="63218"/>
                      <a:pt x="40894" y="63218"/>
                      <a:pt x="43604" y="60508"/>
                    </a:cubicBezTo>
                    <a:cubicBezTo>
                      <a:pt x="49024" y="53282"/>
                      <a:pt x="51734" y="44249"/>
                      <a:pt x="46314" y="38828"/>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4" name="Freeform 113">
                <a:extLst>
                  <a:ext uri="{FF2B5EF4-FFF2-40B4-BE49-F238E27FC236}">
                    <a16:creationId xmlns:a16="http://schemas.microsoft.com/office/drawing/2014/main" id="{C494DF48-6CD8-CC8F-A984-17C1ED9C99E5}"/>
                  </a:ext>
                </a:extLst>
              </p:cNvPr>
              <p:cNvSpPr/>
              <p:nvPr/>
            </p:nvSpPr>
            <p:spPr>
              <a:xfrm>
                <a:off x="7190753" y="5591308"/>
                <a:ext cx="332214" cy="524928"/>
              </a:xfrm>
              <a:custGeom>
                <a:avLst/>
                <a:gdLst>
                  <a:gd name="connsiteX0" fmla="*/ 331519 w 332214"/>
                  <a:gd name="connsiteY0" fmla="*/ 506862 h 524928"/>
                  <a:gd name="connsiteX1" fmla="*/ 308032 w 332214"/>
                  <a:gd name="connsiteY1" fmla="*/ 392141 h 524928"/>
                  <a:gd name="connsiteX2" fmla="*/ 214990 w 332214"/>
                  <a:gd name="connsiteY2" fmla="*/ 257546 h 524928"/>
                  <a:gd name="connsiteX3" fmla="*/ 162598 w 332214"/>
                  <a:gd name="connsiteY3" fmla="*/ 223219 h 524928"/>
                  <a:gd name="connsiteX4" fmla="*/ 95752 w 332214"/>
                  <a:gd name="connsiteY4" fmla="*/ 228640 h 524928"/>
                  <a:gd name="connsiteX5" fmla="*/ 95752 w 332214"/>
                  <a:gd name="connsiteY5" fmla="*/ 49782 h 524928"/>
                  <a:gd name="connsiteX6" fmla="*/ 57813 w 332214"/>
                  <a:gd name="connsiteY6" fmla="*/ 1002 h 524928"/>
                  <a:gd name="connsiteX7" fmla="*/ 17163 w 332214"/>
                  <a:gd name="connsiteY7" fmla="*/ 10035 h 524928"/>
                  <a:gd name="connsiteX8" fmla="*/ 0 w 332214"/>
                  <a:gd name="connsiteY8" fmla="*/ 47071 h 524928"/>
                  <a:gd name="connsiteX9" fmla="*/ 0 w 332214"/>
                  <a:gd name="connsiteY9" fmla="*/ 273806 h 524928"/>
                  <a:gd name="connsiteX10" fmla="*/ 26197 w 332214"/>
                  <a:gd name="connsiteY10" fmla="*/ 356911 h 524928"/>
                  <a:gd name="connsiteX11" fmla="*/ 52393 w 332214"/>
                  <a:gd name="connsiteY11" fmla="*/ 393947 h 524928"/>
                  <a:gd name="connsiteX12" fmla="*/ 64136 w 332214"/>
                  <a:gd name="connsiteY12" fmla="*/ 399367 h 524928"/>
                  <a:gd name="connsiteX13" fmla="*/ 73169 w 332214"/>
                  <a:gd name="connsiteY13" fmla="*/ 396658 h 524928"/>
                  <a:gd name="connsiteX14" fmla="*/ 75879 w 332214"/>
                  <a:gd name="connsiteY14" fmla="*/ 376784 h 524928"/>
                  <a:gd name="connsiteX15" fmla="*/ 49683 w 332214"/>
                  <a:gd name="connsiteY15" fmla="*/ 339748 h 524928"/>
                  <a:gd name="connsiteX16" fmla="*/ 28906 w 332214"/>
                  <a:gd name="connsiteY16" fmla="*/ 273806 h 524928"/>
                  <a:gd name="connsiteX17" fmla="*/ 28906 w 332214"/>
                  <a:gd name="connsiteY17" fmla="*/ 47071 h 524928"/>
                  <a:gd name="connsiteX18" fmla="*/ 37940 w 332214"/>
                  <a:gd name="connsiteY18" fmla="*/ 32619 h 524928"/>
                  <a:gd name="connsiteX19" fmla="*/ 55102 w 332214"/>
                  <a:gd name="connsiteY19" fmla="*/ 29909 h 524928"/>
                  <a:gd name="connsiteX20" fmla="*/ 69556 w 332214"/>
                  <a:gd name="connsiteY20" fmla="*/ 49782 h 524928"/>
                  <a:gd name="connsiteX21" fmla="*/ 69556 w 332214"/>
                  <a:gd name="connsiteY21" fmla="*/ 230446 h 524928"/>
                  <a:gd name="connsiteX22" fmla="*/ 95752 w 332214"/>
                  <a:gd name="connsiteY22" fmla="*/ 299098 h 524928"/>
                  <a:gd name="connsiteX23" fmla="*/ 98462 w 332214"/>
                  <a:gd name="connsiteY23" fmla="*/ 301809 h 524928"/>
                  <a:gd name="connsiteX24" fmla="*/ 130079 w 332214"/>
                  <a:gd name="connsiteY24" fmla="*/ 336134 h 524928"/>
                  <a:gd name="connsiteX25" fmla="*/ 144531 w 332214"/>
                  <a:gd name="connsiteY25" fmla="*/ 353298 h 524928"/>
                  <a:gd name="connsiteX26" fmla="*/ 168018 w 332214"/>
                  <a:gd name="connsiteY26" fmla="*/ 375881 h 524928"/>
                  <a:gd name="connsiteX27" fmla="*/ 188794 w 332214"/>
                  <a:gd name="connsiteY27" fmla="*/ 375881 h 524928"/>
                  <a:gd name="connsiteX28" fmla="*/ 188794 w 332214"/>
                  <a:gd name="connsiteY28" fmla="*/ 356008 h 524928"/>
                  <a:gd name="connsiteX29" fmla="*/ 150855 w 332214"/>
                  <a:gd name="connsiteY29" fmla="*/ 315359 h 524928"/>
                  <a:gd name="connsiteX30" fmla="*/ 115625 w 332214"/>
                  <a:gd name="connsiteY30" fmla="*/ 281032 h 524928"/>
                  <a:gd name="connsiteX31" fmla="*/ 115625 w 332214"/>
                  <a:gd name="connsiteY31" fmla="*/ 249416 h 524928"/>
                  <a:gd name="connsiteX32" fmla="*/ 144531 w 332214"/>
                  <a:gd name="connsiteY32" fmla="*/ 246706 h 524928"/>
                  <a:gd name="connsiteX33" fmla="*/ 196924 w 332214"/>
                  <a:gd name="connsiteY33" fmla="*/ 281032 h 524928"/>
                  <a:gd name="connsiteX34" fmla="*/ 278223 w 332214"/>
                  <a:gd name="connsiteY34" fmla="*/ 398464 h 524928"/>
                  <a:gd name="connsiteX35" fmla="*/ 301710 w 332214"/>
                  <a:gd name="connsiteY35" fmla="*/ 513186 h 524928"/>
                  <a:gd name="connsiteX36" fmla="*/ 316163 w 332214"/>
                  <a:gd name="connsiteY36" fmla="*/ 524929 h 524928"/>
                  <a:gd name="connsiteX37" fmla="*/ 318872 w 332214"/>
                  <a:gd name="connsiteY37" fmla="*/ 524929 h 524928"/>
                  <a:gd name="connsiteX38" fmla="*/ 331519 w 332214"/>
                  <a:gd name="connsiteY38" fmla="*/ 506862 h 52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2214" h="524928">
                    <a:moveTo>
                      <a:pt x="331519" y="506862"/>
                    </a:moveTo>
                    <a:lnTo>
                      <a:pt x="308032" y="392141"/>
                    </a:lnTo>
                    <a:cubicBezTo>
                      <a:pt x="296289" y="337942"/>
                      <a:pt x="264673" y="289162"/>
                      <a:pt x="214990" y="257546"/>
                    </a:cubicBezTo>
                    <a:lnTo>
                      <a:pt x="162598" y="223219"/>
                    </a:lnTo>
                    <a:cubicBezTo>
                      <a:pt x="141822" y="208766"/>
                      <a:pt x="112915" y="211477"/>
                      <a:pt x="95752" y="228640"/>
                    </a:cubicBezTo>
                    <a:lnTo>
                      <a:pt x="95752" y="49782"/>
                    </a:lnTo>
                    <a:cubicBezTo>
                      <a:pt x="95752" y="27199"/>
                      <a:pt x="78589" y="6422"/>
                      <a:pt x="57813" y="1002"/>
                    </a:cubicBezTo>
                    <a:cubicBezTo>
                      <a:pt x="43359" y="-1707"/>
                      <a:pt x="28906" y="1002"/>
                      <a:pt x="17163" y="10035"/>
                    </a:cubicBezTo>
                    <a:cubicBezTo>
                      <a:pt x="5420" y="19069"/>
                      <a:pt x="0" y="32619"/>
                      <a:pt x="0" y="47071"/>
                    </a:cubicBezTo>
                    <a:lnTo>
                      <a:pt x="0" y="273806"/>
                    </a:lnTo>
                    <a:cubicBezTo>
                      <a:pt x="0" y="302712"/>
                      <a:pt x="9033" y="331618"/>
                      <a:pt x="26197" y="356911"/>
                    </a:cubicBezTo>
                    <a:lnTo>
                      <a:pt x="52393" y="393947"/>
                    </a:lnTo>
                    <a:cubicBezTo>
                      <a:pt x="55102" y="396658"/>
                      <a:pt x="61426" y="399367"/>
                      <a:pt x="64136" y="399367"/>
                    </a:cubicBezTo>
                    <a:cubicBezTo>
                      <a:pt x="66846" y="399367"/>
                      <a:pt x="69556" y="399367"/>
                      <a:pt x="73169" y="396658"/>
                    </a:cubicBezTo>
                    <a:cubicBezTo>
                      <a:pt x="78589" y="391238"/>
                      <a:pt x="82202" y="382205"/>
                      <a:pt x="75879" y="376784"/>
                    </a:cubicBezTo>
                    <a:lnTo>
                      <a:pt x="49683" y="339748"/>
                    </a:lnTo>
                    <a:cubicBezTo>
                      <a:pt x="35230" y="319875"/>
                      <a:pt x="28906" y="296389"/>
                      <a:pt x="28906" y="273806"/>
                    </a:cubicBezTo>
                    <a:lnTo>
                      <a:pt x="28906" y="47071"/>
                    </a:lnTo>
                    <a:cubicBezTo>
                      <a:pt x="28906" y="41652"/>
                      <a:pt x="31616" y="35329"/>
                      <a:pt x="37940" y="32619"/>
                    </a:cubicBezTo>
                    <a:cubicBezTo>
                      <a:pt x="43359" y="29909"/>
                      <a:pt x="49683" y="27199"/>
                      <a:pt x="55102" y="29909"/>
                    </a:cubicBezTo>
                    <a:cubicBezTo>
                      <a:pt x="64136" y="32619"/>
                      <a:pt x="69556" y="38942"/>
                      <a:pt x="69556" y="49782"/>
                    </a:cubicBezTo>
                    <a:lnTo>
                      <a:pt x="69556" y="230446"/>
                    </a:lnTo>
                    <a:cubicBezTo>
                      <a:pt x="69556" y="256643"/>
                      <a:pt x="78589" y="279226"/>
                      <a:pt x="95752" y="299098"/>
                    </a:cubicBezTo>
                    <a:lnTo>
                      <a:pt x="98462" y="301809"/>
                    </a:lnTo>
                    <a:cubicBezTo>
                      <a:pt x="107495" y="313551"/>
                      <a:pt x="119239" y="324392"/>
                      <a:pt x="130079" y="336134"/>
                    </a:cubicBezTo>
                    <a:lnTo>
                      <a:pt x="144531" y="353298"/>
                    </a:lnTo>
                    <a:cubicBezTo>
                      <a:pt x="158984" y="367751"/>
                      <a:pt x="168018" y="375881"/>
                      <a:pt x="168018" y="375881"/>
                    </a:cubicBezTo>
                    <a:cubicBezTo>
                      <a:pt x="173438" y="381300"/>
                      <a:pt x="182471" y="381300"/>
                      <a:pt x="188794" y="375881"/>
                    </a:cubicBezTo>
                    <a:cubicBezTo>
                      <a:pt x="194214" y="370461"/>
                      <a:pt x="194214" y="361428"/>
                      <a:pt x="188794" y="356008"/>
                    </a:cubicBezTo>
                    <a:cubicBezTo>
                      <a:pt x="188794" y="356008"/>
                      <a:pt x="171631" y="338845"/>
                      <a:pt x="150855" y="315359"/>
                    </a:cubicBezTo>
                    <a:lnTo>
                      <a:pt x="115625" y="281032"/>
                    </a:lnTo>
                    <a:cubicBezTo>
                      <a:pt x="106592" y="271999"/>
                      <a:pt x="106592" y="258449"/>
                      <a:pt x="115625" y="249416"/>
                    </a:cubicBezTo>
                    <a:cubicBezTo>
                      <a:pt x="124658" y="240382"/>
                      <a:pt x="136401" y="240382"/>
                      <a:pt x="144531" y="246706"/>
                    </a:cubicBezTo>
                    <a:lnTo>
                      <a:pt x="196924" y="281032"/>
                    </a:lnTo>
                    <a:cubicBezTo>
                      <a:pt x="237573" y="309939"/>
                      <a:pt x="266480" y="349684"/>
                      <a:pt x="278223" y="398464"/>
                    </a:cubicBezTo>
                    <a:lnTo>
                      <a:pt x="301710" y="513186"/>
                    </a:lnTo>
                    <a:cubicBezTo>
                      <a:pt x="304419" y="518606"/>
                      <a:pt x="310743" y="524929"/>
                      <a:pt x="316163" y="524929"/>
                    </a:cubicBezTo>
                    <a:lnTo>
                      <a:pt x="318872" y="524929"/>
                    </a:lnTo>
                    <a:cubicBezTo>
                      <a:pt x="328809" y="521315"/>
                      <a:pt x="334229" y="512282"/>
                      <a:pt x="331519" y="506862"/>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5" name="Freeform 114">
                <a:extLst>
                  <a:ext uri="{FF2B5EF4-FFF2-40B4-BE49-F238E27FC236}">
                    <a16:creationId xmlns:a16="http://schemas.microsoft.com/office/drawing/2014/main" id="{DF02973C-6719-3407-61FD-3121F99302C8}"/>
                  </a:ext>
                </a:extLst>
              </p:cNvPr>
              <p:cNvSpPr/>
              <p:nvPr/>
            </p:nvSpPr>
            <p:spPr>
              <a:xfrm>
                <a:off x="7272067" y="6011466"/>
                <a:ext cx="31338" cy="31602"/>
              </a:xfrm>
              <a:custGeom>
                <a:avLst/>
                <a:gdLst>
                  <a:gd name="connsiteX0" fmla="*/ 27988 w 31338"/>
                  <a:gd name="connsiteY0" fmla="*/ 6309 h 31602"/>
                  <a:gd name="connsiteX1" fmla="*/ 27988 w 31338"/>
                  <a:gd name="connsiteY1" fmla="*/ 6309 h 31602"/>
                  <a:gd name="connsiteX2" fmla="*/ 6309 w 31338"/>
                  <a:gd name="connsiteY2" fmla="*/ 3599 h 31602"/>
                  <a:gd name="connsiteX3" fmla="*/ 3599 w 31338"/>
                  <a:gd name="connsiteY3" fmla="*/ 25279 h 31602"/>
                  <a:gd name="connsiteX4" fmla="*/ 16245 w 31338"/>
                  <a:gd name="connsiteY4" fmla="*/ 31602 h 31602"/>
                  <a:gd name="connsiteX5" fmla="*/ 25278 w 31338"/>
                  <a:gd name="connsiteY5" fmla="*/ 28892 h 31602"/>
                  <a:gd name="connsiteX6" fmla="*/ 27988 w 31338"/>
                  <a:gd name="connsiteY6" fmla="*/ 6309 h 31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 h="31602">
                    <a:moveTo>
                      <a:pt x="27988" y="6309"/>
                    </a:moveTo>
                    <a:lnTo>
                      <a:pt x="27988" y="6309"/>
                    </a:lnTo>
                    <a:cubicBezTo>
                      <a:pt x="21666" y="-14"/>
                      <a:pt x="12632" y="-2725"/>
                      <a:pt x="6309" y="3599"/>
                    </a:cubicBezTo>
                    <a:cubicBezTo>
                      <a:pt x="-14" y="9922"/>
                      <a:pt x="-2724" y="18955"/>
                      <a:pt x="3599" y="25279"/>
                    </a:cubicBezTo>
                    <a:cubicBezTo>
                      <a:pt x="6309" y="27989"/>
                      <a:pt x="12632" y="31602"/>
                      <a:pt x="16245" y="31602"/>
                    </a:cubicBezTo>
                    <a:cubicBezTo>
                      <a:pt x="18955" y="31602"/>
                      <a:pt x="22569" y="31602"/>
                      <a:pt x="25278" y="28892"/>
                    </a:cubicBezTo>
                    <a:cubicBezTo>
                      <a:pt x="30699" y="22569"/>
                      <a:pt x="34312" y="12633"/>
                      <a:pt x="27988" y="630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6" name="Freeform 115">
                <a:extLst>
                  <a:ext uri="{FF2B5EF4-FFF2-40B4-BE49-F238E27FC236}">
                    <a16:creationId xmlns:a16="http://schemas.microsoft.com/office/drawing/2014/main" id="{EE498483-D53D-8A9D-5C47-1C367290FB45}"/>
                  </a:ext>
                </a:extLst>
              </p:cNvPr>
              <p:cNvSpPr/>
              <p:nvPr/>
            </p:nvSpPr>
            <p:spPr>
              <a:xfrm>
                <a:off x="7610098" y="5598136"/>
                <a:ext cx="326177" cy="521713"/>
              </a:xfrm>
              <a:custGeom>
                <a:avLst/>
                <a:gdLst>
                  <a:gd name="connsiteX0" fmla="*/ 308732 w 326177"/>
                  <a:gd name="connsiteY0" fmla="*/ 9531 h 521713"/>
                  <a:gd name="connsiteX1" fmla="*/ 268987 w 326177"/>
                  <a:gd name="connsiteY1" fmla="*/ 1401 h 521713"/>
                  <a:gd name="connsiteX2" fmla="*/ 231950 w 326177"/>
                  <a:gd name="connsiteY2" fmla="*/ 50180 h 521713"/>
                  <a:gd name="connsiteX3" fmla="*/ 231950 w 326177"/>
                  <a:gd name="connsiteY3" fmla="*/ 227231 h 521713"/>
                  <a:gd name="connsiteX4" fmla="*/ 166008 w 326177"/>
                  <a:gd name="connsiteY4" fmla="*/ 221811 h 521713"/>
                  <a:gd name="connsiteX5" fmla="*/ 114518 w 326177"/>
                  <a:gd name="connsiteY5" fmla="*/ 256137 h 521713"/>
                  <a:gd name="connsiteX6" fmla="*/ 23283 w 326177"/>
                  <a:gd name="connsiteY6" fmla="*/ 390732 h 521713"/>
                  <a:gd name="connsiteX7" fmla="*/ 700 w 326177"/>
                  <a:gd name="connsiteY7" fmla="*/ 504550 h 521713"/>
                  <a:gd name="connsiteX8" fmla="*/ 12443 w 326177"/>
                  <a:gd name="connsiteY8" fmla="*/ 521714 h 521713"/>
                  <a:gd name="connsiteX9" fmla="*/ 15153 w 326177"/>
                  <a:gd name="connsiteY9" fmla="*/ 521714 h 521713"/>
                  <a:gd name="connsiteX10" fmla="*/ 29606 w 326177"/>
                  <a:gd name="connsiteY10" fmla="*/ 509970 h 521713"/>
                  <a:gd name="connsiteX11" fmla="*/ 52189 w 326177"/>
                  <a:gd name="connsiteY11" fmla="*/ 396152 h 521713"/>
                  <a:gd name="connsiteX12" fmla="*/ 131682 w 326177"/>
                  <a:gd name="connsiteY12" fmla="*/ 278720 h 521713"/>
                  <a:gd name="connsiteX13" fmla="*/ 183171 w 326177"/>
                  <a:gd name="connsiteY13" fmla="*/ 244394 h 521713"/>
                  <a:gd name="connsiteX14" fmla="*/ 212077 w 326177"/>
                  <a:gd name="connsiteY14" fmla="*/ 247104 h 521713"/>
                  <a:gd name="connsiteX15" fmla="*/ 212077 w 326177"/>
                  <a:gd name="connsiteY15" fmla="*/ 278720 h 521713"/>
                  <a:gd name="connsiteX16" fmla="*/ 140715 w 326177"/>
                  <a:gd name="connsiteY16" fmla="*/ 352793 h 521713"/>
                  <a:gd name="connsiteX17" fmla="*/ 140715 w 326177"/>
                  <a:gd name="connsiteY17" fmla="*/ 372666 h 521713"/>
                  <a:gd name="connsiteX18" fmla="*/ 160588 w 326177"/>
                  <a:gd name="connsiteY18" fmla="*/ 372666 h 521713"/>
                  <a:gd name="connsiteX19" fmla="*/ 229240 w 326177"/>
                  <a:gd name="connsiteY19" fmla="*/ 298594 h 521713"/>
                  <a:gd name="connsiteX20" fmla="*/ 231950 w 326177"/>
                  <a:gd name="connsiteY20" fmla="*/ 295883 h 521713"/>
                  <a:gd name="connsiteX21" fmla="*/ 257243 w 326177"/>
                  <a:gd name="connsiteY21" fmla="*/ 227231 h 521713"/>
                  <a:gd name="connsiteX22" fmla="*/ 257243 w 326177"/>
                  <a:gd name="connsiteY22" fmla="*/ 47470 h 521713"/>
                  <a:gd name="connsiteX23" fmla="*/ 271696 w 326177"/>
                  <a:gd name="connsiteY23" fmla="*/ 27597 h 521713"/>
                  <a:gd name="connsiteX24" fmla="*/ 288860 w 326177"/>
                  <a:gd name="connsiteY24" fmla="*/ 30307 h 521713"/>
                  <a:gd name="connsiteX25" fmla="*/ 296989 w 326177"/>
                  <a:gd name="connsiteY25" fmla="*/ 44759 h 521713"/>
                  <a:gd name="connsiteX26" fmla="*/ 296989 w 326177"/>
                  <a:gd name="connsiteY26" fmla="*/ 270590 h 521713"/>
                  <a:gd name="connsiteX27" fmla="*/ 277116 w 326177"/>
                  <a:gd name="connsiteY27" fmla="*/ 336533 h 521713"/>
                  <a:gd name="connsiteX28" fmla="*/ 166008 w 326177"/>
                  <a:gd name="connsiteY28" fmla="*/ 491001 h 521713"/>
                  <a:gd name="connsiteX29" fmla="*/ 168718 w 326177"/>
                  <a:gd name="connsiteY29" fmla="*/ 510874 h 521713"/>
                  <a:gd name="connsiteX30" fmla="*/ 176848 w 326177"/>
                  <a:gd name="connsiteY30" fmla="*/ 513584 h 521713"/>
                  <a:gd name="connsiteX31" fmla="*/ 188591 w 326177"/>
                  <a:gd name="connsiteY31" fmla="*/ 508164 h 521713"/>
                  <a:gd name="connsiteX32" fmla="*/ 299699 w 326177"/>
                  <a:gd name="connsiteY32" fmla="*/ 353696 h 521713"/>
                  <a:gd name="connsiteX33" fmla="*/ 324993 w 326177"/>
                  <a:gd name="connsiteY33" fmla="*/ 270590 h 521713"/>
                  <a:gd name="connsiteX34" fmla="*/ 324993 w 326177"/>
                  <a:gd name="connsiteY34" fmla="*/ 44759 h 521713"/>
                  <a:gd name="connsiteX35" fmla="*/ 308732 w 326177"/>
                  <a:gd name="connsiteY35" fmla="*/ 9531 h 52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26177" h="521713">
                    <a:moveTo>
                      <a:pt x="308732" y="9531"/>
                    </a:moveTo>
                    <a:cubicBezTo>
                      <a:pt x="296989" y="1401"/>
                      <a:pt x="283439" y="-2213"/>
                      <a:pt x="268987" y="1401"/>
                    </a:cubicBezTo>
                    <a:cubicBezTo>
                      <a:pt x="246404" y="6820"/>
                      <a:pt x="231950" y="26693"/>
                      <a:pt x="231950" y="50180"/>
                    </a:cubicBezTo>
                    <a:lnTo>
                      <a:pt x="231950" y="227231"/>
                    </a:lnTo>
                    <a:cubicBezTo>
                      <a:pt x="214787" y="210068"/>
                      <a:pt x="186784" y="207357"/>
                      <a:pt x="166008" y="221811"/>
                    </a:cubicBezTo>
                    <a:lnTo>
                      <a:pt x="114518" y="256137"/>
                    </a:lnTo>
                    <a:cubicBezTo>
                      <a:pt x="69352" y="287753"/>
                      <a:pt x="35026" y="335630"/>
                      <a:pt x="23283" y="390732"/>
                    </a:cubicBezTo>
                    <a:lnTo>
                      <a:pt x="700" y="504550"/>
                    </a:lnTo>
                    <a:cubicBezTo>
                      <a:pt x="-2010" y="512680"/>
                      <a:pt x="3410" y="519003"/>
                      <a:pt x="12443" y="521714"/>
                    </a:cubicBezTo>
                    <a:lnTo>
                      <a:pt x="15153" y="521714"/>
                    </a:lnTo>
                    <a:cubicBezTo>
                      <a:pt x="20573" y="521714"/>
                      <a:pt x="26897" y="516294"/>
                      <a:pt x="29606" y="509970"/>
                    </a:cubicBezTo>
                    <a:lnTo>
                      <a:pt x="52189" y="396152"/>
                    </a:lnTo>
                    <a:cubicBezTo>
                      <a:pt x="63932" y="347372"/>
                      <a:pt x="89225" y="307627"/>
                      <a:pt x="131682" y="278720"/>
                    </a:cubicBezTo>
                    <a:lnTo>
                      <a:pt x="183171" y="244394"/>
                    </a:lnTo>
                    <a:cubicBezTo>
                      <a:pt x="191301" y="238974"/>
                      <a:pt x="205754" y="238974"/>
                      <a:pt x="212077" y="247104"/>
                    </a:cubicBezTo>
                    <a:cubicBezTo>
                      <a:pt x="220207" y="255234"/>
                      <a:pt x="220207" y="269687"/>
                      <a:pt x="212077" y="278720"/>
                    </a:cubicBezTo>
                    <a:lnTo>
                      <a:pt x="140715" y="352793"/>
                    </a:lnTo>
                    <a:cubicBezTo>
                      <a:pt x="135295" y="358213"/>
                      <a:pt x="135295" y="367246"/>
                      <a:pt x="140715" y="372666"/>
                    </a:cubicBezTo>
                    <a:cubicBezTo>
                      <a:pt x="146135" y="378085"/>
                      <a:pt x="155168" y="378085"/>
                      <a:pt x="160588" y="372666"/>
                    </a:cubicBezTo>
                    <a:cubicBezTo>
                      <a:pt x="160588" y="372666"/>
                      <a:pt x="220207" y="309433"/>
                      <a:pt x="229240" y="298594"/>
                    </a:cubicBezTo>
                    <a:lnTo>
                      <a:pt x="231950" y="295883"/>
                    </a:lnTo>
                    <a:cubicBezTo>
                      <a:pt x="249113" y="276011"/>
                      <a:pt x="257243" y="253428"/>
                      <a:pt x="257243" y="227231"/>
                    </a:cubicBezTo>
                    <a:lnTo>
                      <a:pt x="257243" y="47470"/>
                    </a:lnTo>
                    <a:cubicBezTo>
                      <a:pt x="257243" y="39340"/>
                      <a:pt x="262663" y="30307"/>
                      <a:pt x="271696" y="27597"/>
                    </a:cubicBezTo>
                    <a:cubicBezTo>
                      <a:pt x="277116" y="27597"/>
                      <a:pt x="283439" y="27597"/>
                      <a:pt x="288860" y="30307"/>
                    </a:cubicBezTo>
                    <a:cubicBezTo>
                      <a:pt x="294279" y="33017"/>
                      <a:pt x="296989" y="38437"/>
                      <a:pt x="296989" y="44759"/>
                    </a:cubicBezTo>
                    <a:lnTo>
                      <a:pt x="296989" y="270590"/>
                    </a:lnTo>
                    <a:cubicBezTo>
                      <a:pt x="296989" y="293173"/>
                      <a:pt x="288860" y="316660"/>
                      <a:pt x="277116" y="336533"/>
                    </a:cubicBezTo>
                    <a:lnTo>
                      <a:pt x="166008" y="491001"/>
                    </a:lnTo>
                    <a:cubicBezTo>
                      <a:pt x="160588" y="496420"/>
                      <a:pt x="163298" y="505453"/>
                      <a:pt x="168718" y="510874"/>
                    </a:cubicBezTo>
                    <a:cubicBezTo>
                      <a:pt x="171428" y="513584"/>
                      <a:pt x="174138" y="513584"/>
                      <a:pt x="176848" y="513584"/>
                    </a:cubicBezTo>
                    <a:cubicBezTo>
                      <a:pt x="182267" y="513584"/>
                      <a:pt x="184978" y="510874"/>
                      <a:pt x="188591" y="508164"/>
                    </a:cubicBezTo>
                    <a:lnTo>
                      <a:pt x="299699" y="353696"/>
                    </a:lnTo>
                    <a:cubicBezTo>
                      <a:pt x="316862" y="331113"/>
                      <a:pt x="324993" y="302206"/>
                      <a:pt x="324993" y="270590"/>
                    </a:cubicBezTo>
                    <a:lnTo>
                      <a:pt x="324993" y="44759"/>
                    </a:lnTo>
                    <a:cubicBezTo>
                      <a:pt x="329509" y="32114"/>
                      <a:pt x="320476" y="17660"/>
                      <a:pt x="308732" y="9531"/>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7" name="Freeform 116">
                <a:extLst>
                  <a:ext uri="{FF2B5EF4-FFF2-40B4-BE49-F238E27FC236}">
                    <a16:creationId xmlns:a16="http://schemas.microsoft.com/office/drawing/2014/main" id="{A437CDDD-3BC1-A22B-8AF9-54209B2B7676}"/>
                  </a:ext>
                </a:extLst>
              </p:cNvPr>
              <p:cNvSpPr/>
              <p:nvPr/>
            </p:nvSpPr>
            <p:spPr>
              <a:xfrm>
                <a:off x="7328058" y="5441456"/>
                <a:ext cx="477856" cy="383008"/>
              </a:xfrm>
              <a:custGeom>
                <a:avLst/>
                <a:gdLst>
                  <a:gd name="connsiteX0" fmla="*/ 448047 w 477856"/>
                  <a:gd name="connsiteY0" fmla="*/ 284546 h 383008"/>
                  <a:gd name="connsiteX1" fmla="*/ 387525 w 477856"/>
                  <a:gd name="connsiteY1" fmla="*/ 284546 h 383008"/>
                  <a:gd name="connsiteX2" fmla="*/ 324292 w 477856"/>
                  <a:gd name="connsiteY2" fmla="*/ 233056 h 383008"/>
                  <a:gd name="connsiteX3" fmla="*/ 315259 w 477856"/>
                  <a:gd name="connsiteY3" fmla="*/ 230347 h 383008"/>
                  <a:gd name="connsiteX4" fmla="*/ 337842 w 477856"/>
                  <a:gd name="connsiteY4" fmla="*/ 224927 h 383008"/>
                  <a:gd name="connsiteX5" fmla="*/ 343262 w 477856"/>
                  <a:gd name="connsiteY5" fmla="*/ 222217 h 383008"/>
                  <a:gd name="connsiteX6" fmla="*/ 348682 w 477856"/>
                  <a:gd name="connsiteY6" fmla="*/ 210473 h 383008"/>
                  <a:gd name="connsiteX7" fmla="*/ 348682 w 477856"/>
                  <a:gd name="connsiteY7" fmla="*/ 205054 h 383008"/>
                  <a:gd name="connsiteX8" fmla="*/ 357715 w 477856"/>
                  <a:gd name="connsiteY8" fmla="*/ 205054 h 383008"/>
                  <a:gd name="connsiteX9" fmla="*/ 366748 w 477856"/>
                  <a:gd name="connsiteY9" fmla="*/ 205054 h 383008"/>
                  <a:gd name="connsiteX10" fmla="*/ 366748 w 477856"/>
                  <a:gd name="connsiteY10" fmla="*/ 210473 h 383008"/>
                  <a:gd name="connsiteX11" fmla="*/ 378491 w 477856"/>
                  <a:gd name="connsiteY11" fmla="*/ 224927 h 383008"/>
                  <a:gd name="connsiteX12" fmla="*/ 415528 w 477856"/>
                  <a:gd name="connsiteY12" fmla="*/ 233056 h 383008"/>
                  <a:gd name="connsiteX13" fmla="*/ 447144 w 477856"/>
                  <a:gd name="connsiteY13" fmla="*/ 270093 h 383008"/>
                  <a:gd name="connsiteX14" fmla="*/ 447144 w 477856"/>
                  <a:gd name="connsiteY14" fmla="*/ 284546 h 383008"/>
                  <a:gd name="connsiteX15" fmla="*/ 284546 w 477856"/>
                  <a:gd name="connsiteY15" fmla="*/ 207764 h 383008"/>
                  <a:gd name="connsiteX16" fmla="*/ 284546 w 477856"/>
                  <a:gd name="connsiteY16" fmla="*/ 207764 h 383008"/>
                  <a:gd name="connsiteX17" fmla="*/ 310742 w 477856"/>
                  <a:gd name="connsiteY17" fmla="*/ 182471 h 383008"/>
                  <a:gd name="connsiteX18" fmla="*/ 322486 w 477856"/>
                  <a:gd name="connsiteY18" fmla="*/ 194214 h 383008"/>
                  <a:gd name="connsiteX19" fmla="*/ 322486 w 477856"/>
                  <a:gd name="connsiteY19" fmla="*/ 199634 h 383008"/>
                  <a:gd name="connsiteX20" fmla="*/ 296289 w 477856"/>
                  <a:gd name="connsiteY20" fmla="*/ 205054 h 383008"/>
                  <a:gd name="connsiteX21" fmla="*/ 284546 w 477856"/>
                  <a:gd name="connsiteY21" fmla="*/ 207764 h 383008"/>
                  <a:gd name="connsiteX22" fmla="*/ 238477 w 477856"/>
                  <a:gd name="connsiteY22" fmla="*/ 193311 h 383008"/>
                  <a:gd name="connsiteX23" fmla="*/ 180664 w 477856"/>
                  <a:gd name="connsiteY23" fmla="*/ 136401 h 383008"/>
                  <a:gd name="connsiteX24" fmla="*/ 180664 w 477856"/>
                  <a:gd name="connsiteY24" fmla="*/ 121948 h 383008"/>
                  <a:gd name="connsiteX25" fmla="*/ 200537 w 477856"/>
                  <a:gd name="connsiteY25" fmla="*/ 121948 h 383008"/>
                  <a:gd name="connsiteX26" fmla="*/ 263770 w 477856"/>
                  <a:gd name="connsiteY26" fmla="*/ 99365 h 383008"/>
                  <a:gd name="connsiteX27" fmla="*/ 295386 w 477856"/>
                  <a:gd name="connsiteY27" fmla="*/ 116529 h 383008"/>
                  <a:gd name="connsiteX28" fmla="*/ 295386 w 477856"/>
                  <a:gd name="connsiteY28" fmla="*/ 139112 h 383008"/>
                  <a:gd name="connsiteX29" fmla="*/ 238477 w 477856"/>
                  <a:gd name="connsiteY29" fmla="*/ 193311 h 383008"/>
                  <a:gd name="connsiteX30" fmla="*/ 255640 w 477856"/>
                  <a:gd name="connsiteY30" fmla="*/ 230347 h 383008"/>
                  <a:gd name="connsiteX31" fmla="*/ 238477 w 477856"/>
                  <a:gd name="connsiteY31" fmla="*/ 270093 h 383008"/>
                  <a:gd name="connsiteX32" fmla="*/ 221314 w 477856"/>
                  <a:gd name="connsiteY32" fmla="*/ 230347 h 383008"/>
                  <a:gd name="connsiteX33" fmla="*/ 221314 w 477856"/>
                  <a:gd name="connsiteY33" fmla="*/ 218603 h 383008"/>
                  <a:gd name="connsiteX34" fmla="*/ 238477 w 477856"/>
                  <a:gd name="connsiteY34" fmla="*/ 221314 h 383008"/>
                  <a:gd name="connsiteX35" fmla="*/ 255640 w 477856"/>
                  <a:gd name="connsiteY35" fmla="*/ 218603 h 383008"/>
                  <a:gd name="connsiteX36" fmla="*/ 255640 w 477856"/>
                  <a:gd name="connsiteY36" fmla="*/ 230347 h 383008"/>
                  <a:gd name="connsiteX37" fmla="*/ 193310 w 477856"/>
                  <a:gd name="connsiteY37" fmla="*/ 207764 h 383008"/>
                  <a:gd name="connsiteX38" fmla="*/ 181567 w 477856"/>
                  <a:gd name="connsiteY38" fmla="*/ 205054 h 383008"/>
                  <a:gd name="connsiteX39" fmla="*/ 155371 w 477856"/>
                  <a:gd name="connsiteY39" fmla="*/ 199634 h 383008"/>
                  <a:gd name="connsiteX40" fmla="*/ 155371 w 477856"/>
                  <a:gd name="connsiteY40" fmla="*/ 194214 h 383008"/>
                  <a:gd name="connsiteX41" fmla="*/ 167114 w 477856"/>
                  <a:gd name="connsiteY41" fmla="*/ 182471 h 383008"/>
                  <a:gd name="connsiteX42" fmla="*/ 193310 w 477856"/>
                  <a:gd name="connsiteY42" fmla="*/ 207764 h 383008"/>
                  <a:gd name="connsiteX43" fmla="*/ 149951 w 477856"/>
                  <a:gd name="connsiteY43" fmla="*/ 230347 h 383008"/>
                  <a:gd name="connsiteX44" fmla="*/ 86719 w 477856"/>
                  <a:gd name="connsiteY44" fmla="*/ 281836 h 383008"/>
                  <a:gd name="connsiteX45" fmla="*/ 26196 w 477856"/>
                  <a:gd name="connsiteY45" fmla="*/ 281836 h 383008"/>
                  <a:gd name="connsiteX46" fmla="*/ 26196 w 477856"/>
                  <a:gd name="connsiteY46" fmla="*/ 270093 h 383008"/>
                  <a:gd name="connsiteX47" fmla="*/ 57812 w 477856"/>
                  <a:gd name="connsiteY47" fmla="*/ 233056 h 383008"/>
                  <a:gd name="connsiteX48" fmla="*/ 94849 w 477856"/>
                  <a:gd name="connsiteY48" fmla="*/ 224927 h 383008"/>
                  <a:gd name="connsiteX49" fmla="*/ 106592 w 477856"/>
                  <a:gd name="connsiteY49" fmla="*/ 210473 h 383008"/>
                  <a:gd name="connsiteX50" fmla="*/ 106592 w 477856"/>
                  <a:gd name="connsiteY50" fmla="*/ 205054 h 383008"/>
                  <a:gd name="connsiteX51" fmla="*/ 115625 w 477856"/>
                  <a:gd name="connsiteY51" fmla="*/ 205054 h 383008"/>
                  <a:gd name="connsiteX52" fmla="*/ 124658 w 477856"/>
                  <a:gd name="connsiteY52" fmla="*/ 205054 h 383008"/>
                  <a:gd name="connsiteX53" fmla="*/ 124658 w 477856"/>
                  <a:gd name="connsiteY53" fmla="*/ 207764 h 383008"/>
                  <a:gd name="connsiteX54" fmla="*/ 130078 w 477856"/>
                  <a:gd name="connsiteY54" fmla="*/ 219506 h 383008"/>
                  <a:gd name="connsiteX55" fmla="*/ 135498 w 477856"/>
                  <a:gd name="connsiteY55" fmla="*/ 222217 h 383008"/>
                  <a:gd name="connsiteX56" fmla="*/ 158081 w 477856"/>
                  <a:gd name="connsiteY56" fmla="*/ 227637 h 383008"/>
                  <a:gd name="connsiteX57" fmla="*/ 149951 w 477856"/>
                  <a:gd name="connsiteY57" fmla="*/ 230347 h 383008"/>
                  <a:gd name="connsiteX58" fmla="*/ 81299 w 477856"/>
                  <a:gd name="connsiteY58" fmla="*/ 133691 h 383008"/>
                  <a:gd name="connsiteX59" fmla="*/ 101172 w 477856"/>
                  <a:gd name="connsiteY59" fmla="*/ 133691 h 383008"/>
                  <a:gd name="connsiteX60" fmla="*/ 152661 w 477856"/>
                  <a:gd name="connsiteY60" fmla="*/ 121948 h 383008"/>
                  <a:gd name="connsiteX61" fmla="*/ 152661 w 477856"/>
                  <a:gd name="connsiteY61" fmla="*/ 139112 h 383008"/>
                  <a:gd name="connsiteX62" fmla="*/ 115625 w 477856"/>
                  <a:gd name="connsiteY62" fmla="*/ 176148 h 383008"/>
                  <a:gd name="connsiteX63" fmla="*/ 78589 w 477856"/>
                  <a:gd name="connsiteY63" fmla="*/ 139112 h 383008"/>
                  <a:gd name="connsiteX64" fmla="*/ 78589 w 477856"/>
                  <a:gd name="connsiteY64" fmla="*/ 133691 h 383008"/>
                  <a:gd name="connsiteX65" fmla="*/ 81299 w 477856"/>
                  <a:gd name="connsiteY65" fmla="*/ 133691 h 383008"/>
                  <a:gd name="connsiteX66" fmla="*/ 115625 w 477856"/>
                  <a:gd name="connsiteY66" fmla="*/ 70458 h 383008"/>
                  <a:gd name="connsiteX67" fmla="*/ 149951 w 477856"/>
                  <a:gd name="connsiteY67" fmla="*/ 93041 h 383008"/>
                  <a:gd name="connsiteX68" fmla="*/ 101172 w 477856"/>
                  <a:gd name="connsiteY68" fmla="*/ 104785 h 383008"/>
                  <a:gd name="connsiteX69" fmla="*/ 81299 w 477856"/>
                  <a:gd name="connsiteY69" fmla="*/ 104785 h 383008"/>
                  <a:gd name="connsiteX70" fmla="*/ 115625 w 477856"/>
                  <a:gd name="connsiteY70" fmla="*/ 70458 h 383008"/>
                  <a:gd name="connsiteX71" fmla="*/ 181567 w 477856"/>
                  <a:gd name="connsiteY71" fmla="*/ 87622 h 383008"/>
                  <a:gd name="connsiteX72" fmla="*/ 181567 w 477856"/>
                  <a:gd name="connsiteY72" fmla="*/ 87622 h 383008"/>
                  <a:gd name="connsiteX73" fmla="*/ 239380 w 477856"/>
                  <a:gd name="connsiteY73" fmla="*/ 30713 h 383008"/>
                  <a:gd name="connsiteX74" fmla="*/ 293579 w 477856"/>
                  <a:gd name="connsiteY74" fmla="*/ 79492 h 383008"/>
                  <a:gd name="connsiteX75" fmla="*/ 267383 w 477856"/>
                  <a:gd name="connsiteY75" fmla="*/ 65039 h 383008"/>
                  <a:gd name="connsiteX76" fmla="*/ 247510 w 477856"/>
                  <a:gd name="connsiteY76" fmla="*/ 67749 h 383008"/>
                  <a:gd name="connsiteX77" fmla="*/ 198731 w 477856"/>
                  <a:gd name="connsiteY77" fmla="*/ 90332 h 383008"/>
                  <a:gd name="connsiteX78" fmla="*/ 181567 w 477856"/>
                  <a:gd name="connsiteY78" fmla="*/ 87622 h 383008"/>
                  <a:gd name="connsiteX79" fmla="*/ 325196 w 477856"/>
                  <a:gd name="connsiteY79" fmla="*/ 139112 h 383008"/>
                  <a:gd name="connsiteX80" fmla="*/ 325196 w 477856"/>
                  <a:gd name="connsiteY80" fmla="*/ 139112 h 383008"/>
                  <a:gd name="connsiteX81" fmla="*/ 325196 w 477856"/>
                  <a:gd name="connsiteY81" fmla="*/ 124658 h 383008"/>
                  <a:gd name="connsiteX82" fmla="*/ 376685 w 477856"/>
                  <a:gd name="connsiteY82" fmla="*/ 136401 h 383008"/>
                  <a:gd name="connsiteX83" fmla="*/ 396558 w 477856"/>
                  <a:gd name="connsiteY83" fmla="*/ 136401 h 383008"/>
                  <a:gd name="connsiteX84" fmla="*/ 396558 w 477856"/>
                  <a:gd name="connsiteY84" fmla="*/ 141821 h 383008"/>
                  <a:gd name="connsiteX85" fmla="*/ 359522 w 477856"/>
                  <a:gd name="connsiteY85" fmla="*/ 178857 h 383008"/>
                  <a:gd name="connsiteX86" fmla="*/ 325196 w 477856"/>
                  <a:gd name="connsiteY86" fmla="*/ 139112 h 383008"/>
                  <a:gd name="connsiteX87" fmla="*/ 359522 w 477856"/>
                  <a:gd name="connsiteY87" fmla="*/ 70458 h 383008"/>
                  <a:gd name="connsiteX88" fmla="*/ 396558 w 477856"/>
                  <a:gd name="connsiteY88" fmla="*/ 104785 h 383008"/>
                  <a:gd name="connsiteX89" fmla="*/ 376685 w 477856"/>
                  <a:gd name="connsiteY89" fmla="*/ 104785 h 383008"/>
                  <a:gd name="connsiteX90" fmla="*/ 327906 w 477856"/>
                  <a:gd name="connsiteY90" fmla="*/ 93041 h 383008"/>
                  <a:gd name="connsiteX91" fmla="*/ 359522 w 477856"/>
                  <a:gd name="connsiteY91" fmla="*/ 70458 h 383008"/>
                  <a:gd name="connsiteX92" fmla="*/ 425464 w 477856"/>
                  <a:gd name="connsiteY92" fmla="*/ 205054 h 383008"/>
                  <a:gd name="connsiteX93" fmla="*/ 399268 w 477856"/>
                  <a:gd name="connsiteY93" fmla="*/ 199634 h 383008"/>
                  <a:gd name="connsiteX94" fmla="*/ 399268 w 477856"/>
                  <a:gd name="connsiteY94" fmla="*/ 194214 h 383008"/>
                  <a:gd name="connsiteX95" fmla="*/ 428174 w 477856"/>
                  <a:gd name="connsiteY95" fmla="*/ 140015 h 383008"/>
                  <a:gd name="connsiteX96" fmla="*/ 428174 w 477856"/>
                  <a:gd name="connsiteY96" fmla="*/ 105688 h 383008"/>
                  <a:gd name="connsiteX97" fmla="*/ 362232 w 477856"/>
                  <a:gd name="connsiteY97" fmla="*/ 39746 h 383008"/>
                  <a:gd name="connsiteX98" fmla="*/ 318872 w 477856"/>
                  <a:gd name="connsiteY98" fmla="*/ 54199 h 383008"/>
                  <a:gd name="connsiteX99" fmla="*/ 238477 w 477856"/>
                  <a:gd name="connsiteY99" fmla="*/ 0 h 383008"/>
                  <a:gd name="connsiteX100" fmla="*/ 158081 w 477856"/>
                  <a:gd name="connsiteY100" fmla="*/ 54199 h 383008"/>
                  <a:gd name="connsiteX101" fmla="*/ 114722 w 477856"/>
                  <a:gd name="connsiteY101" fmla="*/ 37036 h 383008"/>
                  <a:gd name="connsiteX102" fmla="*/ 48779 w 477856"/>
                  <a:gd name="connsiteY102" fmla="*/ 102979 h 383008"/>
                  <a:gd name="connsiteX103" fmla="*/ 48779 w 477856"/>
                  <a:gd name="connsiteY103" fmla="*/ 105688 h 383008"/>
                  <a:gd name="connsiteX104" fmla="*/ 48779 w 477856"/>
                  <a:gd name="connsiteY104" fmla="*/ 137304 h 383008"/>
                  <a:gd name="connsiteX105" fmla="*/ 77685 w 477856"/>
                  <a:gd name="connsiteY105" fmla="*/ 191504 h 383008"/>
                  <a:gd name="connsiteX106" fmla="*/ 77685 w 477856"/>
                  <a:gd name="connsiteY106" fmla="*/ 196923 h 383008"/>
                  <a:gd name="connsiteX107" fmla="*/ 51489 w 477856"/>
                  <a:gd name="connsiteY107" fmla="*/ 202344 h 383008"/>
                  <a:gd name="connsiteX108" fmla="*/ 0 w 477856"/>
                  <a:gd name="connsiteY108" fmla="*/ 268286 h 383008"/>
                  <a:gd name="connsiteX109" fmla="*/ 0 w 477856"/>
                  <a:gd name="connsiteY109" fmla="*/ 297193 h 383008"/>
                  <a:gd name="connsiteX110" fmla="*/ 14453 w 477856"/>
                  <a:gd name="connsiteY110" fmla="*/ 311646 h 383008"/>
                  <a:gd name="connsiteX111" fmla="*/ 80395 w 477856"/>
                  <a:gd name="connsiteY111" fmla="*/ 311646 h 383008"/>
                  <a:gd name="connsiteX112" fmla="*/ 80395 w 477856"/>
                  <a:gd name="connsiteY112" fmla="*/ 317066 h 383008"/>
                  <a:gd name="connsiteX113" fmla="*/ 80395 w 477856"/>
                  <a:gd name="connsiteY113" fmla="*/ 368555 h 383008"/>
                  <a:gd name="connsiteX114" fmla="*/ 94849 w 477856"/>
                  <a:gd name="connsiteY114" fmla="*/ 383009 h 383008"/>
                  <a:gd name="connsiteX115" fmla="*/ 184277 w 477856"/>
                  <a:gd name="connsiteY115" fmla="*/ 383009 h 383008"/>
                  <a:gd name="connsiteX116" fmla="*/ 198731 w 477856"/>
                  <a:gd name="connsiteY116" fmla="*/ 368555 h 383008"/>
                  <a:gd name="connsiteX117" fmla="*/ 184277 w 477856"/>
                  <a:gd name="connsiteY117" fmla="*/ 354102 h 383008"/>
                  <a:gd name="connsiteX118" fmla="*/ 169824 w 477856"/>
                  <a:gd name="connsiteY118" fmla="*/ 354102 h 383008"/>
                  <a:gd name="connsiteX119" fmla="*/ 169824 w 477856"/>
                  <a:gd name="connsiteY119" fmla="*/ 322485 h 383008"/>
                  <a:gd name="connsiteX120" fmla="*/ 155371 w 477856"/>
                  <a:gd name="connsiteY120" fmla="*/ 308032 h 383008"/>
                  <a:gd name="connsiteX121" fmla="*/ 140918 w 477856"/>
                  <a:gd name="connsiteY121" fmla="*/ 322485 h 383008"/>
                  <a:gd name="connsiteX122" fmla="*/ 140918 w 477856"/>
                  <a:gd name="connsiteY122" fmla="*/ 354102 h 383008"/>
                  <a:gd name="connsiteX123" fmla="*/ 112012 w 477856"/>
                  <a:gd name="connsiteY123" fmla="*/ 354102 h 383008"/>
                  <a:gd name="connsiteX124" fmla="*/ 112012 w 477856"/>
                  <a:gd name="connsiteY124" fmla="*/ 317066 h 383008"/>
                  <a:gd name="connsiteX125" fmla="*/ 158081 w 477856"/>
                  <a:gd name="connsiteY125" fmla="*/ 257447 h 383008"/>
                  <a:gd name="connsiteX126" fmla="*/ 197827 w 477856"/>
                  <a:gd name="connsiteY126" fmla="*/ 249317 h 383008"/>
                  <a:gd name="connsiteX127" fmla="*/ 224024 w 477856"/>
                  <a:gd name="connsiteY127" fmla="*/ 308936 h 383008"/>
                  <a:gd name="connsiteX128" fmla="*/ 238477 w 477856"/>
                  <a:gd name="connsiteY128" fmla="*/ 317066 h 383008"/>
                  <a:gd name="connsiteX129" fmla="*/ 252930 w 477856"/>
                  <a:gd name="connsiteY129" fmla="*/ 308936 h 383008"/>
                  <a:gd name="connsiteX130" fmla="*/ 279126 w 477856"/>
                  <a:gd name="connsiteY130" fmla="*/ 249317 h 383008"/>
                  <a:gd name="connsiteX131" fmla="*/ 319775 w 477856"/>
                  <a:gd name="connsiteY131" fmla="*/ 257447 h 383008"/>
                  <a:gd name="connsiteX132" fmla="*/ 365845 w 477856"/>
                  <a:gd name="connsiteY132" fmla="*/ 317066 h 383008"/>
                  <a:gd name="connsiteX133" fmla="*/ 365845 w 477856"/>
                  <a:gd name="connsiteY133" fmla="*/ 354102 h 383008"/>
                  <a:gd name="connsiteX134" fmla="*/ 336939 w 477856"/>
                  <a:gd name="connsiteY134" fmla="*/ 354102 h 383008"/>
                  <a:gd name="connsiteX135" fmla="*/ 336939 w 477856"/>
                  <a:gd name="connsiteY135" fmla="*/ 322485 h 383008"/>
                  <a:gd name="connsiteX136" fmla="*/ 322486 w 477856"/>
                  <a:gd name="connsiteY136" fmla="*/ 308032 h 383008"/>
                  <a:gd name="connsiteX137" fmla="*/ 308032 w 477856"/>
                  <a:gd name="connsiteY137" fmla="*/ 322485 h 383008"/>
                  <a:gd name="connsiteX138" fmla="*/ 308032 w 477856"/>
                  <a:gd name="connsiteY138" fmla="*/ 354102 h 383008"/>
                  <a:gd name="connsiteX139" fmla="*/ 290870 w 477856"/>
                  <a:gd name="connsiteY139" fmla="*/ 354102 h 383008"/>
                  <a:gd name="connsiteX140" fmla="*/ 276416 w 477856"/>
                  <a:gd name="connsiteY140" fmla="*/ 368555 h 383008"/>
                  <a:gd name="connsiteX141" fmla="*/ 290870 w 477856"/>
                  <a:gd name="connsiteY141" fmla="*/ 383009 h 383008"/>
                  <a:gd name="connsiteX142" fmla="*/ 380298 w 477856"/>
                  <a:gd name="connsiteY142" fmla="*/ 383009 h 383008"/>
                  <a:gd name="connsiteX143" fmla="*/ 394752 w 477856"/>
                  <a:gd name="connsiteY143" fmla="*/ 368555 h 383008"/>
                  <a:gd name="connsiteX144" fmla="*/ 394752 w 477856"/>
                  <a:gd name="connsiteY144" fmla="*/ 317066 h 383008"/>
                  <a:gd name="connsiteX145" fmla="*/ 394752 w 477856"/>
                  <a:gd name="connsiteY145" fmla="*/ 311646 h 383008"/>
                  <a:gd name="connsiteX146" fmla="*/ 463404 w 477856"/>
                  <a:gd name="connsiteY146" fmla="*/ 311646 h 383008"/>
                  <a:gd name="connsiteX147" fmla="*/ 477857 w 477856"/>
                  <a:gd name="connsiteY147" fmla="*/ 297193 h 383008"/>
                  <a:gd name="connsiteX148" fmla="*/ 477857 w 477856"/>
                  <a:gd name="connsiteY148" fmla="*/ 268286 h 383008"/>
                  <a:gd name="connsiteX149" fmla="*/ 425464 w 477856"/>
                  <a:gd name="connsiteY149" fmla="*/ 205054 h 38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477856" h="383008">
                    <a:moveTo>
                      <a:pt x="448047" y="284546"/>
                    </a:moveTo>
                    <a:lnTo>
                      <a:pt x="387525" y="284546"/>
                    </a:lnTo>
                    <a:cubicBezTo>
                      <a:pt x="375782" y="259253"/>
                      <a:pt x="353198" y="238477"/>
                      <a:pt x="324292" y="233056"/>
                    </a:cubicBezTo>
                    <a:lnTo>
                      <a:pt x="315259" y="230347"/>
                    </a:lnTo>
                    <a:lnTo>
                      <a:pt x="337842" y="224927"/>
                    </a:lnTo>
                    <a:cubicBezTo>
                      <a:pt x="340552" y="224927"/>
                      <a:pt x="340552" y="224927"/>
                      <a:pt x="343262" y="222217"/>
                    </a:cubicBezTo>
                    <a:cubicBezTo>
                      <a:pt x="348682" y="219506"/>
                      <a:pt x="348682" y="214087"/>
                      <a:pt x="348682" y="210473"/>
                    </a:cubicBezTo>
                    <a:lnTo>
                      <a:pt x="348682" y="205054"/>
                    </a:lnTo>
                    <a:cubicBezTo>
                      <a:pt x="351392" y="205054"/>
                      <a:pt x="354102" y="205054"/>
                      <a:pt x="357715" y="205054"/>
                    </a:cubicBezTo>
                    <a:cubicBezTo>
                      <a:pt x="361329" y="205054"/>
                      <a:pt x="363135" y="205054"/>
                      <a:pt x="366748" y="205054"/>
                    </a:cubicBezTo>
                    <a:lnTo>
                      <a:pt x="366748" y="210473"/>
                    </a:lnTo>
                    <a:cubicBezTo>
                      <a:pt x="366748" y="215894"/>
                      <a:pt x="372169" y="222217"/>
                      <a:pt x="378491" y="224927"/>
                    </a:cubicBezTo>
                    <a:lnTo>
                      <a:pt x="415528" y="233056"/>
                    </a:lnTo>
                    <a:cubicBezTo>
                      <a:pt x="432691" y="235767"/>
                      <a:pt x="447144" y="252930"/>
                      <a:pt x="447144" y="270093"/>
                    </a:cubicBezTo>
                    <a:lnTo>
                      <a:pt x="447144" y="284546"/>
                    </a:lnTo>
                    <a:close/>
                    <a:moveTo>
                      <a:pt x="284546" y="207764"/>
                    </a:moveTo>
                    <a:lnTo>
                      <a:pt x="284546" y="207764"/>
                    </a:lnTo>
                    <a:cubicBezTo>
                      <a:pt x="296289" y="199634"/>
                      <a:pt x="304419" y="190601"/>
                      <a:pt x="310742" y="182471"/>
                    </a:cubicBezTo>
                    <a:cubicBezTo>
                      <a:pt x="313453" y="187890"/>
                      <a:pt x="319775" y="190601"/>
                      <a:pt x="322486" y="194214"/>
                    </a:cubicBezTo>
                    <a:lnTo>
                      <a:pt x="322486" y="199634"/>
                    </a:lnTo>
                    <a:lnTo>
                      <a:pt x="296289" y="205054"/>
                    </a:lnTo>
                    <a:cubicBezTo>
                      <a:pt x="293579" y="205054"/>
                      <a:pt x="287256" y="207764"/>
                      <a:pt x="284546" y="207764"/>
                    </a:cubicBezTo>
                    <a:close/>
                    <a:moveTo>
                      <a:pt x="238477" y="193311"/>
                    </a:moveTo>
                    <a:cubicBezTo>
                      <a:pt x="206860" y="193311"/>
                      <a:pt x="180664" y="168018"/>
                      <a:pt x="180664" y="136401"/>
                    </a:cubicBezTo>
                    <a:lnTo>
                      <a:pt x="180664" y="121948"/>
                    </a:lnTo>
                    <a:lnTo>
                      <a:pt x="200537" y="121948"/>
                    </a:lnTo>
                    <a:cubicBezTo>
                      <a:pt x="223121" y="121948"/>
                      <a:pt x="246607" y="113818"/>
                      <a:pt x="263770" y="99365"/>
                    </a:cubicBezTo>
                    <a:lnTo>
                      <a:pt x="295386" y="116529"/>
                    </a:lnTo>
                    <a:lnTo>
                      <a:pt x="295386" y="139112"/>
                    </a:lnTo>
                    <a:cubicBezTo>
                      <a:pt x="293579" y="168018"/>
                      <a:pt x="270093" y="193311"/>
                      <a:pt x="238477" y="193311"/>
                    </a:cubicBezTo>
                    <a:close/>
                    <a:moveTo>
                      <a:pt x="255640" y="230347"/>
                    </a:moveTo>
                    <a:lnTo>
                      <a:pt x="238477" y="270093"/>
                    </a:lnTo>
                    <a:lnTo>
                      <a:pt x="221314" y="230347"/>
                    </a:lnTo>
                    <a:lnTo>
                      <a:pt x="221314" y="218603"/>
                    </a:lnTo>
                    <a:cubicBezTo>
                      <a:pt x="226733" y="218603"/>
                      <a:pt x="233057" y="221314"/>
                      <a:pt x="238477" y="221314"/>
                    </a:cubicBezTo>
                    <a:cubicBezTo>
                      <a:pt x="243897" y="221314"/>
                      <a:pt x="250220" y="221314"/>
                      <a:pt x="255640" y="218603"/>
                    </a:cubicBezTo>
                    <a:lnTo>
                      <a:pt x="255640" y="230347"/>
                    </a:lnTo>
                    <a:close/>
                    <a:moveTo>
                      <a:pt x="193310" y="207764"/>
                    </a:moveTo>
                    <a:cubicBezTo>
                      <a:pt x="190601" y="205054"/>
                      <a:pt x="184277" y="205054"/>
                      <a:pt x="181567" y="205054"/>
                    </a:cubicBezTo>
                    <a:lnTo>
                      <a:pt x="155371" y="199634"/>
                    </a:lnTo>
                    <a:lnTo>
                      <a:pt x="155371" y="194214"/>
                    </a:lnTo>
                    <a:cubicBezTo>
                      <a:pt x="160791" y="191504"/>
                      <a:pt x="164405" y="186084"/>
                      <a:pt x="167114" y="182471"/>
                    </a:cubicBezTo>
                    <a:cubicBezTo>
                      <a:pt x="172534" y="193311"/>
                      <a:pt x="181567" y="202344"/>
                      <a:pt x="193310" y="207764"/>
                    </a:cubicBezTo>
                    <a:close/>
                    <a:moveTo>
                      <a:pt x="149951" y="230347"/>
                    </a:moveTo>
                    <a:cubicBezTo>
                      <a:pt x="121045" y="235767"/>
                      <a:pt x="98462" y="255639"/>
                      <a:pt x="86719" y="281836"/>
                    </a:cubicBezTo>
                    <a:lnTo>
                      <a:pt x="26196" y="281836"/>
                    </a:lnTo>
                    <a:lnTo>
                      <a:pt x="26196" y="270093"/>
                    </a:lnTo>
                    <a:cubicBezTo>
                      <a:pt x="26196" y="252930"/>
                      <a:pt x="37940" y="235767"/>
                      <a:pt x="57812" y="233056"/>
                    </a:cubicBezTo>
                    <a:lnTo>
                      <a:pt x="94849" y="224927"/>
                    </a:lnTo>
                    <a:cubicBezTo>
                      <a:pt x="100268" y="222217"/>
                      <a:pt x="106592" y="216797"/>
                      <a:pt x="106592" y="210473"/>
                    </a:cubicBezTo>
                    <a:lnTo>
                      <a:pt x="106592" y="205054"/>
                    </a:lnTo>
                    <a:cubicBezTo>
                      <a:pt x="109302" y="205054"/>
                      <a:pt x="112012" y="205054"/>
                      <a:pt x="115625" y="205054"/>
                    </a:cubicBezTo>
                    <a:cubicBezTo>
                      <a:pt x="118335" y="205054"/>
                      <a:pt x="121045" y="205054"/>
                      <a:pt x="124658" y="205054"/>
                    </a:cubicBezTo>
                    <a:lnTo>
                      <a:pt x="124658" y="207764"/>
                    </a:lnTo>
                    <a:cubicBezTo>
                      <a:pt x="124658" y="213184"/>
                      <a:pt x="127368" y="215894"/>
                      <a:pt x="130078" y="219506"/>
                    </a:cubicBezTo>
                    <a:cubicBezTo>
                      <a:pt x="132788" y="219506"/>
                      <a:pt x="132788" y="222217"/>
                      <a:pt x="135498" y="222217"/>
                    </a:cubicBezTo>
                    <a:lnTo>
                      <a:pt x="158081" y="227637"/>
                    </a:lnTo>
                    <a:lnTo>
                      <a:pt x="149951" y="230347"/>
                    </a:lnTo>
                    <a:close/>
                    <a:moveTo>
                      <a:pt x="81299" y="133691"/>
                    </a:moveTo>
                    <a:lnTo>
                      <a:pt x="101172" y="133691"/>
                    </a:lnTo>
                    <a:cubicBezTo>
                      <a:pt x="118335" y="133691"/>
                      <a:pt x="135498" y="130982"/>
                      <a:pt x="152661" y="121948"/>
                    </a:cubicBezTo>
                    <a:lnTo>
                      <a:pt x="152661" y="139112"/>
                    </a:lnTo>
                    <a:cubicBezTo>
                      <a:pt x="152661" y="158984"/>
                      <a:pt x="135498" y="176148"/>
                      <a:pt x="115625" y="176148"/>
                    </a:cubicBezTo>
                    <a:cubicBezTo>
                      <a:pt x="95752" y="176148"/>
                      <a:pt x="78589" y="158984"/>
                      <a:pt x="78589" y="139112"/>
                    </a:cubicBezTo>
                    <a:lnTo>
                      <a:pt x="78589" y="133691"/>
                    </a:lnTo>
                    <a:lnTo>
                      <a:pt x="81299" y="133691"/>
                    </a:lnTo>
                    <a:close/>
                    <a:moveTo>
                      <a:pt x="115625" y="70458"/>
                    </a:moveTo>
                    <a:cubicBezTo>
                      <a:pt x="130078" y="70458"/>
                      <a:pt x="144531" y="78589"/>
                      <a:pt x="149951" y="93041"/>
                    </a:cubicBezTo>
                    <a:cubicBezTo>
                      <a:pt x="135498" y="101172"/>
                      <a:pt x="118335" y="104785"/>
                      <a:pt x="101172" y="104785"/>
                    </a:cubicBezTo>
                    <a:lnTo>
                      <a:pt x="81299" y="104785"/>
                    </a:lnTo>
                    <a:cubicBezTo>
                      <a:pt x="81299" y="84912"/>
                      <a:pt x="98462" y="70458"/>
                      <a:pt x="115625" y="70458"/>
                    </a:cubicBezTo>
                    <a:close/>
                    <a:moveTo>
                      <a:pt x="181567" y="87622"/>
                    </a:moveTo>
                    <a:lnTo>
                      <a:pt x="181567" y="87622"/>
                    </a:lnTo>
                    <a:cubicBezTo>
                      <a:pt x="181567" y="56005"/>
                      <a:pt x="207764" y="30713"/>
                      <a:pt x="239380" y="30713"/>
                    </a:cubicBezTo>
                    <a:cubicBezTo>
                      <a:pt x="268287" y="30713"/>
                      <a:pt x="290870" y="50586"/>
                      <a:pt x="293579" y="79492"/>
                    </a:cubicBezTo>
                    <a:lnTo>
                      <a:pt x="267383" y="65039"/>
                    </a:lnTo>
                    <a:cubicBezTo>
                      <a:pt x="261963" y="62329"/>
                      <a:pt x="252930" y="62329"/>
                      <a:pt x="247510" y="67749"/>
                    </a:cubicBezTo>
                    <a:cubicBezTo>
                      <a:pt x="235767" y="82202"/>
                      <a:pt x="218604" y="90332"/>
                      <a:pt x="198731" y="90332"/>
                    </a:cubicBezTo>
                    <a:lnTo>
                      <a:pt x="181567" y="87622"/>
                    </a:lnTo>
                    <a:close/>
                    <a:moveTo>
                      <a:pt x="325196" y="139112"/>
                    </a:moveTo>
                    <a:cubicBezTo>
                      <a:pt x="325196" y="136401"/>
                      <a:pt x="325196" y="136401"/>
                      <a:pt x="325196" y="139112"/>
                    </a:cubicBezTo>
                    <a:lnTo>
                      <a:pt x="325196" y="124658"/>
                    </a:lnTo>
                    <a:cubicBezTo>
                      <a:pt x="342359" y="130079"/>
                      <a:pt x="359522" y="136401"/>
                      <a:pt x="376685" y="136401"/>
                    </a:cubicBezTo>
                    <a:lnTo>
                      <a:pt x="396558" y="136401"/>
                    </a:lnTo>
                    <a:lnTo>
                      <a:pt x="396558" y="141821"/>
                    </a:lnTo>
                    <a:cubicBezTo>
                      <a:pt x="396558" y="161695"/>
                      <a:pt x="379395" y="178857"/>
                      <a:pt x="359522" y="178857"/>
                    </a:cubicBezTo>
                    <a:cubicBezTo>
                      <a:pt x="339649" y="178857"/>
                      <a:pt x="325196" y="158984"/>
                      <a:pt x="325196" y="139112"/>
                    </a:cubicBezTo>
                    <a:close/>
                    <a:moveTo>
                      <a:pt x="359522" y="70458"/>
                    </a:moveTo>
                    <a:cubicBezTo>
                      <a:pt x="379395" y="70458"/>
                      <a:pt x="393848" y="84912"/>
                      <a:pt x="396558" y="104785"/>
                    </a:cubicBezTo>
                    <a:lnTo>
                      <a:pt x="376685" y="104785"/>
                    </a:lnTo>
                    <a:cubicBezTo>
                      <a:pt x="359522" y="104785"/>
                      <a:pt x="342359" y="102075"/>
                      <a:pt x="327906" y="93041"/>
                    </a:cubicBezTo>
                    <a:cubicBezTo>
                      <a:pt x="333325" y="79492"/>
                      <a:pt x="345069" y="70458"/>
                      <a:pt x="359522" y="70458"/>
                    </a:cubicBezTo>
                    <a:close/>
                    <a:moveTo>
                      <a:pt x="425464" y="205054"/>
                    </a:moveTo>
                    <a:lnTo>
                      <a:pt x="399268" y="199634"/>
                    </a:lnTo>
                    <a:lnTo>
                      <a:pt x="399268" y="194214"/>
                    </a:lnTo>
                    <a:cubicBezTo>
                      <a:pt x="416431" y="182471"/>
                      <a:pt x="428174" y="162598"/>
                      <a:pt x="428174" y="140015"/>
                    </a:cubicBezTo>
                    <a:lnTo>
                      <a:pt x="428174" y="105688"/>
                    </a:lnTo>
                    <a:cubicBezTo>
                      <a:pt x="428174" y="68652"/>
                      <a:pt x="399268" y="39746"/>
                      <a:pt x="362232" y="39746"/>
                    </a:cubicBezTo>
                    <a:cubicBezTo>
                      <a:pt x="345069" y="39746"/>
                      <a:pt x="330615" y="45166"/>
                      <a:pt x="318872" y="54199"/>
                    </a:cubicBezTo>
                    <a:cubicBezTo>
                      <a:pt x="307129" y="22583"/>
                      <a:pt x="275513" y="0"/>
                      <a:pt x="238477" y="0"/>
                    </a:cubicBezTo>
                    <a:cubicBezTo>
                      <a:pt x="204150" y="0"/>
                      <a:pt x="172534" y="22583"/>
                      <a:pt x="158081" y="54199"/>
                    </a:cubicBezTo>
                    <a:cubicBezTo>
                      <a:pt x="146338" y="46069"/>
                      <a:pt x="131885" y="37036"/>
                      <a:pt x="114722" y="37036"/>
                    </a:cubicBezTo>
                    <a:cubicBezTo>
                      <a:pt x="77685" y="37036"/>
                      <a:pt x="48779" y="65942"/>
                      <a:pt x="48779" y="102979"/>
                    </a:cubicBezTo>
                    <a:lnTo>
                      <a:pt x="48779" y="105688"/>
                    </a:lnTo>
                    <a:lnTo>
                      <a:pt x="48779" y="137304"/>
                    </a:lnTo>
                    <a:cubicBezTo>
                      <a:pt x="48779" y="159887"/>
                      <a:pt x="60523" y="179761"/>
                      <a:pt x="77685" y="191504"/>
                    </a:cubicBezTo>
                    <a:lnTo>
                      <a:pt x="77685" y="196923"/>
                    </a:lnTo>
                    <a:lnTo>
                      <a:pt x="51489" y="202344"/>
                    </a:lnTo>
                    <a:cubicBezTo>
                      <a:pt x="19873" y="210473"/>
                      <a:pt x="0" y="236670"/>
                      <a:pt x="0" y="268286"/>
                    </a:cubicBezTo>
                    <a:lnTo>
                      <a:pt x="0" y="297193"/>
                    </a:lnTo>
                    <a:cubicBezTo>
                      <a:pt x="0" y="305322"/>
                      <a:pt x="5420" y="311646"/>
                      <a:pt x="14453" y="311646"/>
                    </a:cubicBezTo>
                    <a:lnTo>
                      <a:pt x="80395" y="311646"/>
                    </a:lnTo>
                    <a:cubicBezTo>
                      <a:pt x="80395" y="314355"/>
                      <a:pt x="80395" y="314355"/>
                      <a:pt x="80395" y="317066"/>
                    </a:cubicBezTo>
                    <a:lnTo>
                      <a:pt x="80395" y="368555"/>
                    </a:lnTo>
                    <a:cubicBezTo>
                      <a:pt x="80395" y="376685"/>
                      <a:pt x="85816" y="383009"/>
                      <a:pt x="94849" y="383009"/>
                    </a:cubicBezTo>
                    <a:lnTo>
                      <a:pt x="184277" y="383009"/>
                    </a:lnTo>
                    <a:cubicBezTo>
                      <a:pt x="193310" y="383009"/>
                      <a:pt x="198731" y="377588"/>
                      <a:pt x="198731" y="368555"/>
                    </a:cubicBezTo>
                    <a:cubicBezTo>
                      <a:pt x="198731" y="360425"/>
                      <a:pt x="193310" y="354102"/>
                      <a:pt x="184277" y="354102"/>
                    </a:cubicBezTo>
                    <a:lnTo>
                      <a:pt x="169824" y="354102"/>
                    </a:lnTo>
                    <a:lnTo>
                      <a:pt x="169824" y="322485"/>
                    </a:lnTo>
                    <a:cubicBezTo>
                      <a:pt x="169824" y="314355"/>
                      <a:pt x="164405" y="308032"/>
                      <a:pt x="155371" y="308032"/>
                    </a:cubicBezTo>
                    <a:cubicBezTo>
                      <a:pt x="146338" y="308032"/>
                      <a:pt x="140918" y="313452"/>
                      <a:pt x="140918" y="322485"/>
                    </a:cubicBezTo>
                    <a:lnTo>
                      <a:pt x="140918" y="354102"/>
                    </a:lnTo>
                    <a:lnTo>
                      <a:pt x="112012" y="354102"/>
                    </a:lnTo>
                    <a:lnTo>
                      <a:pt x="112012" y="317066"/>
                    </a:lnTo>
                    <a:cubicBezTo>
                      <a:pt x="112012" y="288160"/>
                      <a:pt x="131885" y="265577"/>
                      <a:pt x="158081" y="257447"/>
                    </a:cubicBezTo>
                    <a:lnTo>
                      <a:pt x="197827" y="249317"/>
                    </a:lnTo>
                    <a:lnTo>
                      <a:pt x="224024" y="308936"/>
                    </a:lnTo>
                    <a:cubicBezTo>
                      <a:pt x="226733" y="314355"/>
                      <a:pt x="233057" y="317066"/>
                      <a:pt x="238477" y="317066"/>
                    </a:cubicBezTo>
                    <a:cubicBezTo>
                      <a:pt x="243897" y="317066"/>
                      <a:pt x="250220" y="314355"/>
                      <a:pt x="252930" y="308936"/>
                    </a:cubicBezTo>
                    <a:lnTo>
                      <a:pt x="279126" y="249317"/>
                    </a:lnTo>
                    <a:lnTo>
                      <a:pt x="319775" y="257447"/>
                    </a:lnTo>
                    <a:cubicBezTo>
                      <a:pt x="348682" y="262866"/>
                      <a:pt x="365845" y="289063"/>
                      <a:pt x="365845" y="317066"/>
                    </a:cubicBezTo>
                    <a:lnTo>
                      <a:pt x="365845" y="354102"/>
                    </a:lnTo>
                    <a:lnTo>
                      <a:pt x="336939" y="354102"/>
                    </a:lnTo>
                    <a:lnTo>
                      <a:pt x="336939" y="322485"/>
                    </a:lnTo>
                    <a:cubicBezTo>
                      <a:pt x="336939" y="314355"/>
                      <a:pt x="331519" y="308032"/>
                      <a:pt x="322486" y="308032"/>
                    </a:cubicBezTo>
                    <a:cubicBezTo>
                      <a:pt x="313453" y="308032"/>
                      <a:pt x="308032" y="313452"/>
                      <a:pt x="308032" y="322485"/>
                    </a:cubicBezTo>
                    <a:lnTo>
                      <a:pt x="308032" y="354102"/>
                    </a:lnTo>
                    <a:lnTo>
                      <a:pt x="290870" y="354102"/>
                    </a:lnTo>
                    <a:cubicBezTo>
                      <a:pt x="281836" y="354102"/>
                      <a:pt x="276416" y="359521"/>
                      <a:pt x="276416" y="368555"/>
                    </a:cubicBezTo>
                    <a:cubicBezTo>
                      <a:pt x="276416" y="376685"/>
                      <a:pt x="281836" y="383009"/>
                      <a:pt x="290870" y="383009"/>
                    </a:cubicBezTo>
                    <a:lnTo>
                      <a:pt x="380298" y="383009"/>
                    </a:lnTo>
                    <a:cubicBezTo>
                      <a:pt x="389331" y="383009"/>
                      <a:pt x="394752" y="377588"/>
                      <a:pt x="394752" y="368555"/>
                    </a:cubicBezTo>
                    <a:lnTo>
                      <a:pt x="394752" y="317066"/>
                    </a:lnTo>
                    <a:cubicBezTo>
                      <a:pt x="394752" y="314355"/>
                      <a:pt x="394752" y="314355"/>
                      <a:pt x="394752" y="311646"/>
                    </a:cubicBezTo>
                    <a:lnTo>
                      <a:pt x="463404" y="311646"/>
                    </a:lnTo>
                    <a:cubicBezTo>
                      <a:pt x="472437" y="311646"/>
                      <a:pt x="477857" y="306226"/>
                      <a:pt x="477857" y="297193"/>
                    </a:cubicBezTo>
                    <a:lnTo>
                      <a:pt x="477857" y="268286"/>
                    </a:lnTo>
                    <a:cubicBezTo>
                      <a:pt x="476954" y="239380"/>
                      <a:pt x="454371" y="213184"/>
                      <a:pt x="425464" y="205054"/>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8" name="Freeform 117">
                <a:extLst>
                  <a:ext uri="{FF2B5EF4-FFF2-40B4-BE49-F238E27FC236}">
                    <a16:creationId xmlns:a16="http://schemas.microsoft.com/office/drawing/2014/main" id="{DC67E32E-3BB0-703D-E062-20BBE40B91BA}"/>
                  </a:ext>
                </a:extLst>
              </p:cNvPr>
              <p:cNvSpPr/>
              <p:nvPr/>
            </p:nvSpPr>
            <p:spPr>
              <a:xfrm>
                <a:off x="7549372" y="5799171"/>
                <a:ext cx="30028" cy="30713"/>
              </a:xfrm>
              <a:custGeom>
                <a:avLst/>
                <a:gdLst>
                  <a:gd name="connsiteX0" fmla="*/ 26196 w 30028"/>
                  <a:gd name="connsiteY0" fmla="*/ 2710 h 30713"/>
                  <a:gd name="connsiteX1" fmla="*/ 14453 w 30028"/>
                  <a:gd name="connsiteY1" fmla="*/ 0 h 30713"/>
                  <a:gd name="connsiteX2" fmla="*/ 2710 w 30028"/>
                  <a:gd name="connsiteY2" fmla="*/ 2710 h 30713"/>
                  <a:gd name="connsiteX3" fmla="*/ 0 w 30028"/>
                  <a:gd name="connsiteY3" fmla="*/ 15356 h 30713"/>
                  <a:gd name="connsiteX4" fmla="*/ 2710 w 30028"/>
                  <a:gd name="connsiteY4" fmla="*/ 28003 h 30713"/>
                  <a:gd name="connsiteX5" fmla="*/ 14453 w 30028"/>
                  <a:gd name="connsiteY5" fmla="*/ 30713 h 30713"/>
                  <a:gd name="connsiteX6" fmla="*/ 26196 w 30028"/>
                  <a:gd name="connsiteY6" fmla="*/ 28003 h 30713"/>
                  <a:gd name="connsiteX7" fmla="*/ 28906 w 30028"/>
                  <a:gd name="connsiteY7" fmla="*/ 15356 h 30713"/>
                  <a:gd name="connsiteX8" fmla="*/ 26196 w 30028"/>
                  <a:gd name="connsiteY8" fmla="*/ 2710 h 3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28" h="30713">
                    <a:moveTo>
                      <a:pt x="26196" y="2710"/>
                    </a:moveTo>
                    <a:cubicBezTo>
                      <a:pt x="23486" y="0"/>
                      <a:pt x="19873" y="0"/>
                      <a:pt x="14453" y="0"/>
                    </a:cubicBezTo>
                    <a:cubicBezTo>
                      <a:pt x="11743" y="0"/>
                      <a:pt x="5420" y="2710"/>
                      <a:pt x="2710" y="2710"/>
                    </a:cubicBezTo>
                    <a:cubicBezTo>
                      <a:pt x="0" y="5420"/>
                      <a:pt x="0" y="9033"/>
                      <a:pt x="0" y="15356"/>
                    </a:cubicBezTo>
                    <a:cubicBezTo>
                      <a:pt x="0" y="18066"/>
                      <a:pt x="2710" y="24389"/>
                      <a:pt x="2710" y="28003"/>
                    </a:cubicBezTo>
                    <a:cubicBezTo>
                      <a:pt x="5420" y="30713"/>
                      <a:pt x="9033" y="30713"/>
                      <a:pt x="14453" y="30713"/>
                    </a:cubicBezTo>
                    <a:cubicBezTo>
                      <a:pt x="17163" y="30713"/>
                      <a:pt x="23486" y="28003"/>
                      <a:pt x="26196" y="28003"/>
                    </a:cubicBezTo>
                    <a:cubicBezTo>
                      <a:pt x="28906" y="25293"/>
                      <a:pt x="28906" y="21680"/>
                      <a:pt x="28906" y="15356"/>
                    </a:cubicBezTo>
                    <a:cubicBezTo>
                      <a:pt x="31616" y="9033"/>
                      <a:pt x="28906" y="5420"/>
                      <a:pt x="26196" y="271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9" name="Freeform 118">
                <a:extLst>
                  <a:ext uri="{FF2B5EF4-FFF2-40B4-BE49-F238E27FC236}">
                    <a16:creationId xmlns:a16="http://schemas.microsoft.com/office/drawing/2014/main" id="{58091F87-014C-EBE5-D530-119D60006D07}"/>
                  </a:ext>
                </a:extLst>
              </p:cNvPr>
              <p:cNvSpPr/>
              <p:nvPr/>
            </p:nvSpPr>
            <p:spPr>
              <a:xfrm>
                <a:off x="7553889" y="5365577"/>
                <a:ext cx="25292" cy="49682"/>
              </a:xfrm>
              <a:custGeom>
                <a:avLst/>
                <a:gdLst>
                  <a:gd name="connsiteX0" fmla="*/ 12646 w 25292"/>
                  <a:gd name="connsiteY0" fmla="*/ 0 h 49682"/>
                  <a:gd name="connsiteX1" fmla="*/ 0 w 25292"/>
                  <a:gd name="connsiteY1" fmla="*/ 13550 h 49682"/>
                  <a:gd name="connsiteX2" fmla="*/ 0 w 25292"/>
                  <a:gd name="connsiteY2" fmla="*/ 36133 h 49682"/>
                  <a:gd name="connsiteX3" fmla="*/ 12646 w 25292"/>
                  <a:gd name="connsiteY3" fmla="*/ 49683 h 49682"/>
                  <a:gd name="connsiteX4" fmla="*/ 25293 w 25292"/>
                  <a:gd name="connsiteY4" fmla="*/ 36133 h 49682"/>
                  <a:gd name="connsiteX5" fmla="*/ 25293 w 25292"/>
                  <a:gd name="connsiteY5" fmla="*/ 13550 h 49682"/>
                  <a:gd name="connsiteX6" fmla="*/ 12646 w 25292"/>
                  <a:gd name="connsiteY6" fmla="*/ 0 h 4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92" h="49682">
                    <a:moveTo>
                      <a:pt x="12646" y="0"/>
                    </a:moveTo>
                    <a:cubicBezTo>
                      <a:pt x="5420" y="0"/>
                      <a:pt x="0" y="5420"/>
                      <a:pt x="0" y="13550"/>
                    </a:cubicBezTo>
                    <a:lnTo>
                      <a:pt x="0" y="36133"/>
                    </a:lnTo>
                    <a:cubicBezTo>
                      <a:pt x="0" y="44263"/>
                      <a:pt x="5420" y="49683"/>
                      <a:pt x="12646" y="49683"/>
                    </a:cubicBezTo>
                    <a:cubicBezTo>
                      <a:pt x="19873" y="49683"/>
                      <a:pt x="25293" y="44263"/>
                      <a:pt x="25293" y="36133"/>
                    </a:cubicBezTo>
                    <a:lnTo>
                      <a:pt x="25293" y="13550"/>
                    </a:lnTo>
                    <a:cubicBezTo>
                      <a:pt x="25293" y="5420"/>
                      <a:pt x="20776" y="0"/>
                      <a:pt x="12646" y="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0" name="Freeform 119">
                <a:extLst>
                  <a:ext uri="{FF2B5EF4-FFF2-40B4-BE49-F238E27FC236}">
                    <a16:creationId xmlns:a16="http://schemas.microsoft.com/office/drawing/2014/main" id="{21F6FF90-A28D-771F-4189-2CB625BF3326}"/>
                  </a:ext>
                </a:extLst>
              </p:cNvPr>
              <p:cNvSpPr/>
              <p:nvPr/>
            </p:nvSpPr>
            <p:spPr>
              <a:xfrm>
                <a:off x="7473945" y="5390644"/>
                <a:ext cx="43084" cy="43585"/>
              </a:xfrm>
              <a:custGeom>
                <a:avLst/>
                <a:gdLst>
                  <a:gd name="connsiteX0" fmla="*/ 38391 w 43084"/>
                  <a:gd name="connsiteY0" fmla="*/ 20099 h 43585"/>
                  <a:gd name="connsiteX1" fmla="*/ 23938 w 43084"/>
                  <a:gd name="connsiteY1" fmla="*/ 4743 h 43585"/>
                  <a:gd name="connsiteX2" fmla="*/ 4065 w 43084"/>
                  <a:gd name="connsiteY2" fmla="*/ 4743 h 43585"/>
                  <a:gd name="connsiteX3" fmla="*/ 4065 w 43084"/>
                  <a:gd name="connsiteY3" fmla="*/ 25519 h 43585"/>
                  <a:gd name="connsiteX4" fmla="*/ 18518 w 43084"/>
                  <a:gd name="connsiteY4" fmla="*/ 40875 h 43585"/>
                  <a:gd name="connsiteX5" fmla="*/ 30261 w 43084"/>
                  <a:gd name="connsiteY5" fmla="*/ 43585 h 43585"/>
                  <a:gd name="connsiteX6" fmla="*/ 42004 w 43084"/>
                  <a:gd name="connsiteY6" fmla="*/ 40875 h 43585"/>
                  <a:gd name="connsiteX7" fmla="*/ 38391 w 43084"/>
                  <a:gd name="connsiteY7" fmla="*/ 20099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4" h="43585">
                    <a:moveTo>
                      <a:pt x="38391" y="20099"/>
                    </a:moveTo>
                    <a:lnTo>
                      <a:pt x="23938" y="4743"/>
                    </a:lnTo>
                    <a:cubicBezTo>
                      <a:pt x="18518" y="-1581"/>
                      <a:pt x="9485" y="-1581"/>
                      <a:pt x="4065" y="4743"/>
                    </a:cubicBezTo>
                    <a:cubicBezTo>
                      <a:pt x="-1355" y="11066"/>
                      <a:pt x="-1355" y="20099"/>
                      <a:pt x="4065" y="25519"/>
                    </a:cubicBezTo>
                    <a:lnTo>
                      <a:pt x="18518" y="40875"/>
                    </a:lnTo>
                    <a:cubicBezTo>
                      <a:pt x="21228" y="43585"/>
                      <a:pt x="23938" y="43585"/>
                      <a:pt x="30261" y="43585"/>
                    </a:cubicBezTo>
                    <a:cubicBezTo>
                      <a:pt x="32971" y="43585"/>
                      <a:pt x="39295" y="40875"/>
                      <a:pt x="42004" y="40875"/>
                    </a:cubicBezTo>
                    <a:cubicBezTo>
                      <a:pt x="43811" y="34552"/>
                      <a:pt x="43811" y="25519"/>
                      <a:pt x="38391" y="2009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1" name="Freeform 120">
                <a:extLst>
                  <a:ext uri="{FF2B5EF4-FFF2-40B4-BE49-F238E27FC236}">
                    <a16:creationId xmlns:a16="http://schemas.microsoft.com/office/drawing/2014/main" id="{D45FB751-1468-D857-4DE0-BED62E8B94B9}"/>
                  </a:ext>
                </a:extLst>
              </p:cNvPr>
              <p:cNvSpPr/>
              <p:nvPr/>
            </p:nvSpPr>
            <p:spPr>
              <a:xfrm>
                <a:off x="7617572" y="5390644"/>
                <a:ext cx="43724" cy="43585"/>
              </a:xfrm>
              <a:custGeom>
                <a:avLst/>
                <a:gdLst>
                  <a:gd name="connsiteX0" fmla="*/ 38391 w 43724"/>
                  <a:gd name="connsiteY0" fmla="*/ 4743 h 43585"/>
                  <a:gd name="connsiteX1" fmla="*/ 18518 w 43724"/>
                  <a:gd name="connsiteY1" fmla="*/ 4743 h 43585"/>
                  <a:gd name="connsiteX2" fmla="*/ 4065 w 43724"/>
                  <a:gd name="connsiteY2" fmla="*/ 20099 h 43585"/>
                  <a:gd name="connsiteX3" fmla="*/ 4065 w 43724"/>
                  <a:gd name="connsiteY3" fmla="*/ 40875 h 43585"/>
                  <a:gd name="connsiteX4" fmla="*/ 15808 w 43724"/>
                  <a:gd name="connsiteY4" fmla="*/ 43585 h 43585"/>
                  <a:gd name="connsiteX5" fmla="*/ 27551 w 43724"/>
                  <a:gd name="connsiteY5" fmla="*/ 40875 h 43585"/>
                  <a:gd name="connsiteX6" fmla="*/ 42005 w 43724"/>
                  <a:gd name="connsiteY6" fmla="*/ 25519 h 43585"/>
                  <a:gd name="connsiteX7" fmla="*/ 38391 w 43724"/>
                  <a:gd name="connsiteY7" fmla="*/ 4743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24" h="43585">
                    <a:moveTo>
                      <a:pt x="38391" y="4743"/>
                    </a:moveTo>
                    <a:cubicBezTo>
                      <a:pt x="32972" y="-1581"/>
                      <a:pt x="23938" y="-1581"/>
                      <a:pt x="18518" y="4743"/>
                    </a:cubicBezTo>
                    <a:lnTo>
                      <a:pt x="4065" y="20099"/>
                    </a:lnTo>
                    <a:cubicBezTo>
                      <a:pt x="-1355" y="26422"/>
                      <a:pt x="-1355" y="35456"/>
                      <a:pt x="4065" y="40875"/>
                    </a:cubicBezTo>
                    <a:cubicBezTo>
                      <a:pt x="6775" y="43585"/>
                      <a:pt x="9485" y="43585"/>
                      <a:pt x="15808" y="43585"/>
                    </a:cubicBezTo>
                    <a:cubicBezTo>
                      <a:pt x="18518" y="43585"/>
                      <a:pt x="24841" y="43585"/>
                      <a:pt x="27551" y="40875"/>
                    </a:cubicBezTo>
                    <a:lnTo>
                      <a:pt x="42005" y="25519"/>
                    </a:lnTo>
                    <a:cubicBezTo>
                      <a:pt x="44715" y="22809"/>
                      <a:pt x="44715" y="11066"/>
                      <a:pt x="38391" y="4743"/>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grpSp>
        <p:nvGrpSpPr>
          <p:cNvPr id="137" name="Group 136">
            <a:extLst>
              <a:ext uri="{FF2B5EF4-FFF2-40B4-BE49-F238E27FC236}">
                <a16:creationId xmlns:a16="http://schemas.microsoft.com/office/drawing/2014/main" id="{8384C6AC-6D99-9AC1-496F-4DB4C8609A24}"/>
              </a:ext>
            </a:extLst>
          </p:cNvPr>
          <p:cNvGrpSpPr/>
          <p:nvPr/>
        </p:nvGrpSpPr>
        <p:grpSpPr>
          <a:xfrm>
            <a:off x="2473543" y="5407146"/>
            <a:ext cx="469031" cy="468571"/>
            <a:chOff x="10376768" y="2334933"/>
            <a:chExt cx="920484" cy="919581"/>
          </a:xfrm>
        </p:grpSpPr>
        <p:sp>
          <p:nvSpPr>
            <p:cNvPr id="138" name="Freeform 137">
              <a:extLst>
                <a:ext uri="{FF2B5EF4-FFF2-40B4-BE49-F238E27FC236}">
                  <a16:creationId xmlns:a16="http://schemas.microsoft.com/office/drawing/2014/main" id="{E53DB1E6-AA88-3F37-7D02-910926883B0C}"/>
                </a:ext>
              </a:extLst>
            </p:cNvPr>
            <p:cNvSpPr/>
            <p:nvPr/>
          </p:nvSpPr>
          <p:spPr>
            <a:xfrm>
              <a:off x="11105749" y="2358419"/>
              <a:ext cx="171631" cy="171631"/>
            </a:xfrm>
            <a:custGeom>
              <a:avLst/>
              <a:gdLst>
                <a:gd name="connsiteX0" fmla="*/ 81299 w 171631"/>
                <a:gd name="connsiteY0" fmla="*/ 0 h 171631"/>
                <a:gd name="connsiteX1" fmla="*/ 171631 w 171631"/>
                <a:gd name="connsiteY1" fmla="*/ 90332 h 171631"/>
                <a:gd name="connsiteX2" fmla="*/ 145435 w 171631"/>
                <a:gd name="connsiteY2" fmla="*/ 153565 h 171631"/>
                <a:gd name="connsiteX3" fmla="*/ 127368 w 171631"/>
                <a:gd name="connsiteY3" fmla="*/ 171631 h 171631"/>
                <a:gd name="connsiteX4" fmla="*/ 0 w 171631"/>
                <a:gd name="connsiteY4" fmla="*/ 44263 h 171631"/>
                <a:gd name="connsiteX5" fmla="*/ 18066 w 171631"/>
                <a:gd name="connsiteY5" fmla="*/ 26197 h 171631"/>
                <a:gd name="connsiteX6" fmla="*/ 81299 w 171631"/>
                <a:gd name="connsiteY6" fmla="*/ 0 h 171631"/>
                <a:gd name="connsiteX7" fmla="*/ 81299 w 171631"/>
                <a:gd name="connsiteY7" fmla="*/ 0 h 1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631" h="171631">
                  <a:moveTo>
                    <a:pt x="81299" y="0"/>
                  </a:moveTo>
                  <a:cubicBezTo>
                    <a:pt x="130982" y="0"/>
                    <a:pt x="171631" y="40649"/>
                    <a:pt x="171631" y="90332"/>
                  </a:cubicBezTo>
                  <a:cubicBezTo>
                    <a:pt x="171631" y="114722"/>
                    <a:pt x="162598" y="137305"/>
                    <a:pt x="145435" y="153565"/>
                  </a:cubicBezTo>
                  <a:lnTo>
                    <a:pt x="127368" y="171631"/>
                  </a:lnTo>
                  <a:lnTo>
                    <a:pt x="0" y="44263"/>
                  </a:lnTo>
                  <a:lnTo>
                    <a:pt x="18066" y="26197"/>
                  </a:lnTo>
                  <a:cubicBezTo>
                    <a:pt x="35229" y="9033"/>
                    <a:pt x="57812" y="0"/>
                    <a:pt x="81299" y="0"/>
                  </a:cubicBezTo>
                  <a:lnTo>
                    <a:pt x="81299" y="0"/>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9" name="Freeform 138">
              <a:extLst>
                <a:ext uri="{FF2B5EF4-FFF2-40B4-BE49-F238E27FC236}">
                  <a16:creationId xmlns:a16="http://schemas.microsoft.com/office/drawing/2014/main" id="{B687E2B7-3874-B8FA-D59C-C720158ED345}"/>
                </a:ext>
              </a:extLst>
            </p:cNvPr>
            <p:cNvSpPr/>
            <p:nvPr/>
          </p:nvSpPr>
          <p:spPr>
            <a:xfrm>
              <a:off x="10773326" y="2554440"/>
              <a:ext cx="311645" cy="486890"/>
            </a:xfrm>
            <a:custGeom>
              <a:avLst/>
              <a:gdLst>
                <a:gd name="connsiteX0" fmla="*/ 311646 w 311645"/>
                <a:gd name="connsiteY0" fmla="*/ 233960 h 486890"/>
                <a:gd name="connsiteX1" fmla="*/ 231251 w 311645"/>
                <a:gd name="connsiteY1" fmla="*/ 389332 h 486890"/>
                <a:gd name="connsiteX2" fmla="*/ 157178 w 311645"/>
                <a:gd name="connsiteY2" fmla="*/ 486890 h 486890"/>
                <a:gd name="connsiteX3" fmla="*/ 148145 w 311645"/>
                <a:gd name="connsiteY3" fmla="*/ 485987 h 486890"/>
                <a:gd name="connsiteX4" fmla="*/ 88526 w 311645"/>
                <a:gd name="connsiteY4" fmla="*/ 485987 h 486890"/>
                <a:gd name="connsiteX5" fmla="*/ 88526 w 311645"/>
                <a:gd name="connsiteY5" fmla="*/ 411915 h 486890"/>
                <a:gd name="connsiteX6" fmla="*/ 44263 w 311645"/>
                <a:gd name="connsiteY6" fmla="*/ 367652 h 486890"/>
                <a:gd name="connsiteX7" fmla="*/ 14453 w 311645"/>
                <a:gd name="connsiteY7" fmla="*/ 367652 h 486890"/>
                <a:gd name="connsiteX8" fmla="*/ 0 w 311645"/>
                <a:gd name="connsiteY8" fmla="*/ 353199 h 486890"/>
                <a:gd name="connsiteX9" fmla="*/ 14453 w 311645"/>
                <a:gd name="connsiteY9" fmla="*/ 338746 h 486890"/>
                <a:gd name="connsiteX10" fmla="*/ 162598 w 311645"/>
                <a:gd name="connsiteY10" fmla="*/ 338746 h 486890"/>
                <a:gd name="connsiteX11" fmla="*/ 206861 w 311645"/>
                <a:gd name="connsiteY11" fmla="*/ 294483 h 486890"/>
                <a:gd name="connsiteX12" fmla="*/ 162598 w 311645"/>
                <a:gd name="connsiteY12" fmla="*/ 250220 h 486890"/>
                <a:gd name="connsiteX13" fmla="*/ 44263 w 311645"/>
                <a:gd name="connsiteY13" fmla="*/ 250220 h 486890"/>
                <a:gd name="connsiteX14" fmla="*/ 29810 w 311645"/>
                <a:gd name="connsiteY14" fmla="*/ 235767 h 486890"/>
                <a:gd name="connsiteX15" fmla="*/ 29810 w 311645"/>
                <a:gd name="connsiteY15" fmla="*/ 191504 h 486890"/>
                <a:gd name="connsiteX16" fmla="*/ 103882 w 311645"/>
                <a:gd name="connsiteY16" fmla="*/ 191504 h 486890"/>
                <a:gd name="connsiteX17" fmla="*/ 177954 w 311645"/>
                <a:gd name="connsiteY17" fmla="*/ 117432 h 486890"/>
                <a:gd name="connsiteX18" fmla="*/ 103882 w 311645"/>
                <a:gd name="connsiteY18" fmla="*/ 43359 h 486890"/>
                <a:gd name="connsiteX19" fmla="*/ 102979 w 311645"/>
                <a:gd name="connsiteY19" fmla="*/ 43359 h 486890"/>
                <a:gd name="connsiteX20" fmla="*/ 103882 w 311645"/>
                <a:gd name="connsiteY20" fmla="*/ 28003 h 486890"/>
                <a:gd name="connsiteX21" fmla="*/ 100269 w 311645"/>
                <a:gd name="connsiteY21" fmla="*/ 0 h 486890"/>
                <a:gd name="connsiteX22" fmla="*/ 311646 w 311645"/>
                <a:gd name="connsiteY22" fmla="*/ 233960 h 486890"/>
                <a:gd name="connsiteX23" fmla="*/ 311646 w 311645"/>
                <a:gd name="connsiteY23" fmla="*/ 233960 h 48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645" h="486890">
                  <a:moveTo>
                    <a:pt x="311646" y="233960"/>
                  </a:moveTo>
                  <a:cubicBezTo>
                    <a:pt x="311646" y="310743"/>
                    <a:pt x="272803" y="348682"/>
                    <a:pt x="231251" y="389332"/>
                  </a:cubicBezTo>
                  <a:cubicBezTo>
                    <a:pt x="203247" y="417335"/>
                    <a:pt x="173438" y="445337"/>
                    <a:pt x="157178" y="486890"/>
                  </a:cubicBezTo>
                  <a:cubicBezTo>
                    <a:pt x="154468" y="485987"/>
                    <a:pt x="151758" y="485987"/>
                    <a:pt x="148145" y="485987"/>
                  </a:cubicBezTo>
                  <a:lnTo>
                    <a:pt x="88526" y="485987"/>
                  </a:lnTo>
                  <a:lnTo>
                    <a:pt x="88526" y="411915"/>
                  </a:lnTo>
                  <a:cubicBezTo>
                    <a:pt x="88526" y="387525"/>
                    <a:pt x="68653" y="367652"/>
                    <a:pt x="44263" y="367652"/>
                  </a:cubicBezTo>
                  <a:lnTo>
                    <a:pt x="14453" y="367652"/>
                  </a:lnTo>
                  <a:cubicBezTo>
                    <a:pt x="6323" y="367652"/>
                    <a:pt x="0" y="361329"/>
                    <a:pt x="0" y="353199"/>
                  </a:cubicBezTo>
                  <a:cubicBezTo>
                    <a:pt x="0" y="345069"/>
                    <a:pt x="6323" y="338746"/>
                    <a:pt x="14453" y="338746"/>
                  </a:cubicBezTo>
                  <a:lnTo>
                    <a:pt x="162598" y="338746"/>
                  </a:lnTo>
                  <a:cubicBezTo>
                    <a:pt x="186988" y="338746"/>
                    <a:pt x="206861" y="318872"/>
                    <a:pt x="206861" y="294483"/>
                  </a:cubicBezTo>
                  <a:cubicBezTo>
                    <a:pt x="206861" y="270093"/>
                    <a:pt x="186988" y="250220"/>
                    <a:pt x="162598" y="250220"/>
                  </a:cubicBezTo>
                  <a:lnTo>
                    <a:pt x="44263" y="250220"/>
                  </a:lnTo>
                  <a:cubicBezTo>
                    <a:pt x="36133" y="250220"/>
                    <a:pt x="29810" y="243897"/>
                    <a:pt x="29810" y="235767"/>
                  </a:cubicBezTo>
                  <a:lnTo>
                    <a:pt x="29810" y="191504"/>
                  </a:lnTo>
                  <a:lnTo>
                    <a:pt x="103882" y="191504"/>
                  </a:lnTo>
                  <a:cubicBezTo>
                    <a:pt x="144531" y="191504"/>
                    <a:pt x="177954" y="158081"/>
                    <a:pt x="177954" y="117432"/>
                  </a:cubicBezTo>
                  <a:cubicBezTo>
                    <a:pt x="177954" y="76782"/>
                    <a:pt x="144531" y="43359"/>
                    <a:pt x="103882" y="43359"/>
                  </a:cubicBezTo>
                  <a:cubicBezTo>
                    <a:pt x="103882" y="43359"/>
                    <a:pt x="102979" y="43359"/>
                    <a:pt x="102979" y="43359"/>
                  </a:cubicBezTo>
                  <a:cubicBezTo>
                    <a:pt x="103882" y="38843"/>
                    <a:pt x="103882" y="33423"/>
                    <a:pt x="103882" y="28003"/>
                  </a:cubicBezTo>
                  <a:cubicBezTo>
                    <a:pt x="103882" y="18066"/>
                    <a:pt x="102979" y="9033"/>
                    <a:pt x="100269" y="0"/>
                  </a:cubicBezTo>
                  <a:cubicBezTo>
                    <a:pt x="218604" y="11743"/>
                    <a:pt x="311646" y="112915"/>
                    <a:pt x="311646" y="233960"/>
                  </a:cubicBezTo>
                  <a:lnTo>
                    <a:pt x="311646" y="233960"/>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nvGrpSpPr>
            <p:cNvPr id="140" name="Graphic 2">
              <a:extLst>
                <a:ext uri="{FF2B5EF4-FFF2-40B4-BE49-F238E27FC236}">
                  <a16:creationId xmlns:a16="http://schemas.microsoft.com/office/drawing/2014/main" id="{68EDC343-0EF3-8B43-2755-6578DFF62C8E}"/>
                </a:ext>
              </a:extLst>
            </p:cNvPr>
            <p:cNvGrpSpPr/>
            <p:nvPr/>
          </p:nvGrpSpPr>
          <p:grpSpPr>
            <a:xfrm>
              <a:off x="10376768" y="2334933"/>
              <a:ext cx="920484" cy="919581"/>
              <a:chOff x="10376768" y="2334933"/>
              <a:chExt cx="920484" cy="919581"/>
            </a:xfrm>
            <a:solidFill>
              <a:srgbClr val="010101"/>
            </a:solidFill>
          </p:grpSpPr>
          <p:sp>
            <p:nvSpPr>
              <p:cNvPr id="141" name="Freeform 140">
                <a:extLst>
                  <a:ext uri="{FF2B5EF4-FFF2-40B4-BE49-F238E27FC236}">
                    <a16:creationId xmlns:a16="http://schemas.microsoft.com/office/drawing/2014/main" id="{88AD8E99-7E46-0E75-C307-2D59D69D8A9A}"/>
                  </a:ext>
                </a:extLst>
              </p:cNvPr>
              <p:cNvSpPr/>
              <p:nvPr/>
            </p:nvSpPr>
            <p:spPr>
              <a:xfrm>
                <a:off x="11043419" y="2944675"/>
                <a:ext cx="88525" cy="88525"/>
              </a:xfrm>
              <a:custGeom>
                <a:avLst/>
                <a:gdLst>
                  <a:gd name="connsiteX0" fmla="*/ 44263 w 88525"/>
                  <a:gd name="connsiteY0" fmla="*/ 88525 h 88525"/>
                  <a:gd name="connsiteX1" fmla="*/ 88525 w 88525"/>
                  <a:gd name="connsiteY1" fmla="*/ 44263 h 88525"/>
                  <a:gd name="connsiteX2" fmla="*/ 44263 w 88525"/>
                  <a:gd name="connsiteY2" fmla="*/ 0 h 88525"/>
                  <a:gd name="connsiteX3" fmla="*/ 0 w 88525"/>
                  <a:gd name="connsiteY3" fmla="*/ 44263 h 88525"/>
                  <a:gd name="connsiteX4" fmla="*/ 44263 w 88525"/>
                  <a:gd name="connsiteY4" fmla="*/ 88525 h 88525"/>
                  <a:gd name="connsiteX5" fmla="*/ 44263 w 88525"/>
                  <a:gd name="connsiteY5" fmla="*/ 28906 h 88525"/>
                  <a:gd name="connsiteX6" fmla="*/ 58716 w 88525"/>
                  <a:gd name="connsiteY6" fmla="*/ 43359 h 88525"/>
                  <a:gd name="connsiteX7" fmla="*/ 44263 w 88525"/>
                  <a:gd name="connsiteY7" fmla="*/ 57813 h 88525"/>
                  <a:gd name="connsiteX8" fmla="*/ 29809 w 88525"/>
                  <a:gd name="connsiteY8" fmla="*/ 43359 h 88525"/>
                  <a:gd name="connsiteX9" fmla="*/ 44263 w 88525"/>
                  <a:gd name="connsiteY9" fmla="*/ 28906 h 8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525" h="88525">
                    <a:moveTo>
                      <a:pt x="44263" y="88525"/>
                    </a:moveTo>
                    <a:cubicBezTo>
                      <a:pt x="68652" y="88525"/>
                      <a:pt x="88525" y="68652"/>
                      <a:pt x="88525" y="44263"/>
                    </a:cubicBezTo>
                    <a:cubicBezTo>
                      <a:pt x="88525" y="19873"/>
                      <a:pt x="68652" y="0"/>
                      <a:pt x="44263" y="0"/>
                    </a:cubicBezTo>
                    <a:cubicBezTo>
                      <a:pt x="19873" y="0"/>
                      <a:pt x="0" y="19873"/>
                      <a:pt x="0" y="44263"/>
                    </a:cubicBezTo>
                    <a:cubicBezTo>
                      <a:pt x="0" y="68652"/>
                      <a:pt x="19873" y="88525"/>
                      <a:pt x="44263" y="88525"/>
                    </a:cubicBezTo>
                    <a:close/>
                    <a:moveTo>
                      <a:pt x="44263" y="28906"/>
                    </a:moveTo>
                    <a:cubicBezTo>
                      <a:pt x="52393" y="28906"/>
                      <a:pt x="58716" y="35230"/>
                      <a:pt x="58716" y="43359"/>
                    </a:cubicBezTo>
                    <a:cubicBezTo>
                      <a:pt x="58716" y="51489"/>
                      <a:pt x="52393" y="57813"/>
                      <a:pt x="44263" y="57813"/>
                    </a:cubicBezTo>
                    <a:cubicBezTo>
                      <a:pt x="36133" y="57813"/>
                      <a:pt x="29809" y="51489"/>
                      <a:pt x="29809" y="43359"/>
                    </a:cubicBezTo>
                    <a:cubicBezTo>
                      <a:pt x="29809" y="35230"/>
                      <a:pt x="36133" y="28906"/>
                      <a:pt x="44263" y="28906"/>
                    </a:cubicBez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2" name="Freeform 141">
                <a:extLst>
                  <a:ext uri="{FF2B5EF4-FFF2-40B4-BE49-F238E27FC236}">
                    <a16:creationId xmlns:a16="http://schemas.microsoft.com/office/drawing/2014/main" id="{ADDDB7C5-15D9-E6D9-2C2A-0B5F66D72431}"/>
                  </a:ext>
                </a:extLst>
              </p:cNvPr>
              <p:cNvSpPr/>
              <p:nvPr/>
            </p:nvSpPr>
            <p:spPr>
              <a:xfrm>
                <a:off x="10376768" y="2334933"/>
                <a:ext cx="920484" cy="919581"/>
              </a:xfrm>
              <a:custGeom>
                <a:avLst/>
                <a:gdLst>
                  <a:gd name="connsiteX0" fmla="*/ 861768 w 920484"/>
                  <a:gd name="connsiteY0" fmla="*/ 590772 h 919581"/>
                  <a:gd name="connsiteX1" fmla="*/ 868092 w 920484"/>
                  <a:gd name="connsiteY1" fmla="*/ 559156 h 919581"/>
                  <a:gd name="connsiteX2" fmla="*/ 889772 w 920484"/>
                  <a:gd name="connsiteY2" fmla="*/ 537476 h 919581"/>
                  <a:gd name="connsiteX3" fmla="*/ 826539 w 920484"/>
                  <a:gd name="connsiteY3" fmla="*/ 474244 h 919581"/>
                  <a:gd name="connsiteX4" fmla="*/ 804859 w 920484"/>
                  <a:gd name="connsiteY4" fmla="*/ 495924 h 919581"/>
                  <a:gd name="connsiteX5" fmla="*/ 773243 w 920484"/>
                  <a:gd name="connsiteY5" fmla="*/ 501343 h 919581"/>
                  <a:gd name="connsiteX6" fmla="*/ 756080 w 920484"/>
                  <a:gd name="connsiteY6" fmla="*/ 475147 h 919581"/>
                  <a:gd name="connsiteX7" fmla="*/ 756080 w 920484"/>
                  <a:gd name="connsiteY7" fmla="*/ 444434 h 919581"/>
                  <a:gd name="connsiteX8" fmla="*/ 725367 w 920484"/>
                  <a:gd name="connsiteY8" fmla="*/ 444434 h 919581"/>
                  <a:gd name="connsiteX9" fmla="*/ 711817 w 920484"/>
                  <a:gd name="connsiteY9" fmla="*/ 375782 h 919581"/>
                  <a:gd name="connsiteX10" fmla="*/ 883448 w 920484"/>
                  <a:gd name="connsiteY10" fmla="*/ 204150 h 919581"/>
                  <a:gd name="connsiteX11" fmla="*/ 918678 w 920484"/>
                  <a:gd name="connsiteY11" fmla="*/ 119239 h 919581"/>
                  <a:gd name="connsiteX12" fmla="*/ 799440 w 920484"/>
                  <a:gd name="connsiteY12" fmla="*/ 0 h 919581"/>
                  <a:gd name="connsiteX13" fmla="*/ 714527 w 920484"/>
                  <a:gd name="connsiteY13" fmla="*/ 35230 h 919581"/>
                  <a:gd name="connsiteX14" fmla="*/ 542896 w 920484"/>
                  <a:gd name="connsiteY14" fmla="*/ 206861 h 919581"/>
                  <a:gd name="connsiteX15" fmla="*/ 473340 w 920484"/>
                  <a:gd name="connsiteY15" fmla="*/ 194214 h 919581"/>
                  <a:gd name="connsiteX16" fmla="*/ 370362 w 920484"/>
                  <a:gd name="connsiteY16" fmla="*/ 134595 h 919581"/>
                  <a:gd name="connsiteX17" fmla="*/ 337842 w 920484"/>
                  <a:gd name="connsiteY17" fmla="*/ 139112 h 919581"/>
                  <a:gd name="connsiteX18" fmla="*/ 207764 w 920484"/>
                  <a:gd name="connsiteY18" fmla="*/ 60523 h 919581"/>
                  <a:gd name="connsiteX19" fmla="*/ 59619 w 920484"/>
                  <a:gd name="connsiteY19" fmla="*/ 208667 h 919581"/>
                  <a:gd name="connsiteX20" fmla="*/ 63233 w 920484"/>
                  <a:gd name="connsiteY20" fmla="*/ 242090 h 919581"/>
                  <a:gd name="connsiteX21" fmla="*/ 0 w 920484"/>
                  <a:gd name="connsiteY21" fmla="*/ 327002 h 919581"/>
                  <a:gd name="connsiteX22" fmla="*/ 88525 w 920484"/>
                  <a:gd name="connsiteY22" fmla="*/ 415528 h 919581"/>
                  <a:gd name="connsiteX23" fmla="*/ 196021 w 920484"/>
                  <a:gd name="connsiteY23" fmla="*/ 415528 h 919581"/>
                  <a:gd name="connsiteX24" fmla="*/ 192407 w 920484"/>
                  <a:gd name="connsiteY24" fmla="*/ 459791 h 919581"/>
                  <a:gd name="connsiteX25" fmla="*/ 207764 w 920484"/>
                  <a:gd name="connsiteY25" fmla="*/ 541993 h 919581"/>
                  <a:gd name="connsiteX26" fmla="*/ 75879 w 920484"/>
                  <a:gd name="connsiteY26" fmla="*/ 673878 h 919581"/>
                  <a:gd name="connsiteX27" fmla="*/ 2710 w 920484"/>
                  <a:gd name="connsiteY27" fmla="*/ 865382 h 919581"/>
                  <a:gd name="connsiteX28" fmla="*/ 0 w 920484"/>
                  <a:gd name="connsiteY28" fmla="*/ 879835 h 919581"/>
                  <a:gd name="connsiteX29" fmla="*/ 39746 w 920484"/>
                  <a:gd name="connsiteY29" fmla="*/ 919581 h 919581"/>
                  <a:gd name="connsiteX30" fmla="*/ 54199 w 920484"/>
                  <a:gd name="connsiteY30" fmla="*/ 916871 h 919581"/>
                  <a:gd name="connsiteX31" fmla="*/ 245704 w 920484"/>
                  <a:gd name="connsiteY31" fmla="*/ 843702 h 919581"/>
                  <a:gd name="connsiteX32" fmla="*/ 342359 w 920484"/>
                  <a:gd name="connsiteY32" fmla="*/ 747047 h 919581"/>
                  <a:gd name="connsiteX33" fmla="*/ 341455 w 920484"/>
                  <a:gd name="connsiteY33" fmla="*/ 756983 h 919581"/>
                  <a:gd name="connsiteX34" fmla="*/ 353198 w 920484"/>
                  <a:gd name="connsiteY34" fmla="*/ 786793 h 919581"/>
                  <a:gd name="connsiteX35" fmla="*/ 341455 w 920484"/>
                  <a:gd name="connsiteY35" fmla="*/ 816603 h 919581"/>
                  <a:gd name="connsiteX36" fmla="*/ 374878 w 920484"/>
                  <a:gd name="connsiteY36" fmla="*/ 859059 h 919581"/>
                  <a:gd name="connsiteX37" fmla="*/ 460694 w 920484"/>
                  <a:gd name="connsiteY37" fmla="*/ 919581 h 919581"/>
                  <a:gd name="connsiteX38" fmla="*/ 546510 w 920484"/>
                  <a:gd name="connsiteY38" fmla="*/ 859059 h 919581"/>
                  <a:gd name="connsiteX39" fmla="*/ 579933 w 920484"/>
                  <a:gd name="connsiteY39" fmla="*/ 816603 h 919581"/>
                  <a:gd name="connsiteX40" fmla="*/ 579933 w 920484"/>
                  <a:gd name="connsiteY40" fmla="*/ 812989 h 919581"/>
                  <a:gd name="connsiteX41" fmla="*/ 597999 w 920484"/>
                  <a:gd name="connsiteY41" fmla="*/ 831056 h 919581"/>
                  <a:gd name="connsiteX42" fmla="*/ 619678 w 920484"/>
                  <a:gd name="connsiteY42" fmla="*/ 809376 h 919581"/>
                  <a:gd name="connsiteX43" fmla="*/ 651295 w 920484"/>
                  <a:gd name="connsiteY43" fmla="*/ 803956 h 919581"/>
                  <a:gd name="connsiteX44" fmla="*/ 668458 w 920484"/>
                  <a:gd name="connsiteY44" fmla="*/ 830153 h 919581"/>
                  <a:gd name="connsiteX45" fmla="*/ 668458 w 920484"/>
                  <a:gd name="connsiteY45" fmla="*/ 860865 h 919581"/>
                  <a:gd name="connsiteX46" fmla="*/ 756983 w 920484"/>
                  <a:gd name="connsiteY46" fmla="*/ 860865 h 919581"/>
                  <a:gd name="connsiteX47" fmla="*/ 756983 w 920484"/>
                  <a:gd name="connsiteY47" fmla="*/ 831056 h 919581"/>
                  <a:gd name="connsiteX48" fmla="*/ 775050 w 920484"/>
                  <a:gd name="connsiteY48" fmla="*/ 804859 h 919581"/>
                  <a:gd name="connsiteX49" fmla="*/ 805763 w 920484"/>
                  <a:gd name="connsiteY49" fmla="*/ 811183 h 919581"/>
                  <a:gd name="connsiteX50" fmla="*/ 827442 w 920484"/>
                  <a:gd name="connsiteY50" fmla="*/ 832863 h 919581"/>
                  <a:gd name="connsiteX51" fmla="*/ 890675 w 920484"/>
                  <a:gd name="connsiteY51" fmla="*/ 769630 h 919581"/>
                  <a:gd name="connsiteX52" fmla="*/ 868995 w 920484"/>
                  <a:gd name="connsiteY52" fmla="*/ 747950 h 919581"/>
                  <a:gd name="connsiteX53" fmla="*/ 863575 w 920484"/>
                  <a:gd name="connsiteY53" fmla="*/ 716334 h 919581"/>
                  <a:gd name="connsiteX54" fmla="*/ 889772 w 920484"/>
                  <a:gd name="connsiteY54" fmla="*/ 699171 h 919581"/>
                  <a:gd name="connsiteX55" fmla="*/ 920484 w 920484"/>
                  <a:gd name="connsiteY55" fmla="*/ 699171 h 919581"/>
                  <a:gd name="connsiteX56" fmla="*/ 920484 w 920484"/>
                  <a:gd name="connsiteY56" fmla="*/ 610645 h 919581"/>
                  <a:gd name="connsiteX57" fmla="*/ 889772 w 920484"/>
                  <a:gd name="connsiteY57" fmla="*/ 610645 h 919581"/>
                  <a:gd name="connsiteX58" fmla="*/ 861768 w 920484"/>
                  <a:gd name="connsiteY58" fmla="*/ 590772 h 919581"/>
                  <a:gd name="connsiteX59" fmla="*/ 861768 w 920484"/>
                  <a:gd name="connsiteY59" fmla="*/ 590772 h 919581"/>
                  <a:gd name="connsiteX60" fmla="*/ 639552 w 920484"/>
                  <a:gd name="connsiteY60" fmla="*/ 635035 h 919581"/>
                  <a:gd name="connsiteX61" fmla="*/ 685621 w 920484"/>
                  <a:gd name="connsiteY61" fmla="*/ 584449 h 919581"/>
                  <a:gd name="connsiteX62" fmla="*/ 710914 w 920484"/>
                  <a:gd name="connsiteY62" fmla="*/ 579933 h 919581"/>
                  <a:gd name="connsiteX63" fmla="*/ 784986 w 920484"/>
                  <a:gd name="connsiteY63" fmla="*/ 654005 h 919581"/>
                  <a:gd name="connsiteX64" fmla="*/ 710914 w 920484"/>
                  <a:gd name="connsiteY64" fmla="*/ 728077 h 919581"/>
                  <a:gd name="connsiteX65" fmla="*/ 636842 w 920484"/>
                  <a:gd name="connsiteY65" fmla="*/ 654005 h 919581"/>
                  <a:gd name="connsiteX66" fmla="*/ 639552 w 920484"/>
                  <a:gd name="connsiteY66" fmla="*/ 635035 h 919581"/>
                  <a:gd name="connsiteX67" fmla="*/ 639552 w 920484"/>
                  <a:gd name="connsiteY67" fmla="*/ 635035 h 919581"/>
                  <a:gd name="connsiteX68" fmla="*/ 657618 w 920484"/>
                  <a:gd name="connsiteY68" fmla="*/ 283643 h 919581"/>
                  <a:gd name="connsiteX69" fmla="*/ 726270 w 920484"/>
                  <a:gd name="connsiteY69" fmla="*/ 214990 h 919581"/>
                  <a:gd name="connsiteX70" fmla="*/ 779566 w 920484"/>
                  <a:gd name="connsiteY70" fmla="*/ 268287 h 919581"/>
                  <a:gd name="connsiteX71" fmla="*/ 700074 w 920484"/>
                  <a:gd name="connsiteY71" fmla="*/ 347779 h 919581"/>
                  <a:gd name="connsiteX72" fmla="*/ 657618 w 920484"/>
                  <a:gd name="connsiteY72" fmla="*/ 283643 h 919581"/>
                  <a:gd name="connsiteX73" fmla="*/ 672975 w 920484"/>
                  <a:gd name="connsiteY73" fmla="*/ 120142 h 919581"/>
                  <a:gd name="connsiteX74" fmla="*/ 696461 w 920484"/>
                  <a:gd name="connsiteY74" fmla="*/ 96656 h 919581"/>
                  <a:gd name="connsiteX75" fmla="*/ 823829 w 920484"/>
                  <a:gd name="connsiteY75" fmla="*/ 224024 h 919581"/>
                  <a:gd name="connsiteX76" fmla="*/ 800343 w 920484"/>
                  <a:gd name="connsiteY76" fmla="*/ 247510 h 919581"/>
                  <a:gd name="connsiteX77" fmla="*/ 672975 w 920484"/>
                  <a:gd name="connsiteY77" fmla="*/ 120142 h 919581"/>
                  <a:gd name="connsiteX78" fmla="*/ 799440 w 920484"/>
                  <a:gd name="connsiteY78" fmla="*/ 30713 h 919581"/>
                  <a:gd name="connsiteX79" fmla="*/ 889772 w 920484"/>
                  <a:gd name="connsiteY79" fmla="*/ 121045 h 919581"/>
                  <a:gd name="connsiteX80" fmla="*/ 863575 w 920484"/>
                  <a:gd name="connsiteY80" fmla="*/ 184278 h 919581"/>
                  <a:gd name="connsiteX81" fmla="*/ 845509 w 920484"/>
                  <a:gd name="connsiteY81" fmla="*/ 202344 h 919581"/>
                  <a:gd name="connsiteX82" fmla="*/ 718141 w 920484"/>
                  <a:gd name="connsiteY82" fmla="*/ 74976 h 919581"/>
                  <a:gd name="connsiteX83" fmla="*/ 736207 w 920484"/>
                  <a:gd name="connsiteY83" fmla="*/ 56909 h 919581"/>
                  <a:gd name="connsiteX84" fmla="*/ 799440 w 920484"/>
                  <a:gd name="connsiteY84" fmla="*/ 30713 h 919581"/>
                  <a:gd name="connsiteX85" fmla="*/ 799440 w 920484"/>
                  <a:gd name="connsiteY85" fmla="*/ 30713 h 919581"/>
                  <a:gd name="connsiteX86" fmla="*/ 652198 w 920484"/>
                  <a:gd name="connsiteY86" fmla="*/ 140918 h 919581"/>
                  <a:gd name="connsiteX87" fmla="*/ 705494 w 920484"/>
                  <a:gd name="connsiteY87" fmla="*/ 194214 h 919581"/>
                  <a:gd name="connsiteX88" fmla="*/ 636842 w 920484"/>
                  <a:gd name="connsiteY88" fmla="*/ 262866 h 919581"/>
                  <a:gd name="connsiteX89" fmla="*/ 572706 w 920484"/>
                  <a:gd name="connsiteY89" fmla="*/ 220411 h 919581"/>
                  <a:gd name="connsiteX90" fmla="*/ 652198 w 920484"/>
                  <a:gd name="connsiteY90" fmla="*/ 140918 h 919581"/>
                  <a:gd name="connsiteX91" fmla="*/ 696461 w 920484"/>
                  <a:gd name="connsiteY91" fmla="*/ 460694 h 919581"/>
                  <a:gd name="connsiteX92" fmla="*/ 616065 w 920484"/>
                  <a:gd name="connsiteY92" fmla="*/ 616065 h 919581"/>
                  <a:gd name="connsiteX93" fmla="*/ 541993 w 920484"/>
                  <a:gd name="connsiteY93" fmla="*/ 713624 h 919581"/>
                  <a:gd name="connsiteX94" fmla="*/ 532960 w 920484"/>
                  <a:gd name="connsiteY94" fmla="*/ 712721 h 919581"/>
                  <a:gd name="connsiteX95" fmla="*/ 473340 w 920484"/>
                  <a:gd name="connsiteY95" fmla="*/ 712721 h 919581"/>
                  <a:gd name="connsiteX96" fmla="*/ 473340 w 920484"/>
                  <a:gd name="connsiteY96" fmla="*/ 638648 h 919581"/>
                  <a:gd name="connsiteX97" fmla="*/ 429078 w 920484"/>
                  <a:gd name="connsiteY97" fmla="*/ 594385 h 919581"/>
                  <a:gd name="connsiteX98" fmla="*/ 399268 w 920484"/>
                  <a:gd name="connsiteY98" fmla="*/ 594385 h 919581"/>
                  <a:gd name="connsiteX99" fmla="*/ 384815 w 920484"/>
                  <a:gd name="connsiteY99" fmla="*/ 579933 h 919581"/>
                  <a:gd name="connsiteX100" fmla="*/ 399268 w 920484"/>
                  <a:gd name="connsiteY100" fmla="*/ 565479 h 919581"/>
                  <a:gd name="connsiteX101" fmla="*/ 547413 w 920484"/>
                  <a:gd name="connsiteY101" fmla="*/ 565479 h 919581"/>
                  <a:gd name="connsiteX102" fmla="*/ 591676 w 920484"/>
                  <a:gd name="connsiteY102" fmla="*/ 521217 h 919581"/>
                  <a:gd name="connsiteX103" fmla="*/ 547413 w 920484"/>
                  <a:gd name="connsiteY103" fmla="*/ 476954 h 919581"/>
                  <a:gd name="connsiteX104" fmla="*/ 429078 w 920484"/>
                  <a:gd name="connsiteY104" fmla="*/ 476954 h 919581"/>
                  <a:gd name="connsiteX105" fmla="*/ 414624 w 920484"/>
                  <a:gd name="connsiteY105" fmla="*/ 462501 h 919581"/>
                  <a:gd name="connsiteX106" fmla="*/ 414624 w 920484"/>
                  <a:gd name="connsiteY106" fmla="*/ 418238 h 919581"/>
                  <a:gd name="connsiteX107" fmla="*/ 488697 w 920484"/>
                  <a:gd name="connsiteY107" fmla="*/ 418238 h 919581"/>
                  <a:gd name="connsiteX108" fmla="*/ 562769 w 920484"/>
                  <a:gd name="connsiteY108" fmla="*/ 344165 h 919581"/>
                  <a:gd name="connsiteX109" fmla="*/ 488697 w 920484"/>
                  <a:gd name="connsiteY109" fmla="*/ 270093 h 919581"/>
                  <a:gd name="connsiteX110" fmla="*/ 487794 w 920484"/>
                  <a:gd name="connsiteY110" fmla="*/ 270093 h 919581"/>
                  <a:gd name="connsiteX111" fmla="*/ 488697 w 920484"/>
                  <a:gd name="connsiteY111" fmla="*/ 254737 h 919581"/>
                  <a:gd name="connsiteX112" fmla="*/ 485084 w 920484"/>
                  <a:gd name="connsiteY112" fmla="*/ 226733 h 919581"/>
                  <a:gd name="connsiteX113" fmla="*/ 696461 w 920484"/>
                  <a:gd name="connsiteY113" fmla="*/ 460694 h 919581"/>
                  <a:gd name="connsiteX114" fmla="*/ 696461 w 920484"/>
                  <a:gd name="connsiteY114" fmla="*/ 460694 h 919581"/>
                  <a:gd name="connsiteX115" fmla="*/ 370362 w 920484"/>
                  <a:gd name="connsiteY115" fmla="*/ 756983 h 919581"/>
                  <a:gd name="connsiteX116" fmla="*/ 384815 w 920484"/>
                  <a:gd name="connsiteY116" fmla="*/ 742530 h 919581"/>
                  <a:gd name="connsiteX117" fmla="*/ 532960 w 920484"/>
                  <a:gd name="connsiteY117" fmla="*/ 742530 h 919581"/>
                  <a:gd name="connsiteX118" fmla="*/ 547413 w 920484"/>
                  <a:gd name="connsiteY118" fmla="*/ 756983 h 919581"/>
                  <a:gd name="connsiteX119" fmla="*/ 532960 w 920484"/>
                  <a:gd name="connsiteY119" fmla="*/ 771437 h 919581"/>
                  <a:gd name="connsiteX120" fmla="*/ 384815 w 920484"/>
                  <a:gd name="connsiteY120" fmla="*/ 771437 h 919581"/>
                  <a:gd name="connsiteX121" fmla="*/ 370362 w 920484"/>
                  <a:gd name="connsiteY121" fmla="*/ 756983 h 919581"/>
                  <a:gd name="connsiteX122" fmla="*/ 184277 w 920484"/>
                  <a:gd name="connsiteY122" fmla="*/ 756983 h 919581"/>
                  <a:gd name="connsiteX123" fmla="*/ 293579 w 920484"/>
                  <a:gd name="connsiteY123" fmla="*/ 647682 h 919581"/>
                  <a:gd name="connsiteX124" fmla="*/ 341455 w 920484"/>
                  <a:gd name="connsiteY124" fmla="*/ 706398 h 919581"/>
                  <a:gd name="connsiteX125" fmla="*/ 237573 w 920484"/>
                  <a:gd name="connsiteY125" fmla="*/ 810279 h 919581"/>
                  <a:gd name="connsiteX126" fmla="*/ 184277 w 920484"/>
                  <a:gd name="connsiteY126" fmla="*/ 756983 h 919581"/>
                  <a:gd name="connsiteX127" fmla="*/ 29809 w 920484"/>
                  <a:gd name="connsiteY127" fmla="*/ 327906 h 919581"/>
                  <a:gd name="connsiteX128" fmla="*/ 89428 w 920484"/>
                  <a:gd name="connsiteY128" fmla="*/ 268287 h 919581"/>
                  <a:gd name="connsiteX129" fmla="*/ 149048 w 920484"/>
                  <a:gd name="connsiteY129" fmla="*/ 327906 h 919581"/>
                  <a:gd name="connsiteX130" fmla="*/ 178858 w 920484"/>
                  <a:gd name="connsiteY130" fmla="*/ 327906 h 919581"/>
                  <a:gd name="connsiteX131" fmla="*/ 93945 w 920484"/>
                  <a:gd name="connsiteY131" fmla="*/ 239380 h 919581"/>
                  <a:gd name="connsiteX132" fmla="*/ 90332 w 920484"/>
                  <a:gd name="connsiteY132" fmla="*/ 209571 h 919581"/>
                  <a:gd name="connsiteX133" fmla="*/ 208667 w 920484"/>
                  <a:gd name="connsiteY133" fmla="*/ 91235 h 919581"/>
                  <a:gd name="connsiteX134" fmla="*/ 311646 w 920484"/>
                  <a:gd name="connsiteY134" fmla="*/ 151758 h 919581"/>
                  <a:gd name="connsiteX135" fmla="*/ 253833 w 920484"/>
                  <a:gd name="connsiteY135" fmla="*/ 241187 h 919581"/>
                  <a:gd name="connsiteX136" fmla="*/ 208667 w 920484"/>
                  <a:gd name="connsiteY136" fmla="*/ 298999 h 919581"/>
                  <a:gd name="connsiteX137" fmla="*/ 238477 w 920484"/>
                  <a:gd name="connsiteY137" fmla="*/ 298999 h 919581"/>
                  <a:gd name="connsiteX138" fmla="*/ 268287 w 920484"/>
                  <a:gd name="connsiteY138" fmla="*/ 269190 h 919581"/>
                  <a:gd name="connsiteX139" fmla="*/ 298096 w 920484"/>
                  <a:gd name="connsiteY139" fmla="*/ 298999 h 919581"/>
                  <a:gd name="connsiteX140" fmla="*/ 327906 w 920484"/>
                  <a:gd name="connsiteY140" fmla="*/ 298999 h 919581"/>
                  <a:gd name="connsiteX141" fmla="*/ 284546 w 920484"/>
                  <a:gd name="connsiteY141" fmla="*/ 242090 h 919581"/>
                  <a:gd name="connsiteX142" fmla="*/ 372169 w 920484"/>
                  <a:gd name="connsiteY142" fmla="*/ 165308 h 919581"/>
                  <a:gd name="connsiteX143" fmla="*/ 460694 w 920484"/>
                  <a:gd name="connsiteY143" fmla="*/ 253833 h 919581"/>
                  <a:gd name="connsiteX144" fmla="*/ 457080 w 920484"/>
                  <a:gd name="connsiteY144" fmla="*/ 276416 h 919581"/>
                  <a:gd name="connsiteX145" fmla="*/ 415528 w 920484"/>
                  <a:gd name="connsiteY145" fmla="*/ 342359 h 919581"/>
                  <a:gd name="connsiteX146" fmla="*/ 445337 w 920484"/>
                  <a:gd name="connsiteY146" fmla="*/ 342359 h 919581"/>
                  <a:gd name="connsiteX147" fmla="*/ 489600 w 920484"/>
                  <a:gd name="connsiteY147" fmla="*/ 298096 h 919581"/>
                  <a:gd name="connsiteX148" fmla="*/ 533863 w 920484"/>
                  <a:gd name="connsiteY148" fmla="*/ 342359 h 919581"/>
                  <a:gd name="connsiteX149" fmla="*/ 489600 w 920484"/>
                  <a:gd name="connsiteY149" fmla="*/ 386621 h 919581"/>
                  <a:gd name="connsiteX150" fmla="*/ 88525 w 920484"/>
                  <a:gd name="connsiteY150" fmla="*/ 386621 h 919581"/>
                  <a:gd name="connsiteX151" fmla="*/ 29809 w 920484"/>
                  <a:gd name="connsiteY151" fmla="*/ 327906 h 919581"/>
                  <a:gd name="connsiteX152" fmla="*/ 384815 w 920484"/>
                  <a:gd name="connsiteY152" fmla="*/ 416431 h 919581"/>
                  <a:gd name="connsiteX153" fmla="*/ 384815 w 920484"/>
                  <a:gd name="connsiteY153" fmla="*/ 460694 h 919581"/>
                  <a:gd name="connsiteX154" fmla="*/ 429078 w 920484"/>
                  <a:gd name="connsiteY154" fmla="*/ 504957 h 919581"/>
                  <a:gd name="connsiteX155" fmla="*/ 547413 w 920484"/>
                  <a:gd name="connsiteY155" fmla="*/ 504957 h 919581"/>
                  <a:gd name="connsiteX156" fmla="*/ 561866 w 920484"/>
                  <a:gd name="connsiteY156" fmla="*/ 519410 h 919581"/>
                  <a:gd name="connsiteX157" fmla="*/ 547413 w 920484"/>
                  <a:gd name="connsiteY157" fmla="*/ 533863 h 919581"/>
                  <a:gd name="connsiteX158" fmla="*/ 399268 w 920484"/>
                  <a:gd name="connsiteY158" fmla="*/ 533863 h 919581"/>
                  <a:gd name="connsiteX159" fmla="*/ 355005 w 920484"/>
                  <a:gd name="connsiteY159" fmla="*/ 578126 h 919581"/>
                  <a:gd name="connsiteX160" fmla="*/ 399268 w 920484"/>
                  <a:gd name="connsiteY160" fmla="*/ 622389 h 919581"/>
                  <a:gd name="connsiteX161" fmla="*/ 429078 w 920484"/>
                  <a:gd name="connsiteY161" fmla="*/ 622389 h 919581"/>
                  <a:gd name="connsiteX162" fmla="*/ 443531 w 920484"/>
                  <a:gd name="connsiteY162" fmla="*/ 636842 h 919581"/>
                  <a:gd name="connsiteX163" fmla="*/ 443531 w 920484"/>
                  <a:gd name="connsiteY163" fmla="*/ 710914 h 919581"/>
                  <a:gd name="connsiteX164" fmla="*/ 383912 w 920484"/>
                  <a:gd name="connsiteY164" fmla="*/ 710914 h 919581"/>
                  <a:gd name="connsiteX165" fmla="*/ 374878 w 920484"/>
                  <a:gd name="connsiteY165" fmla="*/ 711817 h 919581"/>
                  <a:gd name="connsiteX166" fmla="*/ 300806 w 920484"/>
                  <a:gd name="connsiteY166" fmla="*/ 614259 h 919581"/>
                  <a:gd name="connsiteX167" fmla="*/ 220410 w 920484"/>
                  <a:gd name="connsiteY167" fmla="*/ 458887 h 919581"/>
                  <a:gd name="connsiteX168" fmla="*/ 224927 w 920484"/>
                  <a:gd name="connsiteY168" fmla="*/ 414625 h 919581"/>
                  <a:gd name="connsiteX169" fmla="*/ 384815 w 920484"/>
                  <a:gd name="connsiteY169" fmla="*/ 414625 h 919581"/>
                  <a:gd name="connsiteX170" fmla="*/ 271900 w 920484"/>
                  <a:gd name="connsiteY170" fmla="*/ 627808 h 919581"/>
                  <a:gd name="connsiteX171" fmla="*/ 163501 w 920484"/>
                  <a:gd name="connsiteY171" fmla="*/ 736207 h 919581"/>
                  <a:gd name="connsiteX172" fmla="*/ 110205 w 920484"/>
                  <a:gd name="connsiteY172" fmla="*/ 682911 h 919581"/>
                  <a:gd name="connsiteX173" fmla="*/ 223121 w 920484"/>
                  <a:gd name="connsiteY173" fmla="*/ 569996 h 919581"/>
                  <a:gd name="connsiteX174" fmla="*/ 271900 w 920484"/>
                  <a:gd name="connsiteY174" fmla="*/ 627808 h 919581"/>
                  <a:gd name="connsiteX175" fmla="*/ 271900 w 920484"/>
                  <a:gd name="connsiteY175" fmla="*/ 627808 h 919581"/>
                  <a:gd name="connsiteX176" fmla="*/ 94849 w 920484"/>
                  <a:gd name="connsiteY176" fmla="*/ 710010 h 919581"/>
                  <a:gd name="connsiteX177" fmla="*/ 210474 w 920484"/>
                  <a:gd name="connsiteY177" fmla="*/ 825636 h 919581"/>
                  <a:gd name="connsiteX178" fmla="*/ 112012 w 920484"/>
                  <a:gd name="connsiteY178" fmla="*/ 863575 h 919581"/>
                  <a:gd name="connsiteX179" fmla="*/ 56909 w 920484"/>
                  <a:gd name="connsiteY179" fmla="*/ 808473 h 919581"/>
                  <a:gd name="connsiteX180" fmla="*/ 94849 w 920484"/>
                  <a:gd name="connsiteY180" fmla="*/ 710010 h 919581"/>
                  <a:gd name="connsiteX181" fmla="*/ 43359 w 920484"/>
                  <a:gd name="connsiteY181" fmla="*/ 889772 h 919581"/>
                  <a:gd name="connsiteX182" fmla="*/ 29809 w 920484"/>
                  <a:gd name="connsiteY182" fmla="*/ 879835 h 919581"/>
                  <a:gd name="connsiteX183" fmla="*/ 30713 w 920484"/>
                  <a:gd name="connsiteY183" fmla="*/ 876222 h 919581"/>
                  <a:gd name="connsiteX184" fmla="*/ 45166 w 920484"/>
                  <a:gd name="connsiteY184" fmla="*/ 837379 h 919581"/>
                  <a:gd name="connsiteX185" fmla="*/ 82202 w 920484"/>
                  <a:gd name="connsiteY185" fmla="*/ 874415 h 919581"/>
                  <a:gd name="connsiteX186" fmla="*/ 43359 w 920484"/>
                  <a:gd name="connsiteY186" fmla="*/ 889772 h 919581"/>
                  <a:gd name="connsiteX187" fmla="*/ 458887 w 920484"/>
                  <a:gd name="connsiteY187" fmla="*/ 890675 h 919581"/>
                  <a:gd name="connsiteX188" fmla="*/ 406495 w 920484"/>
                  <a:gd name="connsiteY188" fmla="*/ 860865 h 919581"/>
                  <a:gd name="connsiteX189" fmla="*/ 511280 w 920484"/>
                  <a:gd name="connsiteY189" fmla="*/ 860865 h 919581"/>
                  <a:gd name="connsiteX190" fmla="*/ 458887 w 920484"/>
                  <a:gd name="connsiteY190" fmla="*/ 890675 h 919581"/>
                  <a:gd name="connsiteX191" fmla="*/ 458887 w 920484"/>
                  <a:gd name="connsiteY191" fmla="*/ 890675 h 919581"/>
                  <a:gd name="connsiteX192" fmla="*/ 533863 w 920484"/>
                  <a:gd name="connsiteY192" fmla="*/ 831056 h 919581"/>
                  <a:gd name="connsiteX193" fmla="*/ 385718 w 920484"/>
                  <a:gd name="connsiteY193" fmla="*/ 831056 h 919581"/>
                  <a:gd name="connsiteX194" fmla="*/ 371265 w 920484"/>
                  <a:gd name="connsiteY194" fmla="*/ 816603 h 919581"/>
                  <a:gd name="connsiteX195" fmla="*/ 385718 w 920484"/>
                  <a:gd name="connsiteY195" fmla="*/ 802149 h 919581"/>
                  <a:gd name="connsiteX196" fmla="*/ 533863 w 920484"/>
                  <a:gd name="connsiteY196" fmla="*/ 802149 h 919581"/>
                  <a:gd name="connsiteX197" fmla="*/ 548316 w 920484"/>
                  <a:gd name="connsiteY197" fmla="*/ 816603 h 919581"/>
                  <a:gd name="connsiteX198" fmla="*/ 533863 w 920484"/>
                  <a:gd name="connsiteY198" fmla="*/ 831056 h 919581"/>
                  <a:gd name="connsiteX199" fmla="*/ 888868 w 920484"/>
                  <a:gd name="connsiteY199" fmla="*/ 668458 h 919581"/>
                  <a:gd name="connsiteX200" fmla="*/ 888868 w 920484"/>
                  <a:gd name="connsiteY200" fmla="*/ 668458 h 919581"/>
                  <a:gd name="connsiteX201" fmla="*/ 834669 w 920484"/>
                  <a:gd name="connsiteY201" fmla="*/ 704591 h 919581"/>
                  <a:gd name="connsiteX202" fmla="*/ 847315 w 920484"/>
                  <a:gd name="connsiteY202" fmla="*/ 767823 h 919581"/>
                  <a:gd name="connsiteX203" fmla="*/ 848219 w 920484"/>
                  <a:gd name="connsiteY203" fmla="*/ 768726 h 919581"/>
                  <a:gd name="connsiteX204" fmla="*/ 827442 w 920484"/>
                  <a:gd name="connsiteY204" fmla="*/ 789503 h 919581"/>
                  <a:gd name="connsiteX205" fmla="*/ 826539 w 920484"/>
                  <a:gd name="connsiteY205" fmla="*/ 788600 h 919581"/>
                  <a:gd name="connsiteX206" fmla="*/ 762403 w 920484"/>
                  <a:gd name="connsiteY206" fmla="*/ 775953 h 919581"/>
                  <a:gd name="connsiteX207" fmla="*/ 726270 w 920484"/>
                  <a:gd name="connsiteY207" fmla="*/ 829249 h 919581"/>
                  <a:gd name="connsiteX208" fmla="*/ 726270 w 920484"/>
                  <a:gd name="connsiteY208" fmla="*/ 830153 h 919581"/>
                  <a:gd name="connsiteX209" fmla="*/ 696461 w 920484"/>
                  <a:gd name="connsiteY209" fmla="*/ 830153 h 919581"/>
                  <a:gd name="connsiteX210" fmla="*/ 696461 w 920484"/>
                  <a:gd name="connsiteY210" fmla="*/ 831056 h 919581"/>
                  <a:gd name="connsiteX211" fmla="*/ 660328 w 920484"/>
                  <a:gd name="connsiteY211" fmla="*/ 776856 h 919581"/>
                  <a:gd name="connsiteX212" fmla="*/ 597095 w 920484"/>
                  <a:gd name="connsiteY212" fmla="*/ 789503 h 919581"/>
                  <a:gd name="connsiteX213" fmla="*/ 596192 w 920484"/>
                  <a:gd name="connsiteY213" fmla="*/ 790406 h 919581"/>
                  <a:gd name="connsiteX214" fmla="*/ 576319 w 920484"/>
                  <a:gd name="connsiteY214" fmla="*/ 770533 h 919581"/>
                  <a:gd name="connsiteX215" fmla="*/ 578126 w 920484"/>
                  <a:gd name="connsiteY215" fmla="*/ 757887 h 919581"/>
                  <a:gd name="connsiteX216" fmla="*/ 568189 w 920484"/>
                  <a:gd name="connsiteY216" fmla="*/ 729884 h 919581"/>
                  <a:gd name="connsiteX217" fmla="*/ 608838 w 920484"/>
                  <a:gd name="connsiteY217" fmla="*/ 666651 h 919581"/>
                  <a:gd name="connsiteX218" fmla="*/ 711817 w 920484"/>
                  <a:gd name="connsiteY218" fmla="*/ 757887 h 919581"/>
                  <a:gd name="connsiteX219" fmla="*/ 815699 w 920484"/>
                  <a:gd name="connsiteY219" fmla="*/ 654005 h 919581"/>
                  <a:gd name="connsiteX220" fmla="*/ 711817 w 920484"/>
                  <a:gd name="connsiteY220" fmla="*/ 550123 h 919581"/>
                  <a:gd name="connsiteX221" fmla="*/ 707301 w 920484"/>
                  <a:gd name="connsiteY221" fmla="*/ 550123 h 919581"/>
                  <a:gd name="connsiteX222" fmla="*/ 726270 w 920484"/>
                  <a:gd name="connsiteY222" fmla="*/ 476051 h 919581"/>
                  <a:gd name="connsiteX223" fmla="*/ 727174 w 920484"/>
                  <a:gd name="connsiteY223" fmla="*/ 476051 h 919581"/>
                  <a:gd name="connsiteX224" fmla="*/ 727174 w 920484"/>
                  <a:gd name="connsiteY224" fmla="*/ 476954 h 919581"/>
                  <a:gd name="connsiteX225" fmla="*/ 763307 w 920484"/>
                  <a:gd name="connsiteY225" fmla="*/ 531153 h 919581"/>
                  <a:gd name="connsiteX226" fmla="*/ 826539 w 920484"/>
                  <a:gd name="connsiteY226" fmla="*/ 518507 h 919581"/>
                  <a:gd name="connsiteX227" fmla="*/ 827442 w 920484"/>
                  <a:gd name="connsiteY227" fmla="*/ 517603 h 919581"/>
                  <a:gd name="connsiteX228" fmla="*/ 848219 w 920484"/>
                  <a:gd name="connsiteY228" fmla="*/ 538379 h 919581"/>
                  <a:gd name="connsiteX229" fmla="*/ 847315 w 920484"/>
                  <a:gd name="connsiteY229" fmla="*/ 539283 h 919581"/>
                  <a:gd name="connsiteX230" fmla="*/ 834669 w 920484"/>
                  <a:gd name="connsiteY230" fmla="*/ 603419 h 919581"/>
                  <a:gd name="connsiteX231" fmla="*/ 887965 w 920484"/>
                  <a:gd name="connsiteY231" fmla="*/ 639552 h 919581"/>
                  <a:gd name="connsiteX232" fmla="*/ 888868 w 920484"/>
                  <a:gd name="connsiteY232" fmla="*/ 639552 h 919581"/>
                  <a:gd name="connsiteX233" fmla="*/ 888868 w 920484"/>
                  <a:gd name="connsiteY233" fmla="*/ 668458 h 91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920484" h="919581">
                    <a:moveTo>
                      <a:pt x="861768" y="590772"/>
                    </a:moveTo>
                    <a:cubicBezTo>
                      <a:pt x="857252" y="579933"/>
                      <a:pt x="859962" y="568189"/>
                      <a:pt x="868092" y="559156"/>
                    </a:cubicBezTo>
                    <a:lnTo>
                      <a:pt x="889772" y="537476"/>
                    </a:lnTo>
                    <a:lnTo>
                      <a:pt x="826539" y="474244"/>
                    </a:lnTo>
                    <a:lnTo>
                      <a:pt x="804859" y="495924"/>
                    </a:lnTo>
                    <a:cubicBezTo>
                      <a:pt x="796730" y="504053"/>
                      <a:pt x="784083" y="506763"/>
                      <a:pt x="773243" y="501343"/>
                    </a:cubicBezTo>
                    <a:cubicBezTo>
                      <a:pt x="762403" y="496827"/>
                      <a:pt x="756080" y="486890"/>
                      <a:pt x="756080" y="475147"/>
                    </a:cubicBezTo>
                    <a:lnTo>
                      <a:pt x="756080" y="444434"/>
                    </a:lnTo>
                    <a:lnTo>
                      <a:pt x="725367" y="444434"/>
                    </a:lnTo>
                    <a:cubicBezTo>
                      <a:pt x="724464" y="420948"/>
                      <a:pt x="719947" y="397461"/>
                      <a:pt x="711817" y="375782"/>
                    </a:cubicBezTo>
                    <a:lnTo>
                      <a:pt x="883448" y="204150"/>
                    </a:lnTo>
                    <a:cubicBezTo>
                      <a:pt x="906031" y="181567"/>
                      <a:pt x="918678" y="151758"/>
                      <a:pt x="918678" y="119239"/>
                    </a:cubicBezTo>
                    <a:cubicBezTo>
                      <a:pt x="918678" y="53296"/>
                      <a:pt x="865382" y="0"/>
                      <a:pt x="799440" y="0"/>
                    </a:cubicBezTo>
                    <a:cubicBezTo>
                      <a:pt x="767823" y="0"/>
                      <a:pt x="737110" y="12647"/>
                      <a:pt x="714527" y="35230"/>
                    </a:cubicBezTo>
                    <a:lnTo>
                      <a:pt x="542896" y="206861"/>
                    </a:lnTo>
                    <a:cubicBezTo>
                      <a:pt x="520313" y="199634"/>
                      <a:pt x="496827" y="195117"/>
                      <a:pt x="473340" y="194214"/>
                    </a:cubicBezTo>
                    <a:cubicBezTo>
                      <a:pt x="452564" y="158081"/>
                      <a:pt x="414624" y="134595"/>
                      <a:pt x="370362" y="134595"/>
                    </a:cubicBezTo>
                    <a:cubicBezTo>
                      <a:pt x="359522" y="134595"/>
                      <a:pt x="347779" y="136401"/>
                      <a:pt x="337842" y="139112"/>
                    </a:cubicBezTo>
                    <a:cubicBezTo>
                      <a:pt x="312549" y="91235"/>
                      <a:pt x="262866" y="60523"/>
                      <a:pt x="207764" y="60523"/>
                    </a:cubicBezTo>
                    <a:cubicBezTo>
                      <a:pt x="126465" y="60523"/>
                      <a:pt x="59619" y="127368"/>
                      <a:pt x="59619" y="208667"/>
                    </a:cubicBezTo>
                    <a:cubicBezTo>
                      <a:pt x="59619" y="220411"/>
                      <a:pt x="61426" y="231250"/>
                      <a:pt x="63233" y="242090"/>
                    </a:cubicBezTo>
                    <a:cubicBezTo>
                      <a:pt x="27100" y="252930"/>
                      <a:pt x="0" y="287256"/>
                      <a:pt x="0" y="327002"/>
                    </a:cubicBezTo>
                    <a:cubicBezTo>
                      <a:pt x="0" y="375782"/>
                      <a:pt x="39746" y="415528"/>
                      <a:pt x="88525" y="415528"/>
                    </a:cubicBezTo>
                    <a:lnTo>
                      <a:pt x="196021" y="415528"/>
                    </a:lnTo>
                    <a:cubicBezTo>
                      <a:pt x="193310" y="429981"/>
                      <a:pt x="192407" y="445337"/>
                      <a:pt x="192407" y="459791"/>
                    </a:cubicBezTo>
                    <a:cubicBezTo>
                      <a:pt x="192407" y="492310"/>
                      <a:pt x="198731" y="518507"/>
                      <a:pt x="207764" y="541993"/>
                    </a:cubicBezTo>
                    <a:lnTo>
                      <a:pt x="75879" y="673878"/>
                    </a:lnTo>
                    <a:lnTo>
                      <a:pt x="2710" y="865382"/>
                    </a:lnTo>
                    <a:cubicBezTo>
                      <a:pt x="903" y="869898"/>
                      <a:pt x="0" y="874415"/>
                      <a:pt x="0" y="879835"/>
                    </a:cubicBezTo>
                    <a:cubicBezTo>
                      <a:pt x="0" y="901515"/>
                      <a:pt x="18066" y="919581"/>
                      <a:pt x="39746" y="919581"/>
                    </a:cubicBezTo>
                    <a:cubicBezTo>
                      <a:pt x="44262" y="919581"/>
                      <a:pt x="49683" y="918678"/>
                      <a:pt x="54199" y="916871"/>
                    </a:cubicBezTo>
                    <a:lnTo>
                      <a:pt x="245704" y="843702"/>
                    </a:lnTo>
                    <a:lnTo>
                      <a:pt x="342359" y="747047"/>
                    </a:lnTo>
                    <a:cubicBezTo>
                      <a:pt x="341455" y="750660"/>
                      <a:pt x="341455" y="753370"/>
                      <a:pt x="341455" y="756983"/>
                    </a:cubicBezTo>
                    <a:cubicBezTo>
                      <a:pt x="341455" y="768726"/>
                      <a:pt x="345972" y="778663"/>
                      <a:pt x="353198" y="786793"/>
                    </a:cubicBezTo>
                    <a:cubicBezTo>
                      <a:pt x="345972" y="794923"/>
                      <a:pt x="341455" y="804859"/>
                      <a:pt x="341455" y="816603"/>
                    </a:cubicBezTo>
                    <a:cubicBezTo>
                      <a:pt x="341455" y="837379"/>
                      <a:pt x="355908" y="854542"/>
                      <a:pt x="374878" y="859059"/>
                    </a:cubicBezTo>
                    <a:cubicBezTo>
                      <a:pt x="387525" y="895191"/>
                      <a:pt x="420948" y="919581"/>
                      <a:pt x="460694" y="919581"/>
                    </a:cubicBezTo>
                    <a:cubicBezTo>
                      <a:pt x="500440" y="919581"/>
                      <a:pt x="533863" y="895191"/>
                      <a:pt x="546510" y="859059"/>
                    </a:cubicBezTo>
                    <a:cubicBezTo>
                      <a:pt x="565479" y="853639"/>
                      <a:pt x="579933" y="836475"/>
                      <a:pt x="579933" y="816603"/>
                    </a:cubicBezTo>
                    <a:cubicBezTo>
                      <a:pt x="579933" y="815699"/>
                      <a:pt x="579933" y="814796"/>
                      <a:pt x="579933" y="812989"/>
                    </a:cubicBezTo>
                    <a:lnTo>
                      <a:pt x="597999" y="831056"/>
                    </a:lnTo>
                    <a:lnTo>
                      <a:pt x="619678" y="809376"/>
                    </a:lnTo>
                    <a:cubicBezTo>
                      <a:pt x="627808" y="801246"/>
                      <a:pt x="640455" y="798536"/>
                      <a:pt x="651295" y="803956"/>
                    </a:cubicBezTo>
                    <a:cubicBezTo>
                      <a:pt x="662135" y="808473"/>
                      <a:pt x="668458" y="818409"/>
                      <a:pt x="668458" y="830153"/>
                    </a:cubicBezTo>
                    <a:lnTo>
                      <a:pt x="668458" y="860865"/>
                    </a:lnTo>
                    <a:lnTo>
                      <a:pt x="756983" y="860865"/>
                    </a:lnTo>
                    <a:lnTo>
                      <a:pt x="756983" y="831056"/>
                    </a:lnTo>
                    <a:cubicBezTo>
                      <a:pt x="756983" y="819313"/>
                      <a:pt x="764210" y="809376"/>
                      <a:pt x="775050" y="804859"/>
                    </a:cubicBezTo>
                    <a:cubicBezTo>
                      <a:pt x="785890" y="800343"/>
                      <a:pt x="797633" y="803053"/>
                      <a:pt x="805763" y="811183"/>
                    </a:cubicBezTo>
                    <a:lnTo>
                      <a:pt x="827442" y="832863"/>
                    </a:lnTo>
                    <a:lnTo>
                      <a:pt x="890675" y="769630"/>
                    </a:lnTo>
                    <a:lnTo>
                      <a:pt x="868995" y="747950"/>
                    </a:lnTo>
                    <a:cubicBezTo>
                      <a:pt x="860865" y="739821"/>
                      <a:pt x="858155" y="727174"/>
                      <a:pt x="863575" y="716334"/>
                    </a:cubicBezTo>
                    <a:cubicBezTo>
                      <a:pt x="868092" y="705494"/>
                      <a:pt x="878029" y="699171"/>
                      <a:pt x="889772" y="699171"/>
                    </a:cubicBezTo>
                    <a:lnTo>
                      <a:pt x="920484" y="699171"/>
                    </a:lnTo>
                    <a:lnTo>
                      <a:pt x="920484" y="610645"/>
                    </a:lnTo>
                    <a:lnTo>
                      <a:pt x="889772" y="610645"/>
                    </a:lnTo>
                    <a:cubicBezTo>
                      <a:pt x="877125" y="608839"/>
                      <a:pt x="866285" y="602516"/>
                      <a:pt x="861768" y="590772"/>
                    </a:cubicBezTo>
                    <a:lnTo>
                      <a:pt x="861768" y="590772"/>
                    </a:lnTo>
                    <a:close/>
                    <a:moveTo>
                      <a:pt x="639552" y="635035"/>
                    </a:moveTo>
                    <a:cubicBezTo>
                      <a:pt x="655811" y="619678"/>
                      <a:pt x="672071" y="603419"/>
                      <a:pt x="685621" y="584449"/>
                    </a:cubicBezTo>
                    <a:cubicBezTo>
                      <a:pt x="693751" y="581739"/>
                      <a:pt x="701881" y="579933"/>
                      <a:pt x="710914" y="579933"/>
                    </a:cubicBezTo>
                    <a:cubicBezTo>
                      <a:pt x="751564" y="579933"/>
                      <a:pt x="784986" y="613356"/>
                      <a:pt x="784986" y="654005"/>
                    </a:cubicBezTo>
                    <a:cubicBezTo>
                      <a:pt x="784986" y="694654"/>
                      <a:pt x="751564" y="728077"/>
                      <a:pt x="710914" y="728077"/>
                    </a:cubicBezTo>
                    <a:cubicBezTo>
                      <a:pt x="670265" y="728077"/>
                      <a:pt x="636842" y="694654"/>
                      <a:pt x="636842" y="654005"/>
                    </a:cubicBezTo>
                    <a:cubicBezTo>
                      <a:pt x="636842" y="646778"/>
                      <a:pt x="637745" y="640455"/>
                      <a:pt x="639552" y="635035"/>
                    </a:cubicBezTo>
                    <a:lnTo>
                      <a:pt x="639552" y="635035"/>
                    </a:lnTo>
                    <a:close/>
                    <a:moveTo>
                      <a:pt x="657618" y="283643"/>
                    </a:moveTo>
                    <a:lnTo>
                      <a:pt x="726270" y="214990"/>
                    </a:lnTo>
                    <a:lnTo>
                      <a:pt x="779566" y="268287"/>
                    </a:lnTo>
                    <a:lnTo>
                      <a:pt x="700074" y="347779"/>
                    </a:lnTo>
                    <a:cubicBezTo>
                      <a:pt x="689234" y="324293"/>
                      <a:pt x="674781" y="302613"/>
                      <a:pt x="657618" y="283643"/>
                    </a:cubicBezTo>
                    <a:close/>
                    <a:moveTo>
                      <a:pt x="672975" y="120142"/>
                    </a:moveTo>
                    <a:lnTo>
                      <a:pt x="696461" y="96656"/>
                    </a:lnTo>
                    <a:lnTo>
                      <a:pt x="823829" y="224024"/>
                    </a:lnTo>
                    <a:lnTo>
                      <a:pt x="800343" y="247510"/>
                    </a:lnTo>
                    <a:lnTo>
                      <a:pt x="672975" y="120142"/>
                    </a:lnTo>
                    <a:close/>
                    <a:moveTo>
                      <a:pt x="799440" y="30713"/>
                    </a:moveTo>
                    <a:cubicBezTo>
                      <a:pt x="849122" y="30713"/>
                      <a:pt x="889772" y="71363"/>
                      <a:pt x="889772" y="121045"/>
                    </a:cubicBezTo>
                    <a:cubicBezTo>
                      <a:pt x="889772" y="145435"/>
                      <a:pt x="880738" y="168018"/>
                      <a:pt x="863575" y="184278"/>
                    </a:cubicBezTo>
                    <a:lnTo>
                      <a:pt x="845509" y="202344"/>
                    </a:lnTo>
                    <a:lnTo>
                      <a:pt x="718141" y="74976"/>
                    </a:lnTo>
                    <a:lnTo>
                      <a:pt x="736207" y="56909"/>
                    </a:lnTo>
                    <a:cubicBezTo>
                      <a:pt x="752467" y="40649"/>
                      <a:pt x="775050" y="30713"/>
                      <a:pt x="799440" y="30713"/>
                    </a:cubicBezTo>
                    <a:lnTo>
                      <a:pt x="799440" y="30713"/>
                    </a:lnTo>
                    <a:close/>
                    <a:moveTo>
                      <a:pt x="652198" y="140918"/>
                    </a:moveTo>
                    <a:lnTo>
                      <a:pt x="705494" y="194214"/>
                    </a:lnTo>
                    <a:lnTo>
                      <a:pt x="636842" y="262866"/>
                    </a:lnTo>
                    <a:cubicBezTo>
                      <a:pt x="617872" y="245704"/>
                      <a:pt x="596192" y="231250"/>
                      <a:pt x="572706" y="220411"/>
                    </a:cubicBezTo>
                    <a:lnTo>
                      <a:pt x="652198" y="140918"/>
                    </a:lnTo>
                    <a:close/>
                    <a:moveTo>
                      <a:pt x="696461" y="460694"/>
                    </a:moveTo>
                    <a:cubicBezTo>
                      <a:pt x="696461" y="537476"/>
                      <a:pt x="657618" y="575416"/>
                      <a:pt x="616065" y="616065"/>
                    </a:cubicBezTo>
                    <a:cubicBezTo>
                      <a:pt x="588062" y="644068"/>
                      <a:pt x="558253" y="672071"/>
                      <a:pt x="541993" y="713624"/>
                    </a:cubicBezTo>
                    <a:cubicBezTo>
                      <a:pt x="539283" y="712721"/>
                      <a:pt x="536573" y="712721"/>
                      <a:pt x="532960" y="712721"/>
                    </a:cubicBezTo>
                    <a:lnTo>
                      <a:pt x="473340" y="712721"/>
                    </a:lnTo>
                    <a:lnTo>
                      <a:pt x="473340" y="638648"/>
                    </a:lnTo>
                    <a:cubicBezTo>
                      <a:pt x="473340" y="614259"/>
                      <a:pt x="453467" y="594385"/>
                      <a:pt x="429078" y="594385"/>
                    </a:cubicBezTo>
                    <a:lnTo>
                      <a:pt x="399268" y="594385"/>
                    </a:lnTo>
                    <a:cubicBezTo>
                      <a:pt x="391138" y="594385"/>
                      <a:pt x="384815" y="588062"/>
                      <a:pt x="384815" y="579933"/>
                    </a:cubicBezTo>
                    <a:cubicBezTo>
                      <a:pt x="384815" y="571802"/>
                      <a:pt x="391138" y="565479"/>
                      <a:pt x="399268" y="565479"/>
                    </a:cubicBezTo>
                    <a:lnTo>
                      <a:pt x="547413" y="565479"/>
                    </a:lnTo>
                    <a:cubicBezTo>
                      <a:pt x="571802" y="565479"/>
                      <a:pt x="591676" y="545606"/>
                      <a:pt x="591676" y="521217"/>
                    </a:cubicBezTo>
                    <a:cubicBezTo>
                      <a:pt x="591676" y="496827"/>
                      <a:pt x="571802" y="476954"/>
                      <a:pt x="547413" y="476954"/>
                    </a:cubicBezTo>
                    <a:lnTo>
                      <a:pt x="429078" y="476954"/>
                    </a:lnTo>
                    <a:cubicBezTo>
                      <a:pt x="420948" y="476954"/>
                      <a:pt x="414624" y="470630"/>
                      <a:pt x="414624" y="462501"/>
                    </a:cubicBezTo>
                    <a:lnTo>
                      <a:pt x="414624" y="418238"/>
                    </a:lnTo>
                    <a:lnTo>
                      <a:pt x="488697" y="418238"/>
                    </a:lnTo>
                    <a:cubicBezTo>
                      <a:pt x="529346" y="418238"/>
                      <a:pt x="562769" y="384815"/>
                      <a:pt x="562769" y="344165"/>
                    </a:cubicBezTo>
                    <a:cubicBezTo>
                      <a:pt x="562769" y="303516"/>
                      <a:pt x="529346" y="270093"/>
                      <a:pt x="488697" y="270093"/>
                    </a:cubicBezTo>
                    <a:cubicBezTo>
                      <a:pt x="488697" y="270093"/>
                      <a:pt x="487794" y="270093"/>
                      <a:pt x="487794" y="270093"/>
                    </a:cubicBezTo>
                    <a:cubicBezTo>
                      <a:pt x="488697" y="265577"/>
                      <a:pt x="488697" y="260156"/>
                      <a:pt x="488697" y="254737"/>
                    </a:cubicBezTo>
                    <a:cubicBezTo>
                      <a:pt x="488697" y="244800"/>
                      <a:pt x="487794" y="235767"/>
                      <a:pt x="485084" y="226733"/>
                    </a:cubicBezTo>
                    <a:cubicBezTo>
                      <a:pt x="603419" y="238477"/>
                      <a:pt x="696461" y="339649"/>
                      <a:pt x="696461" y="460694"/>
                    </a:cubicBezTo>
                    <a:lnTo>
                      <a:pt x="696461" y="460694"/>
                    </a:lnTo>
                    <a:close/>
                    <a:moveTo>
                      <a:pt x="370362" y="756983"/>
                    </a:moveTo>
                    <a:cubicBezTo>
                      <a:pt x="370362" y="748854"/>
                      <a:pt x="376685" y="742530"/>
                      <a:pt x="384815" y="742530"/>
                    </a:cubicBezTo>
                    <a:lnTo>
                      <a:pt x="532960" y="742530"/>
                    </a:lnTo>
                    <a:cubicBezTo>
                      <a:pt x="541089" y="742530"/>
                      <a:pt x="547413" y="748854"/>
                      <a:pt x="547413" y="756983"/>
                    </a:cubicBezTo>
                    <a:cubicBezTo>
                      <a:pt x="547413" y="765113"/>
                      <a:pt x="541089" y="771437"/>
                      <a:pt x="532960" y="771437"/>
                    </a:cubicBezTo>
                    <a:lnTo>
                      <a:pt x="384815" y="771437"/>
                    </a:lnTo>
                    <a:cubicBezTo>
                      <a:pt x="376685" y="772340"/>
                      <a:pt x="370362" y="766017"/>
                      <a:pt x="370362" y="756983"/>
                    </a:cubicBezTo>
                    <a:close/>
                    <a:moveTo>
                      <a:pt x="184277" y="756983"/>
                    </a:moveTo>
                    <a:lnTo>
                      <a:pt x="293579" y="647682"/>
                    </a:lnTo>
                    <a:cubicBezTo>
                      <a:pt x="311646" y="665748"/>
                      <a:pt x="328809" y="683814"/>
                      <a:pt x="341455" y="706398"/>
                    </a:cubicBezTo>
                    <a:lnTo>
                      <a:pt x="237573" y="810279"/>
                    </a:lnTo>
                    <a:lnTo>
                      <a:pt x="184277" y="756983"/>
                    </a:lnTo>
                    <a:close/>
                    <a:moveTo>
                      <a:pt x="29809" y="327906"/>
                    </a:moveTo>
                    <a:cubicBezTo>
                      <a:pt x="29809" y="295386"/>
                      <a:pt x="56006" y="268287"/>
                      <a:pt x="89428" y="268287"/>
                    </a:cubicBezTo>
                    <a:cubicBezTo>
                      <a:pt x="121948" y="268287"/>
                      <a:pt x="149048" y="294483"/>
                      <a:pt x="149048" y="327906"/>
                    </a:cubicBezTo>
                    <a:lnTo>
                      <a:pt x="178858" y="327906"/>
                    </a:lnTo>
                    <a:cubicBezTo>
                      <a:pt x="178858" y="280030"/>
                      <a:pt x="140918" y="241187"/>
                      <a:pt x="93945" y="239380"/>
                    </a:cubicBezTo>
                    <a:cubicBezTo>
                      <a:pt x="91235" y="229444"/>
                      <a:pt x="90332" y="219507"/>
                      <a:pt x="90332" y="209571"/>
                    </a:cubicBezTo>
                    <a:cubicBezTo>
                      <a:pt x="90332" y="144531"/>
                      <a:pt x="143628" y="91235"/>
                      <a:pt x="208667" y="91235"/>
                    </a:cubicBezTo>
                    <a:cubicBezTo>
                      <a:pt x="252026" y="91235"/>
                      <a:pt x="290870" y="114722"/>
                      <a:pt x="311646" y="151758"/>
                    </a:cubicBezTo>
                    <a:cubicBezTo>
                      <a:pt x="280030" y="170728"/>
                      <a:pt x="257447" y="203247"/>
                      <a:pt x="253833" y="241187"/>
                    </a:cubicBezTo>
                    <a:cubicBezTo>
                      <a:pt x="227637" y="247510"/>
                      <a:pt x="208667" y="270996"/>
                      <a:pt x="208667" y="298999"/>
                    </a:cubicBezTo>
                    <a:lnTo>
                      <a:pt x="238477" y="298999"/>
                    </a:lnTo>
                    <a:cubicBezTo>
                      <a:pt x="238477" y="282740"/>
                      <a:pt x="252026" y="269190"/>
                      <a:pt x="268287" y="269190"/>
                    </a:cubicBezTo>
                    <a:cubicBezTo>
                      <a:pt x="284546" y="269190"/>
                      <a:pt x="298096" y="282740"/>
                      <a:pt x="298096" y="298999"/>
                    </a:cubicBezTo>
                    <a:lnTo>
                      <a:pt x="327906" y="298999"/>
                    </a:lnTo>
                    <a:cubicBezTo>
                      <a:pt x="327906" y="271900"/>
                      <a:pt x="309839" y="249317"/>
                      <a:pt x="284546" y="242090"/>
                    </a:cubicBezTo>
                    <a:cubicBezTo>
                      <a:pt x="290870" y="198731"/>
                      <a:pt x="327906" y="165308"/>
                      <a:pt x="372169" y="165308"/>
                    </a:cubicBezTo>
                    <a:cubicBezTo>
                      <a:pt x="420948" y="165308"/>
                      <a:pt x="460694" y="205054"/>
                      <a:pt x="460694" y="253833"/>
                    </a:cubicBezTo>
                    <a:cubicBezTo>
                      <a:pt x="460694" y="261963"/>
                      <a:pt x="459790" y="269190"/>
                      <a:pt x="457080" y="276416"/>
                    </a:cubicBezTo>
                    <a:cubicBezTo>
                      <a:pt x="432691" y="288160"/>
                      <a:pt x="415528" y="313453"/>
                      <a:pt x="415528" y="342359"/>
                    </a:cubicBezTo>
                    <a:lnTo>
                      <a:pt x="445337" y="342359"/>
                    </a:lnTo>
                    <a:cubicBezTo>
                      <a:pt x="445337" y="317969"/>
                      <a:pt x="465211" y="298096"/>
                      <a:pt x="489600" y="298096"/>
                    </a:cubicBezTo>
                    <a:cubicBezTo>
                      <a:pt x="513990" y="298096"/>
                      <a:pt x="533863" y="317969"/>
                      <a:pt x="533863" y="342359"/>
                    </a:cubicBezTo>
                    <a:cubicBezTo>
                      <a:pt x="533863" y="366748"/>
                      <a:pt x="513990" y="386621"/>
                      <a:pt x="489600" y="386621"/>
                    </a:cubicBezTo>
                    <a:lnTo>
                      <a:pt x="88525" y="386621"/>
                    </a:lnTo>
                    <a:cubicBezTo>
                      <a:pt x="56006" y="386621"/>
                      <a:pt x="29809" y="360425"/>
                      <a:pt x="29809" y="327906"/>
                    </a:cubicBezTo>
                    <a:close/>
                    <a:moveTo>
                      <a:pt x="384815" y="416431"/>
                    </a:moveTo>
                    <a:lnTo>
                      <a:pt x="384815" y="460694"/>
                    </a:lnTo>
                    <a:cubicBezTo>
                      <a:pt x="384815" y="485084"/>
                      <a:pt x="404688" y="504957"/>
                      <a:pt x="429078" y="504957"/>
                    </a:cubicBezTo>
                    <a:lnTo>
                      <a:pt x="547413" y="504957"/>
                    </a:lnTo>
                    <a:cubicBezTo>
                      <a:pt x="555543" y="504957"/>
                      <a:pt x="561866" y="511280"/>
                      <a:pt x="561866" y="519410"/>
                    </a:cubicBezTo>
                    <a:cubicBezTo>
                      <a:pt x="561866" y="527540"/>
                      <a:pt x="555543" y="533863"/>
                      <a:pt x="547413" y="533863"/>
                    </a:cubicBezTo>
                    <a:lnTo>
                      <a:pt x="399268" y="533863"/>
                    </a:lnTo>
                    <a:cubicBezTo>
                      <a:pt x="374878" y="533863"/>
                      <a:pt x="355005" y="553736"/>
                      <a:pt x="355005" y="578126"/>
                    </a:cubicBezTo>
                    <a:cubicBezTo>
                      <a:pt x="355005" y="602516"/>
                      <a:pt x="374878" y="622389"/>
                      <a:pt x="399268" y="622389"/>
                    </a:cubicBezTo>
                    <a:lnTo>
                      <a:pt x="429078" y="622389"/>
                    </a:lnTo>
                    <a:cubicBezTo>
                      <a:pt x="437207" y="622389"/>
                      <a:pt x="443531" y="628712"/>
                      <a:pt x="443531" y="636842"/>
                    </a:cubicBezTo>
                    <a:lnTo>
                      <a:pt x="443531" y="710914"/>
                    </a:lnTo>
                    <a:lnTo>
                      <a:pt x="383912" y="710914"/>
                    </a:lnTo>
                    <a:cubicBezTo>
                      <a:pt x="381202" y="710914"/>
                      <a:pt x="377588" y="710914"/>
                      <a:pt x="374878" y="711817"/>
                    </a:cubicBezTo>
                    <a:cubicBezTo>
                      <a:pt x="357715" y="670265"/>
                      <a:pt x="328809" y="641358"/>
                      <a:pt x="300806" y="614259"/>
                    </a:cubicBezTo>
                    <a:cubicBezTo>
                      <a:pt x="259253" y="574512"/>
                      <a:pt x="220410" y="536573"/>
                      <a:pt x="220410" y="458887"/>
                    </a:cubicBezTo>
                    <a:cubicBezTo>
                      <a:pt x="220410" y="443531"/>
                      <a:pt x="222217" y="429078"/>
                      <a:pt x="224927" y="414625"/>
                    </a:cubicBezTo>
                    <a:lnTo>
                      <a:pt x="384815" y="414625"/>
                    </a:lnTo>
                    <a:close/>
                    <a:moveTo>
                      <a:pt x="271900" y="627808"/>
                    </a:moveTo>
                    <a:lnTo>
                      <a:pt x="163501" y="736207"/>
                    </a:lnTo>
                    <a:lnTo>
                      <a:pt x="110205" y="682911"/>
                    </a:lnTo>
                    <a:lnTo>
                      <a:pt x="223121" y="569996"/>
                    </a:lnTo>
                    <a:cubicBezTo>
                      <a:pt x="236670" y="591676"/>
                      <a:pt x="253833" y="610645"/>
                      <a:pt x="271900" y="627808"/>
                    </a:cubicBezTo>
                    <a:lnTo>
                      <a:pt x="271900" y="627808"/>
                    </a:lnTo>
                    <a:close/>
                    <a:moveTo>
                      <a:pt x="94849" y="710010"/>
                    </a:moveTo>
                    <a:lnTo>
                      <a:pt x="210474" y="825636"/>
                    </a:lnTo>
                    <a:lnTo>
                      <a:pt x="112012" y="863575"/>
                    </a:lnTo>
                    <a:lnTo>
                      <a:pt x="56909" y="808473"/>
                    </a:lnTo>
                    <a:lnTo>
                      <a:pt x="94849" y="710010"/>
                    </a:lnTo>
                    <a:close/>
                    <a:moveTo>
                      <a:pt x="43359" y="889772"/>
                    </a:moveTo>
                    <a:cubicBezTo>
                      <a:pt x="37036" y="892482"/>
                      <a:pt x="29809" y="887062"/>
                      <a:pt x="29809" y="879835"/>
                    </a:cubicBezTo>
                    <a:cubicBezTo>
                      <a:pt x="29809" y="878932"/>
                      <a:pt x="29809" y="877125"/>
                      <a:pt x="30713" y="876222"/>
                    </a:cubicBezTo>
                    <a:lnTo>
                      <a:pt x="45166" y="837379"/>
                    </a:lnTo>
                    <a:lnTo>
                      <a:pt x="82202" y="874415"/>
                    </a:lnTo>
                    <a:lnTo>
                      <a:pt x="43359" y="889772"/>
                    </a:lnTo>
                    <a:close/>
                    <a:moveTo>
                      <a:pt x="458887" y="890675"/>
                    </a:moveTo>
                    <a:cubicBezTo>
                      <a:pt x="437207" y="890675"/>
                      <a:pt x="417335" y="878932"/>
                      <a:pt x="406495" y="860865"/>
                    </a:cubicBezTo>
                    <a:lnTo>
                      <a:pt x="511280" y="860865"/>
                    </a:lnTo>
                    <a:cubicBezTo>
                      <a:pt x="500440" y="878932"/>
                      <a:pt x="481470" y="890675"/>
                      <a:pt x="458887" y="890675"/>
                    </a:cubicBezTo>
                    <a:lnTo>
                      <a:pt x="458887" y="890675"/>
                    </a:lnTo>
                    <a:close/>
                    <a:moveTo>
                      <a:pt x="533863" y="831056"/>
                    </a:moveTo>
                    <a:lnTo>
                      <a:pt x="385718" y="831056"/>
                    </a:lnTo>
                    <a:cubicBezTo>
                      <a:pt x="377588" y="831056"/>
                      <a:pt x="371265" y="824732"/>
                      <a:pt x="371265" y="816603"/>
                    </a:cubicBezTo>
                    <a:cubicBezTo>
                      <a:pt x="371265" y="808473"/>
                      <a:pt x="377588" y="802149"/>
                      <a:pt x="385718" y="802149"/>
                    </a:cubicBezTo>
                    <a:lnTo>
                      <a:pt x="533863" y="802149"/>
                    </a:lnTo>
                    <a:cubicBezTo>
                      <a:pt x="541993" y="802149"/>
                      <a:pt x="548316" y="808473"/>
                      <a:pt x="548316" y="816603"/>
                    </a:cubicBezTo>
                    <a:cubicBezTo>
                      <a:pt x="548316" y="824732"/>
                      <a:pt x="541993" y="831056"/>
                      <a:pt x="533863" y="831056"/>
                    </a:cubicBezTo>
                    <a:close/>
                    <a:moveTo>
                      <a:pt x="888868" y="668458"/>
                    </a:moveTo>
                    <a:lnTo>
                      <a:pt x="888868" y="668458"/>
                    </a:lnTo>
                    <a:cubicBezTo>
                      <a:pt x="864479" y="668458"/>
                      <a:pt x="843702" y="682911"/>
                      <a:pt x="834669" y="704591"/>
                    </a:cubicBezTo>
                    <a:cubicBezTo>
                      <a:pt x="825636" y="726271"/>
                      <a:pt x="830152" y="751564"/>
                      <a:pt x="847315" y="767823"/>
                    </a:cubicBezTo>
                    <a:lnTo>
                      <a:pt x="848219" y="768726"/>
                    </a:lnTo>
                    <a:lnTo>
                      <a:pt x="827442" y="789503"/>
                    </a:lnTo>
                    <a:lnTo>
                      <a:pt x="826539" y="788600"/>
                    </a:lnTo>
                    <a:cubicBezTo>
                      <a:pt x="809376" y="771437"/>
                      <a:pt x="784986" y="766920"/>
                      <a:pt x="762403" y="775953"/>
                    </a:cubicBezTo>
                    <a:cubicBezTo>
                      <a:pt x="740724" y="784987"/>
                      <a:pt x="726270" y="805763"/>
                      <a:pt x="726270" y="829249"/>
                    </a:cubicBezTo>
                    <a:lnTo>
                      <a:pt x="726270" y="830153"/>
                    </a:lnTo>
                    <a:lnTo>
                      <a:pt x="696461" y="830153"/>
                    </a:lnTo>
                    <a:lnTo>
                      <a:pt x="696461" y="831056"/>
                    </a:lnTo>
                    <a:cubicBezTo>
                      <a:pt x="696461" y="807570"/>
                      <a:pt x="682008" y="786793"/>
                      <a:pt x="660328" y="776856"/>
                    </a:cubicBezTo>
                    <a:cubicBezTo>
                      <a:pt x="638648" y="767823"/>
                      <a:pt x="613355" y="772340"/>
                      <a:pt x="597095" y="789503"/>
                    </a:cubicBezTo>
                    <a:lnTo>
                      <a:pt x="596192" y="790406"/>
                    </a:lnTo>
                    <a:lnTo>
                      <a:pt x="576319" y="770533"/>
                    </a:lnTo>
                    <a:cubicBezTo>
                      <a:pt x="577222" y="766920"/>
                      <a:pt x="578126" y="762404"/>
                      <a:pt x="578126" y="757887"/>
                    </a:cubicBezTo>
                    <a:cubicBezTo>
                      <a:pt x="578126" y="747047"/>
                      <a:pt x="574512" y="738014"/>
                      <a:pt x="568189" y="729884"/>
                    </a:cubicBezTo>
                    <a:cubicBezTo>
                      <a:pt x="577222" y="704591"/>
                      <a:pt x="591676" y="684718"/>
                      <a:pt x="608838" y="666651"/>
                    </a:cubicBezTo>
                    <a:cubicBezTo>
                      <a:pt x="615162" y="718141"/>
                      <a:pt x="658521" y="757887"/>
                      <a:pt x="711817" y="757887"/>
                    </a:cubicBezTo>
                    <a:cubicBezTo>
                      <a:pt x="768726" y="757887"/>
                      <a:pt x="815699" y="710914"/>
                      <a:pt x="815699" y="654005"/>
                    </a:cubicBezTo>
                    <a:cubicBezTo>
                      <a:pt x="815699" y="597095"/>
                      <a:pt x="768726" y="550123"/>
                      <a:pt x="711817" y="550123"/>
                    </a:cubicBezTo>
                    <a:cubicBezTo>
                      <a:pt x="710010" y="550123"/>
                      <a:pt x="709107" y="550123"/>
                      <a:pt x="707301" y="550123"/>
                    </a:cubicBezTo>
                    <a:cubicBezTo>
                      <a:pt x="717237" y="529346"/>
                      <a:pt x="724464" y="504957"/>
                      <a:pt x="726270" y="476051"/>
                    </a:cubicBezTo>
                    <a:lnTo>
                      <a:pt x="727174" y="476051"/>
                    </a:lnTo>
                    <a:lnTo>
                      <a:pt x="727174" y="476954"/>
                    </a:lnTo>
                    <a:cubicBezTo>
                      <a:pt x="727174" y="500440"/>
                      <a:pt x="741627" y="521217"/>
                      <a:pt x="763307" y="531153"/>
                    </a:cubicBezTo>
                    <a:cubicBezTo>
                      <a:pt x="784986" y="540186"/>
                      <a:pt x="810279" y="535670"/>
                      <a:pt x="826539" y="518507"/>
                    </a:cubicBezTo>
                    <a:lnTo>
                      <a:pt x="827442" y="517603"/>
                    </a:lnTo>
                    <a:lnTo>
                      <a:pt x="848219" y="538379"/>
                    </a:lnTo>
                    <a:lnTo>
                      <a:pt x="847315" y="539283"/>
                    </a:lnTo>
                    <a:cubicBezTo>
                      <a:pt x="831056" y="555543"/>
                      <a:pt x="825636" y="580836"/>
                      <a:pt x="834669" y="603419"/>
                    </a:cubicBezTo>
                    <a:cubicBezTo>
                      <a:pt x="843702" y="625099"/>
                      <a:pt x="864479" y="639552"/>
                      <a:pt x="887965" y="639552"/>
                    </a:cubicBezTo>
                    <a:lnTo>
                      <a:pt x="888868" y="639552"/>
                    </a:lnTo>
                    <a:lnTo>
                      <a:pt x="888868" y="668458"/>
                    </a:ln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sp>
        <p:nvSpPr>
          <p:cNvPr id="143" name="Title 1">
            <a:extLst>
              <a:ext uri="{FF2B5EF4-FFF2-40B4-BE49-F238E27FC236}">
                <a16:creationId xmlns:a16="http://schemas.microsoft.com/office/drawing/2014/main" id="{5FB0D8F5-3771-03F9-A91E-8B8203163477}"/>
              </a:ext>
            </a:extLst>
          </p:cNvPr>
          <p:cNvSpPr txBox="1">
            <a:spLocks/>
          </p:cNvSpPr>
          <p:nvPr/>
        </p:nvSpPr>
        <p:spPr>
          <a:xfrm>
            <a:off x="4542020" y="955332"/>
            <a:ext cx="1970354" cy="549474"/>
          </a:xfrm>
          <a:prstGeom prst="rect">
            <a:avLst/>
          </a:prstGeom>
          <a:solidFill>
            <a:schemeClr val="bg1"/>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7463"/>
            <a:r>
              <a:rPr lang="en-GB" sz="3200" dirty="0">
                <a:solidFill>
                  <a:srgbClr val="E87A33"/>
                </a:solidFill>
              </a:rPr>
              <a:t>Ireland</a:t>
            </a:r>
          </a:p>
        </p:txBody>
      </p:sp>
      <p:sp>
        <p:nvSpPr>
          <p:cNvPr id="214" name="Freeform 213">
            <a:extLst>
              <a:ext uri="{FF2B5EF4-FFF2-40B4-BE49-F238E27FC236}">
                <a16:creationId xmlns:a16="http://schemas.microsoft.com/office/drawing/2014/main" id="{3547219E-990B-D5C3-9198-E2CEEF8D3065}"/>
              </a:ext>
            </a:extLst>
          </p:cNvPr>
          <p:cNvSpPr/>
          <p:nvPr/>
        </p:nvSpPr>
        <p:spPr>
          <a:xfrm>
            <a:off x="5721260" y="494878"/>
            <a:ext cx="1376590" cy="1447938"/>
          </a:xfrm>
          <a:custGeom>
            <a:avLst/>
            <a:gdLst>
              <a:gd name="connsiteX0" fmla="*/ 573920 w 577046"/>
              <a:gd name="connsiteY0" fmla="*/ 271042 h 606954"/>
              <a:gd name="connsiteX1" fmla="*/ 573920 w 577046"/>
              <a:gd name="connsiteY1" fmla="*/ 266230 h 606954"/>
              <a:gd name="connsiteX2" fmla="*/ 572315 w 577046"/>
              <a:gd name="connsiteY2" fmla="*/ 263023 h 606954"/>
              <a:gd name="connsiteX3" fmla="*/ 570711 w 577046"/>
              <a:gd name="connsiteY3" fmla="*/ 261419 h 606954"/>
              <a:gd name="connsiteX4" fmla="*/ 572315 w 577046"/>
              <a:gd name="connsiteY4" fmla="*/ 261419 h 606954"/>
              <a:gd name="connsiteX5" fmla="*/ 570711 w 577046"/>
              <a:gd name="connsiteY5" fmla="*/ 256608 h 606954"/>
              <a:gd name="connsiteX6" fmla="*/ 530593 w 577046"/>
              <a:gd name="connsiteY6" fmla="*/ 255004 h 606954"/>
              <a:gd name="connsiteX7" fmla="*/ 530593 w 577046"/>
              <a:gd name="connsiteY7" fmla="*/ 245381 h 606954"/>
              <a:gd name="connsiteX8" fmla="*/ 538616 w 577046"/>
              <a:gd name="connsiteY8" fmla="*/ 235758 h 606954"/>
              <a:gd name="connsiteX9" fmla="*/ 524174 w 577046"/>
              <a:gd name="connsiteY9" fmla="*/ 221324 h 606954"/>
              <a:gd name="connsiteX10" fmla="*/ 516150 w 577046"/>
              <a:gd name="connsiteY10" fmla="*/ 182833 h 606954"/>
              <a:gd name="connsiteX11" fmla="*/ 512941 w 577046"/>
              <a:gd name="connsiteY11" fmla="*/ 176418 h 606954"/>
              <a:gd name="connsiteX12" fmla="*/ 487265 w 577046"/>
              <a:gd name="connsiteY12" fmla="*/ 189248 h 606954"/>
              <a:gd name="connsiteX13" fmla="*/ 490475 w 577046"/>
              <a:gd name="connsiteY13" fmla="*/ 203682 h 606954"/>
              <a:gd name="connsiteX14" fmla="*/ 432704 w 577046"/>
              <a:gd name="connsiteY14" fmla="*/ 192456 h 606954"/>
              <a:gd name="connsiteX15" fmla="*/ 399005 w 577046"/>
              <a:gd name="connsiteY15" fmla="*/ 128304 h 606954"/>
              <a:gd name="connsiteX16" fmla="*/ 447147 w 577046"/>
              <a:gd name="connsiteY16" fmla="*/ 121889 h 606954"/>
              <a:gd name="connsiteX17" fmla="*/ 450356 w 577046"/>
              <a:gd name="connsiteY17" fmla="*/ 93020 h 606954"/>
              <a:gd name="connsiteX18" fmla="*/ 479241 w 577046"/>
              <a:gd name="connsiteY18" fmla="*/ 102643 h 606954"/>
              <a:gd name="connsiteX19" fmla="*/ 528988 w 577046"/>
              <a:gd name="connsiteY19" fmla="*/ 59341 h 606954"/>
              <a:gd name="connsiteX20" fmla="*/ 535407 w 577046"/>
              <a:gd name="connsiteY20" fmla="*/ 59341 h 606954"/>
              <a:gd name="connsiteX21" fmla="*/ 572315 w 577046"/>
              <a:gd name="connsiteY21" fmla="*/ 40095 h 606954"/>
              <a:gd name="connsiteX22" fmla="*/ 554664 w 577046"/>
              <a:gd name="connsiteY22" fmla="*/ 24057 h 606954"/>
              <a:gd name="connsiteX23" fmla="*/ 533802 w 577046"/>
              <a:gd name="connsiteY23" fmla="*/ 0 h 606954"/>
              <a:gd name="connsiteX24" fmla="*/ 541826 w 577046"/>
              <a:gd name="connsiteY24" fmla="*/ 20849 h 606954"/>
              <a:gd name="connsiteX25" fmla="*/ 533802 w 577046"/>
              <a:gd name="connsiteY25" fmla="*/ 14434 h 606954"/>
              <a:gd name="connsiteX26" fmla="*/ 514545 w 577046"/>
              <a:gd name="connsiteY26" fmla="*/ 11227 h 606954"/>
              <a:gd name="connsiteX27" fmla="*/ 508126 w 577046"/>
              <a:gd name="connsiteY27" fmla="*/ 49718 h 606954"/>
              <a:gd name="connsiteX28" fmla="*/ 496893 w 577046"/>
              <a:gd name="connsiteY28" fmla="*/ 51322 h 606954"/>
              <a:gd name="connsiteX29" fmla="*/ 480846 w 577046"/>
              <a:gd name="connsiteY29" fmla="*/ 60944 h 606954"/>
              <a:gd name="connsiteX30" fmla="*/ 484056 w 577046"/>
              <a:gd name="connsiteY30" fmla="*/ 56133 h 606954"/>
              <a:gd name="connsiteX31" fmla="*/ 498498 w 577046"/>
              <a:gd name="connsiteY31" fmla="*/ 44906 h 606954"/>
              <a:gd name="connsiteX32" fmla="*/ 498498 w 577046"/>
              <a:gd name="connsiteY32" fmla="*/ 6415 h 606954"/>
              <a:gd name="connsiteX33" fmla="*/ 488870 w 577046"/>
              <a:gd name="connsiteY33" fmla="*/ 16038 h 606954"/>
              <a:gd name="connsiteX34" fmla="*/ 482451 w 577046"/>
              <a:gd name="connsiteY34" fmla="*/ 35284 h 606954"/>
              <a:gd name="connsiteX35" fmla="*/ 485660 w 577046"/>
              <a:gd name="connsiteY35" fmla="*/ 27265 h 606954"/>
              <a:gd name="connsiteX36" fmla="*/ 482451 w 577046"/>
              <a:gd name="connsiteY36" fmla="*/ 6415 h 606954"/>
              <a:gd name="connsiteX37" fmla="*/ 477637 w 577046"/>
              <a:gd name="connsiteY37" fmla="*/ 11227 h 606954"/>
              <a:gd name="connsiteX38" fmla="*/ 466404 w 577046"/>
              <a:gd name="connsiteY38" fmla="*/ 20849 h 606954"/>
              <a:gd name="connsiteX39" fmla="*/ 466404 w 577046"/>
              <a:gd name="connsiteY39" fmla="*/ 22453 h 606954"/>
              <a:gd name="connsiteX40" fmla="*/ 466404 w 577046"/>
              <a:gd name="connsiteY40" fmla="*/ 20849 h 606954"/>
              <a:gd name="connsiteX41" fmla="*/ 466404 w 577046"/>
              <a:gd name="connsiteY41" fmla="*/ 19246 h 606954"/>
              <a:gd name="connsiteX42" fmla="*/ 461589 w 577046"/>
              <a:gd name="connsiteY42" fmla="*/ 4811 h 606954"/>
              <a:gd name="connsiteX43" fmla="*/ 455170 w 577046"/>
              <a:gd name="connsiteY43" fmla="*/ 11227 h 606954"/>
              <a:gd name="connsiteX44" fmla="*/ 442333 w 577046"/>
              <a:gd name="connsiteY44" fmla="*/ 12830 h 606954"/>
              <a:gd name="connsiteX45" fmla="*/ 437519 w 577046"/>
              <a:gd name="connsiteY45" fmla="*/ 14434 h 606954"/>
              <a:gd name="connsiteX46" fmla="*/ 427890 w 577046"/>
              <a:gd name="connsiteY46" fmla="*/ 4811 h 606954"/>
              <a:gd name="connsiteX47" fmla="*/ 421471 w 577046"/>
              <a:gd name="connsiteY47" fmla="*/ 16038 h 606954"/>
              <a:gd name="connsiteX48" fmla="*/ 400610 w 577046"/>
              <a:gd name="connsiteY48" fmla="*/ 24057 h 606954"/>
              <a:gd name="connsiteX49" fmla="*/ 405424 w 577046"/>
              <a:gd name="connsiteY49" fmla="*/ 35284 h 606954"/>
              <a:gd name="connsiteX50" fmla="*/ 394191 w 577046"/>
              <a:gd name="connsiteY50" fmla="*/ 40095 h 606954"/>
              <a:gd name="connsiteX51" fmla="*/ 403819 w 577046"/>
              <a:gd name="connsiteY51" fmla="*/ 56133 h 606954"/>
              <a:gd name="connsiteX52" fmla="*/ 379748 w 577046"/>
              <a:gd name="connsiteY52" fmla="*/ 49718 h 606954"/>
              <a:gd name="connsiteX53" fmla="*/ 387772 w 577046"/>
              <a:gd name="connsiteY53" fmla="*/ 60944 h 606954"/>
              <a:gd name="connsiteX54" fmla="*/ 344445 w 577046"/>
              <a:gd name="connsiteY54" fmla="*/ 68963 h 606954"/>
              <a:gd name="connsiteX55" fmla="*/ 379748 w 577046"/>
              <a:gd name="connsiteY55" fmla="*/ 89813 h 606954"/>
              <a:gd name="connsiteX56" fmla="*/ 384563 w 577046"/>
              <a:gd name="connsiteY56" fmla="*/ 89813 h 606954"/>
              <a:gd name="connsiteX57" fmla="*/ 394191 w 577046"/>
              <a:gd name="connsiteY57" fmla="*/ 89813 h 606954"/>
              <a:gd name="connsiteX58" fmla="*/ 395796 w 577046"/>
              <a:gd name="connsiteY58" fmla="*/ 96228 h 606954"/>
              <a:gd name="connsiteX59" fmla="*/ 413448 w 577046"/>
              <a:gd name="connsiteY59" fmla="*/ 99435 h 606954"/>
              <a:gd name="connsiteX60" fmla="*/ 389377 w 577046"/>
              <a:gd name="connsiteY60" fmla="*/ 113870 h 606954"/>
              <a:gd name="connsiteX61" fmla="*/ 386167 w 577046"/>
              <a:gd name="connsiteY61" fmla="*/ 117077 h 606954"/>
              <a:gd name="connsiteX62" fmla="*/ 366911 w 577046"/>
              <a:gd name="connsiteY62" fmla="*/ 110662 h 606954"/>
              <a:gd name="connsiteX63" fmla="*/ 360492 w 577046"/>
              <a:gd name="connsiteY63" fmla="*/ 117077 h 606954"/>
              <a:gd name="connsiteX64" fmla="*/ 339630 w 577046"/>
              <a:gd name="connsiteY64" fmla="*/ 121889 h 606954"/>
              <a:gd name="connsiteX65" fmla="*/ 354073 w 577046"/>
              <a:gd name="connsiteY65" fmla="*/ 133115 h 606954"/>
              <a:gd name="connsiteX66" fmla="*/ 347654 w 577046"/>
              <a:gd name="connsiteY66" fmla="*/ 129908 h 606954"/>
              <a:gd name="connsiteX67" fmla="*/ 354073 w 577046"/>
              <a:gd name="connsiteY67" fmla="*/ 142738 h 606954"/>
              <a:gd name="connsiteX68" fmla="*/ 344445 w 577046"/>
              <a:gd name="connsiteY68" fmla="*/ 152361 h 606954"/>
              <a:gd name="connsiteX69" fmla="*/ 338026 w 577046"/>
              <a:gd name="connsiteY69" fmla="*/ 149153 h 606954"/>
              <a:gd name="connsiteX70" fmla="*/ 331607 w 577046"/>
              <a:gd name="connsiteY70" fmla="*/ 134719 h 606954"/>
              <a:gd name="connsiteX71" fmla="*/ 315559 w 577046"/>
              <a:gd name="connsiteY71" fmla="*/ 131511 h 606954"/>
              <a:gd name="connsiteX72" fmla="*/ 296303 w 577046"/>
              <a:gd name="connsiteY72" fmla="*/ 117077 h 606954"/>
              <a:gd name="connsiteX73" fmla="*/ 285070 w 577046"/>
              <a:gd name="connsiteY73" fmla="*/ 128304 h 606954"/>
              <a:gd name="connsiteX74" fmla="*/ 275441 w 577046"/>
              <a:gd name="connsiteY74" fmla="*/ 105851 h 606954"/>
              <a:gd name="connsiteX75" fmla="*/ 262604 w 577046"/>
              <a:gd name="connsiteY75" fmla="*/ 104247 h 606954"/>
              <a:gd name="connsiteX76" fmla="*/ 224090 w 577046"/>
              <a:gd name="connsiteY76" fmla="*/ 80190 h 606954"/>
              <a:gd name="connsiteX77" fmla="*/ 222485 w 577046"/>
              <a:gd name="connsiteY77" fmla="*/ 96228 h 606954"/>
              <a:gd name="connsiteX78" fmla="*/ 214462 w 577046"/>
              <a:gd name="connsiteY78" fmla="*/ 89813 h 606954"/>
              <a:gd name="connsiteX79" fmla="*/ 208043 w 577046"/>
              <a:gd name="connsiteY79" fmla="*/ 91416 h 606954"/>
              <a:gd name="connsiteX80" fmla="*/ 185577 w 577046"/>
              <a:gd name="connsiteY80" fmla="*/ 85001 h 606954"/>
              <a:gd name="connsiteX81" fmla="*/ 188786 w 577046"/>
              <a:gd name="connsiteY81" fmla="*/ 89813 h 606954"/>
              <a:gd name="connsiteX82" fmla="*/ 175948 w 577046"/>
              <a:gd name="connsiteY82" fmla="*/ 107454 h 606954"/>
              <a:gd name="connsiteX83" fmla="*/ 179158 w 577046"/>
              <a:gd name="connsiteY83" fmla="*/ 112266 h 606954"/>
              <a:gd name="connsiteX84" fmla="*/ 193600 w 577046"/>
              <a:gd name="connsiteY84" fmla="*/ 91416 h 606954"/>
              <a:gd name="connsiteX85" fmla="*/ 200019 w 577046"/>
              <a:gd name="connsiteY85" fmla="*/ 101039 h 606954"/>
              <a:gd name="connsiteX86" fmla="*/ 191996 w 577046"/>
              <a:gd name="connsiteY86" fmla="*/ 120285 h 606954"/>
              <a:gd name="connsiteX87" fmla="*/ 204834 w 577046"/>
              <a:gd name="connsiteY87" fmla="*/ 115473 h 606954"/>
              <a:gd name="connsiteX88" fmla="*/ 191996 w 577046"/>
              <a:gd name="connsiteY88" fmla="*/ 129908 h 606954"/>
              <a:gd name="connsiteX89" fmla="*/ 196810 w 577046"/>
              <a:gd name="connsiteY89" fmla="*/ 150757 h 606954"/>
              <a:gd name="connsiteX90" fmla="*/ 177553 w 577046"/>
              <a:gd name="connsiteY90" fmla="*/ 153965 h 606954"/>
              <a:gd name="connsiteX91" fmla="*/ 217671 w 577046"/>
              <a:gd name="connsiteY91" fmla="*/ 163587 h 606954"/>
              <a:gd name="connsiteX92" fmla="*/ 208043 w 577046"/>
              <a:gd name="connsiteY92" fmla="*/ 173210 h 606954"/>
              <a:gd name="connsiteX93" fmla="*/ 212857 w 577046"/>
              <a:gd name="connsiteY93" fmla="*/ 181229 h 606954"/>
              <a:gd name="connsiteX94" fmla="*/ 174344 w 577046"/>
              <a:gd name="connsiteY94" fmla="*/ 176418 h 606954"/>
              <a:gd name="connsiteX95" fmla="*/ 167925 w 577046"/>
              <a:gd name="connsiteY95" fmla="*/ 198871 h 606954"/>
              <a:gd name="connsiteX96" fmla="*/ 140645 w 577046"/>
              <a:gd name="connsiteY96" fmla="*/ 202079 h 606954"/>
              <a:gd name="connsiteX97" fmla="*/ 131016 w 577046"/>
              <a:gd name="connsiteY97" fmla="*/ 197267 h 606954"/>
              <a:gd name="connsiteX98" fmla="*/ 139040 w 577046"/>
              <a:gd name="connsiteY98" fmla="*/ 219720 h 606954"/>
              <a:gd name="connsiteX99" fmla="*/ 126202 w 577046"/>
              <a:gd name="connsiteY99" fmla="*/ 219720 h 606954"/>
              <a:gd name="connsiteX100" fmla="*/ 122992 w 577046"/>
              <a:gd name="connsiteY100" fmla="*/ 222928 h 606954"/>
              <a:gd name="connsiteX101" fmla="*/ 142249 w 577046"/>
              <a:gd name="connsiteY101" fmla="*/ 237362 h 606954"/>
              <a:gd name="connsiteX102" fmla="*/ 163111 w 577046"/>
              <a:gd name="connsiteY102" fmla="*/ 235758 h 606954"/>
              <a:gd name="connsiteX103" fmla="*/ 147063 w 577046"/>
              <a:gd name="connsiteY103" fmla="*/ 248589 h 606954"/>
              <a:gd name="connsiteX104" fmla="*/ 159901 w 577046"/>
              <a:gd name="connsiteY104" fmla="*/ 256608 h 606954"/>
              <a:gd name="connsiteX105" fmla="*/ 179158 w 577046"/>
              <a:gd name="connsiteY105" fmla="*/ 251796 h 606954"/>
              <a:gd name="connsiteX106" fmla="*/ 182367 w 577046"/>
              <a:gd name="connsiteY106" fmla="*/ 259815 h 606954"/>
              <a:gd name="connsiteX107" fmla="*/ 171134 w 577046"/>
              <a:gd name="connsiteY107" fmla="*/ 274249 h 606954"/>
              <a:gd name="connsiteX108" fmla="*/ 177553 w 577046"/>
              <a:gd name="connsiteY108" fmla="*/ 277457 h 606954"/>
              <a:gd name="connsiteX109" fmla="*/ 243347 w 577046"/>
              <a:gd name="connsiteY109" fmla="*/ 296703 h 606954"/>
              <a:gd name="connsiteX110" fmla="*/ 243347 w 577046"/>
              <a:gd name="connsiteY110" fmla="*/ 306325 h 606954"/>
              <a:gd name="connsiteX111" fmla="*/ 235323 w 577046"/>
              <a:gd name="connsiteY111" fmla="*/ 319156 h 606954"/>
              <a:gd name="connsiteX112" fmla="*/ 233719 w 577046"/>
              <a:gd name="connsiteY112" fmla="*/ 312741 h 606954"/>
              <a:gd name="connsiteX113" fmla="*/ 201624 w 577046"/>
              <a:gd name="connsiteY113" fmla="*/ 303118 h 606954"/>
              <a:gd name="connsiteX114" fmla="*/ 172739 w 577046"/>
              <a:gd name="connsiteY114" fmla="*/ 327175 h 606954"/>
              <a:gd name="connsiteX115" fmla="*/ 172739 w 577046"/>
              <a:gd name="connsiteY115" fmla="*/ 333590 h 606954"/>
              <a:gd name="connsiteX116" fmla="*/ 179158 w 577046"/>
              <a:gd name="connsiteY116" fmla="*/ 336797 h 606954"/>
              <a:gd name="connsiteX117" fmla="*/ 151878 w 577046"/>
              <a:gd name="connsiteY117" fmla="*/ 362458 h 606954"/>
              <a:gd name="connsiteX118" fmla="*/ 108550 w 577046"/>
              <a:gd name="connsiteY118" fmla="*/ 375289 h 606954"/>
              <a:gd name="connsiteX119" fmla="*/ 94108 w 577046"/>
              <a:gd name="connsiteY119" fmla="*/ 376892 h 606954"/>
              <a:gd name="connsiteX120" fmla="*/ 105341 w 577046"/>
              <a:gd name="connsiteY120" fmla="*/ 381704 h 606954"/>
              <a:gd name="connsiteX121" fmla="*/ 137435 w 577046"/>
              <a:gd name="connsiteY121" fmla="*/ 380100 h 606954"/>
              <a:gd name="connsiteX122" fmla="*/ 140645 w 577046"/>
              <a:gd name="connsiteY122" fmla="*/ 375289 h 606954"/>
              <a:gd name="connsiteX123" fmla="*/ 140645 w 577046"/>
              <a:gd name="connsiteY123" fmla="*/ 381704 h 606954"/>
              <a:gd name="connsiteX124" fmla="*/ 151878 w 577046"/>
              <a:gd name="connsiteY124" fmla="*/ 392930 h 606954"/>
              <a:gd name="connsiteX125" fmla="*/ 163111 w 577046"/>
              <a:gd name="connsiteY125" fmla="*/ 400949 h 606954"/>
              <a:gd name="connsiteX126" fmla="*/ 208043 w 577046"/>
              <a:gd name="connsiteY126" fmla="*/ 383308 h 606954"/>
              <a:gd name="connsiteX127" fmla="*/ 204834 w 577046"/>
              <a:gd name="connsiteY127" fmla="*/ 397742 h 606954"/>
              <a:gd name="connsiteX128" fmla="*/ 225695 w 577046"/>
              <a:gd name="connsiteY128" fmla="*/ 408968 h 606954"/>
              <a:gd name="connsiteX129" fmla="*/ 201624 w 577046"/>
              <a:gd name="connsiteY129" fmla="*/ 402553 h 606954"/>
              <a:gd name="connsiteX130" fmla="*/ 161506 w 577046"/>
              <a:gd name="connsiteY130" fmla="*/ 404157 h 606954"/>
              <a:gd name="connsiteX131" fmla="*/ 147063 w 577046"/>
              <a:gd name="connsiteY131" fmla="*/ 396138 h 606954"/>
              <a:gd name="connsiteX132" fmla="*/ 140645 w 577046"/>
              <a:gd name="connsiteY132" fmla="*/ 400949 h 606954"/>
              <a:gd name="connsiteX133" fmla="*/ 119783 w 577046"/>
              <a:gd name="connsiteY133" fmla="*/ 392930 h 606954"/>
              <a:gd name="connsiteX134" fmla="*/ 113364 w 577046"/>
              <a:gd name="connsiteY134" fmla="*/ 404157 h 606954"/>
              <a:gd name="connsiteX135" fmla="*/ 118178 w 577046"/>
              <a:gd name="connsiteY135" fmla="*/ 408968 h 606954"/>
              <a:gd name="connsiteX136" fmla="*/ 81270 w 577046"/>
              <a:gd name="connsiteY136" fmla="*/ 407365 h 606954"/>
              <a:gd name="connsiteX137" fmla="*/ 81270 w 577046"/>
              <a:gd name="connsiteY137" fmla="*/ 426610 h 606954"/>
              <a:gd name="connsiteX138" fmla="*/ 79665 w 577046"/>
              <a:gd name="connsiteY138" fmla="*/ 433025 h 606954"/>
              <a:gd name="connsiteX139" fmla="*/ 94108 w 577046"/>
              <a:gd name="connsiteY139" fmla="*/ 442648 h 606954"/>
              <a:gd name="connsiteX140" fmla="*/ 86084 w 577046"/>
              <a:gd name="connsiteY140" fmla="*/ 439441 h 606954"/>
              <a:gd name="connsiteX141" fmla="*/ 66827 w 577046"/>
              <a:gd name="connsiteY141" fmla="*/ 428214 h 606954"/>
              <a:gd name="connsiteX142" fmla="*/ 53989 w 577046"/>
              <a:gd name="connsiteY142" fmla="*/ 428214 h 606954"/>
              <a:gd name="connsiteX143" fmla="*/ 49175 w 577046"/>
              <a:gd name="connsiteY143" fmla="*/ 428214 h 606954"/>
              <a:gd name="connsiteX144" fmla="*/ 52385 w 577046"/>
              <a:gd name="connsiteY144" fmla="*/ 420195 h 606954"/>
              <a:gd name="connsiteX145" fmla="*/ 33128 w 577046"/>
              <a:gd name="connsiteY145" fmla="*/ 421799 h 606954"/>
              <a:gd name="connsiteX146" fmla="*/ 28314 w 577046"/>
              <a:gd name="connsiteY146" fmla="*/ 420195 h 606954"/>
              <a:gd name="connsiteX147" fmla="*/ 25104 w 577046"/>
              <a:gd name="connsiteY147" fmla="*/ 428214 h 606954"/>
              <a:gd name="connsiteX148" fmla="*/ 10662 w 577046"/>
              <a:gd name="connsiteY148" fmla="*/ 434629 h 606954"/>
              <a:gd name="connsiteX149" fmla="*/ 17081 w 577046"/>
              <a:gd name="connsiteY149" fmla="*/ 441044 h 606954"/>
              <a:gd name="connsiteX150" fmla="*/ 70037 w 577046"/>
              <a:gd name="connsiteY150" fmla="*/ 452271 h 606954"/>
              <a:gd name="connsiteX151" fmla="*/ 86084 w 577046"/>
              <a:gd name="connsiteY151" fmla="*/ 461894 h 606954"/>
              <a:gd name="connsiteX152" fmla="*/ 71641 w 577046"/>
              <a:gd name="connsiteY152" fmla="*/ 457082 h 606954"/>
              <a:gd name="connsiteX153" fmla="*/ 62013 w 577046"/>
              <a:gd name="connsiteY153" fmla="*/ 463498 h 606954"/>
              <a:gd name="connsiteX154" fmla="*/ 55594 w 577046"/>
              <a:gd name="connsiteY154" fmla="*/ 468309 h 606954"/>
              <a:gd name="connsiteX155" fmla="*/ 17081 w 577046"/>
              <a:gd name="connsiteY155" fmla="*/ 473120 h 606954"/>
              <a:gd name="connsiteX156" fmla="*/ 20290 w 577046"/>
              <a:gd name="connsiteY156" fmla="*/ 477932 h 606954"/>
              <a:gd name="connsiteX157" fmla="*/ 20290 w 577046"/>
              <a:gd name="connsiteY157" fmla="*/ 484347 h 606954"/>
              <a:gd name="connsiteX158" fmla="*/ 2638 w 577046"/>
              <a:gd name="connsiteY158" fmla="*/ 481139 h 606954"/>
              <a:gd name="connsiteX159" fmla="*/ 7452 w 577046"/>
              <a:gd name="connsiteY159" fmla="*/ 489158 h 606954"/>
              <a:gd name="connsiteX160" fmla="*/ 2638 w 577046"/>
              <a:gd name="connsiteY160" fmla="*/ 500385 h 606954"/>
              <a:gd name="connsiteX161" fmla="*/ 21895 w 577046"/>
              <a:gd name="connsiteY161" fmla="*/ 493970 h 606954"/>
              <a:gd name="connsiteX162" fmla="*/ 21895 w 577046"/>
              <a:gd name="connsiteY162" fmla="*/ 516423 h 606954"/>
              <a:gd name="connsiteX163" fmla="*/ 81270 w 577046"/>
              <a:gd name="connsiteY163" fmla="*/ 514819 h 606954"/>
              <a:gd name="connsiteX164" fmla="*/ 89293 w 577046"/>
              <a:gd name="connsiteY164" fmla="*/ 516423 h 606954"/>
              <a:gd name="connsiteX165" fmla="*/ 58804 w 577046"/>
              <a:gd name="connsiteY165" fmla="*/ 521234 h 606954"/>
              <a:gd name="connsiteX166" fmla="*/ 62013 w 577046"/>
              <a:gd name="connsiteY166" fmla="*/ 526046 h 606954"/>
              <a:gd name="connsiteX167" fmla="*/ 23500 w 577046"/>
              <a:gd name="connsiteY167" fmla="*/ 537272 h 606954"/>
              <a:gd name="connsiteX168" fmla="*/ 10662 w 577046"/>
              <a:gd name="connsiteY168" fmla="*/ 542084 h 606954"/>
              <a:gd name="connsiteX169" fmla="*/ 13871 w 577046"/>
              <a:gd name="connsiteY169" fmla="*/ 540480 h 606954"/>
              <a:gd name="connsiteX170" fmla="*/ 20290 w 577046"/>
              <a:gd name="connsiteY170" fmla="*/ 543687 h 606954"/>
              <a:gd name="connsiteX171" fmla="*/ 39547 w 577046"/>
              <a:gd name="connsiteY171" fmla="*/ 542084 h 606954"/>
              <a:gd name="connsiteX172" fmla="*/ 74851 w 577046"/>
              <a:gd name="connsiteY172" fmla="*/ 550103 h 606954"/>
              <a:gd name="connsiteX173" fmla="*/ 84479 w 577046"/>
              <a:gd name="connsiteY173" fmla="*/ 540480 h 606954"/>
              <a:gd name="connsiteX174" fmla="*/ 92503 w 577046"/>
              <a:gd name="connsiteY174" fmla="*/ 550103 h 606954"/>
              <a:gd name="connsiteX175" fmla="*/ 39547 w 577046"/>
              <a:gd name="connsiteY175" fmla="*/ 561329 h 606954"/>
              <a:gd name="connsiteX176" fmla="*/ 36337 w 577046"/>
              <a:gd name="connsiteY176" fmla="*/ 578971 h 606954"/>
              <a:gd name="connsiteX177" fmla="*/ 58804 w 577046"/>
              <a:gd name="connsiteY177" fmla="*/ 574160 h 606954"/>
              <a:gd name="connsiteX178" fmla="*/ 68432 w 577046"/>
              <a:gd name="connsiteY178" fmla="*/ 580575 h 606954"/>
              <a:gd name="connsiteX179" fmla="*/ 70037 w 577046"/>
              <a:gd name="connsiteY179" fmla="*/ 574160 h 606954"/>
              <a:gd name="connsiteX180" fmla="*/ 81270 w 577046"/>
              <a:gd name="connsiteY180" fmla="*/ 578971 h 606954"/>
              <a:gd name="connsiteX181" fmla="*/ 82874 w 577046"/>
              <a:gd name="connsiteY181" fmla="*/ 574160 h 606954"/>
              <a:gd name="connsiteX182" fmla="*/ 82874 w 577046"/>
              <a:gd name="connsiteY182" fmla="*/ 593405 h 606954"/>
              <a:gd name="connsiteX183" fmla="*/ 94108 w 577046"/>
              <a:gd name="connsiteY183" fmla="*/ 591801 h 606954"/>
              <a:gd name="connsiteX184" fmla="*/ 102131 w 577046"/>
              <a:gd name="connsiteY184" fmla="*/ 598217 h 606954"/>
              <a:gd name="connsiteX185" fmla="*/ 116574 w 577046"/>
              <a:gd name="connsiteY185" fmla="*/ 593405 h 606954"/>
              <a:gd name="connsiteX186" fmla="*/ 116574 w 577046"/>
              <a:gd name="connsiteY186" fmla="*/ 586990 h 606954"/>
              <a:gd name="connsiteX187" fmla="*/ 135830 w 577046"/>
              <a:gd name="connsiteY187" fmla="*/ 601424 h 606954"/>
              <a:gd name="connsiteX188" fmla="*/ 145459 w 577046"/>
              <a:gd name="connsiteY188" fmla="*/ 595009 h 606954"/>
              <a:gd name="connsiteX189" fmla="*/ 161506 w 577046"/>
              <a:gd name="connsiteY189" fmla="*/ 604632 h 606954"/>
              <a:gd name="connsiteX190" fmla="*/ 180763 w 577046"/>
              <a:gd name="connsiteY190" fmla="*/ 606236 h 606954"/>
              <a:gd name="connsiteX191" fmla="*/ 187181 w 577046"/>
              <a:gd name="connsiteY191" fmla="*/ 588594 h 606954"/>
              <a:gd name="connsiteX192" fmla="*/ 219276 w 577046"/>
              <a:gd name="connsiteY192" fmla="*/ 574160 h 606954"/>
              <a:gd name="connsiteX193" fmla="*/ 211252 w 577046"/>
              <a:gd name="connsiteY193" fmla="*/ 566141 h 606954"/>
              <a:gd name="connsiteX194" fmla="*/ 217671 w 577046"/>
              <a:gd name="connsiteY194" fmla="*/ 567744 h 606954"/>
              <a:gd name="connsiteX195" fmla="*/ 236928 w 577046"/>
              <a:gd name="connsiteY195" fmla="*/ 572556 h 606954"/>
              <a:gd name="connsiteX196" fmla="*/ 222485 w 577046"/>
              <a:gd name="connsiteY196" fmla="*/ 580575 h 606954"/>
              <a:gd name="connsiteX197" fmla="*/ 249766 w 577046"/>
              <a:gd name="connsiteY197" fmla="*/ 590198 h 606954"/>
              <a:gd name="connsiteX198" fmla="*/ 254580 w 577046"/>
              <a:gd name="connsiteY198" fmla="*/ 582179 h 606954"/>
              <a:gd name="connsiteX199" fmla="*/ 267418 w 577046"/>
              <a:gd name="connsiteY199" fmla="*/ 583782 h 606954"/>
              <a:gd name="connsiteX200" fmla="*/ 270627 w 577046"/>
              <a:gd name="connsiteY200" fmla="*/ 574160 h 606954"/>
              <a:gd name="connsiteX201" fmla="*/ 273837 w 577046"/>
              <a:gd name="connsiteY201" fmla="*/ 570952 h 606954"/>
              <a:gd name="connsiteX202" fmla="*/ 305931 w 577046"/>
              <a:gd name="connsiteY202" fmla="*/ 575763 h 606954"/>
              <a:gd name="connsiteX203" fmla="*/ 310745 w 577046"/>
              <a:gd name="connsiteY203" fmla="*/ 558122 h 606954"/>
              <a:gd name="connsiteX204" fmla="*/ 315559 w 577046"/>
              <a:gd name="connsiteY204" fmla="*/ 562933 h 606954"/>
              <a:gd name="connsiteX205" fmla="*/ 331607 w 577046"/>
              <a:gd name="connsiteY205" fmla="*/ 558122 h 606954"/>
              <a:gd name="connsiteX206" fmla="*/ 368515 w 577046"/>
              <a:gd name="connsiteY206" fmla="*/ 567744 h 606954"/>
              <a:gd name="connsiteX207" fmla="*/ 378144 w 577046"/>
              <a:gd name="connsiteY207" fmla="*/ 574160 h 606954"/>
              <a:gd name="connsiteX208" fmla="*/ 386167 w 577046"/>
              <a:gd name="connsiteY208" fmla="*/ 554914 h 606954"/>
              <a:gd name="connsiteX209" fmla="*/ 386167 w 577046"/>
              <a:gd name="connsiteY209" fmla="*/ 548499 h 606954"/>
              <a:gd name="connsiteX210" fmla="*/ 400610 w 577046"/>
              <a:gd name="connsiteY210" fmla="*/ 562933 h 606954"/>
              <a:gd name="connsiteX211" fmla="*/ 408634 w 577046"/>
              <a:gd name="connsiteY211" fmla="*/ 562933 h 606954"/>
              <a:gd name="connsiteX212" fmla="*/ 402215 w 577046"/>
              <a:gd name="connsiteY212" fmla="*/ 570952 h 606954"/>
              <a:gd name="connsiteX213" fmla="*/ 447147 w 577046"/>
              <a:gd name="connsiteY213" fmla="*/ 590198 h 606954"/>
              <a:gd name="connsiteX214" fmla="*/ 448752 w 577046"/>
              <a:gd name="connsiteY214" fmla="*/ 586990 h 606954"/>
              <a:gd name="connsiteX215" fmla="*/ 451961 w 577046"/>
              <a:gd name="connsiteY215" fmla="*/ 569348 h 606954"/>
              <a:gd name="connsiteX216" fmla="*/ 456775 w 577046"/>
              <a:gd name="connsiteY216" fmla="*/ 561329 h 606954"/>
              <a:gd name="connsiteX217" fmla="*/ 463194 w 577046"/>
              <a:gd name="connsiteY217" fmla="*/ 550103 h 606954"/>
              <a:gd name="connsiteX218" fmla="*/ 487265 w 577046"/>
              <a:gd name="connsiteY218" fmla="*/ 532461 h 606954"/>
              <a:gd name="connsiteX219" fmla="*/ 512941 w 577046"/>
              <a:gd name="connsiteY219" fmla="*/ 487554 h 606954"/>
              <a:gd name="connsiteX220" fmla="*/ 532197 w 577046"/>
              <a:gd name="connsiteY220" fmla="*/ 468309 h 606954"/>
              <a:gd name="connsiteX221" fmla="*/ 537011 w 577046"/>
              <a:gd name="connsiteY221" fmla="*/ 444252 h 606954"/>
              <a:gd name="connsiteX222" fmla="*/ 540221 w 577046"/>
              <a:gd name="connsiteY222" fmla="*/ 413780 h 606954"/>
              <a:gd name="connsiteX223" fmla="*/ 532197 w 577046"/>
              <a:gd name="connsiteY223" fmla="*/ 396138 h 606954"/>
              <a:gd name="connsiteX224" fmla="*/ 549849 w 577046"/>
              <a:gd name="connsiteY224" fmla="*/ 399346 h 606954"/>
              <a:gd name="connsiteX225" fmla="*/ 543430 w 577046"/>
              <a:gd name="connsiteY225" fmla="*/ 381704 h 606954"/>
              <a:gd name="connsiteX226" fmla="*/ 557873 w 577046"/>
              <a:gd name="connsiteY226" fmla="*/ 364062 h 606954"/>
              <a:gd name="connsiteX227" fmla="*/ 548245 w 577046"/>
              <a:gd name="connsiteY227" fmla="*/ 348024 h 606954"/>
              <a:gd name="connsiteX228" fmla="*/ 557873 w 577046"/>
              <a:gd name="connsiteY228" fmla="*/ 306325 h 606954"/>
              <a:gd name="connsiteX229" fmla="*/ 546640 w 577046"/>
              <a:gd name="connsiteY229" fmla="*/ 293495 h 606954"/>
              <a:gd name="connsiteX230" fmla="*/ 573920 w 577046"/>
              <a:gd name="connsiteY230" fmla="*/ 271042 h 60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Lst>
            <a:rect l="l" t="t" r="r" b="b"/>
            <a:pathLst>
              <a:path w="577046" h="606954">
                <a:moveTo>
                  <a:pt x="573920" y="271042"/>
                </a:moveTo>
                <a:cubicBezTo>
                  <a:pt x="572315" y="269438"/>
                  <a:pt x="573920" y="267834"/>
                  <a:pt x="573920" y="266230"/>
                </a:cubicBezTo>
                <a:lnTo>
                  <a:pt x="572315" y="263023"/>
                </a:lnTo>
                <a:cubicBezTo>
                  <a:pt x="572315" y="263023"/>
                  <a:pt x="570711" y="261419"/>
                  <a:pt x="570711" y="261419"/>
                </a:cubicBezTo>
                <a:cubicBezTo>
                  <a:pt x="570711" y="261419"/>
                  <a:pt x="572315" y="261419"/>
                  <a:pt x="572315" y="261419"/>
                </a:cubicBezTo>
                <a:lnTo>
                  <a:pt x="570711" y="256608"/>
                </a:lnTo>
                <a:cubicBezTo>
                  <a:pt x="561082" y="248589"/>
                  <a:pt x="546640" y="267834"/>
                  <a:pt x="530593" y="255004"/>
                </a:cubicBezTo>
                <a:cubicBezTo>
                  <a:pt x="530593" y="255004"/>
                  <a:pt x="530593" y="245381"/>
                  <a:pt x="530593" y="245381"/>
                </a:cubicBezTo>
                <a:cubicBezTo>
                  <a:pt x="530593" y="245381"/>
                  <a:pt x="538616" y="235758"/>
                  <a:pt x="538616" y="235758"/>
                </a:cubicBezTo>
                <a:cubicBezTo>
                  <a:pt x="540221" y="224532"/>
                  <a:pt x="528988" y="227739"/>
                  <a:pt x="524174" y="221324"/>
                </a:cubicBezTo>
                <a:cubicBezTo>
                  <a:pt x="517755" y="210098"/>
                  <a:pt x="524174" y="194060"/>
                  <a:pt x="516150" y="182833"/>
                </a:cubicBezTo>
                <a:cubicBezTo>
                  <a:pt x="514545" y="181229"/>
                  <a:pt x="514545" y="178022"/>
                  <a:pt x="512941" y="176418"/>
                </a:cubicBezTo>
                <a:cubicBezTo>
                  <a:pt x="511336" y="176418"/>
                  <a:pt x="488870" y="187644"/>
                  <a:pt x="487265" y="189248"/>
                </a:cubicBezTo>
                <a:cubicBezTo>
                  <a:pt x="485660" y="194060"/>
                  <a:pt x="492079" y="198871"/>
                  <a:pt x="490475" y="203682"/>
                </a:cubicBezTo>
                <a:cubicBezTo>
                  <a:pt x="477637" y="224532"/>
                  <a:pt x="443937" y="203682"/>
                  <a:pt x="432704" y="192456"/>
                </a:cubicBezTo>
                <a:cubicBezTo>
                  <a:pt x="426285" y="186041"/>
                  <a:pt x="395796" y="134719"/>
                  <a:pt x="399005" y="128304"/>
                </a:cubicBezTo>
                <a:cubicBezTo>
                  <a:pt x="403819" y="120285"/>
                  <a:pt x="439123" y="128304"/>
                  <a:pt x="447147" y="121889"/>
                </a:cubicBezTo>
                <a:cubicBezTo>
                  <a:pt x="455170" y="115473"/>
                  <a:pt x="431100" y="89813"/>
                  <a:pt x="450356" y="93020"/>
                </a:cubicBezTo>
                <a:cubicBezTo>
                  <a:pt x="458380" y="94624"/>
                  <a:pt x="464799" y="109058"/>
                  <a:pt x="479241" y="102643"/>
                </a:cubicBezTo>
                <a:cubicBezTo>
                  <a:pt x="501708" y="93020"/>
                  <a:pt x="500103" y="56133"/>
                  <a:pt x="528988" y="59341"/>
                </a:cubicBezTo>
                <a:lnTo>
                  <a:pt x="535407" y="59341"/>
                </a:lnTo>
                <a:cubicBezTo>
                  <a:pt x="537011" y="41699"/>
                  <a:pt x="561082" y="48114"/>
                  <a:pt x="572315" y="40095"/>
                </a:cubicBezTo>
                <a:cubicBezTo>
                  <a:pt x="581944" y="32076"/>
                  <a:pt x="567501" y="43303"/>
                  <a:pt x="554664" y="24057"/>
                </a:cubicBezTo>
                <a:cubicBezTo>
                  <a:pt x="549849" y="16038"/>
                  <a:pt x="548245" y="1604"/>
                  <a:pt x="533802" y="0"/>
                </a:cubicBezTo>
                <a:cubicBezTo>
                  <a:pt x="533802" y="0"/>
                  <a:pt x="541826" y="20849"/>
                  <a:pt x="541826" y="20849"/>
                </a:cubicBezTo>
                <a:lnTo>
                  <a:pt x="533802" y="14434"/>
                </a:lnTo>
                <a:cubicBezTo>
                  <a:pt x="533802" y="12830"/>
                  <a:pt x="519359" y="9623"/>
                  <a:pt x="514545" y="11227"/>
                </a:cubicBezTo>
                <a:cubicBezTo>
                  <a:pt x="504917" y="14434"/>
                  <a:pt x="514545" y="43303"/>
                  <a:pt x="508126" y="49718"/>
                </a:cubicBezTo>
                <a:lnTo>
                  <a:pt x="496893" y="51322"/>
                </a:lnTo>
                <a:lnTo>
                  <a:pt x="480846" y="60944"/>
                </a:lnTo>
                <a:cubicBezTo>
                  <a:pt x="479241" y="59341"/>
                  <a:pt x="482451" y="57737"/>
                  <a:pt x="484056" y="56133"/>
                </a:cubicBezTo>
                <a:cubicBezTo>
                  <a:pt x="496893" y="46510"/>
                  <a:pt x="484056" y="60944"/>
                  <a:pt x="498498" y="44906"/>
                </a:cubicBezTo>
                <a:cubicBezTo>
                  <a:pt x="501708" y="41699"/>
                  <a:pt x="500103" y="6415"/>
                  <a:pt x="498498" y="6415"/>
                </a:cubicBezTo>
                <a:cubicBezTo>
                  <a:pt x="498498" y="6415"/>
                  <a:pt x="488870" y="12830"/>
                  <a:pt x="488870" y="16038"/>
                </a:cubicBezTo>
                <a:cubicBezTo>
                  <a:pt x="490475" y="19246"/>
                  <a:pt x="484056" y="38491"/>
                  <a:pt x="482451" y="35284"/>
                </a:cubicBezTo>
                <a:cubicBezTo>
                  <a:pt x="480846" y="32076"/>
                  <a:pt x="485660" y="30472"/>
                  <a:pt x="485660" y="27265"/>
                </a:cubicBezTo>
                <a:cubicBezTo>
                  <a:pt x="485660" y="16038"/>
                  <a:pt x="485660" y="11227"/>
                  <a:pt x="482451" y="6415"/>
                </a:cubicBezTo>
                <a:cubicBezTo>
                  <a:pt x="480846" y="4811"/>
                  <a:pt x="479241" y="9623"/>
                  <a:pt x="477637" y="11227"/>
                </a:cubicBezTo>
                <a:cubicBezTo>
                  <a:pt x="472822" y="12830"/>
                  <a:pt x="468008" y="19246"/>
                  <a:pt x="466404" y="20849"/>
                </a:cubicBezTo>
                <a:cubicBezTo>
                  <a:pt x="466404" y="20849"/>
                  <a:pt x="466404" y="22453"/>
                  <a:pt x="466404" y="22453"/>
                </a:cubicBezTo>
                <a:cubicBezTo>
                  <a:pt x="466404" y="22453"/>
                  <a:pt x="466404" y="22453"/>
                  <a:pt x="466404" y="20849"/>
                </a:cubicBezTo>
                <a:cubicBezTo>
                  <a:pt x="466404" y="20849"/>
                  <a:pt x="466404" y="19246"/>
                  <a:pt x="466404" y="19246"/>
                </a:cubicBezTo>
                <a:cubicBezTo>
                  <a:pt x="464799" y="16038"/>
                  <a:pt x="466404" y="9623"/>
                  <a:pt x="461589" y="4811"/>
                </a:cubicBezTo>
                <a:cubicBezTo>
                  <a:pt x="459985" y="3208"/>
                  <a:pt x="458380" y="9623"/>
                  <a:pt x="455170" y="11227"/>
                </a:cubicBezTo>
                <a:cubicBezTo>
                  <a:pt x="451961" y="12830"/>
                  <a:pt x="447147" y="11227"/>
                  <a:pt x="442333" y="12830"/>
                </a:cubicBezTo>
                <a:cubicBezTo>
                  <a:pt x="440728" y="12830"/>
                  <a:pt x="437519" y="16038"/>
                  <a:pt x="437519" y="14434"/>
                </a:cubicBezTo>
                <a:cubicBezTo>
                  <a:pt x="437519" y="11227"/>
                  <a:pt x="442333" y="4811"/>
                  <a:pt x="427890" y="4811"/>
                </a:cubicBezTo>
                <a:cubicBezTo>
                  <a:pt x="423076" y="4811"/>
                  <a:pt x="423076" y="14434"/>
                  <a:pt x="421471" y="16038"/>
                </a:cubicBezTo>
                <a:cubicBezTo>
                  <a:pt x="416657" y="24057"/>
                  <a:pt x="407029" y="19246"/>
                  <a:pt x="400610" y="24057"/>
                </a:cubicBezTo>
                <a:cubicBezTo>
                  <a:pt x="397400" y="27265"/>
                  <a:pt x="408634" y="33680"/>
                  <a:pt x="405424" y="35284"/>
                </a:cubicBezTo>
                <a:cubicBezTo>
                  <a:pt x="402215" y="36887"/>
                  <a:pt x="390982" y="30472"/>
                  <a:pt x="394191" y="40095"/>
                </a:cubicBezTo>
                <a:cubicBezTo>
                  <a:pt x="395796" y="46510"/>
                  <a:pt x="405424" y="54529"/>
                  <a:pt x="403819" y="56133"/>
                </a:cubicBezTo>
                <a:cubicBezTo>
                  <a:pt x="400610" y="59341"/>
                  <a:pt x="384563" y="43303"/>
                  <a:pt x="379748" y="49718"/>
                </a:cubicBezTo>
                <a:cubicBezTo>
                  <a:pt x="376539" y="52925"/>
                  <a:pt x="389377" y="57737"/>
                  <a:pt x="387772" y="60944"/>
                </a:cubicBezTo>
                <a:cubicBezTo>
                  <a:pt x="387772" y="60944"/>
                  <a:pt x="341235" y="49718"/>
                  <a:pt x="344445" y="68963"/>
                </a:cubicBezTo>
                <a:cubicBezTo>
                  <a:pt x="346049" y="80190"/>
                  <a:pt x="373330" y="89813"/>
                  <a:pt x="379748" y="89813"/>
                </a:cubicBezTo>
                <a:cubicBezTo>
                  <a:pt x="381353" y="89813"/>
                  <a:pt x="384563" y="88209"/>
                  <a:pt x="384563" y="89813"/>
                </a:cubicBezTo>
                <a:cubicBezTo>
                  <a:pt x="386167" y="94624"/>
                  <a:pt x="389377" y="85001"/>
                  <a:pt x="394191" y="89813"/>
                </a:cubicBezTo>
                <a:cubicBezTo>
                  <a:pt x="399005" y="94624"/>
                  <a:pt x="386167" y="96228"/>
                  <a:pt x="395796" y="96228"/>
                </a:cubicBezTo>
                <a:cubicBezTo>
                  <a:pt x="402215" y="96228"/>
                  <a:pt x="418262" y="96228"/>
                  <a:pt x="413448" y="99435"/>
                </a:cubicBezTo>
                <a:cubicBezTo>
                  <a:pt x="408634" y="102643"/>
                  <a:pt x="395796" y="105851"/>
                  <a:pt x="389377" y="113870"/>
                </a:cubicBezTo>
                <a:cubicBezTo>
                  <a:pt x="387772" y="115473"/>
                  <a:pt x="387772" y="117077"/>
                  <a:pt x="386167" y="117077"/>
                </a:cubicBezTo>
                <a:cubicBezTo>
                  <a:pt x="378144" y="118681"/>
                  <a:pt x="371725" y="112266"/>
                  <a:pt x="366911" y="110662"/>
                </a:cubicBezTo>
                <a:cubicBezTo>
                  <a:pt x="366911" y="110662"/>
                  <a:pt x="362096" y="117077"/>
                  <a:pt x="360492" y="117077"/>
                </a:cubicBezTo>
                <a:cubicBezTo>
                  <a:pt x="355678" y="118681"/>
                  <a:pt x="342840" y="118681"/>
                  <a:pt x="339630" y="121889"/>
                </a:cubicBezTo>
                <a:cubicBezTo>
                  <a:pt x="330002" y="133115"/>
                  <a:pt x="357282" y="123492"/>
                  <a:pt x="354073" y="133115"/>
                </a:cubicBezTo>
                <a:cubicBezTo>
                  <a:pt x="352468" y="134719"/>
                  <a:pt x="349259" y="128304"/>
                  <a:pt x="347654" y="129908"/>
                </a:cubicBezTo>
                <a:cubicBezTo>
                  <a:pt x="347654" y="129908"/>
                  <a:pt x="354073" y="142738"/>
                  <a:pt x="354073" y="142738"/>
                </a:cubicBezTo>
                <a:cubicBezTo>
                  <a:pt x="350863" y="145946"/>
                  <a:pt x="349259" y="149153"/>
                  <a:pt x="344445" y="152361"/>
                </a:cubicBezTo>
                <a:cubicBezTo>
                  <a:pt x="342840" y="153965"/>
                  <a:pt x="339630" y="152361"/>
                  <a:pt x="338026" y="149153"/>
                </a:cubicBezTo>
                <a:cubicBezTo>
                  <a:pt x="338026" y="149153"/>
                  <a:pt x="331607" y="134719"/>
                  <a:pt x="331607" y="134719"/>
                </a:cubicBezTo>
                <a:cubicBezTo>
                  <a:pt x="328397" y="129908"/>
                  <a:pt x="318769" y="133115"/>
                  <a:pt x="315559" y="131511"/>
                </a:cubicBezTo>
                <a:cubicBezTo>
                  <a:pt x="309141" y="129908"/>
                  <a:pt x="305931" y="115473"/>
                  <a:pt x="296303" y="117077"/>
                </a:cubicBezTo>
                <a:cubicBezTo>
                  <a:pt x="291489" y="118681"/>
                  <a:pt x="289884" y="126700"/>
                  <a:pt x="285070" y="128304"/>
                </a:cubicBezTo>
                <a:cubicBezTo>
                  <a:pt x="273837" y="131511"/>
                  <a:pt x="277046" y="109058"/>
                  <a:pt x="275441" y="105851"/>
                </a:cubicBezTo>
                <a:cubicBezTo>
                  <a:pt x="269023" y="93020"/>
                  <a:pt x="270627" y="104247"/>
                  <a:pt x="262604" y="104247"/>
                </a:cubicBezTo>
                <a:cubicBezTo>
                  <a:pt x="260999" y="104247"/>
                  <a:pt x="232114" y="81794"/>
                  <a:pt x="224090" y="80190"/>
                </a:cubicBezTo>
                <a:cubicBezTo>
                  <a:pt x="208043" y="76982"/>
                  <a:pt x="224090" y="91416"/>
                  <a:pt x="222485" y="96228"/>
                </a:cubicBezTo>
                <a:lnTo>
                  <a:pt x="214462" y="89813"/>
                </a:lnTo>
                <a:cubicBezTo>
                  <a:pt x="214462" y="89813"/>
                  <a:pt x="209648" y="93020"/>
                  <a:pt x="208043" y="91416"/>
                </a:cubicBezTo>
                <a:cubicBezTo>
                  <a:pt x="206438" y="81794"/>
                  <a:pt x="185577" y="75379"/>
                  <a:pt x="185577" y="85001"/>
                </a:cubicBezTo>
                <a:cubicBezTo>
                  <a:pt x="185577" y="86605"/>
                  <a:pt x="190391" y="88209"/>
                  <a:pt x="188786" y="89813"/>
                </a:cubicBezTo>
                <a:cubicBezTo>
                  <a:pt x="188786" y="91416"/>
                  <a:pt x="175948" y="102643"/>
                  <a:pt x="175948" y="107454"/>
                </a:cubicBezTo>
                <a:cubicBezTo>
                  <a:pt x="175948" y="109058"/>
                  <a:pt x="177553" y="112266"/>
                  <a:pt x="179158" y="112266"/>
                </a:cubicBezTo>
                <a:cubicBezTo>
                  <a:pt x="182367" y="110662"/>
                  <a:pt x="187181" y="93020"/>
                  <a:pt x="193600" y="91416"/>
                </a:cubicBezTo>
                <a:cubicBezTo>
                  <a:pt x="196810" y="91416"/>
                  <a:pt x="200019" y="96228"/>
                  <a:pt x="200019" y="101039"/>
                </a:cubicBezTo>
                <a:cubicBezTo>
                  <a:pt x="198415" y="105851"/>
                  <a:pt x="185577" y="115473"/>
                  <a:pt x="191996" y="120285"/>
                </a:cubicBezTo>
                <a:cubicBezTo>
                  <a:pt x="191996" y="120285"/>
                  <a:pt x="208043" y="110662"/>
                  <a:pt x="204834" y="115473"/>
                </a:cubicBezTo>
                <a:cubicBezTo>
                  <a:pt x="203229" y="120285"/>
                  <a:pt x="190391" y="121889"/>
                  <a:pt x="191996" y="129908"/>
                </a:cubicBezTo>
                <a:cubicBezTo>
                  <a:pt x="193600" y="139530"/>
                  <a:pt x="203229" y="142738"/>
                  <a:pt x="196810" y="150757"/>
                </a:cubicBezTo>
                <a:cubicBezTo>
                  <a:pt x="196810" y="150757"/>
                  <a:pt x="185577" y="133115"/>
                  <a:pt x="177553" y="153965"/>
                </a:cubicBezTo>
                <a:cubicBezTo>
                  <a:pt x="175948" y="157172"/>
                  <a:pt x="212857" y="155568"/>
                  <a:pt x="217671" y="163587"/>
                </a:cubicBezTo>
                <a:cubicBezTo>
                  <a:pt x="220881" y="168399"/>
                  <a:pt x="209648" y="171606"/>
                  <a:pt x="208043" y="173210"/>
                </a:cubicBezTo>
                <a:cubicBezTo>
                  <a:pt x="204834" y="174814"/>
                  <a:pt x="212857" y="179625"/>
                  <a:pt x="212857" y="181229"/>
                </a:cubicBezTo>
                <a:cubicBezTo>
                  <a:pt x="211252" y="189248"/>
                  <a:pt x="182367" y="171606"/>
                  <a:pt x="174344" y="176418"/>
                </a:cubicBezTo>
                <a:cubicBezTo>
                  <a:pt x="166320" y="181229"/>
                  <a:pt x="171134" y="195663"/>
                  <a:pt x="167925" y="198871"/>
                </a:cubicBezTo>
                <a:cubicBezTo>
                  <a:pt x="166320" y="198871"/>
                  <a:pt x="145459" y="200475"/>
                  <a:pt x="140645" y="202079"/>
                </a:cubicBezTo>
                <a:cubicBezTo>
                  <a:pt x="137435" y="202079"/>
                  <a:pt x="131016" y="194060"/>
                  <a:pt x="131016" y="197267"/>
                </a:cubicBezTo>
                <a:cubicBezTo>
                  <a:pt x="131016" y="198871"/>
                  <a:pt x="143854" y="216513"/>
                  <a:pt x="139040" y="219720"/>
                </a:cubicBezTo>
                <a:cubicBezTo>
                  <a:pt x="137435" y="221324"/>
                  <a:pt x="131016" y="213305"/>
                  <a:pt x="126202" y="219720"/>
                </a:cubicBezTo>
                <a:cubicBezTo>
                  <a:pt x="124597" y="221324"/>
                  <a:pt x="121388" y="221324"/>
                  <a:pt x="122992" y="222928"/>
                </a:cubicBezTo>
                <a:cubicBezTo>
                  <a:pt x="124597" y="226136"/>
                  <a:pt x="124597" y="229343"/>
                  <a:pt x="142249" y="237362"/>
                </a:cubicBezTo>
                <a:cubicBezTo>
                  <a:pt x="151878" y="240570"/>
                  <a:pt x="153482" y="227739"/>
                  <a:pt x="163111" y="235758"/>
                </a:cubicBezTo>
                <a:cubicBezTo>
                  <a:pt x="172739" y="243777"/>
                  <a:pt x="142249" y="238966"/>
                  <a:pt x="147063" y="248589"/>
                </a:cubicBezTo>
                <a:cubicBezTo>
                  <a:pt x="148668" y="253400"/>
                  <a:pt x="155087" y="255004"/>
                  <a:pt x="159901" y="256608"/>
                </a:cubicBezTo>
                <a:cubicBezTo>
                  <a:pt x="161506" y="256608"/>
                  <a:pt x="179158" y="246985"/>
                  <a:pt x="179158" y="251796"/>
                </a:cubicBezTo>
                <a:cubicBezTo>
                  <a:pt x="179158" y="255004"/>
                  <a:pt x="185577" y="256608"/>
                  <a:pt x="182367" y="259815"/>
                </a:cubicBezTo>
                <a:cubicBezTo>
                  <a:pt x="175948" y="264627"/>
                  <a:pt x="153482" y="274249"/>
                  <a:pt x="171134" y="274249"/>
                </a:cubicBezTo>
                <a:cubicBezTo>
                  <a:pt x="174344" y="274249"/>
                  <a:pt x="177553" y="274249"/>
                  <a:pt x="177553" y="277457"/>
                </a:cubicBezTo>
                <a:cubicBezTo>
                  <a:pt x="180763" y="291891"/>
                  <a:pt x="235323" y="287080"/>
                  <a:pt x="243347" y="296703"/>
                </a:cubicBezTo>
                <a:cubicBezTo>
                  <a:pt x="244952" y="298306"/>
                  <a:pt x="243347" y="304722"/>
                  <a:pt x="243347" y="306325"/>
                </a:cubicBezTo>
                <a:cubicBezTo>
                  <a:pt x="243347" y="307929"/>
                  <a:pt x="236928" y="320759"/>
                  <a:pt x="235323" y="319156"/>
                </a:cubicBezTo>
                <a:cubicBezTo>
                  <a:pt x="233719" y="319156"/>
                  <a:pt x="235323" y="312741"/>
                  <a:pt x="233719" y="312741"/>
                </a:cubicBezTo>
                <a:cubicBezTo>
                  <a:pt x="227300" y="306325"/>
                  <a:pt x="219276" y="322363"/>
                  <a:pt x="201624" y="303118"/>
                </a:cubicBezTo>
                <a:cubicBezTo>
                  <a:pt x="201624" y="303118"/>
                  <a:pt x="174344" y="325571"/>
                  <a:pt x="172739" y="327175"/>
                </a:cubicBezTo>
                <a:cubicBezTo>
                  <a:pt x="166320" y="331986"/>
                  <a:pt x="164715" y="330382"/>
                  <a:pt x="172739" y="333590"/>
                </a:cubicBezTo>
                <a:cubicBezTo>
                  <a:pt x="174344" y="335194"/>
                  <a:pt x="182367" y="335194"/>
                  <a:pt x="179158" y="336797"/>
                </a:cubicBezTo>
                <a:cubicBezTo>
                  <a:pt x="171134" y="343213"/>
                  <a:pt x="159901" y="359251"/>
                  <a:pt x="151878" y="362458"/>
                </a:cubicBezTo>
                <a:cubicBezTo>
                  <a:pt x="151878" y="362458"/>
                  <a:pt x="110155" y="375289"/>
                  <a:pt x="108550" y="375289"/>
                </a:cubicBezTo>
                <a:cubicBezTo>
                  <a:pt x="103736" y="376892"/>
                  <a:pt x="97317" y="372081"/>
                  <a:pt x="94108" y="376892"/>
                </a:cubicBezTo>
                <a:cubicBezTo>
                  <a:pt x="92503" y="380100"/>
                  <a:pt x="100526" y="381704"/>
                  <a:pt x="105341" y="381704"/>
                </a:cubicBezTo>
                <a:cubicBezTo>
                  <a:pt x="111759" y="381704"/>
                  <a:pt x="129411" y="383308"/>
                  <a:pt x="137435" y="380100"/>
                </a:cubicBezTo>
                <a:cubicBezTo>
                  <a:pt x="139040" y="378496"/>
                  <a:pt x="139040" y="373685"/>
                  <a:pt x="140645" y="375289"/>
                </a:cubicBezTo>
                <a:cubicBezTo>
                  <a:pt x="142249" y="375289"/>
                  <a:pt x="139040" y="380100"/>
                  <a:pt x="140645" y="381704"/>
                </a:cubicBezTo>
                <a:cubicBezTo>
                  <a:pt x="140645" y="381704"/>
                  <a:pt x="151878" y="392930"/>
                  <a:pt x="151878" y="392930"/>
                </a:cubicBezTo>
                <a:cubicBezTo>
                  <a:pt x="155087" y="394534"/>
                  <a:pt x="161506" y="400949"/>
                  <a:pt x="163111" y="400949"/>
                </a:cubicBezTo>
                <a:cubicBezTo>
                  <a:pt x="177553" y="400949"/>
                  <a:pt x="204834" y="380100"/>
                  <a:pt x="208043" y="383308"/>
                </a:cubicBezTo>
                <a:cubicBezTo>
                  <a:pt x="212857" y="386515"/>
                  <a:pt x="204834" y="397742"/>
                  <a:pt x="204834" y="397742"/>
                </a:cubicBezTo>
                <a:cubicBezTo>
                  <a:pt x="204834" y="399346"/>
                  <a:pt x="230509" y="399346"/>
                  <a:pt x="225695" y="408968"/>
                </a:cubicBezTo>
                <a:cubicBezTo>
                  <a:pt x="224090" y="412176"/>
                  <a:pt x="206438" y="402553"/>
                  <a:pt x="201624" y="402553"/>
                </a:cubicBezTo>
                <a:cubicBezTo>
                  <a:pt x="193600" y="404157"/>
                  <a:pt x="172739" y="405761"/>
                  <a:pt x="161506" y="404157"/>
                </a:cubicBezTo>
                <a:cubicBezTo>
                  <a:pt x="156692" y="402553"/>
                  <a:pt x="151878" y="396138"/>
                  <a:pt x="147063" y="396138"/>
                </a:cubicBezTo>
                <a:cubicBezTo>
                  <a:pt x="145459" y="396138"/>
                  <a:pt x="143854" y="400949"/>
                  <a:pt x="140645" y="400949"/>
                </a:cubicBezTo>
                <a:cubicBezTo>
                  <a:pt x="134226" y="400949"/>
                  <a:pt x="127807" y="386515"/>
                  <a:pt x="119783" y="392930"/>
                </a:cubicBezTo>
                <a:cubicBezTo>
                  <a:pt x="118178" y="394534"/>
                  <a:pt x="113364" y="400949"/>
                  <a:pt x="113364" y="404157"/>
                </a:cubicBezTo>
                <a:cubicBezTo>
                  <a:pt x="113364" y="405761"/>
                  <a:pt x="119783" y="408968"/>
                  <a:pt x="118178" y="408968"/>
                </a:cubicBezTo>
                <a:cubicBezTo>
                  <a:pt x="111759" y="405761"/>
                  <a:pt x="79665" y="405761"/>
                  <a:pt x="81270" y="407365"/>
                </a:cubicBezTo>
                <a:cubicBezTo>
                  <a:pt x="89293" y="423403"/>
                  <a:pt x="103736" y="410572"/>
                  <a:pt x="81270" y="426610"/>
                </a:cubicBezTo>
                <a:cubicBezTo>
                  <a:pt x="79665" y="428214"/>
                  <a:pt x="78060" y="429818"/>
                  <a:pt x="79665" y="433025"/>
                </a:cubicBezTo>
                <a:cubicBezTo>
                  <a:pt x="82874" y="439441"/>
                  <a:pt x="92503" y="433025"/>
                  <a:pt x="94108" y="442648"/>
                </a:cubicBezTo>
                <a:cubicBezTo>
                  <a:pt x="94108" y="445856"/>
                  <a:pt x="87689" y="439441"/>
                  <a:pt x="86084" y="439441"/>
                </a:cubicBezTo>
                <a:cubicBezTo>
                  <a:pt x="79665" y="437837"/>
                  <a:pt x="66827" y="439441"/>
                  <a:pt x="66827" y="428214"/>
                </a:cubicBezTo>
                <a:cubicBezTo>
                  <a:pt x="66827" y="415384"/>
                  <a:pt x="66827" y="428214"/>
                  <a:pt x="53989" y="428214"/>
                </a:cubicBezTo>
                <a:cubicBezTo>
                  <a:pt x="52385" y="428214"/>
                  <a:pt x="49175" y="429818"/>
                  <a:pt x="49175" y="428214"/>
                </a:cubicBezTo>
                <a:cubicBezTo>
                  <a:pt x="49175" y="425006"/>
                  <a:pt x="53989" y="423403"/>
                  <a:pt x="52385" y="420195"/>
                </a:cubicBezTo>
                <a:cubicBezTo>
                  <a:pt x="50780" y="415384"/>
                  <a:pt x="34733" y="421799"/>
                  <a:pt x="33128" y="421799"/>
                </a:cubicBezTo>
                <a:cubicBezTo>
                  <a:pt x="31523" y="421799"/>
                  <a:pt x="29919" y="418591"/>
                  <a:pt x="28314" y="420195"/>
                </a:cubicBezTo>
                <a:cubicBezTo>
                  <a:pt x="25104" y="421799"/>
                  <a:pt x="28314" y="426610"/>
                  <a:pt x="25104" y="428214"/>
                </a:cubicBezTo>
                <a:cubicBezTo>
                  <a:pt x="23500" y="429818"/>
                  <a:pt x="10662" y="418591"/>
                  <a:pt x="10662" y="434629"/>
                </a:cubicBezTo>
                <a:cubicBezTo>
                  <a:pt x="10662" y="439441"/>
                  <a:pt x="13871" y="439441"/>
                  <a:pt x="17081" y="441044"/>
                </a:cubicBezTo>
                <a:cubicBezTo>
                  <a:pt x="28314" y="445856"/>
                  <a:pt x="66827" y="450667"/>
                  <a:pt x="70037" y="452271"/>
                </a:cubicBezTo>
                <a:cubicBezTo>
                  <a:pt x="71641" y="453875"/>
                  <a:pt x="86084" y="458686"/>
                  <a:pt x="86084" y="461894"/>
                </a:cubicBezTo>
                <a:cubicBezTo>
                  <a:pt x="86084" y="466705"/>
                  <a:pt x="76456" y="455479"/>
                  <a:pt x="71641" y="457082"/>
                </a:cubicBezTo>
                <a:cubicBezTo>
                  <a:pt x="71641" y="457082"/>
                  <a:pt x="63618" y="463498"/>
                  <a:pt x="62013" y="463498"/>
                </a:cubicBezTo>
                <a:cubicBezTo>
                  <a:pt x="60408" y="461894"/>
                  <a:pt x="58804" y="466705"/>
                  <a:pt x="55594" y="468309"/>
                </a:cubicBezTo>
                <a:cubicBezTo>
                  <a:pt x="47570" y="471517"/>
                  <a:pt x="21895" y="461894"/>
                  <a:pt x="17081" y="473120"/>
                </a:cubicBezTo>
                <a:cubicBezTo>
                  <a:pt x="17081" y="474724"/>
                  <a:pt x="18685" y="476328"/>
                  <a:pt x="20290" y="477932"/>
                </a:cubicBezTo>
                <a:cubicBezTo>
                  <a:pt x="20290" y="479535"/>
                  <a:pt x="21895" y="482743"/>
                  <a:pt x="20290" y="484347"/>
                </a:cubicBezTo>
                <a:cubicBezTo>
                  <a:pt x="20290" y="484347"/>
                  <a:pt x="5848" y="479535"/>
                  <a:pt x="2638" y="481139"/>
                </a:cubicBezTo>
                <a:cubicBezTo>
                  <a:pt x="-5385" y="487554"/>
                  <a:pt x="7452" y="489158"/>
                  <a:pt x="7452" y="489158"/>
                </a:cubicBezTo>
                <a:lnTo>
                  <a:pt x="2638" y="500385"/>
                </a:lnTo>
                <a:cubicBezTo>
                  <a:pt x="5848" y="501989"/>
                  <a:pt x="17081" y="490762"/>
                  <a:pt x="21895" y="493970"/>
                </a:cubicBezTo>
                <a:cubicBezTo>
                  <a:pt x="28314" y="500385"/>
                  <a:pt x="7452" y="513215"/>
                  <a:pt x="21895" y="516423"/>
                </a:cubicBezTo>
                <a:cubicBezTo>
                  <a:pt x="39547" y="521234"/>
                  <a:pt x="62013" y="511611"/>
                  <a:pt x="81270" y="514819"/>
                </a:cubicBezTo>
                <a:cubicBezTo>
                  <a:pt x="84479" y="514819"/>
                  <a:pt x="89293" y="513215"/>
                  <a:pt x="89293" y="516423"/>
                </a:cubicBezTo>
                <a:cubicBezTo>
                  <a:pt x="87689" y="519630"/>
                  <a:pt x="63618" y="513215"/>
                  <a:pt x="58804" y="521234"/>
                </a:cubicBezTo>
                <a:cubicBezTo>
                  <a:pt x="58804" y="522838"/>
                  <a:pt x="62013" y="524442"/>
                  <a:pt x="62013" y="526046"/>
                </a:cubicBezTo>
                <a:cubicBezTo>
                  <a:pt x="49175" y="530857"/>
                  <a:pt x="42756" y="514819"/>
                  <a:pt x="23500" y="537272"/>
                </a:cubicBezTo>
                <a:cubicBezTo>
                  <a:pt x="20290" y="540480"/>
                  <a:pt x="9057" y="530857"/>
                  <a:pt x="10662" y="542084"/>
                </a:cubicBezTo>
                <a:cubicBezTo>
                  <a:pt x="10662" y="543687"/>
                  <a:pt x="12267" y="540480"/>
                  <a:pt x="13871" y="540480"/>
                </a:cubicBezTo>
                <a:cubicBezTo>
                  <a:pt x="17081" y="540480"/>
                  <a:pt x="18685" y="542084"/>
                  <a:pt x="20290" y="543687"/>
                </a:cubicBezTo>
                <a:cubicBezTo>
                  <a:pt x="29919" y="546895"/>
                  <a:pt x="31523" y="543687"/>
                  <a:pt x="39547" y="542084"/>
                </a:cubicBezTo>
                <a:cubicBezTo>
                  <a:pt x="50780" y="540480"/>
                  <a:pt x="63618" y="551706"/>
                  <a:pt x="74851" y="550103"/>
                </a:cubicBezTo>
                <a:cubicBezTo>
                  <a:pt x="79665" y="550103"/>
                  <a:pt x="79665" y="538876"/>
                  <a:pt x="84479" y="540480"/>
                </a:cubicBezTo>
                <a:cubicBezTo>
                  <a:pt x="87689" y="542084"/>
                  <a:pt x="92503" y="545291"/>
                  <a:pt x="92503" y="550103"/>
                </a:cubicBezTo>
                <a:cubicBezTo>
                  <a:pt x="94108" y="559725"/>
                  <a:pt x="47570" y="554914"/>
                  <a:pt x="39547" y="561329"/>
                </a:cubicBezTo>
                <a:cubicBezTo>
                  <a:pt x="36337" y="564537"/>
                  <a:pt x="29919" y="569348"/>
                  <a:pt x="36337" y="578971"/>
                </a:cubicBezTo>
                <a:cubicBezTo>
                  <a:pt x="44361" y="591801"/>
                  <a:pt x="52385" y="570952"/>
                  <a:pt x="58804" y="574160"/>
                </a:cubicBezTo>
                <a:cubicBezTo>
                  <a:pt x="60408" y="575763"/>
                  <a:pt x="62013" y="585386"/>
                  <a:pt x="68432" y="580575"/>
                </a:cubicBezTo>
                <a:cubicBezTo>
                  <a:pt x="70037" y="578971"/>
                  <a:pt x="68432" y="575763"/>
                  <a:pt x="70037" y="574160"/>
                </a:cubicBezTo>
                <a:cubicBezTo>
                  <a:pt x="71641" y="574160"/>
                  <a:pt x="78060" y="578971"/>
                  <a:pt x="81270" y="578971"/>
                </a:cubicBezTo>
                <a:cubicBezTo>
                  <a:pt x="82874" y="577367"/>
                  <a:pt x="81270" y="574160"/>
                  <a:pt x="82874" y="574160"/>
                </a:cubicBezTo>
                <a:cubicBezTo>
                  <a:pt x="89293" y="572556"/>
                  <a:pt x="81270" y="590198"/>
                  <a:pt x="82874" y="593405"/>
                </a:cubicBezTo>
                <a:cubicBezTo>
                  <a:pt x="86084" y="598217"/>
                  <a:pt x="92503" y="591801"/>
                  <a:pt x="94108" y="591801"/>
                </a:cubicBezTo>
                <a:cubicBezTo>
                  <a:pt x="98922" y="590198"/>
                  <a:pt x="94108" y="598217"/>
                  <a:pt x="102131" y="598217"/>
                </a:cubicBezTo>
                <a:cubicBezTo>
                  <a:pt x="114969" y="598217"/>
                  <a:pt x="113364" y="595009"/>
                  <a:pt x="116574" y="593405"/>
                </a:cubicBezTo>
                <a:cubicBezTo>
                  <a:pt x="118178" y="591801"/>
                  <a:pt x="114969" y="586990"/>
                  <a:pt x="116574" y="586990"/>
                </a:cubicBezTo>
                <a:cubicBezTo>
                  <a:pt x="124597" y="585386"/>
                  <a:pt x="131016" y="598217"/>
                  <a:pt x="135830" y="601424"/>
                </a:cubicBezTo>
                <a:cubicBezTo>
                  <a:pt x="137435" y="601424"/>
                  <a:pt x="143854" y="596613"/>
                  <a:pt x="145459" y="595009"/>
                </a:cubicBezTo>
                <a:cubicBezTo>
                  <a:pt x="153482" y="593405"/>
                  <a:pt x="156692" y="606236"/>
                  <a:pt x="161506" y="604632"/>
                </a:cubicBezTo>
                <a:cubicBezTo>
                  <a:pt x="169530" y="601424"/>
                  <a:pt x="172739" y="585386"/>
                  <a:pt x="180763" y="606236"/>
                </a:cubicBezTo>
                <a:cubicBezTo>
                  <a:pt x="182367" y="611047"/>
                  <a:pt x="180763" y="590198"/>
                  <a:pt x="187181" y="588594"/>
                </a:cubicBezTo>
                <a:cubicBezTo>
                  <a:pt x="188786" y="588594"/>
                  <a:pt x="225695" y="601424"/>
                  <a:pt x="219276" y="574160"/>
                </a:cubicBezTo>
                <a:cubicBezTo>
                  <a:pt x="219276" y="572556"/>
                  <a:pt x="212857" y="567744"/>
                  <a:pt x="211252" y="566141"/>
                </a:cubicBezTo>
                <a:cubicBezTo>
                  <a:pt x="209648" y="564537"/>
                  <a:pt x="216067" y="566141"/>
                  <a:pt x="217671" y="567744"/>
                </a:cubicBezTo>
                <a:cubicBezTo>
                  <a:pt x="220881" y="570952"/>
                  <a:pt x="235323" y="570952"/>
                  <a:pt x="236928" y="572556"/>
                </a:cubicBezTo>
                <a:cubicBezTo>
                  <a:pt x="240137" y="577367"/>
                  <a:pt x="222485" y="578971"/>
                  <a:pt x="222485" y="580575"/>
                </a:cubicBezTo>
                <a:cubicBezTo>
                  <a:pt x="217671" y="583782"/>
                  <a:pt x="246556" y="590198"/>
                  <a:pt x="249766" y="590198"/>
                </a:cubicBezTo>
                <a:cubicBezTo>
                  <a:pt x="252975" y="590198"/>
                  <a:pt x="251370" y="583782"/>
                  <a:pt x="254580" y="582179"/>
                </a:cubicBezTo>
                <a:lnTo>
                  <a:pt x="267418" y="583782"/>
                </a:lnTo>
                <a:cubicBezTo>
                  <a:pt x="273837" y="575763"/>
                  <a:pt x="264208" y="582179"/>
                  <a:pt x="270627" y="574160"/>
                </a:cubicBezTo>
                <a:cubicBezTo>
                  <a:pt x="272232" y="572556"/>
                  <a:pt x="272232" y="570952"/>
                  <a:pt x="273837" y="570952"/>
                </a:cubicBezTo>
                <a:cubicBezTo>
                  <a:pt x="283465" y="570952"/>
                  <a:pt x="293093" y="582179"/>
                  <a:pt x="305931" y="575763"/>
                </a:cubicBezTo>
                <a:cubicBezTo>
                  <a:pt x="321978" y="567744"/>
                  <a:pt x="297907" y="559725"/>
                  <a:pt x="310745" y="558122"/>
                </a:cubicBezTo>
                <a:cubicBezTo>
                  <a:pt x="312350" y="558122"/>
                  <a:pt x="312350" y="561329"/>
                  <a:pt x="315559" y="562933"/>
                </a:cubicBezTo>
                <a:cubicBezTo>
                  <a:pt x="320374" y="564537"/>
                  <a:pt x="325188" y="558122"/>
                  <a:pt x="331607" y="558122"/>
                </a:cubicBezTo>
                <a:cubicBezTo>
                  <a:pt x="344445" y="559725"/>
                  <a:pt x="355678" y="569348"/>
                  <a:pt x="368515" y="567744"/>
                </a:cubicBezTo>
                <a:cubicBezTo>
                  <a:pt x="374934" y="566141"/>
                  <a:pt x="363701" y="577367"/>
                  <a:pt x="378144" y="574160"/>
                </a:cubicBezTo>
                <a:cubicBezTo>
                  <a:pt x="386167" y="572556"/>
                  <a:pt x="386167" y="561329"/>
                  <a:pt x="386167" y="554914"/>
                </a:cubicBezTo>
                <a:cubicBezTo>
                  <a:pt x="386167" y="553310"/>
                  <a:pt x="384563" y="548499"/>
                  <a:pt x="386167" y="548499"/>
                </a:cubicBezTo>
                <a:cubicBezTo>
                  <a:pt x="395796" y="551706"/>
                  <a:pt x="397400" y="564537"/>
                  <a:pt x="400610" y="562933"/>
                </a:cubicBezTo>
                <a:cubicBezTo>
                  <a:pt x="403819" y="561329"/>
                  <a:pt x="407029" y="561329"/>
                  <a:pt x="408634" y="562933"/>
                </a:cubicBezTo>
                <a:cubicBezTo>
                  <a:pt x="411843" y="564537"/>
                  <a:pt x="400610" y="567744"/>
                  <a:pt x="402215" y="570952"/>
                </a:cubicBezTo>
                <a:cubicBezTo>
                  <a:pt x="402215" y="572556"/>
                  <a:pt x="439123" y="586990"/>
                  <a:pt x="447147" y="590198"/>
                </a:cubicBezTo>
                <a:cubicBezTo>
                  <a:pt x="448752" y="590198"/>
                  <a:pt x="448752" y="588594"/>
                  <a:pt x="448752" y="586990"/>
                </a:cubicBezTo>
                <a:cubicBezTo>
                  <a:pt x="458380" y="575763"/>
                  <a:pt x="447147" y="580575"/>
                  <a:pt x="451961" y="569348"/>
                </a:cubicBezTo>
                <a:cubicBezTo>
                  <a:pt x="451961" y="567744"/>
                  <a:pt x="453566" y="561329"/>
                  <a:pt x="456775" y="561329"/>
                </a:cubicBezTo>
                <a:lnTo>
                  <a:pt x="463194" y="550103"/>
                </a:lnTo>
                <a:cubicBezTo>
                  <a:pt x="469613" y="543687"/>
                  <a:pt x="482451" y="540480"/>
                  <a:pt x="487265" y="532461"/>
                </a:cubicBezTo>
                <a:cubicBezTo>
                  <a:pt x="495289" y="519630"/>
                  <a:pt x="496893" y="497177"/>
                  <a:pt x="512941" y="487554"/>
                </a:cubicBezTo>
                <a:cubicBezTo>
                  <a:pt x="517755" y="484347"/>
                  <a:pt x="532197" y="477932"/>
                  <a:pt x="532197" y="468309"/>
                </a:cubicBezTo>
                <a:cubicBezTo>
                  <a:pt x="533802" y="460290"/>
                  <a:pt x="533802" y="453875"/>
                  <a:pt x="537011" y="444252"/>
                </a:cubicBezTo>
                <a:cubicBezTo>
                  <a:pt x="538616" y="436233"/>
                  <a:pt x="538616" y="421799"/>
                  <a:pt x="540221" y="413780"/>
                </a:cubicBezTo>
                <a:cubicBezTo>
                  <a:pt x="540221" y="408968"/>
                  <a:pt x="530593" y="400949"/>
                  <a:pt x="532197" y="396138"/>
                </a:cubicBezTo>
                <a:cubicBezTo>
                  <a:pt x="537011" y="386515"/>
                  <a:pt x="546640" y="399346"/>
                  <a:pt x="549849" y="399346"/>
                </a:cubicBezTo>
                <a:cubicBezTo>
                  <a:pt x="549849" y="399346"/>
                  <a:pt x="541826" y="386515"/>
                  <a:pt x="543430" y="381704"/>
                </a:cubicBezTo>
                <a:cubicBezTo>
                  <a:pt x="548245" y="373685"/>
                  <a:pt x="553059" y="373685"/>
                  <a:pt x="557873" y="364062"/>
                </a:cubicBezTo>
                <a:cubicBezTo>
                  <a:pt x="559478" y="360854"/>
                  <a:pt x="548245" y="351232"/>
                  <a:pt x="548245" y="348024"/>
                </a:cubicBezTo>
                <a:cubicBezTo>
                  <a:pt x="543430" y="331986"/>
                  <a:pt x="562687" y="320759"/>
                  <a:pt x="557873" y="306325"/>
                </a:cubicBezTo>
                <a:cubicBezTo>
                  <a:pt x="556268" y="301514"/>
                  <a:pt x="548245" y="301514"/>
                  <a:pt x="546640" y="293495"/>
                </a:cubicBezTo>
                <a:cubicBezTo>
                  <a:pt x="538616" y="248589"/>
                  <a:pt x="589967" y="296703"/>
                  <a:pt x="573920" y="271042"/>
                </a:cubicBezTo>
                <a:close/>
              </a:path>
            </a:pathLst>
          </a:custGeom>
          <a:solidFill>
            <a:srgbClr val="D9287D"/>
          </a:solidFill>
          <a:ln w="4545" cap="flat">
            <a:solidFill>
              <a:srgbClr val="FFFFFF"/>
            </a:solidFill>
            <a:prstDash val="solid"/>
            <a:miter/>
          </a:ln>
        </p:spPr>
        <p:txBody>
          <a:bodyPr rtlCol="0" anchor="ctr"/>
          <a:lstStyle/>
          <a:p>
            <a:endParaRPr lang="en-US"/>
          </a:p>
        </p:txBody>
      </p:sp>
    </p:spTree>
    <p:extLst>
      <p:ext uri="{BB962C8B-B14F-4D97-AF65-F5344CB8AC3E}">
        <p14:creationId xmlns:p14="http://schemas.microsoft.com/office/powerpoint/2010/main" val="361231372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p:txBody>
          <a:bodyPr/>
          <a:lstStyle/>
          <a:p>
            <a:fld id="{CB2079F2-58AF-ED44-82D7-E04B2F6FD686}" type="slidenum">
              <a:rPr lang="en-US" smtClean="0"/>
              <a:pPr/>
              <a:t>25</a:t>
            </a:fld>
            <a:endParaRPr lang="en-US" dirty="0"/>
          </a:p>
        </p:txBody>
      </p:sp>
      <p:sp>
        <p:nvSpPr>
          <p:cNvPr id="23" name="Text Placeholder 9">
            <a:extLst>
              <a:ext uri="{FF2B5EF4-FFF2-40B4-BE49-F238E27FC236}">
                <a16:creationId xmlns:a16="http://schemas.microsoft.com/office/drawing/2014/main" id="{82E25419-603B-C967-5F81-C27DAF98701C}"/>
              </a:ext>
            </a:extLst>
          </p:cNvPr>
          <p:cNvSpPr txBox="1">
            <a:spLocks/>
          </p:cNvSpPr>
          <p:nvPr/>
        </p:nvSpPr>
        <p:spPr>
          <a:xfrm>
            <a:off x="3215470" y="3135670"/>
            <a:ext cx="3898010" cy="1129188"/>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Not enough social contact, no feedback from people</a:t>
            </a:r>
          </a:p>
          <a:p>
            <a:pPr marL="171450" indent="-171450">
              <a:lnSpc>
                <a:spcPts val="1120"/>
              </a:lnSpc>
              <a:buClr>
                <a:srgbClr val="E87A33"/>
              </a:buClr>
              <a:buFont typeface="Arial" panose="020B0604020202020204" pitchFamily="34" charset="0"/>
              <a:buChar char="•"/>
            </a:pPr>
            <a:r>
              <a:rPr lang="en-US" dirty="0"/>
              <a:t>Harder collaboration and contact with people in team and external partners.</a:t>
            </a:r>
          </a:p>
          <a:p>
            <a:pPr marL="171450" indent="-171450">
              <a:lnSpc>
                <a:spcPts val="1120"/>
              </a:lnSpc>
              <a:buClr>
                <a:srgbClr val="E87A33"/>
              </a:buClr>
              <a:buFont typeface="Arial" panose="020B0604020202020204" pitchFamily="34" charset="0"/>
              <a:buChar char="•"/>
            </a:pPr>
            <a:r>
              <a:rPr lang="en-US" dirty="0"/>
              <a:t>Less effective work online as the group size gets larger.</a:t>
            </a:r>
          </a:p>
          <a:p>
            <a:pPr marL="171450" indent="-171450">
              <a:lnSpc>
                <a:spcPts val="1120"/>
              </a:lnSpc>
              <a:buClr>
                <a:srgbClr val="E87A33"/>
              </a:buClr>
              <a:buFont typeface="Arial" panose="020B0604020202020204" pitchFamily="34" charset="0"/>
              <a:buChar char="•"/>
            </a:pPr>
            <a:r>
              <a:rPr lang="en-US" dirty="0"/>
              <a:t> Digital distraction causing less concentration. </a:t>
            </a:r>
          </a:p>
          <a:p>
            <a:pPr marL="171450" indent="-171450">
              <a:lnSpc>
                <a:spcPts val="1120"/>
              </a:lnSpc>
              <a:buClr>
                <a:srgbClr val="E87A33"/>
              </a:buClr>
              <a:buFont typeface="Arial" panose="020B0604020202020204" pitchFamily="34" charset="0"/>
              <a:buChar char="•"/>
            </a:pPr>
            <a:endParaRPr lang="en-US" dirty="0"/>
          </a:p>
        </p:txBody>
      </p:sp>
      <p:sp>
        <p:nvSpPr>
          <p:cNvPr id="24" name="TextBox 23">
            <a:extLst>
              <a:ext uri="{FF2B5EF4-FFF2-40B4-BE49-F238E27FC236}">
                <a16:creationId xmlns:a16="http://schemas.microsoft.com/office/drawing/2014/main" id="{7DA6623F-C076-D4FA-85C4-12119286D91D}"/>
              </a:ext>
            </a:extLst>
          </p:cNvPr>
          <p:cNvSpPr txBox="1"/>
          <p:nvPr/>
        </p:nvSpPr>
        <p:spPr>
          <a:xfrm>
            <a:off x="3215470" y="2532238"/>
            <a:ext cx="3130774" cy="661912"/>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Present the problem that needed to be solved. In what way did it include digital wellbeing/ employee wellbeing? </a:t>
            </a:r>
          </a:p>
          <a:p>
            <a:pPr>
              <a:lnSpc>
                <a:spcPts val="1120"/>
              </a:lnSpc>
            </a:pPr>
            <a:endParaRPr lang="en-US" sz="1200" b="1" dirty="0">
              <a:latin typeface="Calibri" panose="020F0502020204030204" pitchFamily="34" charset="0"/>
              <a:cs typeface="Calibri" panose="020F0502020204030204" pitchFamily="34" charset="0"/>
            </a:endParaRPr>
          </a:p>
        </p:txBody>
      </p:sp>
      <p:cxnSp>
        <p:nvCxnSpPr>
          <p:cNvPr id="31" name="Straight Connector 30">
            <a:extLst>
              <a:ext uri="{FF2B5EF4-FFF2-40B4-BE49-F238E27FC236}">
                <a16:creationId xmlns:a16="http://schemas.microsoft.com/office/drawing/2014/main" id="{A48688A7-88C3-849B-653B-E55B46F69E00}"/>
              </a:ext>
            </a:extLst>
          </p:cNvPr>
          <p:cNvCxnSpPr>
            <a:cxnSpLocks/>
          </p:cNvCxnSpPr>
          <p:nvPr/>
        </p:nvCxnSpPr>
        <p:spPr>
          <a:xfrm flipH="1">
            <a:off x="2793150" y="2328964"/>
            <a:ext cx="476652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B8B6021D-74BB-8835-1041-93B81ADA08B1}"/>
              </a:ext>
            </a:extLst>
          </p:cNvPr>
          <p:cNvSpPr txBox="1"/>
          <p:nvPr/>
        </p:nvSpPr>
        <p:spPr>
          <a:xfrm>
            <a:off x="3215470" y="2166552"/>
            <a:ext cx="2730885"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PROBLEM/NEED/CONTEXT </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sp>
        <p:nvSpPr>
          <p:cNvPr id="67" name="Text Placeholder 9">
            <a:extLst>
              <a:ext uri="{FF2B5EF4-FFF2-40B4-BE49-F238E27FC236}">
                <a16:creationId xmlns:a16="http://schemas.microsoft.com/office/drawing/2014/main" id="{40613AB9-D563-0B4F-3DFB-1AD06D857F58}"/>
              </a:ext>
            </a:extLst>
          </p:cNvPr>
          <p:cNvSpPr txBox="1">
            <a:spLocks/>
          </p:cNvSpPr>
          <p:nvPr/>
        </p:nvSpPr>
        <p:spPr>
          <a:xfrm>
            <a:off x="3197597" y="8377714"/>
            <a:ext cx="3915883" cy="925244"/>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Learned lots of new digital platforms and tools.</a:t>
            </a:r>
          </a:p>
          <a:p>
            <a:pPr marL="171450" indent="-171450">
              <a:lnSpc>
                <a:spcPts val="1120"/>
              </a:lnSpc>
              <a:buClr>
                <a:srgbClr val="E87A33"/>
              </a:buClr>
              <a:buFont typeface="Arial" panose="020B0604020202020204" pitchFamily="34" charset="0"/>
              <a:buChar char="•"/>
            </a:pPr>
            <a:r>
              <a:rPr lang="en-US" dirty="0"/>
              <a:t>Find balance between personal and online meetings.</a:t>
            </a:r>
          </a:p>
          <a:p>
            <a:pPr marL="171450" indent="-171450">
              <a:lnSpc>
                <a:spcPts val="1120"/>
              </a:lnSpc>
              <a:buClr>
                <a:srgbClr val="E87A33"/>
              </a:buClr>
              <a:buFont typeface="Arial" panose="020B0604020202020204" pitchFamily="34" charset="0"/>
              <a:buChar char="•"/>
            </a:pPr>
            <a:r>
              <a:rPr lang="en-US" dirty="0"/>
              <a:t>Emails with more details as time saver instead meetings.</a:t>
            </a:r>
          </a:p>
          <a:p>
            <a:pPr marL="171450" indent="-171450">
              <a:lnSpc>
                <a:spcPts val="1120"/>
              </a:lnSpc>
              <a:buClr>
                <a:srgbClr val="E87A33"/>
              </a:buClr>
              <a:buFont typeface="Arial" panose="020B0604020202020204" pitchFamily="34" charset="0"/>
              <a:buChar char="•"/>
            </a:pPr>
            <a:r>
              <a:rPr lang="en-US" dirty="0"/>
              <a:t>Keep regular  physical meeting if possible as well to have interaction.</a:t>
            </a:r>
          </a:p>
          <a:p>
            <a:pPr marL="171450" indent="-171450">
              <a:lnSpc>
                <a:spcPts val="1120"/>
              </a:lnSpc>
              <a:buClr>
                <a:srgbClr val="E87A33"/>
              </a:buClr>
              <a:buFont typeface="Arial" panose="020B0604020202020204" pitchFamily="34" charset="0"/>
              <a:buChar char="•"/>
            </a:pPr>
            <a:r>
              <a:rPr lang="en-US" dirty="0"/>
              <a:t>Less time for travelling to physical meeting as positive opportunity.</a:t>
            </a:r>
          </a:p>
          <a:p>
            <a:pPr marL="171450" indent="-171450">
              <a:lnSpc>
                <a:spcPts val="1120"/>
              </a:lnSpc>
              <a:buClr>
                <a:srgbClr val="E87A33"/>
              </a:buClr>
              <a:buFont typeface="Arial" panose="020B0604020202020204" pitchFamily="34" charset="0"/>
              <a:buChar char="•"/>
            </a:pPr>
            <a:r>
              <a:rPr lang="en-US" dirty="0"/>
              <a:t>Combining and see positives of remote and physical meetings.</a:t>
            </a:r>
          </a:p>
          <a:p>
            <a:pPr marL="171450" indent="-171450">
              <a:lnSpc>
                <a:spcPts val="1120"/>
              </a:lnSpc>
              <a:buClr>
                <a:srgbClr val="E87A33"/>
              </a:buClr>
              <a:buFont typeface="Arial" panose="020B0604020202020204" pitchFamily="34" charset="0"/>
              <a:buChar char="•"/>
            </a:pPr>
            <a:r>
              <a:rPr lang="en-US" dirty="0"/>
              <a:t>Better time management.  </a:t>
            </a:r>
          </a:p>
          <a:p>
            <a:pPr marL="171450" indent="-171450">
              <a:lnSpc>
                <a:spcPts val="1120"/>
              </a:lnSpc>
              <a:buClr>
                <a:srgbClr val="E87A33"/>
              </a:buClr>
              <a:buFont typeface="Arial" panose="020B0604020202020204" pitchFamily="34" charset="0"/>
              <a:buChar char="•"/>
            </a:pPr>
            <a:endParaRPr lang="en-US" dirty="0"/>
          </a:p>
          <a:p>
            <a:pPr marL="171450" indent="-171450">
              <a:lnSpc>
                <a:spcPts val="1120"/>
              </a:lnSpc>
              <a:buClr>
                <a:srgbClr val="E87A33"/>
              </a:buClr>
              <a:buFont typeface="Arial" panose="020B0604020202020204" pitchFamily="34" charset="0"/>
              <a:buChar char="•"/>
            </a:pPr>
            <a:endParaRPr lang="en-US" dirty="0"/>
          </a:p>
        </p:txBody>
      </p:sp>
      <p:sp>
        <p:nvSpPr>
          <p:cNvPr id="68" name="TextBox 67">
            <a:extLst>
              <a:ext uri="{FF2B5EF4-FFF2-40B4-BE49-F238E27FC236}">
                <a16:creationId xmlns:a16="http://schemas.microsoft.com/office/drawing/2014/main" id="{15BCF7BC-F4D9-ECBD-FA49-CBACC152B913}"/>
              </a:ext>
            </a:extLst>
          </p:cNvPr>
          <p:cNvSpPr txBox="1"/>
          <p:nvPr/>
        </p:nvSpPr>
        <p:spPr>
          <a:xfrm>
            <a:off x="3197597" y="7637472"/>
            <a:ext cx="2964480" cy="520848"/>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What kind of outcomes the actions had and how it improved the employee wellbeing/ reduced technostress </a:t>
            </a:r>
            <a:r>
              <a:rPr lang="en-US" sz="1200" b="1" dirty="0" err="1">
                <a:latin typeface="Calibri" panose="020F0502020204030204" pitchFamily="34" charset="0"/>
                <a:cs typeface="Calibri" panose="020F0502020204030204" pitchFamily="34" charset="0"/>
              </a:rPr>
              <a:t>etc</a:t>
            </a:r>
            <a:r>
              <a:rPr lang="en-US" sz="1200" b="1" dirty="0">
                <a:latin typeface="Calibri" panose="020F0502020204030204" pitchFamily="34" charset="0"/>
                <a:cs typeface="Calibri" panose="020F0502020204030204" pitchFamily="34" charset="0"/>
              </a:rPr>
              <a:t>? </a:t>
            </a:r>
          </a:p>
        </p:txBody>
      </p:sp>
      <p:cxnSp>
        <p:nvCxnSpPr>
          <p:cNvPr id="69" name="Straight Connector 68">
            <a:extLst>
              <a:ext uri="{FF2B5EF4-FFF2-40B4-BE49-F238E27FC236}">
                <a16:creationId xmlns:a16="http://schemas.microsoft.com/office/drawing/2014/main" id="{3F130196-5E60-B0A7-8818-90ED312D6656}"/>
              </a:ext>
            </a:extLst>
          </p:cNvPr>
          <p:cNvCxnSpPr>
            <a:cxnSpLocks/>
          </p:cNvCxnSpPr>
          <p:nvPr/>
        </p:nvCxnSpPr>
        <p:spPr>
          <a:xfrm flipH="1">
            <a:off x="2755943" y="7453587"/>
            <a:ext cx="4803732"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D674B9EE-F03E-0232-4CB7-B1B8A358383E}"/>
              </a:ext>
            </a:extLst>
          </p:cNvPr>
          <p:cNvSpPr txBox="1"/>
          <p:nvPr/>
        </p:nvSpPr>
        <p:spPr>
          <a:xfrm>
            <a:off x="3197597" y="7291175"/>
            <a:ext cx="213526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OUTCOME</a:t>
            </a:r>
            <a:r>
              <a:rPr lang="en-US" sz="1600" b="1" dirty="0">
                <a:solidFill>
                  <a:srgbClr val="E87A33"/>
                </a:solidFill>
                <a:highlight>
                  <a:srgbClr val="E87A33"/>
                </a:highlight>
                <a:latin typeface="Calibri" panose="020F0502020204030204" pitchFamily="34" charset="0"/>
                <a:ea typeface="Calibri" panose="020F0502020204030204" pitchFamily="34" charset="0"/>
              </a:rPr>
              <a:t>.</a:t>
            </a:r>
          </a:p>
        </p:txBody>
      </p:sp>
      <p:grpSp>
        <p:nvGrpSpPr>
          <p:cNvPr id="72" name="Graphic 3">
            <a:extLst>
              <a:ext uri="{FF2B5EF4-FFF2-40B4-BE49-F238E27FC236}">
                <a16:creationId xmlns:a16="http://schemas.microsoft.com/office/drawing/2014/main" id="{89089671-EB7A-0D87-4B91-C5343FBF4D41}"/>
              </a:ext>
            </a:extLst>
          </p:cNvPr>
          <p:cNvGrpSpPr>
            <a:grpSpLocks noChangeAspect="1"/>
          </p:cNvGrpSpPr>
          <p:nvPr/>
        </p:nvGrpSpPr>
        <p:grpSpPr>
          <a:xfrm>
            <a:off x="6454004" y="7628486"/>
            <a:ext cx="481906" cy="482509"/>
            <a:chOff x="6601914" y="3685068"/>
            <a:chExt cx="1090935" cy="1092304"/>
          </a:xfrm>
        </p:grpSpPr>
        <p:sp>
          <p:nvSpPr>
            <p:cNvPr id="73" name="Freeform 72">
              <a:extLst>
                <a:ext uri="{FF2B5EF4-FFF2-40B4-BE49-F238E27FC236}">
                  <a16:creationId xmlns:a16="http://schemas.microsoft.com/office/drawing/2014/main" id="{A4F101B9-7F9C-BE75-98DD-2E4C75C5B4D0}"/>
                </a:ext>
              </a:extLst>
            </p:cNvPr>
            <p:cNvSpPr/>
            <p:nvPr/>
          </p:nvSpPr>
          <p:spPr>
            <a:xfrm>
              <a:off x="7504284" y="3891461"/>
              <a:ext cx="49369" cy="469012"/>
            </a:xfrm>
            <a:custGeom>
              <a:avLst/>
              <a:gdLst>
                <a:gd name="connsiteX0" fmla="*/ -1 w 49369"/>
                <a:gd name="connsiteY0" fmla="*/ 0 h 469012"/>
                <a:gd name="connsiteX1" fmla="*/ 49369 w 49369"/>
                <a:gd name="connsiteY1" fmla="*/ 0 h 469012"/>
                <a:gd name="connsiteX2" fmla="*/ 49369 w 49369"/>
                <a:gd name="connsiteY2" fmla="*/ 469012 h 469012"/>
                <a:gd name="connsiteX3" fmla="*/ -1 w 49369"/>
                <a:gd name="connsiteY3" fmla="*/ 469012 h 469012"/>
              </a:gdLst>
              <a:ahLst/>
              <a:cxnLst>
                <a:cxn ang="0">
                  <a:pos x="connsiteX0" y="connsiteY0"/>
                </a:cxn>
                <a:cxn ang="0">
                  <a:pos x="connsiteX1" y="connsiteY1"/>
                </a:cxn>
                <a:cxn ang="0">
                  <a:pos x="connsiteX2" y="connsiteY2"/>
                </a:cxn>
                <a:cxn ang="0">
                  <a:pos x="connsiteX3" y="connsiteY3"/>
                </a:cxn>
              </a:cxnLst>
              <a:rect l="l" t="t" r="r" b="b"/>
              <a:pathLst>
                <a:path w="49369" h="469012">
                  <a:moveTo>
                    <a:pt x="-1" y="0"/>
                  </a:moveTo>
                  <a:lnTo>
                    <a:pt x="49369" y="0"/>
                  </a:lnTo>
                  <a:lnTo>
                    <a:pt x="49369" y="469012"/>
                  </a:lnTo>
                  <a:lnTo>
                    <a:pt x="-1" y="469012"/>
                  </a:lnTo>
                  <a:close/>
                </a:path>
              </a:pathLst>
            </a:custGeom>
            <a:solidFill>
              <a:srgbClr val="E87A33"/>
            </a:solidFill>
            <a:ln w="27426"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52A59CA-6CE3-8E79-0A3D-CDF687874E20}"/>
                </a:ext>
              </a:extLst>
            </p:cNvPr>
            <p:cNvSpPr/>
            <p:nvPr/>
          </p:nvSpPr>
          <p:spPr>
            <a:xfrm>
              <a:off x="6708882" y="3822892"/>
              <a:ext cx="230392" cy="255076"/>
            </a:xfrm>
            <a:custGeom>
              <a:avLst/>
              <a:gdLst>
                <a:gd name="connsiteX0" fmla="*/ -1 w 230392"/>
                <a:gd name="connsiteY0" fmla="*/ 0 h 255076"/>
                <a:gd name="connsiteX1" fmla="*/ 230392 w 230392"/>
                <a:gd name="connsiteY1" fmla="*/ 0 h 255076"/>
                <a:gd name="connsiteX2" fmla="*/ 230392 w 230392"/>
                <a:gd name="connsiteY2" fmla="*/ 255077 h 255076"/>
                <a:gd name="connsiteX3" fmla="*/ -1 w 230392"/>
                <a:gd name="connsiteY3" fmla="*/ 255077 h 255076"/>
              </a:gdLst>
              <a:ahLst/>
              <a:cxnLst>
                <a:cxn ang="0">
                  <a:pos x="connsiteX0" y="connsiteY0"/>
                </a:cxn>
                <a:cxn ang="0">
                  <a:pos x="connsiteX1" y="connsiteY1"/>
                </a:cxn>
                <a:cxn ang="0">
                  <a:pos x="connsiteX2" y="connsiteY2"/>
                </a:cxn>
                <a:cxn ang="0">
                  <a:pos x="connsiteX3" y="connsiteY3"/>
                </a:cxn>
              </a:cxnLst>
              <a:rect l="l" t="t" r="r" b="b"/>
              <a:pathLst>
                <a:path w="230392" h="255076">
                  <a:moveTo>
                    <a:pt x="-1" y="0"/>
                  </a:moveTo>
                  <a:lnTo>
                    <a:pt x="230392" y="0"/>
                  </a:lnTo>
                  <a:lnTo>
                    <a:pt x="230392" y="255077"/>
                  </a:lnTo>
                  <a:lnTo>
                    <a:pt x="-1" y="255077"/>
                  </a:lnTo>
                  <a:close/>
                </a:path>
              </a:pathLst>
            </a:custGeom>
            <a:solidFill>
              <a:srgbClr val="E87A33"/>
            </a:solidFill>
            <a:ln w="27426" cap="flat">
              <a:noFill/>
              <a:prstDash val="solid"/>
              <a:miter/>
            </a:ln>
          </p:spPr>
          <p:txBody>
            <a:bodyPr rtlCol="0" anchor="ctr"/>
            <a:lstStyle/>
            <a:p>
              <a:endParaRPr lang="en-US"/>
            </a:p>
          </p:txBody>
        </p:sp>
        <p:grpSp>
          <p:nvGrpSpPr>
            <p:cNvPr id="75" name="Graphic 3">
              <a:extLst>
                <a:ext uri="{FF2B5EF4-FFF2-40B4-BE49-F238E27FC236}">
                  <a16:creationId xmlns:a16="http://schemas.microsoft.com/office/drawing/2014/main" id="{9AD6D7BC-83BF-D083-A768-227163A83939}"/>
                </a:ext>
              </a:extLst>
            </p:cNvPr>
            <p:cNvGrpSpPr/>
            <p:nvPr/>
          </p:nvGrpSpPr>
          <p:grpSpPr>
            <a:xfrm>
              <a:off x="6601914" y="3685068"/>
              <a:ext cx="1090935" cy="1092304"/>
              <a:chOff x="6601914" y="3685068"/>
              <a:chExt cx="1090935" cy="1092304"/>
            </a:xfrm>
            <a:solidFill>
              <a:srgbClr val="000000"/>
            </a:solidFill>
          </p:grpSpPr>
          <p:sp>
            <p:nvSpPr>
              <p:cNvPr id="76" name="Freeform 75">
                <a:extLst>
                  <a:ext uri="{FF2B5EF4-FFF2-40B4-BE49-F238E27FC236}">
                    <a16:creationId xmlns:a16="http://schemas.microsoft.com/office/drawing/2014/main" id="{EE4A34B1-3C65-4B76-4EF5-98C63EEC87EC}"/>
                  </a:ext>
                </a:extLst>
              </p:cNvPr>
              <p:cNvSpPr/>
              <p:nvPr/>
            </p:nvSpPr>
            <p:spPr>
              <a:xfrm>
                <a:off x="7136754" y="4173965"/>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6C1D6DE-4BAD-6CB6-A06E-74BBB48C8340}"/>
                  </a:ext>
                </a:extLst>
              </p:cNvPr>
              <p:cNvSpPr/>
              <p:nvPr/>
            </p:nvSpPr>
            <p:spPr>
              <a:xfrm>
                <a:off x="7136754" y="4126625"/>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6" y="22656"/>
                      <a:pt x="0" y="17170"/>
                      <a:pt x="0" y="11684"/>
                    </a:cubicBezTo>
                    <a:cubicBezTo>
                      <a:pt x="0" y="6199"/>
                      <a:pt x="5486" y="714"/>
                      <a:pt x="10970" y="714"/>
                    </a:cubicBezTo>
                    <a:cubicBezTo>
                      <a:pt x="19200"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grpSp>
            <p:nvGrpSpPr>
              <p:cNvPr id="78" name="Graphic 3">
                <a:extLst>
                  <a:ext uri="{FF2B5EF4-FFF2-40B4-BE49-F238E27FC236}">
                    <a16:creationId xmlns:a16="http://schemas.microsoft.com/office/drawing/2014/main" id="{33B47280-DBA8-4F7B-2F34-A523AAD8F6A2}"/>
                  </a:ext>
                </a:extLst>
              </p:cNvPr>
              <p:cNvGrpSpPr/>
              <p:nvPr/>
            </p:nvGrpSpPr>
            <p:grpSpPr>
              <a:xfrm>
                <a:off x="6601914" y="3685068"/>
                <a:ext cx="1090935" cy="1092304"/>
                <a:chOff x="6601914" y="3685068"/>
                <a:chExt cx="1090935" cy="1092304"/>
              </a:xfrm>
              <a:solidFill>
                <a:srgbClr val="000000"/>
              </a:solidFill>
            </p:grpSpPr>
            <p:sp>
              <p:nvSpPr>
                <p:cNvPr id="100" name="Freeform 99">
                  <a:extLst>
                    <a:ext uri="{FF2B5EF4-FFF2-40B4-BE49-F238E27FC236}">
                      <a16:creationId xmlns:a16="http://schemas.microsoft.com/office/drawing/2014/main" id="{B844EEC1-FAF0-F177-CC75-8565CC7D54F3}"/>
                    </a:ext>
                  </a:extLst>
                </p:cNvPr>
                <p:cNvSpPr/>
                <p:nvPr/>
              </p:nvSpPr>
              <p:spPr>
                <a:xfrm>
                  <a:off x="7136754" y="4077969"/>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3B009E7F-75D3-A938-A020-D6E7E4D7DDE8}"/>
                    </a:ext>
                  </a:extLst>
                </p:cNvPr>
                <p:cNvSpPr/>
                <p:nvPr/>
              </p:nvSpPr>
              <p:spPr>
                <a:xfrm>
                  <a:off x="6601914" y="3685068"/>
                  <a:ext cx="1090935" cy="1092304"/>
                </a:xfrm>
                <a:custGeom>
                  <a:avLst/>
                  <a:gdLst>
                    <a:gd name="connsiteX0" fmla="*/ 1088879 w 1090935"/>
                    <a:gd name="connsiteY0" fmla="*/ 102168 h 1092304"/>
                    <a:gd name="connsiteX1" fmla="*/ 1028538 w 1090935"/>
                    <a:gd name="connsiteY1" fmla="*/ 6171 h 1092304"/>
                    <a:gd name="connsiteX2" fmla="*/ 1009338 w 1090935"/>
                    <a:gd name="connsiteY2" fmla="*/ 6171 h 1092304"/>
                    <a:gd name="connsiteX3" fmla="*/ 948997 w 1090935"/>
                    <a:gd name="connsiteY3" fmla="*/ 102168 h 1092304"/>
                    <a:gd name="connsiteX4" fmla="*/ 946255 w 1090935"/>
                    <a:gd name="connsiteY4" fmla="*/ 107654 h 1092304"/>
                    <a:gd name="connsiteX5" fmla="*/ 946255 w 1090935"/>
                    <a:gd name="connsiteY5" fmla="*/ 332560 h 1092304"/>
                    <a:gd name="connsiteX6" fmla="*/ 614379 w 1090935"/>
                    <a:gd name="connsiteY6" fmla="*/ 332560 h 1092304"/>
                    <a:gd name="connsiteX7" fmla="*/ 655520 w 1090935"/>
                    <a:gd name="connsiteY7" fmla="*/ 272219 h 1092304"/>
                    <a:gd name="connsiteX8" fmla="*/ 671978 w 1090935"/>
                    <a:gd name="connsiteY8" fmla="*/ 272219 h 1092304"/>
                    <a:gd name="connsiteX9" fmla="*/ 682948 w 1090935"/>
                    <a:gd name="connsiteY9" fmla="*/ 266733 h 1092304"/>
                    <a:gd name="connsiteX10" fmla="*/ 682948 w 1090935"/>
                    <a:gd name="connsiteY10" fmla="*/ 255762 h 1092304"/>
                    <a:gd name="connsiteX11" fmla="*/ 661006 w 1090935"/>
                    <a:gd name="connsiteY11" fmla="*/ 198164 h 1092304"/>
                    <a:gd name="connsiteX12" fmla="*/ 661006 w 1090935"/>
                    <a:gd name="connsiteY12" fmla="*/ 187193 h 1092304"/>
                    <a:gd name="connsiteX13" fmla="*/ 696662 w 1090935"/>
                    <a:gd name="connsiteY13" fmla="*/ 140567 h 1092304"/>
                    <a:gd name="connsiteX14" fmla="*/ 696662 w 1090935"/>
                    <a:gd name="connsiteY14" fmla="*/ 115881 h 1092304"/>
                    <a:gd name="connsiteX15" fmla="*/ 685692 w 1090935"/>
                    <a:gd name="connsiteY15" fmla="*/ 104911 h 1092304"/>
                    <a:gd name="connsiteX16" fmla="*/ 482726 w 1090935"/>
                    <a:gd name="connsiteY16" fmla="*/ 104911 h 1092304"/>
                    <a:gd name="connsiteX17" fmla="*/ 422385 w 1090935"/>
                    <a:gd name="connsiteY17" fmla="*/ 165251 h 1092304"/>
                    <a:gd name="connsiteX18" fmla="*/ 422385 w 1090935"/>
                    <a:gd name="connsiteY18" fmla="*/ 231078 h 1092304"/>
                    <a:gd name="connsiteX19" fmla="*/ 471756 w 1090935"/>
                    <a:gd name="connsiteY19" fmla="*/ 329817 h 1092304"/>
                    <a:gd name="connsiteX20" fmla="*/ 397701 w 1090935"/>
                    <a:gd name="connsiteY20" fmla="*/ 329817 h 1092304"/>
                    <a:gd name="connsiteX21" fmla="*/ 400443 w 1090935"/>
                    <a:gd name="connsiteY21" fmla="*/ 318846 h 1092304"/>
                    <a:gd name="connsiteX22" fmla="*/ 400443 w 1090935"/>
                    <a:gd name="connsiteY22" fmla="*/ 11657 h 1092304"/>
                    <a:gd name="connsiteX23" fmla="*/ 389473 w 1090935"/>
                    <a:gd name="connsiteY23" fmla="*/ 686 h 1092304"/>
                    <a:gd name="connsiteX24" fmla="*/ 10970 w 1090935"/>
                    <a:gd name="connsiteY24" fmla="*/ 686 h 1092304"/>
                    <a:gd name="connsiteX25" fmla="*/ 0 w 1090935"/>
                    <a:gd name="connsiteY25" fmla="*/ 11657 h 1092304"/>
                    <a:gd name="connsiteX26" fmla="*/ 0 w 1090935"/>
                    <a:gd name="connsiteY26" fmla="*/ 318846 h 1092304"/>
                    <a:gd name="connsiteX27" fmla="*/ 35656 w 1090935"/>
                    <a:gd name="connsiteY27" fmla="*/ 354502 h 1092304"/>
                    <a:gd name="connsiteX28" fmla="*/ 117939 w 1090935"/>
                    <a:gd name="connsiteY28" fmla="*/ 354502 h 1092304"/>
                    <a:gd name="connsiteX29" fmla="*/ 117939 w 1090935"/>
                    <a:gd name="connsiteY29" fmla="*/ 379187 h 1092304"/>
                    <a:gd name="connsiteX30" fmla="*/ 178280 w 1090935"/>
                    <a:gd name="connsiteY30" fmla="*/ 439527 h 1092304"/>
                    <a:gd name="connsiteX31" fmla="*/ 414157 w 1090935"/>
                    <a:gd name="connsiteY31" fmla="*/ 439527 h 1092304"/>
                    <a:gd name="connsiteX32" fmla="*/ 414157 w 1090935"/>
                    <a:gd name="connsiteY32" fmla="*/ 664434 h 1092304"/>
                    <a:gd name="connsiteX33" fmla="*/ 320904 w 1090935"/>
                    <a:gd name="connsiteY33" fmla="*/ 999051 h 1092304"/>
                    <a:gd name="connsiteX34" fmla="*/ 246849 w 1090935"/>
                    <a:gd name="connsiteY34" fmla="*/ 1081334 h 1092304"/>
                    <a:gd name="connsiteX35" fmla="*/ 257819 w 1090935"/>
                    <a:gd name="connsiteY35" fmla="*/ 1092305 h 1092304"/>
                    <a:gd name="connsiteX36" fmla="*/ 471756 w 1090935"/>
                    <a:gd name="connsiteY36" fmla="*/ 1092305 h 1092304"/>
                    <a:gd name="connsiteX37" fmla="*/ 482726 w 1090935"/>
                    <a:gd name="connsiteY37" fmla="*/ 1081334 h 1092304"/>
                    <a:gd name="connsiteX38" fmla="*/ 482726 w 1090935"/>
                    <a:gd name="connsiteY38" fmla="*/ 1010022 h 1092304"/>
                    <a:gd name="connsiteX39" fmla="*/ 543068 w 1090935"/>
                    <a:gd name="connsiteY39" fmla="*/ 774144 h 1092304"/>
                    <a:gd name="connsiteX40" fmla="*/ 603409 w 1090935"/>
                    <a:gd name="connsiteY40" fmla="*/ 1010022 h 1092304"/>
                    <a:gd name="connsiteX41" fmla="*/ 603409 w 1090935"/>
                    <a:gd name="connsiteY41" fmla="*/ 1078591 h 1092304"/>
                    <a:gd name="connsiteX42" fmla="*/ 614379 w 1090935"/>
                    <a:gd name="connsiteY42" fmla="*/ 1089562 h 1092304"/>
                    <a:gd name="connsiteX43" fmla="*/ 828316 w 1090935"/>
                    <a:gd name="connsiteY43" fmla="*/ 1089562 h 1092304"/>
                    <a:gd name="connsiteX44" fmla="*/ 839286 w 1090935"/>
                    <a:gd name="connsiteY44" fmla="*/ 1078591 h 1092304"/>
                    <a:gd name="connsiteX45" fmla="*/ 757003 w 1090935"/>
                    <a:gd name="connsiteY45" fmla="*/ 996308 h 1092304"/>
                    <a:gd name="connsiteX46" fmla="*/ 754261 w 1090935"/>
                    <a:gd name="connsiteY46" fmla="*/ 996308 h 1092304"/>
                    <a:gd name="connsiteX47" fmla="*/ 674720 w 1090935"/>
                    <a:gd name="connsiteY47" fmla="*/ 661691 h 1092304"/>
                    <a:gd name="connsiteX48" fmla="*/ 674720 w 1090935"/>
                    <a:gd name="connsiteY48" fmla="*/ 436785 h 1092304"/>
                    <a:gd name="connsiteX49" fmla="*/ 910599 w 1090935"/>
                    <a:gd name="connsiteY49" fmla="*/ 436785 h 1092304"/>
                    <a:gd name="connsiteX50" fmla="*/ 946255 w 1090935"/>
                    <a:gd name="connsiteY50" fmla="*/ 425814 h 1092304"/>
                    <a:gd name="connsiteX51" fmla="*/ 946255 w 1090935"/>
                    <a:gd name="connsiteY51" fmla="*/ 521810 h 1092304"/>
                    <a:gd name="connsiteX52" fmla="*/ 957225 w 1090935"/>
                    <a:gd name="connsiteY52" fmla="*/ 532782 h 1092304"/>
                    <a:gd name="connsiteX53" fmla="*/ 968197 w 1090935"/>
                    <a:gd name="connsiteY53" fmla="*/ 521810 h 1092304"/>
                    <a:gd name="connsiteX54" fmla="*/ 968197 w 1090935"/>
                    <a:gd name="connsiteY54" fmla="*/ 118624 h 1092304"/>
                    <a:gd name="connsiteX55" fmla="*/ 1014824 w 1090935"/>
                    <a:gd name="connsiteY55" fmla="*/ 118624 h 1092304"/>
                    <a:gd name="connsiteX56" fmla="*/ 1014824 w 1090935"/>
                    <a:gd name="connsiteY56" fmla="*/ 250277 h 1092304"/>
                    <a:gd name="connsiteX57" fmla="*/ 1025794 w 1090935"/>
                    <a:gd name="connsiteY57" fmla="*/ 261248 h 1092304"/>
                    <a:gd name="connsiteX58" fmla="*/ 1036766 w 1090935"/>
                    <a:gd name="connsiteY58" fmla="*/ 250277 h 1092304"/>
                    <a:gd name="connsiteX59" fmla="*/ 1036766 w 1090935"/>
                    <a:gd name="connsiteY59" fmla="*/ 118624 h 1092304"/>
                    <a:gd name="connsiteX60" fmla="*/ 1061451 w 1090935"/>
                    <a:gd name="connsiteY60" fmla="*/ 118624 h 1092304"/>
                    <a:gd name="connsiteX61" fmla="*/ 1061451 w 1090935"/>
                    <a:gd name="connsiteY61" fmla="*/ 557466 h 1092304"/>
                    <a:gd name="connsiteX62" fmla="*/ 954483 w 1090935"/>
                    <a:gd name="connsiteY62" fmla="*/ 557466 h 1092304"/>
                    <a:gd name="connsiteX63" fmla="*/ 943511 w 1090935"/>
                    <a:gd name="connsiteY63" fmla="*/ 568437 h 1092304"/>
                    <a:gd name="connsiteX64" fmla="*/ 943511 w 1090935"/>
                    <a:gd name="connsiteY64" fmla="*/ 650720 h 1092304"/>
                    <a:gd name="connsiteX65" fmla="*/ 1003852 w 1090935"/>
                    <a:gd name="connsiteY65" fmla="*/ 711061 h 1092304"/>
                    <a:gd name="connsiteX66" fmla="*/ 1028538 w 1090935"/>
                    <a:gd name="connsiteY66" fmla="*/ 711061 h 1092304"/>
                    <a:gd name="connsiteX67" fmla="*/ 1088879 w 1090935"/>
                    <a:gd name="connsiteY67" fmla="*/ 650720 h 1092304"/>
                    <a:gd name="connsiteX68" fmla="*/ 1088879 w 1090935"/>
                    <a:gd name="connsiteY68" fmla="*/ 104911 h 1092304"/>
                    <a:gd name="connsiteX69" fmla="*/ 1088879 w 1090935"/>
                    <a:gd name="connsiteY69" fmla="*/ 102168 h 1092304"/>
                    <a:gd name="connsiteX70" fmla="*/ 1088879 w 1090935"/>
                    <a:gd name="connsiteY70" fmla="*/ 102168 h 1092304"/>
                    <a:gd name="connsiteX71" fmla="*/ 452557 w 1090935"/>
                    <a:gd name="connsiteY71" fmla="*/ 167994 h 1092304"/>
                    <a:gd name="connsiteX72" fmla="*/ 488212 w 1090935"/>
                    <a:gd name="connsiteY72" fmla="*/ 132338 h 1092304"/>
                    <a:gd name="connsiteX73" fmla="*/ 677464 w 1090935"/>
                    <a:gd name="connsiteY73" fmla="*/ 132338 h 1092304"/>
                    <a:gd name="connsiteX74" fmla="*/ 677464 w 1090935"/>
                    <a:gd name="connsiteY74" fmla="*/ 143309 h 1092304"/>
                    <a:gd name="connsiteX75" fmla="*/ 652778 w 1090935"/>
                    <a:gd name="connsiteY75" fmla="*/ 167994 h 1092304"/>
                    <a:gd name="connsiteX76" fmla="*/ 499184 w 1090935"/>
                    <a:gd name="connsiteY76" fmla="*/ 167994 h 1092304"/>
                    <a:gd name="connsiteX77" fmla="*/ 488212 w 1090935"/>
                    <a:gd name="connsiteY77" fmla="*/ 178965 h 1092304"/>
                    <a:gd name="connsiteX78" fmla="*/ 488212 w 1090935"/>
                    <a:gd name="connsiteY78" fmla="*/ 189936 h 1092304"/>
                    <a:gd name="connsiteX79" fmla="*/ 452557 w 1090935"/>
                    <a:gd name="connsiteY79" fmla="*/ 225592 h 1092304"/>
                    <a:gd name="connsiteX80" fmla="*/ 452557 w 1090935"/>
                    <a:gd name="connsiteY80" fmla="*/ 167994 h 1092304"/>
                    <a:gd name="connsiteX81" fmla="*/ 452557 w 1090935"/>
                    <a:gd name="connsiteY81" fmla="*/ 250277 h 1092304"/>
                    <a:gd name="connsiteX82" fmla="*/ 510154 w 1090935"/>
                    <a:gd name="connsiteY82" fmla="*/ 189936 h 1092304"/>
                    <a:gd name="connsiteX83" fmla="*/ 641807 w 1090935"/>
                    <a:gd name="connsiteY83" fmla="*/ 189936 h 1092304"/>
                    <a:gd name="connsiteX84" fmla="*/ 641807 w 1090935"/>
                    <a:gd name="connsiteY84" fmla="*/ 200907 h 1092304"/>
                    <a:gd name="connsiteX85" fmla="*/ 641807 w 1090935"/>
                    <a:gd name="connsiteY85" fmla="*/ 206393 h 1092304"/>
                    <a:gd name="connsiteX86" fmla="*/ 658264 w 1090935"/>
                    <a:gd name="connsiteY86" fmla="*/ 250277 h 1092304"/>
                    <a:gd name="connsiteX87" fmla="*/ 650036 w 1090935"/>
                    <a:gd name="connsiteY87" fmla="*/ 250277 h 1092304"/>
                    <a:gd name="connsiteX88" fmla="*/ 639064 w 1090935"/>
                    <a:gd name="connsiteY88" fmla="*/ 258505 h 1092304"/>
                    <a:gd name="connsiteX89" fmla="*/ 543068 w 1090935"/>
                    <a:gd name="connsiteY89" fmla="*/ 332560 h 1092304"/>
                    <a:gd name="connsiteX90" fmla="*/ 452557 w 1090935"/>
                    <a:gd name="connsiteY90" fmla="*/ 250277 h 1092304"/>
                    <a:gd name="connsiteX91" fmla="*/ 452557 w 1090935"/>
                    <a:gd name="connsiteY91" fmla="*/ 250277 h 1092304"/>
                    <a:gd name="connsiteX92" fmla="*/ 1020310 w 1090935"/>
                    <a:gd name="connsiteY92" fmla="*/ 36342 h 1092304"/>
                    <a:gd name="connsiteX93" fmla="*/ 1058708 w 1090935"/>
                    <a:gd name="connsiteY93" fmla="*/ 96682 h 1092304"/>
                    <a:gd name="connsiteX94" fmla="*/ 981910 w 1090935"/>
                    <a:gd name="connsiteY94" fmla="*/ 96682 h 1092304"/>
                    <a:gd name="connsiteX95" fmla="*/ 1020310 w 1090935"/>
                    <a:gd name="connsiteY95" fmla="*/ 36342 h 1092304"/>
                    <a:gd name="connsiteX96" fmla="*/ 381244 w 1090935"/>
                    <a:gd name="connsiteY96" fmla="*/ 285933 h 1092304"/>
                    <a:gd name="connsiteX97" fmla="*/ 213936 w 1090935"/>
                    <a:gd name="connsiteY97" fmla="*/ 285933 h 1092304"/>
                    <a:gd name="connsiteX98" fmla="*/ 213936 w 1090935"/>
                    <a:gd name="connsiteY98" fmla="*/ 25371 h 1092304"/>
                    <a:gd name="connsiteX99" fmla="*/ 381244 w 1090935"/>
                    <a:gd name="connsiteY99" fmla="*/ 25371 h 1092304"/>
                    <a:gd name="connsiteX100" fmla="*/ 381244 w 1090935"/>
                    <a:gd name="connsiteY100" fmla="*/ 285933 h 1092304"/>
                    <a:gd name="connsiteX101" fmla="*/ 24684 w 1090935"/>
                    <a:gd name="connsiteY101" fmla="*/ 321589 h 1092304"/>
                    <a:gd name="connsiteX102" fmla="*/ 24684 w 1090935"/>
                    <a:gd name="connsiteY102" fmla="*/ 25371 h 1092304"/>
                    <a:gd name="connsiteX103" fmla="*/ 191994 w 1090935"/>
                    <a:gd name="connsiteY103" fmla="*/ 25371 h 1092304"/>
                    <a:gd name="connsiteX104" fmla="*/ 191994 w 1090935"/>
                    <a:gd name="connsiteY104" fmla="*/ 285933 h 1092304"/>
                    <a:gd name="connsiteX105" fmla="*/ 60341 w 1090935"/>
                    <a:gd name="connsiteY105" fmla="*/ 285933 h 1092304"/>
                    <a:gd name="connsiteX106" fmla="*/ 49369 w 1090935"/>
                    <a:gd name="connsiteY106" fmla="*/ 296904 h 1092304"/>
                    <a:gd name="connsiteX107" fmla="*/ 60341 w 1090935"/>
                    <a:gd name="connsiteY107" fmla="*/ 307875 h 1092304"/>
                    <a:gd name="connsiteX108" fmla="*/ 381244 w 1090935"/>
                    <a:gd name="connsiteY108" fmla="*/ 307875 h 1092304"/>
                    <a:gd name="connsiteX109" fmla="*/ 381244 w 1090935"/>
                    <a:gd name="connsiteY109" fmla="*/ 318846 h 1092304"/>
                    <a:gd name="connsiteX110" fmla="*/ 370274 w 1090935"/>
                    <a:gd name="connsiteY110" fmla="*/ 329817 h 1092304"/>
                    <a:gd name="connsiteX111" fmla="*/ 35656 w 1090935"/>
                    <a:gd name="connsiteY111" fmla="*/ 329817 h 1092304"/>
                    <a:gd name="connsiteX112" fmla="*/ 24684 w 1090935"/>
                    <a:gd name="connsiteY112" fmla="*/ 321589 h 1092304"/>
                    <a:gd name="connsiteX113" fmla="*/ 24684 w 1090935"/>
                    <a:gd name="connsiteY113" fmla="*/ 321589 h 1092304"/>
                    <a:gd name="connsiteX114" fmla="*/ 142624 w 1090935"/>
                    <a:gd name="connsiteY114" fmla="*/ 381930 h 1092304"/>
                    <a:gd name="connsiteX115" fmla="*/ 142624 w 1090935"/>
                    <a:gd name="connsiteY115" fmla="*/ 357245 h 1092304"/>
                    <a:gd name="connsiteX116" fmla="*/ 178280 w 1090935"/>
                    <a:gd name="connsiteY116" fmla="*/ 357245 h 1092304"/>
                    <a:gd name="connsiteX117" fmla="*/ 178280 w 1090935"/>
                    <a:gd name="connsiteY117" fmla="*/ 417585 h 1092304"/>
                    <a:gd name="connsiteX118" fmla="*/ 142624 w 1090935"/>
                    <a:gd name="connsiteY118" fmla="*/ 381930 h 1092304"/>
                    <a:gd name="connsiteX119" fmla="*/ 142624 w 1090935"/>
                    <a:gd name="connsiteY119" fmla="*/ 381930 h 1092304"/>
                    <a:gd name="connsiteX120" fmla="*/ 463527 w 1090935"/>
                    <a:gd name="connsiteY120" fmla="*/ 1067620 h 1092304"/>
                    <a:gd name="connsiteX121" fmla="*/ 274277 w 1090935"/>
                    <a:gd name="connsiteY121" fmla="*/ 1067620 h 1092304"/>
                    <a:gd name="connsiteX122" fmla="*/ 331874 w 1090935"/>
                    <a:gd name="connsiteY122" fmla="*/ 1020993 h 1092304"/>
                    <a:gd name="connsiteX123" fmla="*/ 463527 w 1090935"/>
                    <a:gd name="connsiteY123" fmla="*/ 1020993 h 1092304"/>
                    <a:gd name="connsiteX124" fmla="*/ 463527 w 1090935"/>
                    <a:gd name="connsiteY124" fmla="*/ 1067620 h 1092304"/>
                    <a:gd name="connsiteX125" fmla="*/ 817344 w 1090935"/>
                    <a:gd name="connsiteY125" fmla="*/ 1067620 h 1092304"/>
                    <a:gd name="connsiteX126" fmla="*/ 628093 w 1090935"/>
                    <a:gd name="connsiteY126" fmla="*/ 1067620 h 1092304"/>
                    <a:gd name="connsiteX127" fmla="*/ 628093 w 1090935"/>
                    <a:gd name="connsiteY127" fmla="*/ 1020993 h 1092304"/>
                    <a:gd name="connsiteX128" fmla="*/ 759747 w 1090935"/>
                    <a:gd name="connsiteY128" fmla="*/ 1020993 h 1092304"/>
                    <a:gd name="connsiteX129" fmla="*/ 817344 w 1090935"/>
                    <a:gd name="connsiteY129" fmla="*/ 1067620 h 1092304"/>
                    <a:gd name="connsiteX130" fmla="*/ 817344 w 1090935"/>
                    <a:gd name="connsiteY130" fmla="*/ 1067620 h 1092304"/>
                    <a:gd name="connsiteX131" fmla="*/ 663750 w 1090935"/>
                    <a:gd name="connsiteY131" fmla="*/ 417585 h 1092304"/>
                    <a:gd name="connsiteX132" fmla="*/ 652778 w 1090935"/>
                    <a:gd name="connsiteY132" fmla="*/ 428557 h 1092304"/>
                    <a:gd name="connsiteX133" fmla="*/ 652778 w 1090935"/>
                    <a:gd name="connsiteY133" fmla="*/ 631521 h 1092304"/>
                    <a:gd name="connsiteX134" fmla="*/ 474498 w 1090935"/>
                    <a:gd name="connsiteY134" fmla="*/ 631521 h 1092304"/>
                    <a:gd name="connsiteX135" fmla="*/ 463527 w 1090935"/>
                    <a:gd name="connsiteY135" fmla="*/ 642492 h 1092304"/>
                    <a:gd name="connsiteX136" fmla="*/ 474498 w 1090935"/>
                    <a:gd name="connsiteY136" fmla="*/ 653463 h 1092304"/>
                    <a:gd name="connsiteX137" fmla="*/ 652778 w 1090935"/>
                    <a:gd name="connsiteY137" fmla="*/ 653463 h 1092304"/>
                    <a:gd name="connsiteX138" fmla="*/ 652778 w 1090935"/>
                    <a:gd name="connsiteY138" fmla="*/ 664434 h 1092304"/>
                    <a:gd name="connsiteX139" fmla="*/ 652778 w 1090935"/>
                    <a:gd name="connsiteY139" fmla="*/ 667177 h 1092304"/>
                    <a:gd name="connsiteX140" fmla="*/ 732319 w 1090935"/>
                    <a:gd name="connsiteY140" fmla="*/ 996308 h 1092304"/>
                    <a:gd name="connsiteX141" fmla="*/ 625351 w 1090935"/>
                    <a:gd name="connsiteY141" fmla="*/ 996308 h 1092304"/>
                    <a:gd name="connsiteX142" fmla="*/ 556781 w 1090935"/>
                    <a:gd name="connsiteY142" fmla="*/ 722032 h 1092304"/>
                    <a:gd name="connsiteX143" fmla="*/ 545810 w 1090935"/>
                    <a:gd name="connsiteY143" fmla="*/ 713804 h 1092304"/>
                    <a:gd name="connsiteX144" fmla="*/ 534840 w 1090935"/>
                    <a:gd name="connsiteY144" fmla="*/ 722032 h 1092304"/>
                    <a:gd name="connsiteX145" fmla="*/ 466270 w 1090935"/>
                    <a:gd name="connsiteY145" fmla="*/ 996308 h 1092304"/>
                    <a:gd name="connsiteX146" fmla="*/ 348332 w 1090935"/>
                    <a:gd name="connsiteY146" fmla="*/ 996308 h 1092304"/>
                    <a:gd name="connsiteX147" fmla="*/ 438843 w 1090935"/>
                    <a:gd name="connsiteY147" fmla="*/ 667177 h 1092304"/>
                    <a:gd name="connsiteX148" fmla="*/ 438843 w 1090935"/>
                    <a:gd name="connsiteY148" fmla="*/ 664434 h 1092304"/>
                    <a:gd name="connsiteX149" fmla="*/ 438843 w 1090935"/>
                    <a:gd name="connsiteY149" fmla="*/ 428557 h 1092304"/>
                    <a:gd name="connsiteX150" fmla="*/ 427871 w 1090935"/>
                    <a:gd name="connsiteY150" fmla="*/ 417585 h 1092304"/>
                    <a:gd name="connsiteX151" fmla="*/ 202964 w 1090935"/>
                    <a:gd name="connsiteY151" fmla="*/ 417585 h 1092304"/>
                    <a:gd name="connsiteX152" fmla="*/ 202964 w 1090935"/>
                    <a:gd name="connsiteY152" fmla="*/ 357245 h 1092304"/>
                    <a:gd name="connsiteX153" fmla="*/ 891399 w 1090935"/>
                    <a:gd name="connsiteY153" fmla="*/ 357245 h 1092304"/>
                    <a:gd name="connsiteX154" fmla="*/ 891399 w 1090935"/>
                    <a:gd name="connsiteY154" fmla="*/ 417585 h 1092304"/>
                    <a:gd name="connsiteX155" fmla="*/ 663750 w 1090935"/>
                    <a:gd name="connsiteY155" fmla="*/ 417585 h 1092304"/>
                    <a:gd name="connsiteX156" fmla="*/ 913341 w 1090935"/>
                    <a:gd name="connsiteY156" fmla="*/ 417585 h 1092304"/>
                    <a:gd name="connsiteX157" fmla="*/ 913341 w 1090935"/>
                    <a:gd name="connsiteY157" fmla="*/ 357245 h 1092304"/>
                    <a:gd name="connsiteX158" fmla="*/ 948997 w 1090935"/>
                    <a:gd name="connsiteY158" fmla="*/ 357245 h 1092304"/>
                    <a:gd name="connsiteX159" fmla="*/ 948997 w 1090935"/>
                    <a:gd name="connsiteY159" fmla="*/ 381930 h 1092304"/>
                    <a:gd name="connsiteX160" fmla="*/ 913341 w 1090935"/>
                    <a:gd name="connsiteY160" fmla="*/ 417585 h 1092304"/>
                    <a:gd name="connsiteX161" fmla="*/ 913341 w 1090935"/>
                    <a:gd name="connsiteY161" fmla="*/ 417585 h 1092304"/>
                    <a:gd name="connsiteX162" fmla="*/ 1066936 w 1090935"/>
                    <a:gd name="connsiteY162" fmla="*/ 582151 h 1092304"/>
                    <a:gd name="connsiteX163" fmla="*/ 1066936 w 1090935"/>
                    <a:gd name="connsiteY163" fmla="*/ 606836 h 1092304"/>
                    <a:gd name="connsiteX164" fmla="*/ 970939 w 1090935"/>
                    <a:gd name="connsiteY164" fmla="*/ 606836 h 1092304"/>
                    <a:gd name="connsiteX165" fmla="*/ 970939 w 1090935"/>
                    <a:gd name="connsiteY165" fmla="*/ 582151 h 1092304"/>
                    <a:gd name="connsiteX166" fmla="*/ 1066936 w 1090935"/>
                    <a:gd name="connsiteY166" fmla="*/ 582151 h 1092304"/>
                    <a:gd name="connsiteX167" fmla="*/ 1031280 w 1090935"/>
                    <a:gd name="connsiteY167" fmla="*/ 689119 h 1092304"/>
                    <a:gd name="connsiteX168" fmla="*/ 1006596 w 1090935"/>
                    <a:gd name="connsiteY168" fmla="*/ 689119 h 1092304"/>
                    <a:gd name="connsiteX169" fmla="*/ 970939 w 1090935"/>
                    <a:gd name="connsiteY169" fmla="*/ 653463 h 1092304"/>
                    <a:gd name="connsiteX170" fmla="*/ 970939 w 1090935"/>
                    <a:gd name="connsiteY170" fmla="*/ 628778 h 1092304"/>
                    <a:gd name="connsiteX171" fmla="*/ 1066936 w 1090935"/>
                    <a:gd name="connsiteY171" fmla="*/ 628778 h 1092304"/>
                    <a:gd name="connsiteX172" fmla="*/ 1066936 w 1090935"/>
                    <a:gd name="connsiteY172" fmla="*/ 653463 h 1092304"/>
                    <a:gd name="connsiteX173" fmla="*/ 1031280 w 1090935"/>
                    <a:gd name="connsiteY173" fmla="*/ 689119 h 1092304"/>
                    <a:gd name="connsiteX174" fmla="*/ 1031280 w 1090935"/>
                    <a:gd name="connsiteY174" fmla="*/ 689119 h 109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90935" h="1092304">
                      <a:moveTo>
                        <a:pt x="1088879" y="102168"/>
                      </a:moveTo>
                      <a:lnTo>
                        <a:pt x="1028538" y="6171"/>
                      </a:lnTo>
                      <a:cubicBezTo>
                        <a:pt x="1023052" y="-2057"/>
                        <a:pt x="1012080" y="-2057"/>
                        <a:pt x="1009338" y="6171"/>
                      </a:cubicBezTo>
                      <a:lnTo>
                        <a:pt x="948997" y="102168"/>
                      </a:lnTo>
                      <a:cubicBezTo>
                        <a:pt x="948997" y="104911"/>
                        <a:pt x="946255" y="104911"/>
                        <a:pt x="946255" y="107654"/>
                      </a:cubicBezTo>
                      <a:lnTo>
                        <a:pt x="946255" y="332560"/>
                      </a:lnTo>
                      <a:lnTo>
                        <a:pt x="614379" y="332560"/>
                      </a:lnTo>
                      <a:cubicBezTo>
                        <a:pt x="633579" y="318846"/>
                        <a:pt x="650036" y="296904"/>
                        <a:pt x="655520" y="272219"/>
                      </a:cubicBezTo>
                      <a:lnTo>
                        <a:pt x="671978" y="272219"/>
                      </a:lnTo>
                      <a:cubicBezTo>
                        <a:pt x="674720" y="272219"/>
                        <a:pt x="680206" y="269476"/>
                        <a:pt x="682948" y="266733"/>
                      </a:cubicBezTo>
                      <a:cubicBezTo>
                        <a:pt x="685692" y="263991"/>
                        <a:pt x="685692" y="258505"/>
                        <a:pt x="682948" y="255762"/>
                      </a:cubicBezTo>
                      <a:lnTo>
                        <a:pt x="661006" y="198164"/>
                      </a:lnTo>
                      <a:lnTo>
                        <a:pt x="661006" y="187193"/>
                      </a:lnTo>
                      <a:cubicBezTo>
                        <a:pt x="680206" y="181708"/>
                        <a:pt x="696662" y="162509"/>
                        <a:pt x="696662" y="140567"/>
                      </a:cubicBezTo>
                      <a:lnTo>
                        <a:pt x="696662" y="115881"/>
                      </a:lnTo>
                      <a:cubicBezTo>
                        <a:pt x="696662" y="110396"/>
                        <a:pt x="691178" y="104911"/>
                        <a:pt x="685692" y="104911"/>
                      </a:cubicBezTo>
                      <a:lnTo>
                        <a:pt x="482726" y="104911"/>
                      </a:lnTo>
                      <a:cubicBezTo>
                        <a:pt x="449813" y="104911"/>
                        <a:pt x="422385" y="132338"/>
                        <a:pt x="422385" y="165251"/>
                      </a:cubicBezTo>
                      <a:lnTo>
                        <a:pt x="422385" y="231078"/>
                      </a:lnTo>
                      <a:cubicBezTo>
                        <a:pt x="422385" y="272219"/>
                        <a:pt x="441585" y="307875"/>
                        <a:pt x="471756" y="329817"/>
                      </a:cubicBezTo>
                      <a:lnTo>
                        <a:pt x="397701" y="329817"/>
                      </a:lnTo>
                      <a:cubicBezTo>
                        <a:pt x="397701" y="327074"/>
                        <a:pt x="400443" y="321589"/>
                        <a:pt x="400443" y="318846"/>
                      </a:cubicBezTo>
                      <a:lnTo>
                        <a:pt x="400443" y="11657"/>
                      </a:lnTo>
                      <a:cubicBezTo>
                        <a:pt x="400443" y="6171"/>
                        <a:pt x="394958" y="686"/>
                        <a:pt x="389473" y="686"/>
                      </a:cubicBezTo>
                      <a:lnTo>
                        <a:pt x="10970" y="686"/>
                      </a:lnTo>
                      <a:cubicBezTo>
                        <a:pt x="5486" y="686"/>
                        <a:pt x="0" y="6171"/>
                        <a:pt x="0" y="11657"/>
                      </a:cubicBezTo>
                      <a:lnTo>
                        <a:pt x="0" y="318846"/>
                      </a:lnTo>
                      <a:cubicBezTo>
                        <a:pt x="0" y="338045"/>
                        <a:pt x="16456" y="354502"/>
                        <a:pt x="35656" y="354502"/>
                      </a:cubicBezTo>
                      <a:lnTo>
                        <a:pt x="117939" y="354502"/>
                      </a:lnTo>
                      <a:lnTo>
                        <a:pt x="117939" y="379187"/>
                      </a:lnTo>
                      <a:cubicBezTo>
                        <a:pt x="117939" y="412100"/>
                        <a:pt x="145366" y="439527"/>
                        <a:pt x="178280" y="439527"/>
                      </a:cubicBezTo>
                      <a:lnTo>
                        <a:pt x="414157" y="439527"/>
                      </a:lnTo>
                      <a:lnTo>
                        <a:pt x="414157" y="664434"/>
                      </a:lnTo>
                      <a:lnTo>
                        <a:pt x="320904" y="999051"/>
                      </a:lnTo>
                      <a:cubicBezTo>
                        <a:pt x="279763" y="1004537"/>
                        <a:pt x="246849" y="1040193"/>
                        <a:pt x="246849" y="1081334"/>
                      </a:cubicBezTo>
                      <a:cubicBezTo>
                        <a:pt x="246849" y="1086820"/>
                        <a:pt x="252335" y="1092305"/>
                        <a:pt x="257819" y="1092305"/>
                      </a:cubicBezTo>
                      <a:lnTo>
                        <a:pt x="471756" y="1092305"/>
                      </a:lnTo>
                      <a:cubicBezTo>
                        <a:pt x="477241" y="1092305"/>
                        <a:pt x="482726" y="1086820"/>
                        <a:pt x="482726" y="1081334"/>
                      </a:cubicBezTo>
                      <a:lnTo>
                        <a:pt x="482726" y="1010022"/>
                      </a:lnTo>
                      <a:lnTo>
                        <a:pt x="543068" y="774144"/>
                      </a:lnTo>
                      <a:lnTo>
                        <a:pt x="603409" y="1010022"/>
                      </a:lnTo>
                      <a:lnTo>
                        <a:pt x="603409" y="1078591"/>
                      </a:lnTo>
                      <a:cubicBezTo>
                        <a:pt x="603409" y="1084077"/>
                        <a:pt x="608895" y="1089562"/>
                        <a:pt x="614379" y="1089562"/>
                      </a:cubicBezTo>
                      <a:lnTo>
                        <a:pt x="828316" y="1089562"/>
                      </a:lnTo>
                      <a:cubicBezTo>
                        <a:pt x="833800" y="1089562"/>
                        <a:pt x="839286" y="1084077"/>
                        <a:pt x="839286" y="1078591"/>
                      </a:cubicBezTo>
                      <a:cubicBezTo>
                        <a:pt x="839286" y="1031964"/>
                        <a:pt x="800888" y="996308"/>
                        <a:pt x="757003" y="996308"/>
                      </a:cubicBezTo>
                      <a:lnTo>
                        <a:pt x="754261" y="996308"/>
                      </a:lnTo>
                      <a:lnTo>
                        <a:pt x="674720" y="661691"/>
                      </a:lnTo>
                      <a:lnTo>
                        <a:pt x="674720" y="436785"/>
                      </a:lnTo>
                      <a:lnTo>
                        <a:pt x="910599" y="436785"/>
                      </a:lnTo>
                      <a:cubicBezTo>
                        <a:pt x="924313" y="436785"/>
                        <a:pt x="935283" y="431299"/>
                        <a:pt x="946255" y="425814"/>
                      </a:cubicBezTo>
                      <a:lnTo>
                        <a:pt x="946255" y="521810"/>
                      </a:lnTo>
                      <a:cubicBezTo>
                        <a:pt x="946255" y="527296"/>
                        <a:pt x="951741" y="532782"/>
                        <a:pt x="957225" y="532782"/>
                      </a:cubicBezTo>
                      <a:cubicBezTo>
                        <a:pt x="962711" y="532782"/>
                        <a:pt x="968197" y="527296"/>
                        <a:pt x="968197" y="521810"/>
                      </a:cubicBezTo>
                      <a:lnTo>
                        <a:pt x="968197" y="118624"/>
                      </a:lnTo>
                      <a:lnTo>
                        <a:pt x="1014824" y="118624"/>
                      </a:lnTo>
                      <a:lnTo>
                        <a:pt x="1014824" y="250277"/>
                      </a:lnTo>
                      <a:cubicBezTo>
                        <a:pt x="1014824" y="255762"/>
                        <a:pt x="1020310" y="261248"/>
                        <a:pt x="1025794" y="261248"/>
                      </a:cubicBezTo>
                      <a:cubicBezTo>
                        <a:pt x="1031280" y="261248"/>
                        <a:pt x="1036766" y="255762"/>
                        <a:pt x="1036766" y="250277"/>
                      </a:cubicBezTo>
                      <a:lnTo>
                        <a:pt x="1036766" y="118624"/>
                      </a:lnTo>
                      <a:lnTo>
                        <a:pt x="1061451" y="118624"/>
                      </a:lnTo>
                      <a:lnTo>
                        <a:pt x="1061451" y="557466"/>
                      </a:lnTo>
                      <a:lnTo>
                        <a:pt x="954483" y="557466"/>
                      </a:lnTo>
                      <a:cubicBezTo>
                        <a:pt x="948997" y="557466"/>
                        <a:pt x="943511" y="562952"/>
                        <a:pt x="943511" y="568437"/>
                      </a:cubicBezTo>
                      <a:lnTo>
                        <a:pt x="943511" y="650720"/>
                      </a:lnTo>
                      <a:cubicBezTo>
                        <a:pt x="943511" y="683634"/>
                        <a:pt x="970939" y="711061"/>
                        <a:pt x="1003852" y="711061"/>
                      </a:cubicBezTo>
                      <a:lnTo>
                        <a:pt x="1028538" y="711061"/>
                      </a:lnTo>
                      <a:cubicBezTo>
                        <a:pt x="1061451" y="711061"/>
                        <a:pt x="1088879" y="683634"/>
                        <a:pt x="1088879" y="650720"/>
                      </a:cubicBezTo>
                      <a:lnTo>
                        <a:pt x="1088879" y="104911"/>
                      </a:lnTo>
                      <a:cubicBezTo>
                        <a:pt x="1091621" y="104911"/>
                        <a:pt x="1091621" y="104911"/>
                        <a:pt x="1088879" y="102168"/>
                      </a:cubicBezTo>
                      <a:lnTo>
                        <a:pt x="1088879" y="102168"/>
                      </a:lnTo>
                      <a:close/>
                      <a:moveTo>
                        <a:pt x="452557" y="167994"/>
                      </a:moveTo>
                      <a:cubicBezTo>
                        <a:pt x="452557" y="148795"/>
                        <a:pt x="469013" y="132338"/>
                        <a:pt x="488212" y="132338"/>
                      </a:cubicBezTo>
                      <a:lnTo>
                        <a:pt x="677464" y="132338"/>
                      </a:lnTo>
                      <a:lnTo>
                        <a:pt x="677464" y="143309"/>
                      </a:lnTo>
                      <a:cubicBezTo>
                        <a:pt x="677464" y="157023"/>
                        <a:pt x="666492" y="167994"/>
                        <a:pt x="652778" y="167994"/>
                      </a:cubicBezTo>
                      <a:lnTo>
                        <a:pt x="499184" y="167994"/>
                      </a:lnTo>
                      <a:cubicBezTo>
                        <a:pt x="493698" y="167994"/>
                        <a:pt x="488212" y="173480"/>
                        <a:pt x="488212" y="178965"/>
                      </a:cubicBezTo>
                      <a:lnTo>
                        <a:pt x="488212" y="189936"/>
                      </a:lnTo>
                      <a:cubicBezTo>
                        <a:pt x="488212" y="209136"/>
                        <a:pt x="471756" y="225592"/>
                        <a:pt x="452557" y="225592"/>
                      </a:cubicBezTo>
                      <a:lnTo>
                        <a:pt x="452557" y="167994"/>
                      </a:lnTo>
                      <a:close/>
                      <a:moveTo>
                        <a:pt x="452557" y="250277"/>
                      </a:moveTo>
                      <a:cubicBezTo>
                        <a:pt x="485470" y="250277"/>
                        <a:pt x="510154" y="222849"/>
                        <a:pt x="510154" y="189936"/>
                      </a:cubicBezTo>
                      <a:lnTo>
                        <a:pt x="641807" y="189936"/>
                      </a:lnTo>
                      <a:lnTo>
                        <a:pt x="641807" y="200907"/>
                      </a:lnTo>
                      <a:cubicBezTo>
                        <a:pt x="641807" y="203650"/>
                        <a:pt x="641807" y="203650"/>
                        <a:pt x="641807" y="206393"/>
                      </a:cubicBezTo>
                      <a:lnTo>
                        <a:pt x="658264" y="250277"/>
                      </a:lnTo>
                      <a:lnTo>
                        <a:pt x="650036" y="250277"/>
                      </a:lnTo>
                      <a:cubicBezTo>
                        <a:pt x="644550" y="250277"/>
                        <a:pt x="639064" y="253020"/>
                        <a:pt x="639064" y="258505"/>
                      </a:cubicBezTo>
                      <a:cubicBezTo>
                        <a:pt x="628093" y="302389"/>
                        <a:pt x="589695" y="332560"/>
                        <a:pt x="543068" y="332560"/>
                      </a:cubicBezTo>
                      <a:cubicBezTo>
                        <a:pt x="499184" y="332560"/>
                        <a:pt x="460785" y="296904"/>
                        <a:pt x="452557" y="250277"/>
                      </a:cubicBezTo>
                      <a:lnTo>
                        <a:pt x="452557" y="250277"/>
                      </a:lnTo>
                      <a:close/>
                      <a:moveTo>
                        <a:pt x="1020310" y="36342"/>
                      </a:moveTo>
                      <a:lnTo>
                        <a:pt x="1058708" y="96682"/>
                      </a:lnTo>
                      <a:lnTo>
                        <a:pt x="981910" y="96682"/>
                      </a:lnTo>
                      <a:lnTo>
                        <a:pt x="1020310" y="36342"/>
                      </a:lnTo>
                      <a:close/>
                      <a:moveTo>
                        <a:pt x="381244" y="285933"/>
                      </a:moveTo>
                      <a:lnTo>
                        <a:pt x="213936" y="285933"/>
                      </a:lnTo>
                      <a:lnTo>
                        <a:pt x="213936" y="25371"/>
                      </a:lnTo>
                      <a:lnTo>
                        <a:pt x="381244" y="25371"/>
                      </a:lnTo>
                      <a:lnTo>
                        <a:pt x="381244" y="285933"/>
                      </a:lnTo>
                      <a:close/>
                      <a:moveTo>
                        <a:pt x="24684" y="321589"/>
                      </a:moveTo>
                      <a:lnTo>
                        <a:pt x="24684" y="25371"/>
                      </a:lnTo>
                      <a:lnTo>
                        <a:pt x="191994" y="25371"/>
                      </a:lnTo>
                      <a:lnTo>
                        <a:pt x="191994" y="285933"/>
                      </a:lnTo>
                      <a:lnTo>
                        <a:pt x="60341" y="285933"/>
                      </a:lnTo>
                      <a:cubicBezTo>
                        <a:pt x="54855" y="285933"/>
                        <a:pt x="49369" y="291418"/>
                        <a:pt x="49369" y="296904"/>
                      </a:cubicBezTo>
                      <a:cubicBezTo>
                        <a:pt x="49369" y="302389"/>
                        <a:pt x="54855" y="307875"/>
                        <a:pt x="60341" y="307875"/>
                      </a:cubicBezTo>
                      <a:lnTo>
                        <a:pt x="381244" y="307875"/>
                      </a:lnTo>
                      <a:lnTo>
                        <a:pt x="381244" y="318846"/>
                      </a:lnTo>
                      <a:cubicBezTo>
                        <a:pt x="381244" y="324332"/>
                        <a:pt x="375759" y="329817"/>
                        <a:pt x="370274" y="329817"/>
                      </a:cubicBezTo>
                      <a:lnTo>
                        <a:pt x="35656" y="329817"/>
                      </a:lnTo>
                      <a:cubicBezTo>
                        <a:pt x="30170" y="332560"/>
                        <a:pt x="24684" y="327074"/>
                        <a:pt x="24684" y="321589"/>
                      </a:cubicBezTo>
                      <a:lnTo>
                        <a:pt x="24684" y="321589"/>
                      </a:lnTo>
                      <a:close/>
                      <a:moveTo>
                        <a:pt x="142624" y="381930"/>
                      </a:moveTo>
                      <a:lnTo>
                        <a:pt x="142624" y="357245"/>
                      </a:lnTo>
                      <a:lnTo>
                        <a:pt x="178280" y="357245"/>
                      </a:lnTo>
                      <a:lnTo>
                        <a:pt x="178280" y="417585"/>
                      </a:lnTo>
                      <a:cubicBezTo>
                        <a:pt x="159080" y="417585"/>
                        <a:pt x="142624" y="401129"/>
                        <a:pt x="142624" y="381930"/>
                      </a:cubicBezTo>
                      <a:lnTo>
                        <a:pt x="142624" y="381930"/>
                      </a:lnTo>
                      <a:close/>
                      <a:moveTo>
                        <a:pt x="463527" y="1067620"/>
                      </a:moveTo>
                      <a:lnTo>
                        <a:pt x="274277" y="1067620"/>
                      </a:lnTo>
                      <a:cubicBezTo>
                        <a:pt x="279763" y="1040193"/>
                        <a:pt x="304447" y="1020993"/>
                        <a:pt x="331874" y="1020993"/>
                      </a:cubicBezTo>
                      <a:lnTo>
                        <a:pt x="463527" y="1020993"/>
                      </a:lnTo>
                      <a:lnTo>
                        <a:pt x="463527" y="1067620"/>
                      </a:lnTo>
                      <a:close/>
                      <a:moveTo>
                        <a:pt x="817344" y="1067620"/>
                      </a:moveTo>
                      <a:lnTo>
                        <a:pt x="628093" y="1067620"/>
                      </a:lnTo>
                      <a:lnTo>
                        <a:pt x="628093" y="1020993"/>
                      </a:lnTo>
                      <a:lnTo>
                        <a:pt x="759747" y="1020993"/>
                      </a:lnTo>
                      <a:cubicBezTo>
                        <a:pt x="787175" y="1020993"/>
                        <a:pt x="811858" y="1042935"/>
                        <a:pt x="817344" y="1067620"/>
                      </a:cubicBezTo>
                      <a:lnTo>
                        <a:pt x="817344" y="1067620"/>
                      </a:lnTo>
                      <a:close/>
                      <a:moveTo>
                        <a:pt x="663750" y="417585"/>
                      </a:moveTo>
                      <a:cubicBezTo>
                        <a:pt x="658264" y="417585"/>
                        <a:pt x="652778" y="423071"/>
                        <a:pt x="652778" y="428557"/>
                      </a:cubicBezTo>
                      <a:lnTo>
                        <a:pt x="652778" y="631521"/>
                      </a:lnTo>
                      <a:lnTo>
                        <a:pt x="474498" y="631521"/>
                      </a:lnTo>
                      <a:cubicBezTo>
                        <a:pt x="469013" y="631521"/>
                        <a:pt x="463527" y="637006"/>
                        <a:pt x="463527" y="642492"/>
                      </a:cubicBezTo>
                      <a:cubicBezTo>
                        <a:pt x="463527" y="647978"/>
                        <a:pt x="469013" y="653463"/>
                        <a:pt x="474498" y="653463"/>
                      </a:cubicBezTo>
                      <a:lnTo>
                        <a:pt x="652778" y="653463"/>
                      </a:lnTo>
                      <a:lnTo>
                        <a:pt x="652778" y="664434"/>
                      </a:lnTo>
                      <a:cubicBezTo>
                        <a:pt x="652778" y="664434"/>
                        <a:pt x="652778" y="667177"/>
                        <a:pt x="652778" y="667177"/>
                      </a:cubicBezTo>
                      <a:lnTo>
                        <a:pt x="732319" y="996308"/>
                      </a:lnTo>
                      <a:lnTo>
                        <a:pt x="625351" y="996308"/>
                      </a:lnTo>
                      <a:lnTo>
                        <a:pt x="556781" y="722032"/>
                      </a:lnTo>
                      <a:cubicBezTo>
                        <a:pt x="556781" y="716547"/>
                        <a:pt x="551296" y="713804"/>
                        <a:pt x="545810" y="713804"/>
                      </a:cubicBezTo>
                      <a:cubicBezTo>
                        <a:pt x="540326" y="713804"/>
                        <a:pt x="534840" y="716547"/>
                        <a:pt x="534840" y="722032"/>
                      </a:cubicBezTo>
                      <a:lnTo>
                        <a:pt x="466270" y="996308"/>
                      </a:lnTo>
                      <a:lnTo>
                        <a:pt x="348332" y="996308"/>
                      </a:lnTo>
                      <a:lnTo>
                        <a:pt x="438843" y="667177"/>
                      </a:lnTo>
                      <a:cubicBezTo>
                        <a:pt x="438843" y="667177"/>
                        <a:pt x="438843" y="664434"/>
                        <a:pt x="438843" y="664434"/>
                      </a:cubicBezTo>
                      <a:lnTo>
                        <a:pt x="438843" y="428557"/>
                      </a:lnTo>
                      <a:cubicBezTo>
                        <a:pt x="438843" y="423071"/>
                        <a:pt x="433357" y="417585"/>
                        <a:pt x="427871" y="417585"/>
                      </a:cubicBezTo>
                      <a:lnTo>
                        <a:pt x="202964" y="417585"/>
                      </a:lnTo>
                      <a:lnTo>
                        <a:pt x="202964" y="357245"/>
                      </a:lnTo>
                      <a:lnTo>
                        <a:pt x="891399" y="357245"/>
                      </a:lnTo>
                      <a:lnTo>
                        <a:pt x="891399" y="417585"/>
                      </a:lnTo>
                      <a:lnTo>
                        <a:pt x="663750" y="417585"/>
                      </a:lnTo>
                      <a:close/>
                      <a:moveTo>
                        <a:pt x="913341" y="417585"/>
                      </a:moveTo>
                      <a:lnTo>
                        <a:pt x="913341" y="357245"/>
                      </a:lnTo>
                      <a:lnTo>
                        <a:pt x="948997" y="357245"/>
                      </a:lnTo>
                      <a:lnTo>
                        <a:pt x="948997" y="381930"/>
                      </a:lnTo>
                      <a:cubicBezTo>
                        <a:pt x="948997" y="401129"/>
                        <a:pt x="932541" y="417585"/>
                        <a:pt x="913341" y="417585"/>
                      </a:cubicBezTo>
                      <a:lnTo>
                        <a:pt x="913341" y="417585"/>
                      </a:lnTo>
                      <a:close/>
                      <a:moveTo>
                        <a:pt x="1066936" y="582151"/>
                      </a:moveTo>
                      <a:lnTo>
                        <a:pt x="1066936" y="606836"/>
                      </a:lnTo>
                      <a:lnTo>
                        <a:pt x="970939" y="606836"/>
                      </a:lnTo>
                      <a:lnTo>
                        <a:pt x="970939" y="582151"/>
                      </a:lnTo>
                      <a:lnTo>
                        <a:pt x="1066936" y="582151"/>
                      </a:lnTo>
                      <a:close/>
                      <a:moveTo>
                        <a:pt x="1031280" y="689119"/>
                      </a:moveTo>
                      <a:lnTo>
                        <a:pt x="1006596" y="689119"/>
                      </a:lnTo>
                      <a:cubicBezTo>
                        <a:pt x="987396" y="689119"/>
                        <a:pt x="970939" y="672662"/>
                        <a:pt x="970939" y="653463"/>
                      </a:cubicBezTo>
                      <a:lnTo>
                        <a:pt x="970939" y="628778"/>
                      </a:lnTo>
                      <a:lnTo>
                        <a:pt x="1066936" y="628778"/>
                      </a:lnTo>
                      <a:lnTo>
                        <a:pt x="1066936" y="653463"/>
                      </a:lnTo>
                      <a:cubicBezTo>
                        <a:pt x="1066936" y="672662"/>
                        <a:pt x="1053222" y="689119"/>
                        <a:pt x="1031280" y="689119"/>
                      </a:cubicBezTo>
                      <a:lnTo>
                        <a:pt x="1031280" y="689119"/>
                      </a:lnTo>
                      <a:close/>
                    </a:path>
                  </a:pathLst>
                </a:custGeom>
                <a:solidFill>
                  <a:srgbClr val="000000"/>
                </a:solidFill>
                <a:ln w="27426" cap="flat">
                  <a:noFill/>
                  <a:prstDash val="solid"/>
                  <a:miter/>
                </a:ln>
              </p:spPr>
              <p:txBody>
                <a:bodyPr rtlCol="0" anchor="ctr"/>
                <a:lstStyle/>
                <a:p>
                  <a:endParaRPr lang="en-US"/>
                </a:p>
              </p:txBody>
            </p:sp>
          </p:grpSp>
          <p:sp>
            <p:nvSpPr>
              <p:cNvPr id="79" name="Freeform 78">
                <a:extLst>
                  <a:ext uri="{FF2B5EF4-FFF2-40B4-BE49-F238E27FC236}">
                    <a16:creationId xmlns:a16="http://schemas.microsoft.com/office/drawing/2014/main" id="{CEFE4C5A-6C60-2154-5E0F-11ED569CADE9}"/>
                  </a:ext>
                </a:extLst>
              </p:cNvPr>
              <p:cNvSpPr/>
              <p:nvPr/>
            </p:nvSpPr>
            <p:spPr>
              <a:xfrm>
                <a:off x="7624966" y="3971001"/>
                <a:ext cx="21941" cy="58311"/>
              </a:xfrm>
              <a:custGeom>
                <a:avLst/>
                <a:gdLst>
                  <a:gd name="connsiteX0" fmla="*/ 21942 w 21941"/>
                  <a:gd name="connsiteY0" fmla="*/ 46627 h 58311"/>
                  <a:gd name="connsiteX1" fmla="*/ 21942 w 21941"/>
                  <a:gd name="connsiteY1" fmla="*/ 10971 h 58311"/>
                  <a:gd name="connsiteX2" fmla="*/ 10972 w 21941"/>
                  <a:gd name="connsiteY2" fmla="*/ 0 h 58311"/>
                  <a:gd name="connsiteX3" fmla="*/ 0 w 21941"/>
                  <a:gd name="connsiteY3" fmla="*/ 10971 h 58311"/>
                  <a:gd name="connsiteX4" fmla="*/ 0 w 21941"/>
                  <a:gd name="connsiteY4" fmla="*/ 46627 h 58311"/>
                  <a:gd name="connsiteX5" fmla="*/ 10972 w 21941"/>
                  <a:gd name="connsiteY5" fmla="*/ 57598 h 58311"/>
                  <a:gd name="connsiteX6" fmla="*/ 21942 w 21941"/>
                  <a:gd name="connsiteY6" fmla="*/ 46627 h 58311"/>
                  <a:gd name="connsiteX7" fmla="*/ 21942 w 21941"/>
                  <a:gd name="connsiteY7" fmla="*/ 46627 h 5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58311">
                    <a:moveTo>
                      <a:pt x="21942" y="46627"/>
                    </a:moveTo>
                    <a:lnTo>
                      <a:pt x="21942" y="10971"/>
                    </a:lnTo>
                    <a:cubicBezTo>
                      <a:pt x="21942" y="5485"/>
                      <a:pt x="16456" y="0"/>
                      <a:pt x="10972" y="0"/>
                    </a:cubicBezTo>
                    <a:cubicBezTo>
                      <a:pt x="5486" y="0"/>
                      <a:pt x="0" y="5485"/>
                      <a:pt x="0" y="10971"/>
                    </a:cubicBezTo>
                    <a:lnTo>
                      <a:pt x="0" y="46627"/>
                    </a:lnTo>
                    <a:cubicBezTo>
                      <a:pt x="0" y="52112"/>
                      <a:pt x="5486" y="57598"/>
                      <a:pt x="10972" y="57598"/>
                    </a:cubicBezTo>
                    <a:cubicBezTo>
                      <a:pt x="16456" y="60341"/>
                      <a:pt x="21942" y="54855"/>
                      <a:pt x="21942" y="46627"/>
                    </a:cubicBezTo>
                    <a:lnTo>
                      <a:pt x="21942" y="46627"/>
                    </a:lnTo>
                    <a:close/>
                  </a:path>
                </a:pathLst>
              </a:custGeom>
              <a:solidFill>
                <a:srgbClr val="000000"/>
              </a:solidFill>
              <a:ln w="27426"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C82ACE1-B6BD-5491-BF97-82F43EF5C610}"/>
                  </a:ext>
                </a:extLst>
              </p:cNvPr>
              <p:cNvSpPr/>
              <p:nvPr/>
            </p:nvSpPr>
            <p:spPr>
              <a:xfrm>
                <a:off x="6651284" y="373512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4E48283-222D-FB0A-53A1-D7271CA23805}"/>
                  </a:ext>
                </a:extLst>
              </p:cNvPr>
              <p:cNvSpPr/>
              <p:nvPr/>
            </p:nvSpPr>
            <p:spPr>
              <a:xfrm>
                <a:off x="6651284" y="3784493"/>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6"/>
                      <a:pt x="117939" y="10971"/>
                    </a:cubicBezTo>
                    <a:cubicBezTo>
                      <a:pt x="117939" y="5485"/>
                      <a:pt x="112453" y="0"/>
                      <a:pt x="106969" y="0"/>
                    </a:cubicBezTo>
                    <a:lnTo>
                      <a:pt x="10972" y="0"/>
                    </a:lnTo>
                    <a:cubicBezTo>
                      <a:pt x="5486" y="0"/>
                      <a:pt x="0" y="5485"/>
                      <a:pt x="0" y="10971"/>
                    </a:cubicBezTo>
                    <a:cubicBezTo>
                      <a:pt x="0" y="16456"/>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2A05A4B-E0DE-CB8A-3699-F9D376955C59}"/>
                  </a:ext>
                </a:extLst>
              </p:cNvPr>
              <p:cNvSpPr/>
              <p:nvPr/>
            </p:nvSpPr>
            <p:spPr>
              <a:xfrm>
                <a:off x="6651284" y="3831120"/>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FD69BB17-70CE-301C-4854-F470A7EEB489}"/>
                  </a:ext>
                </a:extLst>
              </p:cNvPr>
              <p:cNvSpPr/>
              <p:nvPr/>
            </p:nvSpPr>
            <p:spPr>
              <a:xfrm>
                <a:off x="6651284" y="3877747"/>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15DBE3A-EA9D-DFD3-9772-D2205DBE9AF1}"/>
                  </a:ext>
                </a:extLst>
              </p:cNvPr>
              <p:cNvSpPr/>
              <p:nvPr/>
            </p:nvSpPr>
            <p:spPr>
              <a:xfrm>
                <a:off x="6651284" y="392437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6"/>
                      <a:pt x="112453" y="0"/>
                      <a:pt x="106969" y="0"/>
                    </a:cubicBezTo>
                    <a:lnTo>
                      <a:pt x="10972" y="0"/>
                    </a:lnTo>
                    <a:cubicBezTo>
                      <a:pt x="5486" y="0"/>
                      <a:pt x="0" y="5486"/>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21EA7CC3-C17D-F2DE-5505-715617A56D6F}"/>
                  </a:ext>
                </a:extLst>
              </p:cNvPr>
              <p:cNvSpPr/>
              <p:nvPr/>
            </p:nvSpPr>
            <p:spPr>
              <a:xfrm>
                <a:off x="6840535" y="373512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7B367E7B-FBEC-C1CD-B6FB-4EF759517CCA}"/>
                  </a:ext>
                </a:extLst>
              </p:cNvPr>
              <p:cNvSpPr/>
              <p:nvPr/>
            </p:nvSpPr>
            <p:spPr>
              <a:xfrm>
                <a:off x="6840535" y="3784493"/>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6"/>
                      <a:pt x="117939" y="10971"/>
                    </a:cubicBezTo>
                    <a:cubicBezTo>
                      <a:pt x="117939" y="5485"/>
                      <a:pt x="112453" y="0"/>
                      <a:pt x="106967" y="0"/>
                    </a:cubicBezTo>
                    <a:lnTo>
                      <a:pt x="10970" y="0"/>
                    </a:lnTo>
                    <a:cubicBezTo>
                      <a:pt x="5484" y="0"/>
                      <a:pt x="0" y="5485"/>
                      <a:pt x="0" y="10971"/>
                    </a:cubicBezTo>
                    <a:cubicBezTo>
                      <a:pt x="0" y="16456"/>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5A0B791-E9D0-F7D5-3E81-5E1CFB75C54C}"/>
                  </a:ext>
                </a:extLst>
              </p:cNvPr>
              <p:cNvSpPr/>
              <p:nvPr/>
            </p:nvSpPr>
            <p:spPr>
              <a:xfrm>
                <a:off x="6840535" y="3831120"/>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279348DF-1FB0-F643-BA54-C0FEF9725192}"/>
                  </a:ext>
                </a:extLst>
              </p:cNvPr>
              <p:cNvSpPr/>
              <p:nvPr/>
            </p:nvSpPr>
            <p:spPr>
              <a:xfrm>
                <a:off x="6840535" y="3877747"/>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941BF825-B953-AB4A-AE3A-4C9DBA7D1805}"/>
                  </a:ext>
                </a:extLst>
              </p:cNvPr>
              <p:cNvSpPr/>
              <p:nvPr/>
            </p:nvSpPr>
            <p:spPr>
              <a:xfrm>
                <a:off x="6840535" y="392437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6"/>
                      <a:pt x="112453" y="0"/>
                      <a:pt x="106967" y="0"/>
                    </a:cubicBezTo>
                    <a:lnTo>
                      <a:pt x="10970" y="0"/>
                    </a:lnTo>
                    <a:cubicBezTo>
                      <a:pt x="5484" y="0"/>
                      <a:pt x="0" y="5486"/>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49FC68A-1689-86D7-C737-CEFEBC8492C4}"/>
                  </a:ext>
                </a:extLst>
              </p:cNvPr>
              <p:cNvSpPr/>
              <p:nvPr/>
            </p:nvSpPr>
            <p:spPr>
              <a:xfrm>
                <a:off x="6673225" y="4138309"/>
                <a:ext cx="22655" cy="175537"/>
              </a:xfrm>
              <a:custGeom>
                <a:avLst/>
                <a:gdLst>
                  <a:gd name="connsiteX0" fmla="*/ 10972 w 22655"/>
                  <a:gd name="connsiteY0" fmla="*/ 0 h 175537"/>
                  <a:gd name="connsiteX1" fmla="*/ 0 w 22655"/>
                  <a:gd name="connsiteY1" fmla="*/ 10971 h 175537"/>
                  <a:gd name="connsiteX2" fmla="*/ 0 w 22655"/>
                  <a:gd name="connsiteY2" fmla="*/ 164566 h 175537"/>
                  <a:gd name="connsiteX3" fmla="*/ 10972 w 22655"/>
                  <a:gd name="connsiteY3" fmla="*/ 175537 h 175537"/>
                  <a:gd name="connsiteX4" fmla="*/ 21942 w 22655"/>
                  <a:gd name="connsiteY4" fmla="*/ 164566 h 175537"/>
                  <a:gd name="connsiteX5" fmla="*/ 21942 w 22655"/>
                  <a:gd name="connsiteY5" fmla="*/ 10971 h 175537"/>
                  <a:gd name="connsiteX6" fmla="*/ 10972 w 22655"/>
                  <a:gd name="connsiteY6" fmla="*/ 0 h 175537"/>
                  <a:gd name="connsiteX7" fmla="*/ 10972 w 22655"/>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55" h="175537">
                    <a:moveTo>
                      <a:pt x="10972" y="0"/>
                    </a:moveTo>
                    <a:cubicBezTo>
                      <a:pt x="5486" y="0"/>
                      <a:pt x="0" y="5485"/>
                      <a:pt x="0" y="10971"/>
                    </a:cubicBezTo>
                    <a:lnTo>
                      <a:pt x="0" y="164566"/>
                    </a:lnTo>
                    <a:cubicBezTo>
                      <a:pt x="0" y="170051"/>
                      <a:pt x="5486" y="175537"/>
                      <a:pt x="10972" y="175537"/>
                    </a:cubicBezTo>
                    <a:cubicBezTo>
                      <a:pt x="16458" y="175537"/>
                      <a:pt x="21942" y="170051"/>
                      <a:pt x="21942" y="164566"/>
                    </a:cubicBezTo>
                    <a:lnTo>
                      <a:pt x="21942" y="10971"/>
                    </a:lnTo>
                    <a:cubicBezTo>
                      <a:pt x="24686" y="5485"/>
                      <a:pt x="19200" y="0"/>
                      <a:pt x="10972" y="0"/>
                    </a:cubicBezTo>
                    <a:lnTo>
                      <a:pt x="10972" y="0"/>
                    </a:lnTo>
                    <a:close/>
                  </a:path>
                </a:pathLst>
              </a:custGeom>
              <a:solidFill>
                <a:srgbClr val="000000"/>
              </a:solidFill>
              <a:ln w="27426"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96672ACE-5D32-7A70-D094-DC71702C2F05}"/>
                  </a:ext>
                </a:extLst>
              </p:cNvPr>
              <p:cNvSpPr/>
              <p:nvPr/>
            </p:nvSpPr>
            <p:spPr>
              <a:xfrm>
                <a:off x="6675969" y="433853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A25B2DE1-5A70-F36A-7F9F-8F27A21FE27F}"/>
                  </a:ext>
                </a:extLst>
              </p:cNvPr>
              <p:cNvSpPr/>
              <p:nvPr/>
            </p:nvSpPr>
            <p:spPr>
              <a:xfrm>
                <a:off x="6675969" y="438790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6"/>
                      <a:pt x="16456" y="21942"/>
                      <a:pt x="10970" y="21942"/>
                    </a:cubicBezTo>
                    <a:cubicBezTo>
                      <a:pt x="5484" y="21942"/>
                      <a:pt x="0" y="16456"/>
                      <a:pt x="0" y="10971"/>
                    </a:cubicBezTo>
                    <a:cubicBezTo>
                      <a:pt x="0" y="5485"/>
                      <a:pt x="5484" y="0"/>
                      <a:pt x="10970" y="0"/>
                    </a:cubicBezTo>
                    <a:cubicBezTo>
                      <a:pt x="16456" y="0"/>
                      <a:pt x="21942" y="2743"/>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F10BB49C-7FC0-0D1B-D038-D1E0C5BB0FF3}"/>
                  </a:ext>
                </a:extLst>
              </p:cNvPr>
              <p:cNvSpPr/>
              <p:nvPr/>
            </p:nvSpPr>
            <p:spPr>
              <a:xfrm>
                <a:off x="6758252" y="4184936"/>
                <a:ext cx="21941" cy="175537"/>
              </a:xfrm>
              <a:custGeom>
                <a:avLst/>
                <a:gdLst>
                  <a:gd name="connsiteX0" fmla="*/ 10970 w 21941"/>
                  <a:gd name="connsiteY0" fmla="*/ 0 h 175537"/>
                  <a:gd name="connsiteX1" fmla="*/ 0 w 21941"/>
                  <a:gd name="connsiteY1" fmla="*/ 10971 h 175537"/>
                  <a:gd name="connsiteX2" fmla="*/ 0 w 21941"/>
                  <a:gd name="connsiteY2" fmla="*/ 164566 h 175537"/>
                  <a:gd name="connsiteX3" fmla="*/ 10970 w 21941"/>
                  <a:gd name="connsiteY3" fmla="*/ 175537 h 175537"/>
                  <a:gd name="connsiteX4" fmla="*/ 21942 w 21941"/>
                  <a:gd name="connsiteY4" fmla="*/ 164566 h 175537"/>
                  <a:gd name="connsiteX5" fmla="*/ 21942 w 21941"/>
                  <a:gd name="connsiteY5" fmla="*/ 10971 h 175537"/>
                  <a:gd name="connsiteX6" fmla="*/ 10970 w 21941"/>
                  <a:gd name="connsiteY6" fmla="*/ 0 h 175537"/>
                  <a:gd name="connsiteX7" fmla="*/ 10970 w 21941"/>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0"/>
                    </a:moveTo>
                    <a:cubicBezTo>
                      <a:pt x="5484" y="0"/>
                      <a:pt x="0" y="5486"/>
                      <a:pt x="0" y="10971"/>
                    </a:cubicBezTo>
                    <a:lnTo>
                      <a:pt x="0" y="164566"/>
                    </a:lnTo>
                    <a:cubicBezTo>
                      <a:pt x="0" y="170052"/>
                      <a:pt x="5484" y="175537"/>
                      <a:pt x="10970" y="175537"/>
                    </a:cubicBezTo>
                    <a:cubicBezTo>
                      <a:pt x="16456" y="175537"/>
                      <a:pt x="21942" y="170052"/>
                      <a:pt x="21942" y="164566"/>
                    </a:cubicBezTo>
                    <a:lnTo>
                      <a:pt x="21942" y="10971"/>
                    </a:lnTo>
                    <a:cubicBezTo>
                      <a:pt x="21942" y="5486"/>
                      <a:pt x="16456" y="0"/>
                      <a:pt x="10970" y="0"/>
                    </a:cubicBezTo>
                    <a:lnTo>
                      <a:pt x="10970" y="0"/>
                    </a:lnTo>
                    <a:close/>
                  </a:path>
                </a:pathLst>
              </a:custGeom>
              <a:solidFill>
                <a:srgbClr val="000000"/>
              </a:solidFill>
              <a:ln w="27426"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BB497BC4-365F-BCA3-73DE-E5F1CAC8B82E}"/>
                  </a:ext>
                </a:extLst>
              </p:cNvPr>
              <p:cNvSpPr/>
              <p:nvPr/>
            </p:nvSpPr>
            <p:spPr>
              <a:xfrm>
                <a:off x="6758252" y="4387187"/>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4" y="22656"/>
                      <a:pt x="0" y="17170"/>
                      <a:pt x="0" y="11684"/>
                    </a:cubicBezTo>
                    <a:cubicBezTo>
                      <a:pt x="0" y="6199"/>
                      <a:pt x="5484" y="714"/>
                      <a:pt x="10970" y="714"/>
                    </a:cubicBezTo>
                    <a:cubicBezTo>
                      <a:pt x="16456"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409F7480-46F8-A015-FF33-219A52EE6289}"/>
                  </a:ext>
                </a:extLst>
              </p:cNvPr>
              <p:cNvSpPr/>
              <p:nvPr/>
            </p:nvSpPr>
            <p:spPr>
              <a:xfrm>
                <a:off x="6840535" y="4234306"/>
                <a:ext cx="21941" cy="175537"/>
              </a:xfrm>
              <a:custGeom>
                <a:avLst/>
                <a:gdLst>
                  <a:gd name="connsiteX0" fmla="*/ 10970 w 21941"/>
                  <a:gd name="connsiteY0" fmla="*/ 175537 h 175537"/>
                  <a:gd name="connsiteX1" fmla="*/ 21942 w 21941"/>
                  <a:gd name="connsiteY1" fmla="*/ 164566 h 175537"/>
                  <a:gd name="connsiteX2" fmla="*/ 21942 w 21941"/>
                  <a:gd name="connsiteY2" fmla="*/ 10971 h 175537"/>
                  <a:gd name="connsiteX3" fmla="*/ 10970 w 21941"/>
                  <a:gd name="connsiteY3" fmla="*/ 0 h 175537"/>
                  <a:gd name="connsiteX4" fmla="*/ 0 w 21941"/>
                  <a:gd name="connsiteY4" fmla="*/ 10971 h 175537"/>
                  <a:gd name="connsiteX5" fmla="*/ 0 w 21941"/>
                  <a:gd name="connsiteY5" fmla="*/ 164566 h 175537"/>
                  <a:gd name="connsiteX6" fmla="*/ 10970 w 21941"/>
                  <a:gd name="connsiteY6" fmla="*/ 175537 h 175537"/>
                  <a:gd name="connsiteX7" fmla="*/ 10970 w 21941"/>
                  <a:gd name="connsiteY7" fmla="*/ 175537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175537"/>
                    </a:moveTo>
                    <a:cubicBezTo>
                      <a:pt x="16456" y="175537"/>
                      <a:pt x="21942" y="170051"/>
                      <a:pt x="21942" y="164566"/>
                    </a:cubicBezTo>
                    <a:lnTo>
                      <a:pt x="21942" y="10971"/>
                    </a:lnTo>
                    <a:cubicBezTo>
                      <a:pt x="21942" y="5485"/>
                      <a:pt x="16456" y="0"/>
                      <a:pt x="10970" y="0"/>
                    </a:cubicBezTo>
                    <a:cubicBezTo>
                      <a:pt x="5484" y="0"/>
                      <a:pt x="0" y="5485"/>
                      <a:pt x="0" y="10971"/>
                    </a:cubicBezTo>
                    <a:lnTo>
                      <a:pt x="0" y="164566"/>
                    </a:lnTo>
                    <a:cubicBezTo>
                      <a:pt x="0" y="170051"/>
                      <a:pt x="5484" y="175537"/>
                      <a:pt x="10970" y="175537"/>
                    </a:cubicBezTo>
                    <a:lnTo>
                      <a:pt x="10970" y="175537"/>
                    </a:lnTo>
                    <a:close/>
                  </a:path>
                </a:pathLst>
              </a:custGeom>
              <a:solidFill>
                <a:srgbClr val="000000"/>
              </a:solidFill>
              <a:ln w="27426"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9F34406D-BE5C-2109-F5D5-279FE91F5269}"/>
                  </a:ext>
                </a:extLst>
              </p:cNvPr>
              <p:cNvSpPr/>
              <p:nvPr/>
            </p:nvSpPr>
            <p:spPr>
              <a:xfrm>
                <a:off x="6840535"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D9AA2A1C-32C0-687A-88AA-6029AB644244}"/>
                  </a:ext>
                </a:extLst>
              </p:cNvPr>
              <p:cNvSpPr/>
              <p:nvPr/>
            </p:nvSpPr>
            <p:spPr>
              <a:xfrm>
                <a:off x="6758252"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3961C6EB-C4BE-9E95-B1AF-2CA13BC43BE6}"/>
                  </a:ext>
                </a:extLst>
              </p:cNvPr>
              <p:cNvSpPr/>
              <p:nvPr/>
            </p:nvSpPr>
            <p:spPr>
              <a:xfrm>
                <a:off x="6675969"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grpSp>
      </p:grpSp>
      <p:sp>
        <p:nvSpPr>
          <p:cNvPr id="104" name="Text Placeholder 9">
            <a:extLst>
              <a:ext uri="{FF2B5EF4-FFF2-40B4-BE49-F238E27FC236}">
                <a16:creationId xmlns:a16="http://schemas.microsoft.com/office/drawing/2014/main" id="{4A3D2EA6-5F08-E94C-18F4-81CB4CA5B945}"/>
              </a:ext>
            </a:extLst>
          </p:cNvPr>
          <p:cNvSpPr txBox="1">
            <a:spLocks/>
          </p:cNvSpPr>
          <p:nvPr/>
        </p:nvSpPr>
        <p:spPr>
          <a:xfrm>
            <a:off x="3215470" y="4973798"/>
            <a:ext cx="4076738" cy="1265136"/>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Support of  team and colleges.</a:t>
            </a:r>
          </a:p>
          <a:p>
            <a:pPr marL="171450" indent="-171450">
              <a:lnSpc>
                <a:spcPts val="1120"/>
              </a:lnSpc>
              <a:buClr>
                <a:srgbClr val="E87A33"/>
              </a:buClr>
              <a:buFont typeface="Arial" panose="020B0604020202020204" pitchFamily="34" charset="0"/>
              <a:buChar char="•"/>
            </a:pPr>
            <a:r>
              <a:rPr lang="en-US" dirty="0"/>
              <a:t>Prepare internally before meeting with partners. </a:t>
            </a:r>
          </a:p>
          <a:p>
            <a:pPr marL="171450" indent="-171450">
              <a:lnSpc>
                <a:spcPts val="1120"/>
              </a:lnSpc>
              <a:buClr>
                <a:srgbClr val="E87A33"/>
              </a:buClr>
              <a:buFont typeface="Arial" panose="020B0604020202020204" pitchFamily="34" charset="0"/>
              <a:buChar char="•"/>
            </a:pPr>
            <a:r>
              <a:rPr lang="en-US" dirty="0"/>
              <a:t>Planning schedule and manage work.</a:t>
            </a:r>
          </a:p>
          <a:p>
            <a:pPr marL="171450" indent="-171450">
              <a:lnSpc>
                <a:spcPts val="1120"/>
              </a:lnSpc>
              <a:buClr>
                <a:srgbClr val="E87A33"/>
              </a:buClr>
              <a:buFont typeface="Arial" panose="020B0604020202020204" pitchFamily="34" charset="0"/>
              <a:buChar char="•"/>
            </a:pPr>
            <a:r>
              <a:rPr lang="en-US" dirty="0"/>
              <a:t>Using iCloud collaboration for teams. </a:t>
            </a:r>
          </a:p>
          <a:p>
            <a:pPr marL="171450" indent="-171450">
              <a:lnSpc>
                <a:spcPts val="1120"/>
              </a:lnSpc>
              <a:buClr>
                <a:srgbClr val="E87A33"/>
              </a:buClr>
              <a:buFont typeface="Arial" panose="020B0604020202020204" pitchFamily="34" charset="0"/>
              <a:buChar char="•"/>
            </a:pPr>
            <a:r>
              <a:rPr lang="en-US" dirty="0"/>
              <a:t>Scheduling meeting and  breaks for lunch and physical exercise.</a:t>
            </a:r>
          </a:p>
          <a:p>
            <a:pPr marL="171450" indent="-171450">
              <a:lnSpc>
                <a:spcPts val="1120"/>
              </a:lnSpc>
              <a:buClr>
                <a:srgbClr val="E87A33"/>
              </a:buClr>
              <a:buFont typeface="Arial" panose="020B0604020202020204" pitchFamily="34" charset="0"/>
              <a:buChar char="•"/>
            </a:pPr>
            <a:r>
              <a:rPr lang="en-US" dirty="0"/>
              <a:t>Mapping activities, identify core and essential activities for the role.</a:t>
            </a:r>
          </a:p>
          <a:p>
            <a:pPr marL="171450" indent="-171450">
              <a:lnSpc>
                <a:spcPts val="1120"/>
              </a:lnSpc>
              <a:buClr>
                <a:srgbClr val="E87A33"/>
              </a:buClr>
              <a:buFont typeface="Arial" panose="020B0604020202020204" pitchFamily="34" charset="0"/>
              <a:buChar char="•"/>
            </a:pPr>
            <a:r>
              <a:rPr lang="en-US" dirty="0"/>
              <a:t>Sharing agenda in team.</a:t>
            </a:r>
          </a:p>
          <a:p>
            <a:pPr marL="171450" indent="-171450">
              <a:lnSpc>
                <a:spcPts val="1120"/>
              </a:lnSpc>
              <a:buClr>
                <a:srgbClr val="E87A33"/>
              </a:buClr>
              <a:buFont typeface="Arial" panose="020B0604020202020204" pitchFamily="34" charset="0"/>
              <a:buChar char="•"/>
            </a:pPr>
            <a:r>
              <a:rPr lang="en-US" dirty="0"/>
              <a:t>New regular virtual coffee breaks to meet with team.</a:t>
            </a:r>
          </a:p>
          <a:p>
            <a:pPr marL="171450" indent="-171450">
              <a:lnSpc>
                <a:spcPts val="1120"/>
              </a:lnSpc>
              <a:buClr>
                <a:srgbClr val="E87A33"/>
              </a:buClr>
              <a:buFont typeface="Arial" panose="020B0604020202020204" pitchFamily="34" charset="0"/>
              <a:buChar char="•"/>
            </a:pPr>
            <a:r>
              <a:rPr lang="en-US" dirty="0"/>
              <a:t>Priorities setting in work.</a:t>
            </a:r>
          </a:p>
          <a:p>
            <a:pPr marL="171450" indent="-171450">
              <a:lnSpc>
                <a:spcPts val="1120"/>
              </a:lnSpc>
              <a:buClr>
                <a:srgbClr val="E87A33"/>
              </a:buClr>
              <a:buFont typeface="Arial" panose="020B0604020202020204" pitchFamily="34" charset="0"/>
              <a:buChar char="•"/>
            </a:pPr>
            <a:r>
              <a:rPr lang="en-US" dirty="0"/>
              <a:t>Ergonomic chairs, two screens or  other equipment for optimum home work environment.</a:t>
            </a:r>
          </a:p>
          <a:p>
            <a:pPr marL="171450" indent="-171450">
              <a:lnSpc>
                <a:spcPts val="1120"/>
              </a:lnSpc>
              <a:buClr>
                <a:srgbClr val="E87A33"/>
              </a:buClr>
              <a:buFont typeface="Arial" panose="020B0604020202020204" pitchFamily="34" charset="0"/>
              <a:buChar char="•"/>
            </a:pPr>
            <a:r>
              <a:rPr lang="en-US" dirty="0"/>
              <a:t>Physical exercise as 20 minute yoga for well being.</a:t>
            </a:r>
          </a:p>
          <a:p>
            <a:pPr marL="171450" indent="-171450">
              <a:lnSpc>
                <a:spcPts val="1120"/>
              </a:lnSpc>
              <a:buClr>
                <a:srgbClr val="E87A33"/>
              </a:buClr>
              <a:buFont typeface="Arial" panose="020B0604020202020204" pitchFamily="34" charset="0"/>
              <a:buChar char="•"/>
            </a:pPr>
            <a:r>
              <a:rPr lang="en-US" dirty="0"/>
              <a:t>Recording content to use sources for longer time.</a:t>
            </a:r>
          </a:p>
          <a:p>
            <a:pPr>
              <a:lnSpc>
                <a:spcPts val="1120"/>
              </a:lnSpc>
              <a:buClr>
                <a:srgbClr val="E87A33"/>
              </a:buClr>
            </a:pPr>
            <a:endParaRPr lang="en-US" dirty="0"/>
          </a:p>
        </p:txBody>
      </p:sp>
      <p:sp>
        <p:nvSpPr>
          <p:cNvPr id="105" name="TextBox 104">
            <a:extLst>
              <a:ext uri="{FF2B5EF4-FFF2-40B4-BE49-F238E27FC236}">
                <a16:creationId xmlns:a16="http://schemas.microsoft.com/office/drawing/2014/main" id="{9F8081B3-E24E-D0D0-6791-750CFCFC5753}"/>
              </a:ext>
            </a:extLst>
          </p:cNvPr>
          <p:cNvSpPr txBox="1"/>
          <p:nvPr/>
        </p:nvSpPr>
        <p:spPr>
          <a:xfrm>
            <a:off x="3215470" y="4521820"/>
            <a:ext cx="2879720" cy="379784"/>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Present what kind of solution was designed and who the key actors were. </a:t>
            </a:r>
          </a:p>
        </p:txBody>
      </p:sp>
      <p:cxnSp>
        <p:nvCxnSpPr>
          <p:cNvPr id="106" name="Straight Connector 105">
            <a:extLst>
              <a:ext uri="{FF2B5EF4-FFF2-40B4-BE49-F238E27FC236}">
                <a16:creationId xmlns:a16="http://schemas.microsoft.com/office/drawing/2014/main" id="{F47BB0AD-EE98-0830-C595-4891D6B08475}"/>
              </a:ext>
            </a:extLst>
          </p:cNvPr>
          <p:cNvCxnSpPr>
            <a:cxnSpLocks/>
          </p:cNvCxnSpPr>
          <p:nvPr/>
        </p:nvCxnSpPr>
        <p:spPr>
          <a:xfrm flipH="1">
            <a:off x="2871052" y="4297149"/>
            <a:ext cx="4714773"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07" name="TextBox 106">
            <a:extLst>
              <a:ext uri="{FF2B5EF4-FFF2-40B4-BE49-F238E27FC236}">
                <a16:creationId xmlns:a16="http://schemas.microsoft.com/office/drawing/2014/main" id="{5E89EEA0-2A57-88C9-EAF5-79E810A109B8}"/>
              </a:ext>
            </a:extLst>
          </p:cNvPr>
          <p:cNvSpPr txBox="1"/>
          <p:nvPr/>
        </p:nvSpPr>
        <p:spPr>
          <a:xfrm>
            <a:off x="3215470" y="4156134"/>
            <a:ext cx="213526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INTERVENTION</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grpSp>
        <p:nvGrpSpPr>
          <p:cNvPr id="109" name="Group 108">
            <a:extLst>
              <a:ext uri="{FF2B5EF4-FFF2-40B4-BE49-F238E27FC236}">
                <a16:creationId xmlns:a16="http://schemas.microsoft.com/office/drawing/2014/main" id="{2B6C55C4-6EB1-DCA0-122F-FFE3C359872E}"/>
              </a:ext>
            </a:extLst>
          </p:cNvPr>
          <p:cNvGrpSpPr>
            <a:grpSpLocks noChangeAspect="1"/>
          </p:cNvGrpSpPr>
          <p:nvPr/>
        </p:nvGrpSpPr>
        <p:grpSpPr>
          <a:xfrm>
            <a:off x="6518216" y="4382591"/>
            <a:ext cx="476911" cy="482509"/>
            <a:chOff x="7190753" y="5365577"/>
            <a:chExt cx="745522" cy="754273"/>
          </a:xfrm>
        </p:grpSpPr>
        <p:grpSp>
          <p:nvGrpSpPr>
            <p:cNvPr id="110" name="Graphic 2">
              <a:extLst>
                <a:ext uri="{FF2B5EF4-FFF2-40B4-BE49-F238E27FC236}">
                  <a16:creationId xmlns:a16="http://schemas.microsoft.com/office/drawing/2014/main" id="{3B2140D2-6CCB-310D-7A84-522953FB6DB2}"/>
                </a:ext>
              </a:extLst>
            </p:cNvPr>
            <p:cNvGrpSpPr/>
            <p:nvPr/>
          </p:nvGrpSpPr>
          <p:grpSpPr>
            <a:xfrm>
              <a:off x="7353351" y="5647412"/>
              <a:ext cx="420043" cy="75879"/>
              <a:chOff x="7353351" y="5647412"/>
              <a:chExt cx="420043" cy="75879"/>
            </a:xfrm>
            <a:solidFill>
              <a:srgbClr val="00BADE"/>
            </a:solidFill>
          </p:grpSpPr>
          <p:sp>
            <p:nvSpPr>
              <p:cNvPr id="122" name="Freeform 121">
                <a:extLst>
                  <a:ext uri="{FF2B5EF4-FFF2-40B4-BE49-F238E27FC236}">
                    <a16:creationId xmlns:a16="http://schemas.microsoft.com/office/drawing/2014/main" id="{2FE79123-C4D6-FC92-F96A-16024D0DD78B}"/>
                  </a:ext>
                </a:extLst>
              </p:cNvPr>
              <p:cNvSpPr/>
              <p:nvPr/>
            </p:nvSpPr>
            <p:spPr>
              <a:xfrm>
                <a:off x="7353351" y="5649220"/>
                <a:ext cx="131884" cy="74071"/>
              </a:xfrm>
              <a:custGeom>
                <a:avLst/>
                <a:gdLst>
                  <a:gd name="connsiteX0" fmla="*/ 123755 w 131884"/>
                  <a:gd name="connsiteY0" fmla="*/ 23486 h 74071"/>
                  <a:gd name="connsiteX1" fmla="*/ 60523 w 131884"/>
                  <a:gd name="connsiteY1" fmla="*/ 74072 h 74071"/>
                  <a:gd name="connsiteX2" fmla="*/ 0 w 131884"/>
                  <a:gd name="connsiteY2" fmla="*/ 74072 h 74071"/>
                  <a:gd name="connsiteX3" fmla="*/ 0 w 131884"/>
                  <a:gd name="connsiteY3" fmla="*/ 63233 h 74071"/>
                  <a:gd name="connsiteX4" fmla="*/ 31616 w 131884"/>
                  <a:gd name="connsiteY4" fmla="*/ 27100 h 74071"/>
                  <a:gd name="connsiteX5" fmla="*/ 68652 w 131884"/>
                  <a:gd name="connsiteY5" fmla="*/ 18970 h 74071"/>
                  <a:gd name="connsiteX6" fmla="*/ 80396 w 131884"/>
                  <a:gd name="connsiteY6" fmla="*/ 5420 h 74071"/>
                  <a:gd name="connsiteX7" fmla="*/ 80396 w 131884"/>
                  <a:gd name="connsiteY7" fmla="*/ 0 h 74071"/>
                  <a:gd name="connsiteX8" fmla="*/ 89429 w 131884"/>
                  <a:gd name="connsiteY8" fmla="*/ 0 h 74071"/>
                  <a:gd name="connsiteX9" fmla="*/ 98462 w 131884"/>
                  <a:gd name="connsiteY9" fmla="*/ 0 h 74071"/>
                  <a:gd name="connsiteX10" fmla="*/ 98462 w 131884"/>
                  <a:gd name="connsiteY10" fmla="*/ 2709 h 74071"/>
                  <a:gd name="connsiteX11" fmla="*/ 103882 w 131884"/>
                  <a:gd name="connsiteY11" fmla="*/ 13550 h 74071"/>
                  <a:gd name="connsiteX12" fmla="*/ 109302 w 131884"/>
                  <a:gd name="connsiteY12" fmla="*/ 16259 h 74071"/>
                  <a:gd name="connsiteX13" fmla="*/ 131885 w 131884"/>
                  <a:gd name="connsiteY13" fmla="*/ 21680 h 74071"/>
                  <a:gd name="connsiteX14" fmla="*/ 123755 w 131884"/>
                  <a:gd name="connsiteY14" fmla="*/ 23486 h 7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884" h="74071">
                    <a:moveTo>
                      <a:pt x="123755" y="23486"/>
                    </a:moveTo>
                    <a:cubicBezTo>
                      <a:pt x="94849" y="28906"/>
                      <a:pt x="72266" y="48780"/>
                      <a:pt x="60523" y="74072"/>
                    </a:cubicBezTo>
                    <a:lnTo>
                      <a:pt x="0" y="74072"/>
                    </a:lnTo>
                    <a:lnTo>
                      <a:pt x="0" y="63233"/>
                    </a:lnTo>
                    <a:cubicBezTo>
                      <a:pt x="0" y="46069"/>
                      <a:pt x="11743" y="29809"/>
                      <a:pt x="31616" y="27100"/>
                    </a:cubicBezTo>
                    <a:lnTo>
                      <a:pt x="68652" y="18970"/>
                    </a:lnTo>
                    <a:cubicBezTo>
                      <a:pt x="74072" y="16259"/>
                      <a:pt x="80396" y="10839"/>
                      <a:pt x="80396" y="5420"/>
                    </a:cubicBezTo>
                    <a:lnTo>
                      <a:pt x="80396" y="0"/>
                    </a:lnTo>
                    <a:cubicBezTo>
                      <a:pt x="83106" y="0"/>
                      <a:pt x="85816" y="0"/>
                      <a:pt x="89429" y="0"/>
                    </a:cubicBezTo>
                    <a:cubicBezTo>
                      <a:pt x="93042" y="0"/>
                      <a:pt x="94849" y="0"/>
                      <a:pt x="98462" y="0"/>
                    </a:cubicBezTo>
                    <a:lnTo>
                      <a:pt x="98462" y="2709"/>
                    </a:lnTo>
                    <a:cubicBezTo>
                      <a:pt x="98462" y="8130"/>
                      <a:pt x="101172" y="10839"/>
                      <a:pt x="103882" y="13550"/>
                    </a:cubicBezTo>
                    <a:cubicBezTo>
                      <a:pt x="106592" y="13550"/>
                      <a:pt x="106592" y="16259"/>
                      <a:pt x="109302" y="16259"/>
                    </a:cubicBezTo>
                    <a:lnTo>
                      <a:pt x="131885" y="21680"/>
                    </a:lnTo>
                    <a:lnTo>
                      <a:pt x="123755" y="23486"/>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3" name="Freeform 122">
                <a:extLst>
                  <a:ext uri="{FF2B5EF4-FFF2-40B4-BE49-F238E27FC236}">
                    <a16:creationId xmlns:a16="http://schemas.microsoft.com/office/drawing/2014/main" id="{601D288E-812C-82C0-0D45-F86A2F4271B6}"/>
                  </a:ext>
                </a:extLst>
              </p:cNvPr>
              <p:cNvSpPr/>
              <p:nvPr/>
            </p:nvSpPr>
            <p:spPr>
              <a:xfrm>
                <a:off x="7640606" y="5647412"/>
                <a:ext cx="132788" cy="75879"/>
              </a:xfrm>
              <a:custGeom>
                <a:avLst/>
                <a:gdLst>
                  <a:gd name="connsiteX0" fmla="*/ 132788 w 132788"/>
                  <a:gd name="connsiteY0" fmla="*/ 75879 h 75879"/>
                  <a:gd name="connsiteX1" fmla="*/ 72266 w 132788"/>
                  <a:gd name="connsiteY1" fmla="*/ 75879 h 75879"/>
                  <a:gd name="connsiteX2" fmla="*/ 9033 w 132788"/>
                  <a:gd name="connsiteY2" fmla="*/ 27100 h 75879"/>
                  <a:gd name="connsiteX3" fmla="*/ 0 w 132788"/>
                  <a:gd name="connsiteY3" fmla="*/ 24390 h 75879"/>
                  <a:gd name="connsiteX4" fmla="*/ 22583 w 132788"/>
                  <a:gd name="connsiteY4" fmla="*/ 18971 h 75879"/>
                  <a:gd name="connsiteX5" fmla="*/ 28003 w 132788"/>
                  <a:gd name="connsiteY5" fmla="*/ 16260 h 75879"/>
                  <a:gd name="connsiteX6" fmla="*/ 33423 w 132788"/>
                  <a:gd name="connsiteY6" fmla="*/ 5421 h 75879"/>
                  <a:gd name="connsiteX7" fmla="*/ 33423 w 132788"/>
                  <a:gd name="connsiteY7" fmla="*/ 0 h 75879"/>
                  <a:gd name="connsiteX8" fmla="*/ 42456 w 132788"/>
                  <a:gd name="connsiteY8" fmla="*/ 0 h 75879"/>
                  <a:gd name="connsiteX9" fmla="*/ 51489 w 132788"/>
                  <a:gd name="connsiteY9" fmla="*/ 0 h 75879"/>
                  <a:gd name="connsiteX10" fmla="*/ 51489 w 132788"/>
                  <a:gd name="connsiteY10" fmla="*/ 5421 h 75879"/>
                  <a:gd name="connsiteX11" fmla="*/ 63233 w 132788"/>
                  <a:gd name="connsiteY11" fmla="*/ 18971 h 75879"/>
                  <a:gd name="connsiteX12" fmla="*/ 100269 w 132788"/>
                  <a:gd name="connsiteY12" fmla="*/ 27100 h 75879"/>
                  <a:gd name="connsiteX13" fmla="*/ 131885 w 132788"/>
                  <a:gd name="connsiteY13" fmla="*/ 62329 h 75879"/>
                  <a:gd name="connsiteX14" fmla="*/ 131885 w 132788"/>
                  <a:gd name="connsiteY14" fmla="*/ 75879 h 7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2788" h="75879">
                    <a:moveTo>
                      <a:pt x="132788" y="75879"/>
                    </a:moveTo>
                    <a:lnTo>
                      <a:pt x="72266" y="75879"/>
                    </a:lnTo>
                    <a:cubicBezTo>
                      <a:pt x="60523" y="51490"/>
                      <a:pt x="37940" y="32520"/>
                      <a:pt x="9033" y="27100"/>
                    </a:cubicBezTo>
                    <a:lnTo>
                      <a:pt x="0" y="24390"/>
                    </a:lnTo>
                    <a:lnTo>
                      <a:pt x="22583" y="18971"/>
                    </a:lnTo>
                    <a:cubicBezTo>
                      <a:pt x="25293" y="18971"/>
                      <a:pt x="25293" y="18971"/>
                      <a:pt x="28003" y="16260"/>
                    </a:cubicBezTo>
                    <a:cubicBezTo>
                      <a:pt x="33423" y="13550"/>
                      <a:pt x="33423" y="8130"/>
                      <a:pt x="33423" y="5421"/>
                    </a:cubicBezTo>
                    <a:lnTo>
                      <a:pt x="33423" y="0"/>
                    </a:lnTo>
                    <a:cubicBezTo>
                      <a:pt x="36133" y="0"/>
                      <a:pt x="38843" y="0"/>
                      <a:pt x="42456" y="0"/>
                    </a:cubicBezTo>
                    <a:cubicBezTo>
                      <a:pt x="45166" y="0"/>
                      <a:pt x="47876" y="0"/>
                      <a:pt x="51489" y="0"/>
                    </a:cubicBezTo>
                    <a:lnTo>
                      <a:pt x="51489" y="5421"/>
                    </a:lnTo>
                    <a:cubicBezTo>
                      <a:pt x="51489" y="10841"/>
                      <a:pt x="56909" y="16260"/>
                      <a:pt x="63233" y="18971"/>
                    </a:cubicBezTo>
                    <a:lnTo>
                      <a:pt x="100269" y="27100"/>
                    </a:lnTo>
                    <a:cubicBezTo>
                      <a:pt x="117432" y="29810"/>
                      <a:pt x="131885" y="46070"/>
                      <a:pt x="131885" y="62329"/>
                    </a:cubicBezTo>
                    <a:lnTo>
                      <a:pt x="131885" y="75879"/>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nvGrpSpPr>
            <p:cNvPr id="111" name="Graphic 2">
              <a:extLst>
                <a:ext uri="{FF2B5EF4-FFF2-40B4-BE49-F238E27FC236}">
                  <a16:creationId xmlns:a16="http://schemas.microsoft.com/office/drawing/2014/main" id="{A1492E11-C6DD-800E-2A34-49C46CE2667C}"/>
                </a:ext>
              </a:extLst>
            </p:cNvPr>
            <p:cNvGrpSpPr/>
            <p:nvPr/>
          </p:nvGrpSpPr>
          <p:grpSpPr>
            <a:xfrm>
              <a:off x="7190753" y="5365577"/>
              <a:ext cx="745522" cy="754273"/>
              <a:chOff x="7190753" y="5365577"/>
              <a:chExt cx="745522" cy="754273"/>
            </a:xfrm>
            <a:solidFill>
              <a:srgbClr val="000000"/>
            </a:solidFill>
          </p:grpSpPr>
          <p:sp>
            <p:nvSpPr>
              <p:cNvPr id="113" name="Freeform 112">
                <a:extLst>
                  <a:ext uri="{FF2B5EF4-FFF2-40B4-BE49-F238E27FC236}">
                    <a16:creationId xmlns:a16="http://schemas.microsoft.com/office/drawing/2014/main" id="{065A07BB-0F89-7645-CFE8-1262D80475EC}"/>
                  </a:ext>
                </a:extLst>
              </p:cNvPr>
              <p:cNvSpPr/>
              <p:nvPr/>
            </p:nvSpPr>
            <p:spPr>
              <a:xfrm>
                <a:off x="7304327" y="6055729"/>
                <a:ext cx="49268" cy="63218"/>
              </a:xfrm>
              <a:custGeom>
                <a:avLst/>
                <a:gdLst>
                  <a:gd name="connsiteX0" fmla="*/ 46314 w 49268"/>
                  <a:gd name="connsiteY0" fmla="*/ 38828 h 63218"/>
                  <a:gd name="connsiteX1" fmla="*/ 24634 w 49268"/>
                  <a:gd name="connsiteY1" fmla="*/ 6309 h 63218"/>
                  <a:gd name="connsiteX2" fmla="*/ 5664 w 49268"/>
                  <a:gd name="connsiteY2" fmla="*/ 3599 h 63218"/>
                  <a:gd name="connsiteX3" fmla="*/ 2955 w 49268"/>
                  <a:gd name="connsiteY3" fmla="*/ 24375 h 63218"/>
                  <a:gd name="connsiteX4" fmla="*/ 24634 w 49268"/>
                  <a:gd name="connsiteY4" fmla="*/ 56894 h 63218"/>
                  <a:gd name="connsiteX5" fmla="*/ 35474 w 49268"/>
                  <a:gd name="connsiteY5" fmla="*/ 63218 h 63218"/>
                  <a:gd name="connsiteX6" fmla="*/ 43604 w 49268"/>
                  <a:gd name="connsiteY6" fmla="*/ 60508 h 63218"/>
                  <a:gd name="connsiteX7" fmla="*/ 46314 w 49268"/>
                  <a:gd name="connsiteY7" fmla="*/ 38828 h 6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268" h="63218">
                    <a:moveTo>
                      <a:pt x="46314" y="38828"/>
                    </a:moveTo>
                    <a:lnTo>
                      <a:pt x="24634" y="6309"/>
                    </a:lnTo>
                    <a:cubicBezTo>
                      <a:pt x="19214" y="-14"/>
                      <a:pt x="11084" y="-2725"/>
                      <a:pt x="5664" y="3599"/>
                    </a:cubicBezTo>
                    <a:cubicBezTo>
                      <a:pt x="244" y="9922"/>
                      <a:pt x="-2466" y="18052"/>
                      <a:pt x="2955" y="24375"/>
                    </a:cubicBezTo>
                    <a:lnTo>
                      <a:pt x="24634" y="56894"/>
                    </a:lnTo>
                    <a:cubicBezTo>
                      <a:pt x="27344" y="59605"/>
                      <a:pt x="32764" y="63218"/>
                      <a:pt x="35474" y="63218"/>
                    </a:cubicBezTo>
                    <a:cubicBezTo>
                      <a:pt x="38184" y="63218"/>
                      <a:pt x="40894" y="63218"/>
                      <a:pt x="43604" y="60508"/>
                    </a:cubicBezTo>
                    <a:cubicBezTo>
                      <a:pt x="49024" y="53282"/>
                      <a:pt x="51734" y="44249"/>
                      <a:pt x="46314" y="38828"/>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4" name="Freeform 113">
                <a:extLst>
                  <a:ext uri="{FF2B5EF4-FFF2-40B4-BE49-F238E27FC236}">
                    <a16:creationId xmlns:a16="http://schemas.microsoft.com/office/drawing/2014/main" id="{C494DF48-6CD8-CC8F-A984-17C1ED9C99E5}"/>
                  </a:ext>
                </a:extLst>
              </p:cNvPr>
              <p:cNvSpPr/>
              <p:nvPr/>
            </p:nvSpPr>
            <p:spPr>
              <a:xfrm>
                <a:off x="7190753" y="5591308"/>
                <a:ext cx="332214" cy="524928"/>
              </a:xfrm>
              <a:custGeom>
                <a:avLst/>
                <a:gdLst>
                  <a:gd name="connsiteX0" fmla="*/ 331519 w 332214"/>
                  <a:gd name="connsiteY0" fmla="*/ 506862 h 524928"/>
                  <a:gd name="connsiteX1" fmla="*/ 308032 w 332214"/>
                  <a:gd name="connsiteY1" fmla="*/ 392141 h 524928"/>
                  <a:gd name="connsiteX2" fmla="*/ 214990 w 332214"/>
                  <a:gd name="connsiteY2" fmla="*/ 257546 h 524928"/>
                  <a:gd name="connsiteX3" fmla="*/ 162598 w 332214"/>
                  <a:gd name="connsiteY3" fmla="*/ 223219 h 524928"/>
                  <a:gd name="connsiteX4" fmla="*/ 95752 w 332214"/>
                  <a:gd name="connsiteY4" fmla="*/ 228640 h 524928"/>
                  <a:gd name="connsiteX5" fmla="*/ 95752 w 332214"/>
                  <a:gd name="connsiteY5" fmla="*/ 49782 h 524928"/>
                  <a:gd name="connsiteX6" fmla="*/ 57813 w 332214"/>
                  <a:gd name="connsiteY6" fmla="*/ 1002 h 524928"/>
                  <a:gd name="connsiteX7" fmla="*/ 17163 w 332214"/>
                  <a:gd name="connsiteY7" fmla="*/ 10035 h 524928"/>
                  <a:gd name="connsiteX8" fmla="*/ 0 w 332214"/>
                  <a:gd name="connsiteY8" fmla="*/ 47071 h 524928"/>
                  <a:gd name="connsiteX9" fmla="*/ 0 w 332214"/>
                  <a:gd name="connsiteY9" fmla="*/ 273806 h 524928"/>
                  <a:gd name="connsiteX10" fmla="*/ 26197 w 332214"/>
                  <a:gd name="connsiteY10" fmla="*/ 356911 h 524928"/>
                  <a:gd name="connsiteX11" fmla="*/ 52393 w 332214"/>
                  <a:gd name="connsiteY11" fmla="*/ 393947 h 524928"/>
                  <a:gd name="connsiteX12" fmla="*/ 64136 w 332214"/>
                  <a:gd name="connsiteY12" fmla="*/ 399367 h 524928"/>
                  <a:gd name="connsiteX13" fmla="*/ 73169 w 332214"/>
                  <a:gd name="connsiteY13" fmla="*/ 396658 h 524928"/>
                  <a:gd name="connsiteX14" fmla="*/ 75879 w 332214"/>
                  <a:gd name="connsiteY14" fmla="*/ 376784 h 524928"/>
                  <a:gd name="connsiteX15" fmla="*/ 49683 w 332214"/>
                  <a:gd name="connsiteY15" fmla="*/ 339748 h 524928"/>
                  <a:gd name="connsiteX16" fmla="*/ 28906 w 332214"/>
                  <a:gd name="connsiteY16" fmla="*/ 273806 h 524928"/>
                  <a:gd name="connsiteX17" fmla="*/ 28906 w 332214"/>
                  <a:gd name="connsiteY17" fmla="*/ 47071 h 524928"/>
                  <a:gd name="connsiteX18" fmla="*/ 37940 w 332214"/>
                  <a:gd name="connsiteY18" fmla="*/ 32619 h 524928"/>
                  <a:gd name="connsiteX19" fmla="*/ 55102 w 332214"/>
                  <a:gd name="connsiteY19" fmla="*/ 29909 h 524928"/>
                  <a:gd name="connsiteX20" fmla="*/ 69556 w 332214"/>
                  <a:gd name="connsiteY20" fmla="*/ 49782 h 524928"/>
                  <a:gd name="connsiteX21" fmla="*/ 69556 w 332214"/>
                  <a:gd name="connsiteY21" fmla="*/ 230446 h 524928"/>
                  <a:gd name="connsiteX22" fmla="*/ 95752 w 332214"/>
                  <a:gd name="connsiteY22" fmla="*/ 299098 h 524928"/>
                  <a:gd name="connsiteX23" fmla="*/ 98462 w 332214"/>
                  <a:gd name="connsiteY23" fmla="*/ 301809 h 524928"/>
                  <a:gd name="connsiteX24" fmla="*/ 130079 w 332214"/>
                  <a:gd name="connsiteY24" fmla="*/ 336134 h 524928"/>
                  <a:gd name="connsiteX25" fmla="*/ 144531 w 332214"/>
                  <a:gd name="connsiteY25" fmla="*/ 353298 h 524928"/>
                  <a:gd name="connsiteX26" fmla="*/ 168018 w 332214"/>
                  <a:gd name="connsiteY26" fmla="*/ 375881 h 524928"/>
                  <a:gd name="connsiteX27" fmla="*/ 188794 w 332214"/>
                  <a:gd name="connsiteY27" fmla="*/ 375881 h 524928"/>
                  <a:gd name="connsiteX28" fmla="*/ 188794 w 332214"/>
                  <a:gd name="connsiteY28" fmla="*/ 356008 h 524928"/>
                  <a:gd name="connsiteX29" fmla="*/ 150855 w 332214"/>
                  <a:gd name="connsiteY29" fmla="*/ 315359 h 524928"/>
                  <a:gd name="connsiteX30" fmla="*/ 115625 w 332214"/>
                  <a:gd name="connsiteY30" fmla="*/ 281032 h 524928"/>
                  <a:gd name="connsiteX31" fmla="*/ 115625 w 332214"/>
                  <a:gd name="connsiteY31" fmla="*/ 249416 h 524928"/>
                  <a:gd name="connsiteX32" fmla="*/ 144531 w 332214"/>
                  <a:gd name="connsiteY32" fmla="*/ 246706 h 524928"/>
                  <a:gd name="connsiteX33" fmla="*/ 196924 w 332214"/>
                  <a:gd name="connsiteY33" fmla="*/ 281032 h 524928"/>
                  <a:gd name="connsiteX34" fmla="*/ 278223 w 332214"/>
                  <a:gd name="connsiteY34" fmla="*/ 398464 h 524928"/>
                  <a:gd name="connsiteX35" fmla="*/ 301710 w 332214"/>
                  <a:gd name="connsiteY35" fmla="*/ 513186 h 524928"/>
                  <a:gd name="connsiteX36" fmla="*/ 316163 w 332214"/>
                  <a:gd name="connsiteY36" fmla="*/ 524929 h 524928"/>
                  <a:gd name="connsiteX37" fmla="*/ 318872 w 332214"/>
                  <a:gd name="connsiteY37" fmla="*/ 524929 h 524928"/>
                  <a:gd name="connsiteX38" fmla="*/ 331519 w 332214"/>
                  <a:gd name="connsiteY38" fmla="*/ 506862 h 52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2214" h="524928">
                    <a:moveTo>
                      <a:pt x="331519" y="506862"/>
                    </a:moveTo>
                    <a:lnTo>
                      <a:pt x="308032" y="392141"/>
                    </a:lnTo>
                    <a:cubicBezTo>
                      <a:pt x="296289" y="337942"/>
                      <a:pt x="264673" y="289162"/>
                      <a:pt x="214990" y="257546"/>
                    </a:cubicBezTo>
                    <a:lnTo>
                      <a:pt x="162598" y="223219"/>
                    </a:lnTo>
                    <a:cubicBezTo>
                      <a:pt x="141822" y="208766"/>
                      <a:pt x="112915" y="211477"/>
                      <a:pt x="95752" y="228640"/>
                    </a:cubicBezTo>
                    <a:lnTo>
                      <a:pt x="95752" y="49782"/>
                    </a:lnTo>
                    <a:cubicBezTo>
                      <a:pt x="95752" y="27199"/>
                      <a:pt x="78589" y="6422"/>
                      <a:pt x="57813" y="1002"/>
                    </a:cubicBezTo>
                    <a:cubicBezTo>
                      <a:pt x="43359" y="-1707"/>
                      <a:pt x="28906" y="1002"/>
                      <a:pt x="17163" y="10035"/>
                    </a:cubicBezTo>
                    <a:cubicBezTo>
                      <a:pt x="5420" y="19069"/>
                      <a:pt x="0" y="32619"/>
                      <a:pt x="0" y="47071"/>
                    </a:cubicBezTo>
                    <a:lnTo>
                      <a:pt x="0" y="273806"/>
                    </a:lnTo>
                    <a:cubicBezTo>
                      <a:pt x="0" y="302712"/>
                      <a:pt x="9033" y="331618"/>
                      <a:pt x="26197" y="356911"/>
                    </a:cubicBezTo>
                    <a:lnTo>
                      <a:pt x="52393" y="393947"/>
                    </a:lnTo>
                    <a:cubicBezTo>
                      <a:pt x="55102" y="396658"/>
                      <a:pt x="61426" y="399367"/>
                      <a:pt x="64136" y="399367"/>
                    </a:cubicBezTo>
                    <a:cubicBezTo>
                      <a:pt x="66846" y="399367"/>
                      <a:pt x="69556" y="399367"/>
                      <a:pt x="73169" y="396658"/>
                    </a:cubicBezTo>
                    <a:cubicBezTo>
                      <a:pt x="78589" y="391238"/>
                      <a:pt x="82202" y="382205"/>
                      <a:pt x="75879" y="376784"/>
                    </a:cubicBezTo>
                    <a:lnTo>
                      <a:pt x="49683" y="339748"/>
                    </a:lnTo>
                    <a:cubicBezTo>
                      <a:pt x="35230" y="319875"/>
                      <a:pt x="28906" y="296389"/>
                      <a:pt x="28906" y="273806"/>
                    </a:cubicBezTo>
                    <a:lnTo>
                      <a:pt x="28906" y="47071"/>
                    </a:lnTo>
                    <a:cubicBezTo>
                      <a:pt x="28906" y="41652"/>
                      <a:pt x="31616" y="35329"/>
                      <a:pt x="37940" y="32619"/>
                    </a:cubicBezTo>
                    <a:cubicBezTo>
                      <a:pt x="43359" y="29909"/>
                      <a:pt x="49683" y="27199"/>
                      <a:pt x="55102" y="29909"/>
                    </a:cubicBezTo>
                    <a:cubicBezTo>
                      <a:pt x="64136" y="32619"/>
                      <a:pt x="69556" y="38942"/>
                      <a:pt x="69556" y="49782"/>
                    </a:cubicBezTo>
                    <a:lnTo>
                      <a:pt x="69556" y="230446"/>
                    </a:lnTo>
                    <a:cubicBezTo>
                      <a:pt x="69556" y="256643"/>
                      <a:pt x="78589" y="279226"/>
                      <a:pt x="95752" y="299098"/>
                    </a:cubicBezTo>
                    <a:lnTo>
                      <a:pt x="98462" y="301809"/>
                    </a:lnTo>
                    <a:cubicBezTo>
                      <a:pt x="107495" y="313551"/>
                      <a:pt x="119239" y="324392"/>
                      <a:pt x="130079" y="336134"/>
                    </a:cubicBezTo>
                    <a:lnTo>
                      <a:pt x="144531" y="353298"/>
                    </a:lnTo>
                    <a:cubicBezTo>
                      <a:pt x="158984" y="367751"/>
                      <a:pt x="168018" y="375881"/>
                      <a:pt x="168018" y="375881"/>
                    </a:cubicBezTo>
                    <a:cubicBezTo>
                      <a:pt x="173438" y="381300"/>
                      <a:pt x="182471" y="381300"/>
                      <a:pt x="188794" y="375881"/>
                    </a:cubicBezTo>
                    <a:cubicBezTo>
                      <a:pt x="194214" y="370461"/>
                      <a:pt x="194214" y="361428"/>
                      <a:pt x="188794" y="356008"/>
                    </a:cubicBezTo>
                    <a:cubicBezTo>
                      <a:pt x="188794" y="356008"/>
                      <a:pt x="171631" y="338845"/>
                      <a:pt x="150855" y="315359"/>
                    </a:cubicBezTo>
                    <a:lnTo>
                      <a:pt x="115625" y="281032"/>
                    </a:lnTo>
                    <a:cubicBezTo>
                      <a:pt x="106592" y="271999"/>
                      <a:pt x="106592" y="258449"/>
                      <a:pt x="115625" y="249416"/>
                    </a:cubicBezTo>
                    <a:cubicBezTo>
                      <a:pt x="124658" y="240382"/>
                      <a:pt x="136401" y="240382"/>
                      <a:pt x="144531" y="246706"/>
                    </a:cubicBezTo>
                    <a:lnTo>
                      <a:pt x="196924" y="281032"/>
                    </a:lnTo>
                    <a:cubicBezTo>
                      <a:pt x="237573" y="309939"/>
                      <a:pt x="266480" y="349684"/>
                      <a:pt x="278223" y="398464"/>
                    </a:cubicBezTo>
                    <a:lnTo>
                      <a:pt x="301710" y="513186"/>
                    </a:lnTo>
                    <a:cubicBezTo>
                      <a:pt x="304419" y="518606"/>
                      <a:pt x="310743" y="524929"/>
                      <a:pt x="316163" y="524929"/>
                    </a:cubicBezTo>
                    <a:lnTo>
                      <a:pt x="318872" y="524929"/>
                    </a:lnTo>
                    <a:cubicBezTo>
                      <a:pt x="328809" y="521315"/>
                      <a:pt x="334229" y="512282"/>
                      <a:pt x="331519" y="506862"/>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5" name="Freeform 114">
                <a:extLst>
                  <a:ext uri="{FF2B5EF4-FFF2-40B4-BE49-F238E27FC236}">
                    <a16:creationId xmlns:a16="http://schemas.microsoft.com/office/drawing/2014/main" id="{DF02973C-6719-3407-61FD-3121F99302C8}"/>
                  </a:ext>
                </a:extLst>
              </p:cNvPr>
              <p:cNvSpPr/>
              <p:nvPr/>
            </p:nvSpPr>
            <p:spPr>
              <a:xfrm>
                <a:off x="7272067" y="6011466"/>
                <a:ext cx="31338" cy="31602"/>
              </a:xfrm>
              <a:custGeom>
                <a:avLst/>
                <a:gdLst>
                  <a:gd name="connsiteX0" fmla="*/ 27988 w 31338"/>
                  <a:gd name="connsiteY0" fmla="*/ 6309 h 31602"/>
                  <a:gd name="connsiteX1" fmla="*/ 27988 w 31338"/>
                  <a:gd name="connsiteY1" fmla="*/ 6309 h 31602"/>
                  <a:gd name="connsiteX2" fmla="*/ 6309 w 31338"/>
                  <a:gd name="connsiteY2" fmla="*/ 3599 h 31602"/>
                  <a:gd name="connsiteX3" fmla="*/ 3599 w 31338"/>
                  <a:gd name="connsiteY3" fmla="*/ 25279 h 31602"/>
                  <a:gd name="connsiteX4" fmla="*/ 16245 w 31338"/>
                  <a:gd name="connsiteY4" fmla="*/ 31602 h 31602"/>
                  <a:gd name="connsiteX5" fmla="*/ 25278 w 31338"/>
                  <a:gd name="connsiteY5" fmla="*/ 28892 h 31602"/>
                  <a:gd name="connsiteX6" fmla="*/ 27988 w 31338"/>
                  <a:gd name="connsiteY6" fmla="*/ 6309 h 31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 h="31602">
                    <a:moveTo>
                      <a:pt x="27988" y="6309"/>
                    </a:moveTo>
                    <a:lnTo>
                      <a:pt x="27988" y="6309"/>
                    </a:lnTo>
                    <a:cubicBezTo>
                      <a:pt x="21666" y="-14"/>
                      <a:pt x="12632" y="-2725"/>
                      <a:pt x="6309" y="3599"/>
                    </a:cubicBezTo>
                    <a:cubicBezTo>
                      <a:pt x="-14" y="9922"/>
                      <a:pt x="-2724" y="18955"/>
                      <a:pt x="3599" y="25279"/>
                    </a:cubicBezTo>
                    <a:cubicBezTo>
                      <a:pt x="6309" y="27989"/>
                      <a:pt x="12632" y="31602"/>
                      <a:pt x="16245" y="31602"/>
                    </a:cubicBezTo>
                    <a:cubicBezTo>
                      <a:pt x="18955" y="31602"/>
                      <a:pt x="22569" y="31602"/>
                      <a:pt x="25278" y="28892"/>
                    </a:cubicBezTo>
                    <a:cubicBezTo>
                      <a:pt x="30699" y="22569"/>
                      <a:pt x="34312" y="12633"/>
                      <a:pt x="27988" y="630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6" name="Freeform 115">
                <a:extLst>
                  <a:ext uri="{FF2B5EF4-FFF2-40B4-BE49-F238E27FC236}">
                    <a16:creationId xmlns:a16="http://schemas.microsoft.com/office/drawing/2014/main" id="{EE498483-D53D-8A9D-5C47-1C367290FB45}"/>
                  </a:ext>
                </a:extLst>
              </p:cNvPr>
              <p:cNvSpPr/>
              <p:nvPr/>
            </p:nvSpPr>
            <p:spPr>
              <a:xfrm>
                <a:off x="7610098" y="5598136"/>
                <a:ext cx="326177" cy="521713"/>
              </a:xfrm>
              <a:custGeom>
                <a:avLst/>
                <a:gdLst>
                  <a:gd name="connsiteX0" fmla="*/ 308732 w 326177"/>
                  <a:gd name="connsiteY0" fmla="*/ 9531 h 521713"/>
                  <a:gd name="connsiteX1" fmla="*/ 268987 w 326177"/>
                  <a:gd name="connsiteY1" fmla="*/ 1401 h 521713"/>
                  <a:gd name="connsiteX2" fmla="*/ 231950 w 326177"/>
                  <a:gd name="connsiteY2" fmla="*/ 50180 h 521713"/>
                  <a:gd name="connsiteX3" fmla="*/ 231950 w 326177"/>
                  <a:gd name="connsiteY3" fmla="*/ 227231 h 521713"/>
                  <a:gd name="connsiteX4" fmla="*/ 166008 w 326177"/>
                  <a:gd name="connsiteY4" fmla="*/ 221811 h 521713"/>
                  <a:gd name="connsiteX5" fmla="*/ 114518 w 326177"/>
                  <a:gd name="connsiteY5" fmla="*/ 256137 h 521713"/>
                  <a:gd name="connsiteX6" fmla="*/ 23283 w 326177"/>
                  <a:gd name="connsiteY6" fmla="*/ 390732 h 521713"/>
                  <a:gd name="connsiteX7" fmla="*/ 700 w 326177"/>
                  <a:gd name="connsiteY7" fmla="*/ 504550 h 521713"/>
                  <a:gd name="connsiteX8" fmla="*/ 12443 w 326177"/>
                  <a:gd name="connsiteY8" fmla="*/ 521714 h 521713"/>
                  <a:gd name="connsiteX9" fmla="*/ 15153 w 326177"/>
                  <a:gd name="connsiteY9" fmla="*/ 521714 h 521713"/>
                  <a:gd name="connsiteX10" fmla="*/ 29606 w 326177"/>
                  <a:gd name="connsiteY10" fmla="*/ 509970 h 521713"/>
                  <a:gd name="connsiteX11" fmla="*/ 52189 w 326177"/>
                  <a:gd name="connsiteY11" fmla="*/ 396152 h 521713"/>
                  <a:gd name="connsiteX12" fmla="*/ 131682 w 326177"/>
                  <a:gd name="connsiteY12" fmla="*/ 278720 h 521713"/>
                  <a:gd name="connsiteX13" fmla="*/ 183171 w 326177"/>
                  <a:gd name="connsiteY13" fmla="*/ 244394 h 521713"/>
                  <a:gd name="connsiteX14" fmla="*/ 212077 w 326177"/>
                  <a:gd name="connsiteY14" fmla="*/ 247104 h 521713"/>
                  <a:gd name="connsiteX15" fmla="*/ 212077 w 326177"/>
                  <a:gd name="connsiteY15" fmla="*/ 278720 h 521713"/>
                  <a:gd name="connsiteX16" fmla="*/ 140715 w 326177"/>
                  <a:gd name="connsiteY16" fmla="*/ 352793 h 521713"/>
                  <a:gd name="connsiteX17" fmla="*/ 140715 w 326177"/>
                  <a:gd name="connsiteY17" fmla="*/ 372666 h 521713"/>
                  <a:gd name="connsiteX18" fmla="*/ 160588 w 326177"/>
                  <a:gd name="connsiteY18" fmla="*/ 372666 h 521713"/>
                  <a:gd name="connsiteX19" fmla="*/ 229240 w 326177"/>
                  <a:gd name="connsiteY19" fmla="*/ 298594 h 521713"/>
                  <a:gd name="connsiteX20" fmla="*/ 231950 w 326177"/>
                  <a:gd name="connsiteY20" fmla="*/ 295883 h 521713"/>
                  <a:gd name="connsiteX21" fmla="*/ 257243 w 326177"/>
                  <a:gd name="connsiteY21" fmla="*/ 227231 h 521713"/>
                  <a:gd name="connsiteX22" fmla="*/ 257243 w 326177"/>
                  <a:gd name="connsiteY22" fmla="*/ 47470 h 521713"/>
                  <a:gd name="connsiteX23" fmla="*/ 271696 w 326177"/>
                  <a:gd name="connsiteY23" fmla="*/ 27597 h 521713"/>
                  <a:gd name="connsiteX24" fmla="*/ 288860 w 326177"/>
                  <a:gd name="connsiteY24" fmla="*/ 30307 h 521713"/>
                  <a:gd name="connsiteX25" fmla="*/ 296989 w 326177"/>
                  <a:gd name="connsiteY25" fmla="*/ 44759 h 521713"/>
                  <a:gd name="connsiteX26" fmla="*/ 296989 w 326177"/>
                  <a:gd name="connsiteY26" fmla="*/ 270590 h 521713"/>
                  <a:gd name="connsiteX27" fmla="*/ 277116 w 326177"/>
                  <a:gd name="connsiteY27" fmla="*/ 336533 h 521713"/>
                  <a:gd name="connsiteX28" fmla="*/ 166008 w 326177"/>
                  <a:gd name="connsiteY28" fmla="*/ 491001 h 521713"/>
                  <a:gd name="connsiteX29" fmla="*/ 168718 w 326177"/>
                  <a:gd name="connsiteY29" fmla="*/ 510874 h 521713"/>
                  <a:gd name="connsiteX30" fmla="*/ 176848 w 326177"/>
                  <a:gd name="connsiteY30" fmla="*/ 513584 h 521713"/>
                  <a:gd name="connsiteX31" fmla="*/ 188591 w 326177"/>
                  <a:gd name="connsiteY31" fmla="*/ 508164 h 521713"/>
                  <a:gd name="connsiteX32" fmla="*/ 299699 w 326177"/>
                  <a:gd name="connsiteY32" fmla="*/ 353696 h 521713"/>
                  <a:gd name="connsiteX33" fmla="*/ 324993 w 326177"/>
                  <a:gd name="connsiteY33" fmla="*/ 270590 h 521713"/>
                  <a:gd name="connsiteX34" fmla="*/ 324993 w 326177"/>
                  <a:gd name="connsiteY34" fmla="*/ 44759 h 521713"/>
                  <a:gd name="connsiteX35" fmla="*/ 308732 w 326177"/>
                  <a:gd name="connsiteY35" fmla="*/ 9531 h 52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26177" h="521713">
                    <a:moveTo>
                      <a:pt x="308732" y="9531"/>
                    </a:moveTo>
                    <a:cubicBezTo>
                      <a:pt x="296989" y="1401"/>
                      <a:pt x="283439" y="-2213"/>
                      <a:pt x="268987" y="1401"/>
                    </a:cubicBezTo>
                    <a:cubicBezTo>
                      <a:pt x="246404" y="6820"/>
                      <a:pt x="231950" y="26693"/>
                      <a:pt x="231950" y="50180"/>
                    </a:cubicBezTo>
                    <a:lnTo>
                      <a:pt x="231950" y="227231"/>
                    </a:lnTo>
                    <a:cubicBezTo>
                      <a:pt x="214787" y="210068"/>
                      <a:pt x="186784" y="207357"/>
                      <a:pt x="166008" y="221811"/>
                    </a:cubicBezTo>
                    <a:lnTo>
                      <a:pt x="114518" y="256137"/>
                    </a:lnTo>
                    <a:cubicBezTo>
                      <a:pt x="69352" y="287753"/>
                      <a:pt x="35026" y="335630"/>
                      <a:pt x="23283" y="390732"/>
                    </a:cubicBezTo>
                    <a:lnTo>
                      <a:pt x="700" y="504550"/>
                    </a:lnTo>
                    <a:cubicBezTo>
                      <a:pt x="-2010" y="512680"/>
                      <a:pt x="3410" y="519003"/>
                      <a:pt x="12443" y="521714"/>
                    </a:cubicBezTo>
                    <a:lnTo>
                      <a:pt x="15153" y="521714"/>
                    </a:lnTo>
                    <a:cubicBezTo>
                      <a:pt x="20573" y="521714"/>
                      <a:pt x="26897" y="516294"/>
                      <a:pt x="29606" y="509970"/>
                    </a:cubicBezTo>
                    <a:lnTo>
                      <a:pt x="52189" y="396152"/>
                    </a:lnTo>
                    <a:cubicBezTo>
                      <a:pt x="63932" y="347372"/>
                      <a:pt x="89225" y="307627"/>
                      <a:pt x="131682" y="278720"/>
                    </a:cubicBezTo>
                    <a:lnTo>
                      <a:pt x="183171" y="244394"/>
                    </a:lnTo>
                    <a:cubicBezTo>
                      <a:pt x="191301" y="238974"/>
                      <a:pt x="205754" y="238974"/>
                      <a:pt x="212077" y="247104"/>
                    </a:cubicBezTo>
                    <a:cubicBezTo>
                      <a:pt x="220207" y="255234"/>
                      <a:pt x="220207" y="269687"/>
                      <a:pt x="212077" y="278720"/>
                    </a:cubicBezTo>
                    <a:lnTo>
                      <a:pt x="140715" y="352793"/>
                    </a:lnTo>
                    <a:cubicBezTo>
                      <a:pt x="135295" y="358213"/>
                      <a:pt x="135295" y="367246"/>
                      <a:pt x="140715" y="372666"/>
                    </a:cubicBezTo>
                    <a:cubicBezTo>
                      <a:pt x="146135" y="378085"/>
                      <a:pt x="155168" y="378085"/>
                      <a:pt x="160588" y="372666"/>
                    </a:cubicBezTo>
                    <a:cubicBezTo>
                      <a:pt x="160588" y="372666"/>
                      <a:pt x="220207" y="309433"/>
                      <a:pt x="229240" y="298594"/>
                    </a:cubicBezTo>
                    <a:lnTo>
                      <a:pt x="231950" y="295883"/>
                    </a:lnTo>
                    <a:cubicBezTo>
                      <a:pt x="249113" y="276011"/>
                      <a:pt x="257243" y="253428"/>
                      <a:pt x="257243" y="227231"/>
                    </a:cubicBezTo>
                    <a:lnTo>
                      <a:pt x="257243" y="47470"/>
                    </a:lnTo>
                    <a:cubicBezTo>
                      <a:pt x="257243" y="39340"/>
                      <a:pt x="262663" y="30307"/>
                      <a:pt x="271696" y="27597"/>
                    </a:cubicBezTo>
                    <a:cubicBezTo>
                      <a:pt x="277116" y="27597"/>
                      <a:pt x="283439" y="27597"/>
                      <a:pt x="288860" y="30307"/>
                    </a:cubicBezTo>
                    <a:cubicBezTo>
                      <a:pt x="294279" y="33017"/>
                      <a:pt x="296989" y="38437"/>
                      <a:pt x="296989" y="44759"/>
                    </a:cubicBezTo>
                    <a:lnTo>
                      <a:pt x="296989" y="270590"/>
                    </a:lnTo>
                    <a:cubicBezTo>
                      <a:pt x="296989" y="293173"/>
                      <a:pt x="288860" y="316660"/>
                      <a:pt x="277116" y="336533"/>
                    </a:cubicBezTo>
                    <a:lnTo>
                      <a:pt x="166008" y="491001"/>
                    </a:lnTo>
                    <a:cubicBezTo>
                      <a:pt x="160588" y="496420"/>
                      <a:pt x="163298" y="505453"/>
                      <a:pt x="168718" y="510874"/>
                    </a:cubicBezTo>
                    <a:cubicBezTo>
                      <a:pt x="171428" y="513584"/>
                      <a:pt x="174138" y="513584"/>
                      <a:pt x="176848" y="513584"/>
                    </a:cubicBezTo>
                    <a:cubicBezTo>
                      <a:pt x="182267" y="513584"/>
                      <a:pt x="184978" y="510874"/>
                      <a:pt x="188591" y="508164"/>
                    </a:cubicBezTo>
                    <a:lnTo>
                      <a:pt x="299699" y="353696"/>
                    </a:lnTo>
                    <a:cubicBezTo>
                      <a:pt x="316862" y="331113"/>
                      <a:pt x="324993" y="302206"/>
                      <a:pt x="324993" y="270590"/>
                    </a:cubicBezTo>
                    <a:lnTo>
                      <a:pt x="324993" y="44759"/>
                    </a:lnTo>
                    <a:cubicBezTo>
                      <a:pt x="329509" y="32114"/>
                      <a:pt x="320476" y="17660"/>
                      <a:pt x="308732" y="9531"/>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7" name="Freeform 116">
                <a:extLst>
                  <a:ext uri="{FF2B5EF4-FFF2-40B4-BE49-F238E27FC236}">
                    <a16:creationId xmlns:a16="http://schemas.microsoft.com/office/drawing/2014/main" id="{A437CDDD-3BC1-A22B-8AF9-54209B2B7676}"/>
                  </a:ext>
                </a:extLst>
              </p:cNvPr>
              <p:cNvSpPr/>
              <p:nvPr/>
            </p:nvSpPr>
            <p:spPr>
              <a:xfrm>
                <a:off x="7328058" y="5441456"/>
                <a:ext cx="477856" cy="383008"/>
              </a:xfrm>
              <a:custGeom>
                <a:avLst/>
                <a:gdLst>
                  <a:gd name="connsiteX0" fmla="*/ 448047 w 477856"/>
                  <a:gd name="connsiteY0" fmla="*/ 284546 h 383008"/>
                  <a:gd name="connsiteX1" fmla="*/ 387525 w 477856"/>
                  <a:gd name="connsiteY1" fmla="*/ 284546 h 383008"/>
                  <a:gd name="connsiteX2" fmla="*/ 324292 w 477856"/>
                  <a:gd name="connsiteY2" fmla="*/ 233056 h 383008"/>
                  <a:gd name="connsiteX3" fmla="*/ 315259 w 477856"/>
                  <a:gd name="connsiteY3" fmla="*/ 230347 h 383008"/>
                  <a:gd name="connsiteX4" fmla="*/ 337842 w 477856"/>
                  <a:gd name="connsiteY4" fmla="*/ 224927 h 383008"/>
                  <a:gd name="connsiteX5" fmla="*/ 343262 w 477856"/>
                  <a:gd name="connsiteY5" fmla="*/ 222217 h 383008"/>
                  <a:gd name="connsiteX6" fmla="*/ 348682 w 477856"/>
                  <a:gd name="connsiteY6" fmla="*/ 210473 h 383008"/>
                  <a:gd name="connsiteX7" fmla="*/ 348682 w 477856"/>
                  <a:gd name="connsiteY7" fmla="*/ 205054 h 383008"/>
                  <a:gd name="connsiteX8" fmla="*/ 357715 w 477856"/>
                  <a:gd name="connsiteY8" fmla="*/ 205054 h 383008"/>
                  <a:gd name="connsiteX9" fmla="*/ 366748 w 477856"/>
                  <a:gd name="connsiteY9" fmla="*/ 205054 h 383008"/>
                  <a:gd name="connsiteX10" fmla="*/ 366748 w 477856"/>
                  <a:gd name="connsiteY10" fmla="*/ 210473 h 383008"/>
                  <a:gd name="connsiteX11" fmla="*/ 378491 w 477856"/>
                  <a:gd name="connsiteY11" fmla="*/ 224927 h 383008"/>
                  <a:gd name="connsiteX12" fmla="*/ 415528 w 477856"/>
                  <a:gd name="connsiteY12" fmla="*/ 233056 h 383008"/>
                  <a:gd name="connsiteX13" fmla="*/ 447144 w 477856"/>
                  <a:gd name="connsiteY13" fmla="*/ 270093 h 383008"/>
                  <a:gd name="connsiteX14" fmla="*/ 447144 w 477856"/>
                  <a:gd name="connsiteY14" fmla="*/ 284546 h 383008"/>
                  <a:gd name="connsiteX15" fmla="*/ 284546 w 477856"/>
                  <a:gd name="connsiteY15" fmla="*/ 207764 h 383008"/>
                  <a:gd name="connsiteX16" fmla="*/ 284546 w 477856"/>
                  <a:gd name="connsiteY16" fmla="*/ 207764 h 383008"/>
                  <a:gd name="connsiteX17" fmla="*/ 310742 w 477856"/>
                  <a:gd name="connsiteY17" fmla="*/ 182471 h 383008"/>
                  <a:gd name="connsiteX18" fmla="*/ 322486 w 477856"/>
                  <a:gd name="connsiteY18" fmla="*/ 194214 h 383008"/>
                  <a:gd name="connsiteX19" fmla="*/ 322486 w 477856"/>
                  <a:gd name="connsiteY19" fmla="*/ 199634 h 383008"/>
                  <a:gd name="connsiteX20" fmla="*/ 296289 w 477856"/>
                  <a:gd name="connsiteY20" fmla="*/ 205054 h 383008"/>
                  <a:gd name="connsiteX21" fmla="*/ 284546 w 477856"/>
                  <a:gd name="connsiteY21" fmla="*/ 207764 h 383008"/>
                  <a:gd name="connsiteX22" fmla="*/ 238477 w 477856"/>
                  <a:gd name="connsiteY22" fmla="*/ 193311 h 383008"/>
                  <a:gd name="connsiteX23" fmla="*/ 180664 w 477856"/>
                  <a:gd name="connsiteY23" fmla="*/ 136401 h 383008"/>
                  <a:gd name="connsiteX24" fmla="*/ 180664 w 477856"/>
                  <a:gd name="connsiteY24" fmla="*/ 121948 h 383008"/>
                  <a:gd name="connsiteX25" fmla="*/ 200537 w 477856"/>
                  <a:gd name="connsiteY25" fmla="*/ 121948 h 383008"/>
                  <a:gd name="connsiteX26" fmla="*/ 263770 w 477856"/>
                  <a:gd name="connsiteY26" fmla="*/ 99365 h 383008"/>
                  <a:gd name="connsiteX27" fmla="*/ 295386 w 477856"/>
                  <a:gd name="connsiteY27" fmla="*/ 116529 h 383008"/>
                  <a:gd name="connsiteX28" fmla="*/ 295386 w 477856"/>
                  <a:gd name="connsiteY28" fmla="*/ 139112 h 383008"/>
                  <a:gd name="connsiteX29" fmla="*/ 238477 w 477856"/>
                  <a:gd name="connsiteY29" fmla="*/ 193311 h 383008"/>
                  <a:gd name="connsiteX30" fmla="*/ 255640 w 477856"/>
                  <a:gd name="connsiteY30" fmla="*/ 230347 h 383008"/>
                  <a:gd name="connsiteX31" fmla="*/ 238477 w 477856"/>
                  <a:gd name="connsiteY31" fmla="*/ 270093 h 383008"/>
                  <a:gd name="connsiteX32" fmla="*/ 221314 w 477856"/>
                  <a:gd name="connsiteY32" fmla="*/ 230347 h 383008"/>
                  <a:gd name="connsiteX33" fmla="*/ 221314 w 477856"/>
                  <a:gd name="connsiteY33" fmla="*/ 218603 h 383008"/>
                  <a:gd name="connsiteX34" fmla="*/ 238477 w 477856"/>
                  <a:gd name="connsiteY34" fmla="*/ 221314 h 383008"/>
                  <a:gd name="connsiteX35" fmla="*/ 255640 w 477856"/>
                  <a:gd name="connsiteY35" fmla="*/ 218603 h 383008"/>
                  <a:gd name="connsiteX36" fmla="*/ 255640 w 477856"/>
                  <a:gd name="connsiteY36" fmla="*/ 230347 h 383008"/>
                  <a:gd name="connsiteX37" fmla="*/ 193310 w 477856"/>
                  <a:gd name="connsiteY37" fmla="*/ 207764 h 383008"/>
                  <a:gd name="connsiteX38" fmla="*/ 181567 w 477856"/>
                  <a:gd name="connsiteY38" fmla="*/ 205054 h 383008"/>
                  <a:gd name="connsiteX39" fmla="*/ 155371 w 477856"/>
                  <a:gd name="connsiteY39" fmla="*/ 199634 h 383008"/>
                  <a:gd name="connsiteX40" fmla="*/ 155371 w 477856"/>
                  <a:gd name="connsiteY40" fmla="*/ 194214 h 383008"/>
                  <a:gd name="connsiteX41" fmla="*/ 167114 w 477856"/>
                  <a:gd name="connsiteY41" fmla="*/ 182471 h 383008"/>
                  <a:gd name="connsiteX42" fmla="*/ 193310 w 477856"/>
                  <a:gd name="connsiteY42" fmla="*/ 207764 h 383008"/>
                  <a:gd name="connsiteX43" fmla="*/ 149951 w 477856"/>
                  <a:gd name="connsiteY43" fmla="*/ 230347 h 383008"/>
                  <a:gd name="connsiteX44" fmla="*/ 86719 w 477856"/>
                  <a:gd name="connsiteY44" fmla="*/ 281836 h 383008"/>
                  <a:gd name="connsiteX45" fmla="*/ 26196 w 477856"/>
                  <a:gd name="connsiteY45" fmla="*/ 281836 h 383008"/>
                  <a:gd name="connsiteX46" fmla="*/ 26196 w 477856"/>
                  <a:gd name="connsiteY46" fmla="*/ 270093 h 383008"/>
                  <a:gd name="connsiteX47" fmla="*/ 57812 w 477856"/>
                  <a:gd name="connsiteY47" fmla="*/ 233056 h 383008"/>
                  <a:gd name="connsiteX48" fmla="*/ 94849 w 477856"/>
                  <a:gd name="connsiteY48" fmla="*/ 224927 h 383008"/>
                  <a:gd name="connsiteX49" fmla="*/ 106592 w 477856"/>
                  <a:gd name="connsiteY49" fmla="*/ 210473 h 383008"/>
                  <a:gd name="connsiteX50" fmla="*/ 106592 w 477856"/>
                  <a:gd name="connsiteY50" fmla="*/ 205054 h 383008"/>
                  <a:gd name="connsiteX51" fmla="*/ 115625 w 477856"/>
                  <a:gd name="connsiteY51" fmla="*/ 205054 h 383008"/>
                  <a:gd name="connsiteX52" fmla="*/ 124658 w 477856"/>
                  <a:gd name="connsiteY52" fmla="*/ 205054 h 383008"/>
                  <a:gd name="connsiteX53" fmla="*/ 124658 w 477856"/>
                  <a:gd name="connsiteY53" fmla="*/ 207764 h 383008"/>
                  <a:gd name="connsiteX54" fmla="*/ 130078 w 477856"/>
                  <a:gd name="connsiteY54" fmla="*/ 219506 h 383008"/>
                  <a:gd name="connsiteX55" fmla="*/ 135498 w 477856"/>
                  <a:gd name="connsiteY55" fmla="*/ 222217 h 383008"/>
                  <a:gd name="connsiteX56" fmla="*/ 158081 w 477856"/>
                  <a:gd name="connsiteY56" fmla="*/ 227637 h 383008"/>
                  <a:gd name="connsiteX57" fmla="*/ 149951 w 477856"/>
                  <a:gd name="connsiteY57" fmla="*/ 230347 h 383008"/>
                  <a:gd name="connsiteX58" fmla="*/ 81299 w 477856"/>
                  <a:gd name="connsiteY58" fmla="*/ 133691 h 383008"/>
                  <a:gd name="connsiteX59" fmla="*/ 101172 w 477856"/>
                  <a:gd name="connsiteY59" fmla="*/ 133691 h 383008"/>
                  <a:gd name="connsiteX60" fmla="*/ 152661 w 477856"/>
                  <a:gd name="connsiteY60" fmla="*/ 121948 h 383008"/>
                  <a:gd name="connsiteX61" fmla="*/ 152661 w 477856"/>
                  <a:gd name="connsiteY61" fmla="*/ 139112 h 383008"/>
                  <a:gd name="connsiteX62" fmla="*/ 115625 w 477856"/>
                  <a:gd name="connsiteY62" fmla="*/ 176148 h 383008"/>
                  <a:gd name="connsiteX63" fmla="*/ 78589 w 477856"/>
                  <a:gd name="connsiteY63" fmla="*/ 139112 h 383008"/>
                  <a:gd name="connsiteX64" fmla="*/ 78589 w 477856"/>
                  <a:gd name="connsiteY64" fmla="*/ 133691 h 383008"/>
                  <a:gd name="connsiteX65" fmla="*/ 81299 w 477856"/>
                  <a:gd name="connsiteY65" fmla="*/ 133691 h 383008"/>
                  <a:gd name="connsiteX66" fmla="*/ 115625 w 477856"/>
                  <a:gd name="connsiteY66" fmla="*/ 70458 h 383008"/>
                  <a:gd name="connsiteX67" fmla="*/ 149951 w 477856"/>
                  <a:gd name="connsiteY67" fmla="*/ 93041 h 383008"/>
                  <a:gd name="connsiteX68" fmla="*/ 101172 w 477856"/>
                  <a:gd name="connsiteY68" fmla="*/ 104785 h 383008"/>
                  <a:gd name="connsiteX69" fmla="*/ 81299 w 477856"/>
                  <a:gd name="connsiteY69" fmla="*/ 104785 h 383008"/>
                  <a:gd name="connsiteX70" fmla="*/ 115625 w 477856"/>
                  <a:gd name="connsiteY70" fmla="*/ 70458 h 383008"/>
                  <a:gd name="connsiteX71" fmla="*/ 181567 w 477856"/>
                  <a:gd name="connsiteY71" fmla="*/ 87622 h 383008"/>
                  <a:gd name="connsiteX72" fmla="*/ 181567 w 477856"/>
                  <a:gd name="connsiteY72" fmla="*/ 87622 h 383008"/>
                  <a:gd name="connsiteX73" fmla="*/ 239380 w 477856"/>
                  <a:gd name="connsiteY73" fmla="*/ 30713 h 383008"/>
                  <a:gd name="connsiteX74" fmla="*/ 293579 w 477856"/>
                  <a:gd name="connsiteY74" fmla="*/ 79492 h 383008"/>
                  <a:gd name="connsiteX75" fmla="*/ 267383 w 477856"/>
                  <a:gd name="connsiteY75" fmla="*/ 65039 h 383008"/>
                  <a:gd name="connsiteX76" fmla="*/ 247510 w 477856"/>
                  <a:gd name="connsiteY76" fmla="*/ 67749 h 383008"/>
                  <a:gd name="connsiteX77" fmla="*/ 198731 w 477856"/>
                  <a:gd name="connsiteY77" fmla="*/ 90332 h 383008"/>
                  <a:gd name="connsiteX78" fmla="*/ 181567 w 477856"/>
                  <a:gd name="connsiteY78" fmla="*/ 87622 h 383008"/>
                  <a:gd name="connsiteX79" fmla="*/ 325196 w 477856"/>
                  <a:gd name="connsiteY79" fmla="*/ 139112 h 383008"/>
                  <a:gd name="connsiteX80" fmla="*/ 325196 w 477856"/>
                  <a:gd name="connsiteY80" fmla="*/ 139112 h 383008"/>
                  <a:gd name="connsiteX81" fmla="*/ 325196 w 477856"/>
                  <a:gd name="connsiteY81" fmla="*/ 124658 h 383008"/>
                  <a:gd name="connsiteX82" fmla="*/ 376685 w 477856"/>
                  <a:gd name="connsiteY82" fmla="*/ 136401 h 383008"/>
                  <a:gd name="connsiteX83" fmla="*/ 396558 w 477856"/>
                  <a:gd name="connsiteY83" fmla="*/ 136401 h 383008"/>
                  <a:gd name="connsiteX84" fmla="*/ 396558 w 477856"/>
                  <a:gd name="connsiteY84" fmla="*/ 141821 h 383008"/>
                  <a:gd name="connsiteX85" fmla="*/ 359522 w 477856"/>
                  <a:gd name="connsiteY85" fmla="*/ 178857 h 383008"/>
                  <a:gd name="connsiteX86" fmla="*/ 325196 w 477856"/>
                  <a:gd name="connsiteY86" fmla="*/ 139112 h 383008"/>
                  <a:gd name="connsiteX87" fmla="*/ 359522 w 477856"/>
                  <a:gd name="connsiteY87" fmla="*/ 70458 h 383008"/>
                  <a:gd name="connsiteX88" fmla="*/ 396558 w 477856"/>
                  <a:gd name="connsiteY88" fmla="*/ 104785 h 383008"/>
                  <a:gd name="connsiteX89" fmla="*/ 376685 w 477856"/>
                  <a:gd name="connsiteY89" fmla="*/ 104785 h 383008"/>
                  <a:gd name="connsiteX90" fmla="*/ 327906 w 477856"/>
                  <a:gd name="connsiteY90" fmla="*/ 93041 h 383008"/>
                  <a:gd name="connsiteX91" fmla="*/ 359522 w 477856"/>
                  <a:gd name="connsiteY91" fmla="*/ 70458 h 383008"/>
                  <a:gd name="connsiteX92" fmla="*/ 425464 w 477856"/>
                  <a:gd name="connsiteY92" fmla="*/ 205054 h 383008"/>
                  <a:gd name="connsiteX93" fmla="*/ 399268 w 477856"/>
                  <a:gd name="connsiteY93" fmla="*/ 199634 h 383008"/>
                  <a:gd name="connsiteX94" fmla="*/ 399268 w 477856"/>
                  <a:gd name="connsiteY94" fmla="*/ 194214 h 383008"/>
                  <a:gd name="connsiteX95" fmla="*/ 428174 w 477856"/>
                  <a:gd name="connsiteY95" fmla="*/ 140015 h 383008"/>
                  <a:gd name="connsiteX96" fmla="*/ 428174 w 477856"/>
                  <a:gd name="connsiteY96" fmla="*/ 105688 h 383008"/>
                  <a:gd name="connsiteX97" fmla="*/ 362232 w 477856"/>
                  <a:gd name="connsiteY97" fmla="*/ 39746 h 383008"/>
                  <a:gd name="connsiteX98" fmla="*/ 318872 w 477856"/>
                  <a:gd name="connsiteY98" fmla="*/ 54199 h 383008"/>
                  <a:gd name="connsiteX99" fmla="*/ 238477 w 477856"/>
                  <a:gd name="connsiteY99" fmla="*/ 0 h 383008"/>
                  <a:gd name="connsiteX100" fmla="*/ 158081 w 477856"/>
                  <a:gd name="connsiteY100" fmla="*/ 54199 h 383008"/>
                  <a:gd name="connsiteX101" fmla="*/ 114722 w 477856"/>
                  <a:gd name="connsiteY101" fmla="*/ 37036 h 383008"/>
                  <a:gd name="connsiteX102" fmla="*/ 48779 w 477856"/>
                  <a:gd name="connsiteY102" fmla="*/ 102979 h 383008"/>
                  <a:gd name="connsiteX103" fmla="*/ 48779 w 477856"/>
                  <a:gd name="connsiteY103" fmla="*/ 105688 h 383008"/>
                  <a:gd name="connsiteX104" fmla="*/ 48779 w 477856"/>
                  <a:gd name="connsiteY104" fmla="*/ 137304 h 383008"/>
                  <a:gd name="connsiteX105" fmla="*/ 77685 w 477856"/>
                  <a:gd name="connsiteY105" fmla="*/ 191504 h 383008"/>
                  <a:gd name="connsiteX106" fmla="*/ 77685 w 477856"/>
                  <a:gd name="connsiteY106" fmla="*/ 196923 h 383008"/>
                  <a:gd name="connsiteX107" fmla="*/ 51489 w 477856"/>
                  <a:gd name="connsiteY107" fmla="*/ 202344 h 383008"/>
                  <a:gd name="connsiteX108" fmla="*/ 0 w 477856"/>
                  <a:gd name="connsiteY108" fmla="*/ 268286 h 383008"/>
                  <a:gd name="connsiteX109" fmla="*/ 0 w 477856"/>
                  <a:gd name="connsiteY109" fmla="*/ 297193 h 383008"/>
                  <a:gd name="connsiteX110" fmla="*/ 14453 w 477856"/>
                  <a:gd name="connsiteY110" fmla="*/ 311646 h 383008"/>
                  <a:gd name="connsiteX111" fmla="*/ 80395 w 477856"/>
                  <a:gd name="connsiteY111" fmla="*/ 311646 h 383008"/>
                  <a:gd name="connsiteX112" fmla="*/ 80395 w 477856"/>
                  <a:gd name="connsiteY112" fmla="*/ 317066 h 383008"/>
                  <a:gd name="connsiteX113" fmla="*/ 80395 w 477856"/>
                  <a:gd name="connsiteY113" fmla="*/ 368555 h 383008"/>
                  <a:gd name="connsiteX114" fmla="*/ 94849 w 477856"/>
                  <a:gd name="connsiteY114" fmla="*/ 383009 h 383008"/>
                  <a:gd name="connsiteX115" fmla="*/ 184277 w 477856"/>
                  <a:gd name="connsiteY115" fmla="*/ 383009 h 383008"/>
                  <a:gd name="connsiteX116" fmla="*/ 198731 w 477856"/>
                  <a:gd name="connsiteY116" fmla="*/ 368555 h 383008"/>
                  <a:gd name="connsiteX117" fmla="*/ 184277 w 477856"/>
                  <a:gd name="connsiteY117" fmla="*/ 354102 h 383008"/>
                  <a:gd name="connsiteX118" fmla="*/ 169824 w 477856"/>
                  <a:gd name="connsiteY118" fmla="*/ 354102 h 383008"/>
                  <a:gd name="connsiteX119" fmla="*/ 169824 w 477856"/>
                  <a:gd name="connsiteY119" fmla="*/ 322485 h 383008"/>
                  <a:gd name="connsiteX120" fmla="*/ 155371 w 477856"/>
                  <a:gd name="connsiteY120" fmla="*/ 308032 h 383008"/>
                  <a:gd name="connsiteX121" fmla="*/ 140918 w 477856"/>
                  <a:gd name="connsiteY121" fmla="*/ 322485 h 383008"/>
                  <a:gd name="connsiteX122" fmla="*/ 140918 w 477856"/>
                  <a:gd name="connsiteY122" fmla="*/ 354102 h 383008"/>
                  <a:gd name="connsiteX123" fmla="*/ 112012 w 477856"/>
                  <a:gd name="connsiteY123" fmla="*/ 354102 h 383008"/>
                  <a:gd name="connsiteX124" fmla="*/ 112012 w 477856"/>
                  <a:gd name="connsiteY124" fmla="*/ 317066 h 383008"/>
                  <a:gd name="connsiteX125" fmla="*/ 158081 w 477856"/>
                  <a:gd name="connsiteY125" fmla="*/ 257447 h 383008"/>
                  <a:gd name="connsiteX126" fmla="*/ 197827 w 477856"/>
                  <a:gd name="connsiteY126" fmla="*/ 249317 h 383008"/>
                  <a:gd name="connsiteX127" fmla="*/ 224024 w 477856"/>
                  <a:gd name="connsiteY127" fmla="*/ 308936 h 383008"/>
                  <a:gd name="connsiteX128" fmla="*/ 238477 w 477856"/>
                  <a:gd name="connsiteY128" fmla="*/ 317066 h 383008"/>
                  <a:gd name="connsiteX129" fmla="*/ 252930 w 477856"/>
                  <a:gd name="connsiteY129" fmla="*/ 308936 h 383008"/>
                  <a:gd name="connsiteX130" fmla="*/ 279126 w 477856"/>
                  <a:gd name="connsiteY130" fmla="*/ 249317 h 383008"/>
                  <a:gd name="connsiteX131" fmla="*/ 319775 w 477856"/>
                  <a:gd name="connsiteY131" fmla="*/ 257447 h 383008"/>
                  <a:gd name="connsiteX132" fmla="*/ 365845 w 477856"/>
                  <a:gd name="connsiteY132" fmla="*/ 317066 h 383008"/>
                  <a:gd name="connsiteX133" fmla="*/ 365845 w 477856"/>
                  <a:gd name="connsiteY133" fmla="*/ 354102 h 383008"/>
                  <a:gd name="connsiteX134" fmla="*/ 336939 w 477856"/>
                  <a:gd name="connsiteY134" fmla="*/ 354102 h 383008"/>
                  <a:gd name="connsiteX135" fmla="*/ 336939 w 477856"/>
                  <a:gd name="connsiteY135" fmla="*/ 322485 h 383008"/>
                  <a:gd name="connsiteX136" fmla="*/ 322486 w 477856"/>
                  <a:gd name="connsiteY136" fmla="*/ 308032 h 383008"/>
                  <a:gd name="connsiteX137" fmla="*/ 308032 w 477856"/>
                  <a:gd name="connsiteY137" fmla="*/ 322485 h 383008"/>
                  <a:gd name="connsiteX138" fmla="*/ 308032 w 477856"/>
                  <a:gd name="connsiteY138" fmla="*/ 354102 h 383008"/>
                  <a:gd name="connsiteX139" fmla="*/ 290870 w 477856"/>
                  <a:gd name="connsiteY139" fmla="*/ 354102 h 383008"/>
                  <a:gd name="connsiteX140" fmla="*/ 276416 w 477856"/>
                  <a:gd name="connsiteY140" fmla="*/ 368555 h 383008"/>
                  <a:gd name="connsiteX141" fmla="*/ 290870 w 477856"/>
                  <a:gd name="connsiteY141" fmla="*/ 383009 h 383008"/>
                  <a:gd name="connsiteX142" fmla="*/ 380298 w 477856"/>
                  <a:gd name="connsiteY142" fmla="*/ 383009 h 383008"/>
                  <a:gd name="connsiteX143" fmla="*/ 394752 w 477856"/>
                  <a:gd name="connsiteY143" fmla="*/ 368555 h 383008"/>
                  <a:gd name="connsiteX144" fmla="*/ 394752 w 477856"/>
                  <a:gd name="connsiteY144" fmla="*/ 317066 h 383008"/>
                  <a:gd name="connsiteX145" fmla="*/ 394752 w 477856"/>
                  <a:gd name="connsiteY145" fmla="*/ 311646 h 383008"/>
                  <a:gd name="connsiteX146" fmla="*/ 463404 w 477856"/>
                  <a:gd name="connsiteY146" fmla="*/ 311646 h 383008"/>
                  <a:gd name="connsiteX147" fmla="*/ 477857 w 477856"/>
                  <a:gd name="connsiteY147" fmla="*/ 297193 h 383008"/>
                  <a:gd name="connsiteX148" fmla="*/ 477857 w 477856"/>
                  <a:gd name="connsiteY148" fmla="*/ 268286 h 383008"/>
                  <a:gd name="connsiteX149" fmla="*/ 425464 w 477856"/>
                  <a:gd name="connsiteY149" fmla="*/ 205054 h 38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477856" h="383008">
                    <a:moveTo>
                      <a:pt x="448047" y="284546"/>
                    </a:moveTo>
                    <a:lnTo>
                      <a:pt x="387525" y="284546"/>
                    </a:lnTo>
                    <a:cubicBezTo>
                      <a:pt x="375782" y="259253"/>
                      <a:pt x="353198" y="238477"/>
                      <a:pt x="324292" y="233056"/>
                    </a:cubicBezTo>
                    <a:lnTo>
                      <a:pt x="315259" y="230347"/>
                    </a:lnTo>
                    <a:lnTo>
                      <a:pt x="337842" y="224927"/>
                    </a:lnTo>
                    <a:cubicBezTo>
                      <a:pt x="340552" y="224927"/>
                      <a:pt x="340552" y="224927"/>
                      <a:pt x="343262" y="222217"/>
                    </a:cubicBezTo>
                    <a:cubicBezTo>
                      <a:pt x="348682" y="219506"/>
                      <a:pt x="348682" y="214087"/>
                      <a:pt x="348682" y="210473"/>
                    </a:cubicBezTo>
                    <a:lnTo>
                      <a:pt x="348682" y="205054"/>
                    </a:lnTo>
                    <a:cubicBezTo>
                      <a:pt x="351392" y="205054"/>
                      <a:pt x="354102" y="205054"/>
                      <a:pt x="357715" y="205054"/>
                    </a:cubicBezTo>
                    <a:cubicBezTo>
                      <a:pt x="361329" y="205054"/>
                      <a:pt x="363135" y="205054"/>
                      <a:pt x="366748" y="205054"/>
                    </a:cubicBezTo>
                    <a:lnTo>
                      <a:pt x="366748" y="210473"/>
                    </a:lnTo>
                    <a:cubicBezTo>
                      <a:pt x="366748" y="215894"/>
                      <a:pt x="372169" y="222217"/>
                      <a:pt x="378491" y="224927"/>
                    </a:cubicBezTo>
                    <a:lnTo>
                      <a:pt x="415528" y="233056"/>
                    </a:lnTo>
                    <a:cubicBezTo>
                      <a:pt x="432691" y="235767"/>
                      <a:pt x="447144" y="252930"/>
                      <a:pt x="447144" y="270093"/>
                    </a:cubicBezTo>
                    <a:lnTo>
                      <a:pt x="447144" y="284546"/>
                    </a:lnTo>
                    <a:close/>
                    <a:moveTo>
                      <a:pt x="284546" y="207764"/>
                    </a:moveTo>
                    <a:lnTo>
                      <a:pt x="284546" y="207764"/>
                    </a:lnTo>
                    <a:cubicBezTo>
                      <a:pt x="296289" y="199634"/>
                      <a:pt x="304419" y="190601"/>
                      <a:pt x="310742" y="182471"/>
                    </a:cubicBezTo>
                    <a:cubicBezTo>
                      <a:pt x="313453" y="187890"/>
                      <a:pt x="319775" y="190601"/>
                      <a:pt x="322486" y="194214"/>
                    </a:cubicBezTo>
                    <a:lnTo>
                      <a:pt x="322486" y="199634"/>
                    </a:lnTo>
                    <a:lnTo>
                      <a:pt x="296289" y="205054"/>
                    </a:lnTo>
                    <a:cubicBezTo>
                      <a:pt x="293579" y="205054"/>
                      <a:pt x="287256" y="207764"/>
                      <a:pt x="284546" y="207764"/>
                    </a:cubicBezTo>
                    <a:close/>
                    <a:moveTo>
                      <a:pt x="238477" y="193311"/>
                    </a:moveTo>
                    <a:cubicBezTo>
                      <a:pt x="206860" y="193311"/>
                      <a:pt x="180664" y="168018"/>
                      <a:pt x="180664" y="136401"/>
                    </a:cubicBezTo>
                    <a:lnTo>
                      <a:pt x="180664" y="121948"/>
                    </a:lnTo>
                    <a:lnTo>
                      <a:pt x="200537" y="121948"/>
                    </a:lnTo>
                    <a:cubicBezTo>
                      <a:pt x="223121" y="121948"/>
                      <a:pt x="246607" y="113818"/>
                      <a:pt x="263770" y="99365"/>
                    </a:cubicBezTo>
                    <a:lnTo>
                      <a:pt x="295386" y="116529"/>
                    </a:lnTo>
                    <a:lnTo>
                      <a:pt x="295386" y="139112"/>
                    </a:lnTo>
                    <a:cubicBezTo>
                      <a:pt x="293579" y="168018"/>
                      <a:pt x="270093" y="193311"/>
                      <a:pt x="238477" y="193311"/>
                    </a:cubicBezTo>
                    <a:close/>
                    <a:moveTo>
                      <a:pt x="255640" y="230347"/>
                    </a:moveTo>
                    <a:lnTo>
                      <a:pt x="238477" y="270093"/>
                    </a:lnTo>
                    <a:lnTo>
                      <a:pt x="221314" y="230347"/>
                    </a:lnTo>
                    <a:lnTo>
                      <a:pt x="221314" y="218603"/>
                    </a:lnTo>
                    <a:cubicBezTo>
                      <a:pt x="226733" y="218603"/>
                      <a:pt x="233057" y="221314"/>
                      <a:pt x="238477" y="221314"/>
                    </a:cubicBezTo>
                    <a:cubicBezTo>
                      <a:pt x="243897" y="221314"/>
                      <a:pt x="250220" y="221314"/>
                      <a:pt x="255640" y="218603"/>
                    </a:cubicBezTo>
                    <a:lnTo>
                      <a:pt x="255640" y="230347"/>
                    </a:lnTo>
                    <a:close/>
                    <a:moveTo>
                      <a:pt x="193310" y="207764"/>
                    </a:moveTo>
                    <a:cubicBezTo>
                      <a:pt x="190601" y="205054"/>
                      <a:pt x="184277" y="205054"/>
                      <a:pt x="181567" y="205054"/>
                    </a:cubicBezTo>
                    <a:lnTo>
                      <a:pt x="155371" y="199634"/>
                    </a:lnTo>
                    <a:lnTo>
                      <a:pt x="155371" y="194214"/>
                    </a:lnTo>
                    <a:cubicBezTo>
                      <a:pt x="160791" y="191504"/>
                      <a:pt x="164405" y="186084"/>
                      <a:pt x="167114" y="182471"/>
                    </a:cubicBezTo>
                    <a:cubicBezTo>
                      <a:pt x="172534" y="193311"/>
                      <a:pt x="181567" y="202344"/>
                      <a:pt x="193310" y="207764"/>
                    </a:cubicBezTo>
                    <a:close/>
                    <a:moveTo>
                      <a:pt x="149951" y="230347"/>
                    </a:moveTo>
                    <a:cubicBezTo>
                      <a:pt x="121045" y="235767"/>
                      <a:pt x="98462" y="255639"/>
                      <a:pt x="86719" y="281836"/>
                    </a:cubicBezTo>
                    <a:lnTo>
                      <a:pt x="26196" y="281836"/>
                    </a:lnTo>
                    <a:lnTo>
                      <a:pt x="26196" y="270093"/>
                    </a:lnTo>
                    <a:cubicBezTo>
                      <a:pt x="26196" y="252930"/>
                      <a:pt x="37940" y="235767"/>
                      <a:pt x="57812" y="233056"/>
                    </a:cubicBezTo>
                    <a:lnTo>
                      <a:pt x="94849" y="224927"/>
                    </a:lnTo>
                    <a:cubicBezTo>
                      <a:pt x="100268" y="222217"/>
                      <a:pt x="106592" y="216797"/>
                      <a:pt x="106592" y="210473"/>
                    </a:cubicBezTo>
                    <a:lnTo>
                      <a:pt x="106592" y="205054"/>
                    </a:lnTo>
                    <a:cubicBezTo>
                      <a:pt x="109302" y="205054"/>
                      <a:pt x="112012" y="205054"/>
                      <a:pt x="115625" y="205054"/>
                    </a:cubicBezTo>
                    <a:cubicBezTo>
                      <a:pt x="118335" y="205054"/>
                      <a:pt x="121045" y="205054"/>
                      <a:pt x="124658" y="205054"/>
                    </a:cubicBezTo>
                    <a:lnTo>
                      <a:pt x="124658" y="207764"/>
                    </a:lnTo>
                    <a:cubicBezTo>
                      <a:pt x="124658" y="213184"/>
                      <a:pt x="127368" y="215894"/>
                      <a:pt x="130078" y="219506"/>
                    </a:cubicBezTo>
                    <a:cubicBezTo>
                      <a:pt x="132788" y="219506"/>
                      <a:pt x="132788" y="222217"/>
                      <a:pt x="135498" y="222217"/>
                    </a:cubicBezTo>
                    <a:lnTo>
                      <a:pt x="158081" y="227637"/>
                    </a:lnTo>
                    <a:lnTo>
                      <a:pt x="149951" y="230347"/>
                    </a:lnTo>
                    <a:close/>
                    <a:moveTo>
                      <a:pt x="81299" y="133691"/>
                    </a:moveTo>
                    <a:lnTo>
                      <a:pt x="101172" y="133691"/>
                    </a:lnTo>
                    <a:cubicBezTo>
                      <a:pt x="118335" y="133691"/>
                      <a:pt x="135498" y="130982"/>
                      <a:pt x="152661" y="121948"/>
                    </a:cubicBezTo>
                    <a:lnTo>
                      <a:pt x="152661" y="139112"/>
                    </a:lnTo>
                    <a:cubicBezTo>
                      <a:pt x="152661" y="158984"/>
                      <a:pt x="135498" y="176148"/>
                      <a:pt x="115625" y="176148"/>
                    </a:cubicBezTo>
                    <a:cubicBezTo>
                      <a:pt x="95752" y="176148"/>
                      <a:pt x="78589" y="158984"/>
                      <a:pt x="78589" y="139112"/>
                    </a:cubicBezTo>
                    <a:lnTo>
                      <a:pt x="78589" y="133691"/>
                    </a:lnTo>
                    <a:lnTo>
                      <a:pt x="81299" y="133691"/>
                    </a:lnTo>
                    <a:close/>
                    <a:moveTo>
                      <a:pt x="115625" y="70458"/>
                    </a:moveTo>
                    <a:cubicBezTo>
                      <a:pt x="130078" y="70458"/>
                      <a:pt x="144531" y="78589"/>
                      <a:pt x="149951" y="93041"/>
                    </a:cubicBezTo>
                    <a:cubicBezTo>
                      <a:pt x="135498" y="101172"/>
                      <a:pt x="118335" y="104785"/>
                      <a:pt x="101172" y="104785"/>
                    </a:cubicBezTo>
                    <a:lnTo>
                      <a:pt x="81299" y="104785"/>
                    </a:lnTo>
                    <a:cubicBezTo>
                      <a:pt x="81299" y="84912"/>
                      <a:pt x="98462" y="70458"/>
                      <a:pt x="115625" y="70458"/>
                    </a:cubicBezTo>
                    <a:close/>
                    <a:moveTo>
                      <a:pt x="181567" y="87622"/>
                    </a:moveTo>
                    <a:lnTo>
                      <a:pt x="181567" y="87622"/>
                    </a:lnTo>
                    <a:cubicBezTo>
                      <a:pt x="181567" y="56005"/>
                      <a:pt x="207764" y="30713"/>
                      <a:pt x="239380" y="30713"/>
                    </a:cubicBezTo>
                    <a:cubicBezTo>
                      <a:pt x="268287" y="30713"/>
                      <a:pt x="290870" y="50586"/>
                      <a:pt x="293579" y="79492"/>
                    </a:cubicBezTo>
                    <a:lnTo>
                      <a:pt x="267383" y="65039"/>
                    </a:lnTo>
                    <a:cubicBezTo>
                      <a:pt x="261963" y="62329"/>
                      <a:pt x="252930" y="62329"/>
                      <a:pt x="247510" y="67749"/>
                    </a:cubicBezTo>
                    <a:cubicBezTo>
                      <a:pt x="235767" y="82202"/>
                      <a:pt x="218604" y="90332"/>
                      <a:pt x="198731" y="90332"/>
                    </a:cubicBezTo>
                    <a:lnTo>
                      <a:pt x="181567" y="87622"/>
                    </a:lnTo>
                    <a:close/>
                    <a:moveTo>
                      <a:pt x="325196" y="139112"/>
                    </a:moveTo>
                    <a:cubicBezTo>
                      <a:pt x="325196" y="136401"/>
                      <a:pt x="325196" y="136401"/>
                      <a:pt x="325196" y="139112"/>
                    </a:cubicBezTo>
                    <a:lnTo>
                      <a:pt x="325196" y="124658"/>
                    </a:lnTo>
                    <a:cubicBezTo>
                      <a:pt x="342359" y="130079"/>
                      <a:pt x="359522" y="136401"/>
                      <a:pt x="376685" y="136401"/>
                    </a:cubicBezTo>
                    <a:lnTo>
                      <a:pt x="396558" y="136401"/>
                    </a:lnTo>
                    <a:lnTo>
                      <a:pt x="396558" y="141821"/>
                    </a:lnTo>
                    <a:cubicBezTo>
                      <a:pt x="396558" y="161695"/>
                      <a:pt x="379395" y="178857"/>
                      <a:pt x="359522" y="178857"/>
                    </a:cubicBezTo>
                    <a:cubicBezTo>
                      <a:pt x="339649" y="178857"/>
                      <a:pt x="325196" y="158984"/>
                      <a:pt x="325196" y="139112"/>
                    </a:cubicBezTo>
                    <a:close/>
                    <a:moveTo>
                      <a:pt x="359522" y="70458"/>
                    </a:moveTo>
                    <a:cubicBezTo>
                      <a:pt x="379395" y="70458"/>
                      <a:pt x="393848" y="84912"/>
                      <a:pt x="396558" y="104785"/>
                    </a:cubicBezTo>
                    <a:lnTo>
                      <a:pt x="376685" y="104785"/>
                    </a:lnTo>
                    <a:cubicBezTo>
                      <a:pt x="359522" y="104785"/>
                      <a:pt x="342359" y="102075"/>
                      <a:pt x="327906" y="93041"/>
                    </a:cubicBezTo>
                    <a:cubicBezTo>
                      <a:pt x="333325" y="79492"/>
                      <a:pt x="345069" y="70458"/>
                      <a:pt x="359522" y="70458"/>
                    </a:cubicBezTo>
                    <a:close/>
                    <a:moveTo>
                      <a:pt x="425464" y="205054"/>
                    </a:moveTo>
                    <a:lnTo>
                      <a:pt x="399268" y="199634"/>
                    </a:lnTo>
                    <a:lnTo>
                      <a:pt x="399268" y="194214"/>
                    </a:lnTo>
                    <a:cubicBezTo>
                      <a:pt x="416431" y="182471"/>
                      <a:pt x="428174" y="162598"/>
                      <a:pt x="428174" y="140015"/>
                    </a:cubicBezTo>
                    <a:lnTo>
                      <a:pt x="428174" y="105688"/>
                    </a:lnTo>
                    <a:cubicBezTo>
                      <a:pt x="428174" y="68652"/>
                      <a:pt x="399268" y="39746"/>
                      <a:pt x="362232" y="39746"/>
                    </a:cubicBezTo>
                    <a:cubicBezTo>
                      <a:pt x="345069" y="39746"/>
                      <a:pt x="330615" y="45166"/>
                      <a:pt x="318872" y="54199"/>
                    </a:cubicBezTo>
                    <a:cubicBezTo>
                      <a:pt x="307129" y="22583"/>
                      <a:pt x="275513" y="0"/>
                      <a:pt x="238477" y="0"/>
                    </a:cubicBezTo>
                    <a:cubicBezTo>
                      <a:pt x="204150" y="0"/>
                      <a:pt x="172534" y="22583"/>
                      <a:pt x="158081" y="54199"/>
                    </a:cubicBezTo>
                    <a:cubicBezTo>
                      <a:pt x="146338" y="46069"/>
                      <a:pt x="131885" y="37036"/>
                      <a:pt x="114722" y="37036"/>
                    </a:cubicBezTo>
                    <a:cubicBezTo>
                      <a:pt x="77685" y="37036"/>
                      <a:pt x="48779" y="65942"/>
                      <a:pt x="48779" y="102979"/>
                    </a:cubicBezTo>
                    <a:lnTo>
                      <a:pt x="48779" y="105688"/>
                    </a:lnTo>
                    <a:lnTo>
                      <a:pt x="48779" y="137304"/>
                    </a:lnTo>
                    <a:cubicBezTo>
                      <a:pt x="48779" y="159887"/>
                      <a:pt x="60523" y="179761"/>
                      <a:pt x="77685" y="191504"/>
                    </a:cubicBezTo>
                    <a:lnTo>
                      <a:pt x="77685" y="196923"/>
                    </a:lnTo>
                    <a:lnTo>
                      <a:pt x="51489" y="202344"/>
                    </a:lnTo>
                    <a:cubicBezTo>
                      <a:pt x="19873" y="210473"/>
                      <a:pt x="0" y="236670"/>
                      <a:pt x="0" y="268286"/>
                    </a:cubicBezTo>
                    <a:lnTo>
                      <a:pt x="0" y="297193"/>
                    </a:lnTo>
                    <a:cubicBezTo>
                      <a:pt x="0" y="305322"/>
                      <a:pt x="5420" y="311646"/>
                      <a:pt x="14453" y="311646"/>
                    </a:cubicBezTo>
                    <a:lnTo>
                      <a:pt x="80395" y="311646"/>
                    </a:lnTo>
                    <a:cubicBezTo>
                      <a:pt x="80395" y="314355"/>
                      <a:pt x="80395" y="314355"/>
                      <a:pt x="80395" y="317066"/>
                    </a:cubicBezTo>
                    <a:lnTo>
                      <a:pt x="80395" y="368555"/>
                    </a:lnTo>
                    <a:cubicBezTo>
                      <a:pt x="80395" y="376685"/>
                      <a:pt x="85816" y="383009"/>
                      <a:pt x="94849" y="383009"/>
                    </a:cubicBezTo>
                    <a:lnTo>
                      <a:pt x="184277" y="383009"/>
                    </a:lnTo>
                    <a:cubicBezTo>
                      <a:pt x="193310" y="383009"/>
                      <a:pt x="198731" y="377588"/>
                      <a:pt x="198731" y="368555"/>
                    </a:cubicBezTo>
                    <a:cubicBezTo>
                      <a:pt x="198731" y="360425"/>
                      <a:pt x="193310" y="354102"/>
                      <a:pt x="184277" y="354102"/>
                    </a:cubicBezTo>
                    <a:lnTo>
                      <a:pt x="169824" y="354102"/>
                    </a:lnTo>
                    <a:lnTo>
                      <a:pt x="169824" y="322485"/>
                    </a:lnTo>
                    <a:cubicBezTo>
                      <a:pt x="169824" y="314355"/>
                      <a:pt x="164405" y="308032"/>
                      <a:pt x="155371" y="308032"/>
                    </a:cubicBezTo>
                    <a:cubicBezTo>
                      <a:pt x="146338" y="308032"/>
                      <a:pt x="140918" y="313452"/>
                      <a:pt x="140918" y="322485"/>
                    </a:cubicBezTo>
                    <a:lnTo>
                      <a:pt x="140918" y="354102"/>
                    </a:lnTo>
                    <a:lnTo>
                      <a:pt x="112012" y="354102"/>
                    </a:lnTo>
                    <a:lnTo>
                      <a:pt x="112012" y="317066"/>
                    </a:lnTo>
                    <a:cubicBezTo>
                      <a:pt x="112012" y="288160"/>
                      <a:pt x="131885" y="265577"/>
                      <a:pt x="158081" y="257447"/>
                    </a:cubicBezTo>
                    <a:lnTo>
                      <a:pt x="197827" y="249317"/>
                    </a:lnTo>
                    <a:lnTo>
                      <a:pt x="224024" y="308936"/>
                    </a:lnTo>
                    <a:cubicBezTo>
                      <a:pt x="226733" y="314355"/>
                      <a:pt x="233057" y="317066"/>
                      <a:pt x="238477" y="317066"/>
                    </a:cubicBezTo>
                    <a:cubicBezTo>
                      <a:pt x="243897" y="317066"/>
                      <a:pt x="250220" y="314355"/>
                      <a:pt x="252930" y="308936"/>
                    </a:cubicBezTo>
                    <a:lnTo>
                      <a:pt x="279126" y="249317"/>
                    </a:lnTo>
                    <a:lnTo>
                      <a:pt x="319775" y="257447"/>
                    </a:lnTo>
                    <a:cubicBezTo>
                      <a:pt x="348682" y="262866"/>
                      <a:pt x="365845" y="289063"/>
                      <a:pt x="365845" y="317066"/>
                    </a:cubicBezTo>
                    <a:lnTo>
                      <a:pt x="365845" y="354102"/>
                    </a:lnTo>
                    <a:lnTo>
                      <a:pt x="336939" y="354102"/>
                    </a:lnTo>
                    <a:lnTo>
                      <a:pt x="336939" y="322485"/>
                    </a:lnTo>
                    <a:cubicBezTo>
                      <a:pt x="336939" y="314355"/>
                      <a:pt x="331519" y="308032"/>
                      <a:pt x="322486" y="308032"/>
                    </a:cubicBezTo>
                    <a:cubicBezTo>
                      <a:pt x="313453" y="308032"/>
                      <a:pt x="308032" y="313452"/>
                      <a:pt x="308032" y="322485"/>
                    </a:cubicBezTo>
                    <a:lnTo>
                      <a:pt x="308032" y="354102"/>
                    </a:lnTo>
                    <a:lnTo>
                      <a:pt x="290870" y="354102"/>
                    </a:lnTo>
                    <a:cubicBezTo>
                      <a:pt x="281836" y="354102"/>
                      <a:pt x="276416" y="359521"/>
                      <a:pt x="276416" y="368555"/>
                    </a:cubicBezTo>
                    <a:cubicBezTo>
                      <a:pt x="276416" y="376685"/>
                      <a:pt x="281836" y="383009"/>
                      <a:pt x="290870" y="383009"/>
                    </a:cubicBezTo>
                    <a:lnTo>
                      <a:pt x="380298" y="383009"/>
                    </a:lnTo>
                    <a:cubicBezTo>
                      <a:pt x="389331" y="383009"/>
                      <a:pt x="394752" y="377588"/>
                      <a:pt x="394752" y="368555"/>
                    </a:cubicBezTo>
                    <a:lnTo>
                      <a:pt x="394752" y="317066"/>
                    </a:lnTo>
                    <a:cubicBezTo>
                      <a:pt x="394752" y="314355"/>
                      <a:pt x="394752" y="314355"/>
                      <a:pt x="394752" y="311646"/>
                    </a:cubicBezTo>
                    <a:lnTo>
                      <a:pt x="463404" y="311646"/>
                    </a:lnTo>
                    <a:cubicBezTo>
                      <a:pt x="472437" y="311646"/>
                      <a:pt x="477857" y="306226"/>
                      <a:pt x="477857" y="297193"/>
                    </a:cubicBezTo>
                    <a:lnTo>
                      <a:pt x="477857" y="268286"/>
                    </a:lnTo>
                    <a:cubicBezTo>
                      <a:pt x="476954" y="239380"/>
                      <a:pt x="454371" y="213184"/>
                      <a:pt x="425464" y="205054"/>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8" name="Freeform 117">
                <a:extLst>
                  <a:ext uri="{FF2B5EF4-FFF2-40B4-BE49-F238E27FC236}">
                    <a16:creationId xmlns:a16="http://schemas.microsoft.com/office/drawing/2014/main" id="{DC67E32E-3BB0-703D-E062-20BBE40B91BA}"/>
                  </a:ext>
                </a:extLst>
              </p:cNvPr>
              <p:cNvSpPr/>
              <p:nvPr/>
            </p:nvSpPr>
            <p:spPr>
              <a:xfrm>
                <a:off x="7549372" y="5799171"/>
                <a:ext cx="30028" cy="30713"/>
              </a:xfrm>
              <a:custGeom>
                <a:avLst/>
                <a:gdLst>
                  <a:gd name="connsiteX0" fmla="*/ 26196 w 30028"/>
                  <a:gd name="connsiteY0" fmla="*/ 2710 h 30713"/>
                  <a:gd name="connsiteX1" fmla="*/ 14453 w 30028"/>
                  <a:gd name="connsiteY1" fmla="*/ 0 h 30713"/>
                  <a:gd name="connsiteX2" fmla="*/ 2710 w 30028"/>
                  <a:gd name="connsiteY2" fmla="*/ 2710 h 30713"/>
                  <a:gd name="connsiteX3" fmla="*/ 0 w 30028"/>
                  <a:gd name="connsiteY3" fmla="*/ 15356 h 30713"/>
                  <a:gd name="connsiteX4" fmla="*/ 2710 w 30028"/>
                  <a:gd name="connsiteY4" fmla="*/ 28003 h 30713"/>
                  <a:gd name="connsiteX5" fmla="*/ 14453 w 30028"/>
                  <a:gd name="connsiteY5" fmla="*/ 30713 h 30713"/>
                  <a:gd name="connsiteX6" fmla="*/ 26196 w 30028"/>
                  <a:gd name="connsiteY6" fmla="*/ 28003 h 30713"/>
                  <a:gd name="connsiteX7" fmla="*/ 28906 w 30028"/>
                  <a:gd name="connsiteY7" fmla="*/ 15356 h 30713"/>
                  <a:gd name="connsiteX8" fmla="*/ 26196 w 30028"/>
                  <a:gd name="connsiteY8" fmla="*/ 2710 h 3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28" h="30713">
                    <a:moveTo>
                      <a:pt x="26196" y="2710"/>
                    </a:moveTo>
                    <a:cubicBezTo>
                      <a:pt x="23486" y="0"/>
                      <a:pt x="19873" y="0"/>
                      <a:pt x="14453" y="0"/>
                    </a:cubicBezTo>
                    <a:cubicBezTo>
                      <a:pt x="11743" y="0"/>
                      <a:pt x="5420" y="2710"/>
                      <a:pt x="2710" y="2710"/>
                    </a:cubicBezTo>
                    <a:cubicBezTo>
                      <a:pt x="0" y="5420"/>
                      <a:pt x="0" y="9033"/>
                      <a:pt x="0" y="15356"/>
                    </a:cubicBezTo>
                    <a:cubicBezTo>
                      <a:pt x="0" y="18066"/>
                      <a:pt x="2710" y="24389"/>
                      <a:pt x="2710" y="28003"/>
                    </a:cubicBezTo>
                    <a:cubicBezTo>
                      <a:pt x="5420" y="30713"/>
                      <a:pt x="9033" y="30713"/>
                      <a:pt x="14453" y="30713"/>
                    </a:cubicBezTo>
                    <a:cubicBezTo>
                      <a:pt x="17163" y="30713"/>
                      <a:pt x="23486" y="28003"/>
                      <a:pt x="26196" y="28003"/>
                    </a:cubicBezTo>
                    <a:cubicBezTo>
                      <a:pt x="28906" y="25293"/>
                      <a:pt x="28906" y="21680"/>
                      <a:pt x="28906" y="15356"/>
                    </a:cubicBezTo>
                    <a:cubicBezTo>
                      <a:pt x="31616" y="9033"/>
                      <a:pt x="28906" y="5420"/>
                      <a:pt x="26196" y="271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9" name="Freeform 118">
                <a:extLst>
                  <a:ext uri="{FF2B5EF4-FFF2-40B4-BE49-F238E27FC236}">
                    <a16:creationId xmlns:a16="http://schemas.microsoft.com/office/drawing/2014/main" id="{58091F87-014C-EBE5-D530-119D60006D07}"/>
                  </a:ext>
                </a:extLst>
              </p:cNvPr>
              <p:cNvSpPr/>
              <p:nvPr/>
            </p:nvSpPr>
            <p:spPr>
              <a:xfrm>
                <a:off x="7553889" y="5365577"/>
                <a:ext cx="25292" cy="49682"/>
              </a:xfrm>
              <a:custGeom>
                <a:avLst/>
                <a:gdLst>
                  <a:gd name="connsiteX0" fmla="*/ 12646 w 25292"/>
                  <a:gd name="connsiteY0" fmla="*/ 0 h 49682"/>
                  <a:gd name="connsiteX1" fmla="*/ 0 w 25292"/>
                  <a:gd name="connsiteY1" fmla="*/ 13550 h 49682"/>
                  <a:gd name="connsiteX2" fmla="*/ 0 w 25292"/>
                  <a:gd name="connsiteY2" fmla="*/ 36133 h 49682"/>
                  <a:gd name="connsiteX3" fmla="*/ 12646 w 25292"/>
                  <a:gd name="connsiteY3" fmla="*/ 49683 h 49682"/>
                  <a:gd name="connsiteX4" fmla="*/ 25293 w 25292"/>
                  <a:gd name="connsiteY4" fmla="*/ 36133 h 49682"/>
                  <a:gd name="connsiteX5" fmla="*/ 25293 w 25292"/>
                  <a:gd name="connsiteY5" fmla="*/ 13550 h 49682"/>
                  <a:gd name="connsiteX6" fmla="*/ 12646 w 25292"/>
                  <a:gd name="connsiteY6" fmla="*/ 0 h 4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92" h="49682">
                    <a:moveTo>
                      <a:pt x="12646" y="0"/>
                    </a:moveTo>
                    <a:cubicBezTo>
                      <a:pt x="5420" y="0"/>
                      <a:pt x="0" y="5420"/>
                      <a:pt x="0" y="13550"/>
                    </a:cubicBezTo>
                    <a:lnTo>
                      <a:pt x="0" y="36133"/>
                    </a:lnTo>
                    <a:cubicBezTo>
                      <a:pt x="0" y="44263"/>
                      <a:pt x="5420" y="49683"/>
                      <a:pt x="12646" y="49683"/>
                    </a:cubicBezTo>
                    <a:cubicBezTo>
                      <a:pt x="19873" y="49683"/>
                      <a:pt x="25293" y="44263"/>
                      <a:pt x="25293" y="36133"/>
                    </a:cubicBezTo>
                    <a:lnTo>
                      <a:pt x="25293" y="13550"/>
                    </a:lnTo>
                    <a:cubicBezTo>
                      <a:pt x="25293" y="5420"/>
                      <a:pt x="20776" y="0"/>
                      <a:pt x="12646" y="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0" name="Freeform 119">
                <a:extLst>
                  <a:ext uri="{FF2B5EF4-FFF2-40B4-BE49-F238E27FC236}">
                    <a16:creationId xmlns:a16="http://schemas.microsoft.com/office/drawing/2014/main" id="{21F6FF90-A28D-771F-4189-2CB625BF3326}"/>
                  </a:ext>
                </a:extLst>
              </p:cNvPr>
              <p:cNvSpPr/>
              <p:nvPr/>
            </p:nvSpPr>
            <p:spPr>
              <a:xfrm>
                <a:off x="7473945" y="5390644"/>
                <a:ext cx="43084" cy="43585"/>
              </a:xfrm>
              <a:custGeom>
                <a:avLst/>
                <a:gdLst>
                  <a:gd name="connsiteX0" fmla="*/ 38391 w 43084"/>
                  <a:gd name="connsiteY0" fmla="*/ 20099 h 43585"/>
                  <a:gd name="connsiteX1" fmla="*/ 23938 w 43084"/>
                  <a:gd name="connsiteY1" fmla="*/ 4743 h 43585"/>
                  <a:gd name="connsiteX2" fmla="*/ 4065 w 43084"/>
                  <a:gd name="connsiteY2" fmla="*/ 4743 h 43585"/>
                  <a:gd name="connsiteX3" fmla="*/ 4065 w 43084"/>
                  <a:gd name="connsiteY3" fmla="*/ 25519 h 43585"/>
                  <a:gd name="connsiteX4" fmla="*/ 18518 w 43084"/>
                  <a:gd name="connsiteY4" fmla="*/ 40875 h 43585"/>
                  <a:gd name="connsiteX5" fmla="*/ 30261 w 43084"/>
                  <a:gd name="connsiteY5" fmla="*/ 43585 h 43585"/>
                  <a:gd name="connsiteX6" fmla="*/ 42004 w 43084"/>
                  <a:gd name="connsiteY6" fmla="*/ 40875 h 43585"/>
                  <a:gd name="connsiteX7" fmla="*/ 38391 w 43084"/>
                  <a:gd name="connsiteY7" fmla="*/ 20099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4" h="43585">
                    <a:moveTo>
                      <a:pt x="38391" y="20099"/>
                    </a:moveTo>
                    <a:lnTo>
                      <a:pt x="23938" y="4743"/>
                    </a:lnTo>
                    <a:cubicBezTo>
                      <a:pt x="18518" y="-1581"/>
                      <a:pt x="9485" y="-1581"/>
                      <a:pt x="4065" y="4743"/>
                    </a:cubicBezTo>
                    <a:cubicBezTo>
                      <a:pt x="-1355" y="11066"/>
                      <a:pt x="-1355" y="20099"/>
                      <a:pt x="4065" y="25519"/>
                    </a:cubicBezTo>
                    <a:lnTo>
                      <a:pt x="18518" y="40875"/>
                    </a:lnTo>
                    <a:cubicBezTo>
                      <a:pt x="21228" y="43585"/>
                      <a:pt x="23938" y="43585"/>
                      <a:pt x="30261" y="43585"/>
                    </a:cubicBezTo>
                    <a:cubicBezTo>
                      <a:pt x="32971" y="43585"/>
                      <a:pt x="39295" y="40875"/>
                      <a:pt x="42004" y="40875"/>
                    </a:cubicBezTo>
                    <a:cubicBezTo>
                      <a:pt x="43811" y="34552"/>
                      <a:pt x="43811" y="25519"/>
                      <a:pt x="38391" y="2009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1" name="Freeform 120">
                <a:extLst>
                  <a:ext uri="{FF2B5EF4-FFF2-40B4-BE49-F238E27FC236}">
                    <a16:creationId xmlns:a16="http://schemas.microsoft.com/office/drawing/2014/main" id="{D45FB751-1468-D857-4DE0-BED62E8B94B9}"/>
                  </a:ext>
                </a:extLst>
              </p:cNvPr>
              <p:cNvSpPr/>
              <p:nvPr/>
            </p:nvSpPr>
            <p:spPr>
              <a:xfrm>
                <a:off x="7617572" y="5390644"/>
                <a:ext cx="43724" cy="43585"/>
              </a:xfrm>
              <a:custGeom>
                <a:avLst/>
                <a:gdLst>
                  <a:gd name="connsiteX0" fmla="*/ 38391 w 43724"/>
                  <a:gd name="connsiteY0" fmla="*/ 4743 h 43585"/>
                  <a:gd name="connsiteX1" fmla="*/ 18518 w 43724"/>
                  <a:gd name="connsiteY1" fmla="*/ 4743 h 43585"/>
                  <a:gd name="connsiteX2" fmla="*/ 4065 w 43724"/>
                  <a:gd name="connsiteY2" fmla="*/ 20099 h 43585"/>
                  <a:gd name="connsiteX3" fmla="*/ 4065 w 43724"/>
                  <a:gd name="connsiteY3" fmla="*/ 40875 h 43585"/>
                  <a:gd name="connsiteX4" fmla="*/ 15808 w 43724"/>
                  <a:gd name="connsiteY4" fmla="*/ 43585 h 43585"/>
                  <a:gd name="connsiteX5" fmla="*/ 27551 w 43724"/>
                  <a:gd name="connsiteY5" fmla="*/ 40875 h 43585"/>
                  <a:gd name="connsiteX6" fmla="*/ 42005 w 43724"/>
                  <a:gd name="connsiteY6" fmla="*/ 25519 h 43585"/>
                  <a:gd name="connsiteX7" fmla="*/ 38391 w 43724"/>
                  <a:gd name="connsiteY7" fmla="*/ 4743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24" h="43585">
                    <a:moveTo>
                      <a:pt x="38391" y="4743"/>
                    </a:moveTo>
                    <a:cubicBezTo>
                      <a:pt x="32972" y="-1581"/>
                      <a:pt x="23938" y="-1581"/>
                      <a:pt x="18518" y="4743"/>
                    </a:cubicBezTo>
                    <a:lnTo>
                      <a:pt x="4065" y="20099"/>
                    </a:lnTo>
                    <a:cubicBezTo>
                      <a:pt x="-1355" y="26422"/>
                      <a:pt x="-1355" y="35456"/>
                      <a:pt x="4065" y="40875"/>
                    </a:cubicBezTo>
                    <a:cubicBezTo>
                      <a:pt x="6775" y="43585"/>
                      <a:pt x="9485" y="43585"/>
                      <a:pt x="15808" y="43585"/>
                    </a:cubicBezTo>
                    <a:cubicBezTo>
                      <a:pt x="18518" y="43585"/>
                      <a:pt x="24841" y="43585"/>
                      <a:pt x="27551" y="40875"/>
                    </a:cubicBezTo>
                    <a:lnTo>
                      <a:pt x="42005" y="25519"/>
                    </a:lnTo>
                    <a:cubicBezTo>
                      <a:pt x="44715" y="22809"/>
                      <a:pt x="44715" y="11066"/>
                      <a:pt x="38391" y="4743"/>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grpSp>
        <p:nvGrpSpPr>
          <p:cNvPr id="137" name="Group 136">
            <a:extLst>
              <a:ext uri="{FF2B5EF4-FFF2-40B4-BE49-F238E27FC236}">
                <a16:creationId xmlns:a16="http://schemas.microsoft.com/office/drawing/2014/main" id="{8384C6AC-6D99-9AC1-496F-4DB4C8609A24}"/>
              </a:ext>
            </a:extLst>
          </p:cNvPr>
          <p:cNvGrpSpPr/>
          <p:nvPr/>
        </p:nvGrpSpPr>
        <p:grpSpPr>
          <a:xfrm>
            <a:off x="6497927" y="2537602"/>
            <a:ext cx="469031" cy="468571"/>
            <a:chOff x="10376768" y="2334933"/>
            <a:chExt cx="920484" cy="919581"/>
          </a:xfrm>
        </p:grpSpPr>
        <p:sp>
          <p:nvSpPr>
            <p:cNvPr id="138" name="Freeform 137">
              <a:extLst>
                <a:ext uri="{FF2B5EF4-FFF2-40B4-BE49-F238E27FC236}">
                  <a16:creationId xmlns:a16="http://schemas.microsoft.com/office/drawing/2014/main" id="{E53DB1E6-AA88-3F37-7D02-910926883B0C}"/>
                </a:ext>
              </a:extLst>
            </p:cNvPr>
            <p:cNvSpPr/>
            <p:nvPr/>
          </p:nvSpPr>
          <p:spPr>
            <a:xfrm>
              <a:off x="11105749" y="2358419"/>
              <a:ext cx="171631" cy="171631"/>
            </a:xfrm>
            <a:custGeom>
              <a:avLst/>
              <a:gdLst>
                <a:gd name="connsiteX0" fmla="*/ 81299 w 171631"/>
                <a:gd name="connsiteY0" fmla="*/ 0 h 171631"/>
                <a:gd name="connsiteX1" fmla="*/ 171631 w 171631"/>
                <a:gd name="connsiteY1" fmla="*/ 90332 h 171631"/>
                <a:gd name="connsiteX2" fmla="*/ 145435 w 171631"/>
                <a:gd name="connsiteY2" fmla="*/ 153565 h 171631"/>
                <a:gd name="connsiteX3" fmla="*/ 127368 w 171631"/>
                <a:gd name="connsiteY3" fmla="*/ 171631 h 171631"/>
                <a:gd name="connsiteX4" fmla="*/ 0 w 171631"/>
                <a:gd name="connsiteY4" fmla="*/ 44263 h 171631"/>
                <a:gd name="connsiteX5" fmla="*/ 18066 w 171631"/>
                <a:gd name="connsiteY5" fmla="*/ 26197 h 171631"/>
                <a:gd name="connsiteX6" fmla="*/ 81299 w 171631"/>
                <a:gd name="connsiteY6" fmla="*/ 0 h 171631"/>
                <a:gd name="connsiteX7" fmla="*/ 81299 w 171631"/>
                <a:gd name="connsiteY7" fmla="*/ 0 h 1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631" h="171631">
                  <a:moveTo>
                    <a:pt x="81299" y="0"/>
                  </a:moveTo>
                  <a:cubicBezTo>
                    <a:pt x="130982" y="0"/>
                    <a:pt x="171631" y="40649"/>
                    <a:pt x="171631" y="90332"/>
                  </a:cubicBezTo>
                  <a:cubicBezTo>
                    <a:pt x="171631" y="114722"/>
                    <a:pt x="162598" y="137305"/>
                    <a:pt x="145435" y="153565"/>
                  </a:cubicBezTo>
                  <a:lnTo>
                    <a:pt x="127368" y="171631"/>
                  </a:lnTo>
                  <a:lnTo>
                    <a:pt x="0" y="44263"/>
                  </a:lnTo>
                  <a:lnTo>
                    <a:pt x="18066" y="26197"/>
                  </a:lnTo>
                  <a:cubicBezTo>
                    <a:pt x="35229" y="9033"/>
                    <a:pt x="57812" y="0"/>
                    <a:pt x="81299" y="0"/>
                  </a:cubicBezTo>
                  <a:lnTo>
                    <a:pt x="81299" y="0"/>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9" name="Freeform 138">
              <a:extLst>
                <a:ext uri="{FF2B5EF4-FFF2-40B4-BE49-F238E27FC236}">
                  <a16:creationId xmlns:a16="http://schemas.microsoft.com/office/drawing/2014/main" id="{B687E2B7-3874-B8FA-D59C-C720158ED345}"/>
                </a:ext>
              </a:extLst>
            </p:cNvPr>
            <p:cNvSpPr/>
            <p:nvPr/>
          </p:nvSpPr>
          <p:spPr>
            <a:xfrm>
              <a:off x="10773326" y="2554440"/>
              <a:ext cx="311645" cy="486890"/>
            </a:xfrm>
            <a:custGeom>
              <a:avLst/>
              <a:gdLst>
                <a:gd name="connsiteX0" fmla="*/ 311646 w 311645"/>
                <a:gd name="connsiteY0" fmla="*/ 233960 h 486890"/>
                <a:gd name="connsiteX1" fmla="*/ 231251 w 311645"/>
                <a:gd name="connsiteY1" fmla="*/ 389332 h 486890"/>
                <a:gd name="connsiteX2" fmla="*/ 157178 w 311645"/>
                <a:gd name="connsiteY2" fmla="*/ 486890 h 486890"/>
                <a:gd name="connsiteX3" fmla="*/ 148145 w 311645"/>
                <a:gd name="connsiteY3" fmla="*/ 485987 h 486890"/>
                <a:gd name="connsiteX4" fmla="*/ 88526 w 311645"/>
                <a:gd name="connsiteY4" fmla="*/ 485987 h 486890"/>
                <a:gd name="connsiteX5" fmla="*/ 88526 w 311645"/>
                <a:gd name="connsiteY5" fmla="*/ 411915 h 486890"/>
                <a:gd name="connsiteX6" fmla="*/ 44263 w 311645"/>
                <a:gd name="connsiteY6" fmla="*/ 367652 h 486890"/>
                <a:gd name="connsiteX7" fmla="*/ 14453 w 311645"/>
                <a:gd name="connsiteY7" fmla="*/ 367652 h 486890"/>
                <a:gd name="connsiteX8" fmla="*/ 0 w 311645"/>
                <a:gd name="connsiteY8" fmla="*/ 353199 h 486890"/>
                <a:gd name="connsiteX9" fmla="*/ 14453 w 311645"/>
                <a:gd name="connsiteY9" fmla="*/ 338746 h 486890"/>
                <a:gd name="connsiteX10" fmla="*/ 162598 w 311645"/>
                <a:gd name="connsiteY10" fmla="*/ 338746 h 486890"/>
                <a:gd name="connsiteX11" fmla="*/ 206861 w 311645"/>
                <a:gd name="connsiteY11" fmla="*/ 294483 h 486890"/>
                <a:gd name="connsiteX12" fmla="*/ 162598 w 311645"/>
                <a:gd name="connsiteY12" fmla="*/ 250220 h 486890"/>
                <a:gd name="connsiteX13" fmla="*/ 44263 w 311645"/>
                <a:gd name="connsiteY13" fmla="*/ 250220 h 486890"/>
                <a:gd name="connsiteX14" fmla="*/ 29810 w 311645"/>
                <a:gd name="connsiteY14" fmla="*/ 235767 h 486890"/>
                <a:gd name="connsiteX15" fmla="*/ 29810 w 311645"/>
                <a:gd name="connsiteY15" fmla="*/ 191504 h 486890"/>
                <a:gd name="connsiteX16" fmla="*/ 103882 w 311645"/>
                <a:gd name="connsiteY16" fmla="*/ 191504 h 486890"/>
                <a:gd name="connsiteX17" fmla="*/ 177954 w 311645"/>
                <a:gd name="connsiteY17" fmla="*/ 117432 h 486890"/>
                <a:gd name="connsiteX18" fmla="*/ 103882 w 311645"/>
                <a:gd name="connsiteY18" fmla="*/ 43359 h 486890"/>
                <a:gd name="connsiteX19" fmla="*/ 102979 w 311645"/>
                <a:gd name="connsiteY19" fmla="*/ 43359 h 486890"/>
                <a:gd name="connsiteX20" fmla="*/ 103882 w 311645"/>
                <a:gd name="connsiteY20" fmla="*/ 28003 h 486890"/>
                <a:gd name="connsiteX21" fmla="*/ 100269 w 311645"/>
                <a:gd name="connsiteY21" fmla="*/ 0 h 486890"/>
                <a:gd name="connsiteX22" fmla="*/ 311646 w 311645"/>
                <a:gd name="connsiteY22" fmla="*/ 233960 h 486890"/>
                <a:gd name="connsiteX23" fmla="*/ 311646 w 311645"/>
                <a:gd name="connsiteY23" fmla="*/ 233960 h 48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645" h="486890">
                  <a:moveTo>
                    <a:pt x="311646" y="233960"/>
                  </a:moveTo>
                  <a:cubicBezTo>
                    <a:pt x="311646" y="310743"/>
                    <a:pt x="272803" y="348682"/>
                    <a:pt x="231251" y="389332"/>
                  </a:cubicBezTo>
                  <a:cubicBezTo>
                    <a:pt x="203247" y="417335"/>
                    <a:pt x="173438" y="445337"/>
                    <a:pt x="157178" y="486890"/>
                  </a:cubicBezTo>
                  <a:cubicBezTo>
                    <a:pt x="154468" y="485987"/>
                    <a:pt x="151758" y="485987"/>
                    <a:pt x="148145" y="485987"/>
                  </a:cubicBezTo>
                  <a:lnTo>
                    <a:pt x="88526" y="485987"/>
                  </a:lnTo>
                  <a:lnTo>
                    <a:pt x="88526" y="411915"/>
                  </a:lnTo>
                  <a:cubicBezTo>
                    <a:pt x="88526" y="387525"/>
                    <a:pt x="68653" y="367652"/>
                    <a:pt x="44263" y="367652"/>
                  </a:cubicBezTo>
                  <a:lnTo>
                    <a:pt x="14453" y="367652"/>
                  </a:lnTo>
                  <a:cubicBezTo>
                    <a:pt x="6323" y="367652"/>
                    <a:pt x="0" y="361329"/>
                    <a:pt x="0" y="353199"/>
                  </a:cubicBezTo>
                  <a:cubicBezTo>
                    <a:pt x="0" y="345069"/>
                    <a:pt x="6323" y="338746"/>
                    <a:pt x="14453" y="338746"/>
                  </a:cubicBezTo>
                  <a:lnTo>
                    <a:pt x="162598" y="338746"/>
                  </a:lnTo>
                  <a:cubicBezTo>
                    <a:pt x="186988" y="338746"/>
                    <a:pt x="206861" y="318872"/>
                    <a:pt x="206861" y="294483"/>
                  </a:cubicBezTo>
                  <a:cubicBezTo>
                    <a:pt x="206861" y="270093"/>
                    <a:pt x="186988" y="250220"/>
                    <a:pt x="162598" y="250220"/>
                  </a:cubicBezTo>
                  <a:lnTo>
                    <a:pt x="44263" y="250220"/>
                  </a:lnTo>
                  <a:cubicBezTo>
                    <a:pt x="36133" y="250220"/>
                    <a:pt x="29810" y="243897"/>
                    <a:pt x="29810" y="235767"/>
                  </a:cubicBezTo>
                  <a:lnTo>
                    <a:pt x="29810" y="191504"/>
                  </a:lnTo>
                  <a:lnTo>
                    <a:pt x="103882" y="191504"/>
                  </a:lnTo>
                  <a:cubicBezTo>
                    <a:pt x="144531" y="191504"/>
                    <a:pt x="177954" y="158081"/>
                    <a:pt x="177954" y="117432"/>
                  </a:cubicBezTo>
                  <a:cubicBezTo>
                    <a:pt x="177954" y="76782"/>
                    <a:pt x="144531" y="43359"/>
                    <a:pt x="103882" y="43359"/>
                  </a:cubicBezTo>
                  <a:cubicBezTo>
                    <a:pt x="103882" y="43359"/>
                    <a:pt x="102979" y="43359"/>
                    <a:pt x="102979" y="43359"/>
                  </a:cubicBezTo>
                  <a:cubicBezTo>
                    <a:pt x="103882" y="38843"/>
                    <a:pt x="103882" y="33423"/>
                    <a:pt x="103882" y="28003"/>
                  </a:cubicBezTo>
                  <a:cubicBezTo>
                    <a:pt x="103882" y="18066"/>
                    <a:pt x="102979" y="9033"/>
                    <a:pt x="100269" y="0"/>
                  </a:cubicBezTo>
                  <a:cubicBezTo>
                    <a:pt x="218604" y="11743"/>
                    <a:pt x="311646" y="112915"/>
                    <a:pt x="311646" y="233960"/>
                  </a:cubicBezTo>
                  <a:lnTo>
                    <a:pt x="311646" y="233960"/>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nvGrpSpPr>
            <p:cNvPr id="140" name="Graphic 2">
              <a:extLst>
                <a:ext uri="{FF2B5EF4-FFF2-40B4-BE49-F238E27FC236}">
                  <a16:creationId xmlns:a16="http://schemas.microsoft.com/office/drawing/2014/main" id="{68EDC343-0EF3-8B43-2755-6578DFF62C8E}"/>
                </a:ext>
              </a:extLst>
            </p:cNvPr>
            <p:cNvGrpSpPr/>
            <p:nvPr/>
          </p:nvGrpSpPr>
          <p:grpSpPr>
            <a:xfrm>
              <a:off x="10376768" y="2334933"/>
              <a:ext cx="920484" cy="919581"/>
              <a:chOff x="10376768" y="2334933"/>
              <a:chExt cx="920484" cy="919581"/>
            </a:xfrm>
            <a:solidFill>
              <a:srgbClr val="010101"/>
            </a:solidFill>
          </p:grpSpPr>
          <p:sp>
            <p:nvSpPr>
              <p:cNvPr id="141" name="Freeform 140">
                <a:extLst>
                  <a:ext uri="{FF2B5EF4-FFF2-40B4-BE49-F238E27FC236}">
                    <a16:creationId xmlns:a16="http://schemas.microsoft.com/office/drawing/2014/main" id="{88AD8E99-7E46-0E75-C307-2D59D69D8A9A}"/>
                  </a:ext>
                </a:extLst>
              </p:cNvPr>
              <p:cNvSpPr/>
              <p:nvPr/>
            </p:nvSpPr>
            <p:spPr>
              <a:xfrm>
                <a:off x="11043419" y="2944675"/>
                <a:ext cx="88525" cy="88525"/>
              </a:xfrm>
              <a:custGeom>
                <a:avLst/>
                <a:gdLst>
                  <a:gd name="connsiteX0" fmla="*/ 44263 w 88525"/>
                  <a:gd name="connsiteY0" fmla="*/ 88525 h 88525"/>
                  <a:gd name="connsiteX1" fmla="*/ 88525 w 88525"/>
                  <a:gd name="connsiteY1" fmla="*/ 44263 h 88525"/>
                  <a:gd name="connsiteX2" fmla="*/ 44263 w 88525"/>
                  <a:gd name="connsiteY2" fmla="*/ 0 h 88525"/>
                  <a:gd name="connsiteX3" fmla="*/ 0 w 88525"/>
                  <a:gd name="connsiteY3" fmla="*/ 44263 h 88525"/>
                  <a:gd name="connsiteX4" fmla="*/ 44263 w 88525"/>
                  <a:gd name="connsiteY4" fmla="*/ 88525 h 88525"/>
                  <a:gd name="connsiteX5" fmla="*/ 44263 w 88525"/>
                  <a:gd name="connsiteY5" fmla="*/ 28906 h 88525"/>
                  <a:gd name="connsiteX6" fmla="*/ 58716 w 88525"/>
                  <a:gd name="connsiteY6" fmla="*/ 43359 h 88525"/>
                  <a:gd name="connsiteX7" fmla="*/ 44263 w 88525"/>
                  <a:gd name="connsiteY7" fmla="*/ 57813 h 88525"/>
                  <a:gd name="connsiteX8" fmla="*/ 29809 w 88525"/>
                  <a:gd name="connsiteY8" fmla="*/ 43359 h 88525"/>
                  <a:gd name="connsiteX9" fmla="*/ 44263 w 88525"/>
                  <a:gd name="connsiteY9" fmla="*/ 28906 h 8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525" h="88525">
                    <a:moveTo>
                      <a:pt x="44263" y="88525"/>
                    </a:moveTo>
                    <a:cubicBezTo>
                      <a:pt x="68652" y="88525"/>
                      <a:pt x="88525" y="68652"/>
                      <a:pt x="88525" y="44263"/>
                    </a:cubicBezTo>
                    <a:cubicBezTo>
                      <a:pt x="88525" y="19873"/>
                      <a:pt x="68652" y="0"/>
                      <a:pt x="44263" y="0"/>
                    </a:cubicBezTo>
                    <a:cubicBezTo>
                      <a:pt x="19873" y="0"/>
                      <a:pt x="0" y="19873"/>
                      <a:pt x="0" y="44263"/>
                    </a:cubicBezTo>
                    <a:cubicBezTo>
                      <a:pt x="0" y="68652"/>
                      <a:pt x="19873" y="88525"/>
                      <a:pt x="44263" y="88525"/>
                    </a:cubicBezTo>
                    <a:close/>
                    <a:moveTo>
                      <a:pt x="44263" y="28906"/>
                    </a:moveTo>
                    <a:cubicBezTo>
                      <a:pt x="52393" y="28906"/>
                      <a:pt x="58716" y="35230"/>
                      <a:pt x="58716" y="43359"/>
                    </a:cubicBezTo>
                    <a:cubicBezTo>
                      <a:pt x="58716" y="51489"/>
                      <a:pt x="52393" y="57813"/>
                      <a:pt x="44263" y="57813"/>
                    </a:cubicBezTo>
                    <a:cubicBezTo>
                      <a:pt x="36133" y="57813"/>
                      <a:pt x="29809" y="51489"/>
                      <a:pt x="29809" y="43359"/>
                    </a:cubicBezTo>
                    <a:cubicBezTo>
                      <a:pt x="29809" y="35230"/>
                      <a:pt x="36133" y="28906"/>
                      <a:pt x="44263" y="28906"/>
                    </a:cubicBez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2" name="Freeform 141">
                <a:extLst>
                  <a:ext uri="{FF2B5EF4-FFF2-40B4-BE49-F238E27FC236}">
                    <a16:creationId xmlns:a16="http://schemas.microsoft.com/office/drawing/2014/main" id="{ADDDB7C5-15D9-E6D9-2C2A-0B5F66D72431}"/>
                  </a:ext>
                </a:extLst>
              </p:cNvPr>
              <p:cNvSpPr/>
              <p:nvPr/>
            </p:nvSpPr>
            <p:spPr>
              <a:xfrm>
                <a:off x="10376768" y="2334933"/>
                <a:ext cx="920484" cy="919581"/>
              </a:xfrm>
              <a:custGeom>
                <a:avLst/>
                <a:gdLst>
                  <a:gd name="connsiteX0" fmla="*/ 861768 w 920484"/>
                  <a:gd name="connsiteY0" fmla="*/ 590772 h 919581"/>
                  <a:gd name="connsiteX1" fmla="*/ 868092 w 920484"/>
                  <a:gd name="connsiteY1" fmla="*/ 559156 h 919581"/>
                  <a:gd name="connsiteX2" fmla="*/ 889772 w 920484"/>
                  <a:gd name="connsiteY2" fmla="*/ 537476 h 919581"/>
                  <a:gd name="connsiteX3" fmla="*/ 826539 w 920484"/>
                  <a:gd name="connsiteY3" fmla="*/ 474244 h 919581"/>
                  <a:gd name="connsiteX4" fmla="*/ 804859 w 920484"/>
                  <a:gd name="connsiteY4" fmla="*/ 495924 h 919581"/>
                  <a:gd name="connsiteX5" fmla="*/ 773243 w 920484"/>
                  <a:gd name="connsiteY5" fmla="*/ 501343 h 919581"/>
                  <a:gd name="connsiteX6" fmla="*/ 756080 w 920484"/>
                  <a:gd name="connsiteY6" fmla="*/ 475147 h 919581"/>
                  <a:gd name="connsiteX7" fmla="*/ 756080 w 920484"/>
                  <a:gd name="connsiteY7" fmla="*/ 444434 h 919581"/>
                  <a:gd name="connsiteX8" fmla="*/ 725367 w 920484"/>
                  <a:gd name="connsiteY8" fmla="*/ 444434 h 919581"/>
                  <a:gd name="connsiteX9" fmla="*/ 711817 w 920484"/>
                  <a:gd name="connsiteY9" fmla="*/ 375782 h 919581"/>
                  <a:gd name="connsiteX10" fmla="*/ 883448 w 920484"/>
                  <a:gd name="connsiteY10" fmla="*/ 204150 h 919581"/>
                  <a:gd name="connsiteX11" fmla="*/ 918678 w 920484"/>
                  <a:gd name="connsiteY11" fmla="*/ 119239 h 919581"/>
                  <a:gd name="connsiteX12" fmla="*/ 799440 w 920484"/>
                  <a:gd name="connsiteY12" fmla="*/ 0 h 919581"/>
                  <a:gd name="connsiteX13" fmla="*/ 714527 w 920484"/>
                  <a:gd name="connsiteY13" fmla="*/ 35230 h 919581"/>
                  <a:gd name="connsiteX14" fmla="*/ 542896 w 920484"/>
                  <a:gd name="connsiteY14" fmla="*/ 206861 h 919581"/>
                  <a:gd name="connsiteX15" fmla="*/ 473340 w 920484"/>
                  <a:gd name="connsiteY15" fmla="*/ 194214 h 919581"/>
                  <a:gd name="connsiteX16" fmla="*/ 370362 w 920484"/>
                  <a:gd name="connsiteY16" fmla="*/ 134595 h 919581"/>
                  <a:gd name="connsiteX17" fmla="*/ 337842 w 920484"/>
                  <a:gd name="connsiteY17" fmla="*/ 139112 h 919581"/>
                  <a:gd name="connsiteX18" fmla="*/ 207764 w 920484"/>
                  <a:gd name="connsiteY18" fmla="*/ 60523 h 919581"/>
                  <a:gd name="connsiteX19" fmla="*/ 59619 w 920484"/>
                  <a:gd name="connsiteY19" fmla="*/ 208667 h 919581"/>
                  <a:gd name="connsiteX20" fmla="*/ 63233 w 920484"/>
                  <a:gd name="connsiteY20" fmla="*/ 242090 h 919581"/>
                  <a:gd name="connsiteX21" fmla="*/ 0 w 920484"/>
                  <a:gd name="connsiteY21" fmla="*/ 327002 h 919581"/>
                  <a:gd name="connsiteX22" fmla="*/ 88525 w 920484"/>
                  <a:gd name="connsiteY22" fmla="*/ 415528 h 919581"/>
                  <a:gd name="connsiteX23" fmla="*/ 196021 w 920484"/>
                  <a:gd name="connsiteY23" fmla="*/ 415528 h 919581"/>
                  <a:gd name="connsiteX24" fmla="*/ 192407 w 920484"/>
                  <a:gd name="connsiteY24" fmla="*/ 459791 h 919581"/>
                  <a:gd name="connsiteX25" fmla="*/ 207764 w 920484"/>
                  <a:gd name="connsiteY25" fmla="*/ 541993 h 919581"/>
                  <a:gd name="connsiteX26" fmla="*/ 75879 w 920484"/>
                  <a:gd name="connsiteY26" fmla="*/ 673878 h 919581"/>
                  <a:gd name="connsiteX27" fmla="*/ 2710 w 920484"/>
                  <a:gd name="connsiteY27" fmla="*/ 865382 h 919581"/>
                  <a:gd name="connsiteX28" fmla="*/ 0 w 920484"/>
                  <a:gd name="connsiteY28" fmla="*/ 879835 h 919581"/>
                  <a:gd name="connsiteX29" fmla="*/ 39746 w 920484"/>
                  <a:gd name="connsiteY29" fmla="*/ 919581 h 919581"/>
                  <a:gd name="connsiteX30" fmla="*/ 54199 w 920484"/>
                  <a:gd name="connsiteY30" fmla="*/ 916871 h 919581"/>
                  <a:gd name="connsiteX31" fmla="*/ 245704 w 920484"/>
                  <a:gd name="connsiteY31" fmla="*/ 843702 h 919581"/>
                  <a:gd name="connsiteX32" fmla="*/ 342359 w 920484"/>
                  <a:gd name="connsiteY32" fmla="*/ 747047 h 919581"/>
                  <a:gd name="connsiteX33" fmla="*/ 341455 w 920484"/>
                  <a:gd name="connsiteY33" fmla="*/ 756983 h 919581"/>
                  <a:gd name="connsiteX34" fmla="*/ 353198 w 920484"/>
                  <a:gd name="connsiteY34" fmla="*/ 786793 h 919581"/>
                  <a:gd name="connsiteX35" fmla="*/ 341455 w 920484"/>
                  <a:gd name="connsiteY35" fmla="*/ 816603 h 919581"/>
                  <a:gd name="connsiteX36" fmla="*/ 374878 w 920484"/>
                  <a:gd name="connsiteY36" fmla="*/ 859059 h 919581"/>
                  <a:gd name="connsiteX37" fmla="*/ 460694 w 920484"/>
                  <a:gd name="connsiteY37" fmla="*/ 919581 h 919581"/>
                  <a:gd name="connsiteX38" fmla="*/ 546510 w 920484"/>
                  <a:gd name="connsiteY38" fmla="*/ 859059 h 919581"/>
                  <a:gd name="connsiteX39" fmla="*/ 579933 w 920484"/>
                  <a:gd name="connsiteY39" fmla="*/ 816603 h 919581"/>
                  <a:gd name="connsiteX40" fmla="*/ 579933 w 920484"/>
                  <a:gd name="connsiteY40" fmla="*/ 812989 h 919581"/>
                  <a:gd name="connsiteX41" fmla="*/ 597999 w 920484"/>
                  <a:gd name="connsiteY41" fmla="*/ 831056 h 919581"/>
                  <a:gd name="connsiteX42" fmla="*/ 619678 w 920484"/>
                  <a:gd name="connsiteY42" fmla="*/ 809376 h 919581"/>
                  <a:gd name="connsiteX43" fmla="*/ 651295 w 920484"/>
                  <a:gd name="connsiteY43" fmla="*/ 803956 h 919581"/>
                  <a:gd name="connsiteX44" fmla="*/ 668458 w 920484"/>
                  <a:gd name="connsiteY44" fmla="*/ 830153 h 919581"/>
                  <a:gd name="connsiteX45" fmla="*/ 668458 w 920484"/>
                  <a:gd name="connsiteY45" fmla="*/ 860865 h 919581"/>
                  <a:gd name="connsiteX46" fmla="*/ 756983 w 920484"/>
                  <a:gd name="connsiteY46" fmla="*/ 860865 h 919581"/>
                  <a:gd name="connsiteX47" fmla="*/ 756983 w 920484"/>
                  <a:gd name="connsiteY47" fmla="*/ 831056 h 919581"/>
                  <a:gd name="connsiteX48" fmla="*/ 775050 w 920484"/>
                  <a:gd name="connsiteY48" fmla="*/ 804859 h 919581"/>
                  <a:gd name="connsiteX49" fmla="*/ 805763 w 920484"/>
                  <a:gd name="connsiteY49" fmla="*/ 811183 h 919581"/>
                  <a:gd name="connsiteX50" fmla="*/ 827442 w 920484"/>
                  <a:gd name="connsiteY50" fmla="*/ 832863 h 919581"/>
                  <a:gd name="connsiteX51" fmla="*/ 890675 w 920484"/>
                  <a:gd name="connsiteY51" fmla="*/ 769630 h 919581"/>
                  <a:gd name="connsiteX52" fmla="*/ 868995 w 920484"/>
                  <a:gd name="connsiteY52" fmla="*/ 747950 h 919581"/>
                  <a:gd name="connsiteX53" fmla="*/ 863575 w 920484"/>
                  <a:gd name="connsiteY53" fmla="*/ 716334 h 919581"/>
                  <a:gd name="connsiteX54" fmla="*/ 889772 w 920484"/>
                  <a:gd name="connsiteY54" fmla="*/ 699171 h 919581"/>
                  <a:gd name="connsiteX55" fmla="*/ 920484 w 920484"/>
                  <a:gd name="connsiteY55" fmla="*/ 699171 h 919581"/>
                  <a:gd name="connsiteX56" fmla="*/ 920484 w 920484"/>
                  <a:gd name="connsiteY56" fmla="*/ 610645 h 919581"/>
                  <a:gd name="connsiteX57" fmla="*/ 889772 w 920484"/>
                  <a:gd name="connsiteY57" fmla="*/ 610645 h 919581"/>
                  <a:gd name="connsiteX58" fmla="*/ 861768 w 920484"/>
                  <a:gd name="connsiteY58" fmla="*/ 590772 h 919581"/>
                  <a:gd name="connsiteX59" fmla="*/ 861768 w 920484"/>
                  <a:gd name="connsiteY59" fmla="*/ 590772 h 919581"/>
                  <a:gd name="connsiteX60" fmla="*/ 639552 w 920484"/>
                  <a:gd name="connsiteY60" fmla="*/ 635035 h 919581"/>
                  <a:gd name="connsiteX61" fmla="*/ 685621 w 920484"/>
                  <a:gd name="connsiteY61" fmla="*/ 584449 h 919581"/>
                  <a:gd name="connsiteX62" fmla="*/ 710914 w 920484"/>
                  <a:gd name="connsiteY62" fmla="*/ 579933 h 919581"/>
                  <a:gd name="connsiteX63" fmla="*/ 784986 w 920484"/>
                  <a:gd name="connsiteY63" fmla="*/ 654005 h 919581"/>
                  <a:gd name="connsiteX64" fmla="*/ 710914 w 920484"/>
                  <a:gd name="connsiteY64" fmla="*/ 728077 h 919581"/>
                  <a:gd name="connsiteX65" fmla="*/ 636842 w 920484"/>
                  <a:gd name="connsiteY65" fmla="*/ 654005 h 919581"/>
                  <a:gd name="connsiteX66" fmla="*/ 639552 w 920484"/>
                  <a:gd name="connsiteY66" fmla="*/ 635035 h 919581"/>
                  <a:gd name="connsiteX67" fmla="*/ 639552 w 920484"/>
                  <a:gd name="connsiteY67" fmla="*/ 635035 h 919581"/>
                  <a:gd name="connsiteX68" fmla="*/ 657618 w 920484"/>
                  <a:gd name="connsiteY68" fmla="*/ 283643 h 919581"/>
                  <a:gd name="connsiteX69" fmla="*/ 726270 w 920484"/>
                  <a:gd name="connsiteY69" fmla="*/ 214990 h 919581"/>
                  <a:gd name="connsiteX70" fmla="*/ 779566 w 920484"/>
                  <a:gd name="connsiteY70" fmla="*/ 268287 h 919581"/>
                  <a:gd name="connsiteX71" fmla="*/ 700074 w 920484"/>
                  <a:gd name="connsiteY71" fmla="*/ 347779 h 919581"/>
                  <a:gd name="connsiteX72" fmla="*/ 657618 w 920484"/>
                  <a:gd name="connsiteY72" fmla="*/ 283643 h 919581"/>
                  <a:gd name="connsiteX73" fmla="*/ 672975 w 920484"/>
                  <a:gd name="connsiteY73" fmla="*/ 120142 h 919581"/>
                  <a:gd name="connsiteX74" fmla="*/ 696461 w 920484"/>
                  <a:gd name="connsiteY74" fmla="*/ 96656 h 919581"/>
                  <a:gd name="connsiteX75" fmla="*/ 823829 w 920484"/>
                  <a:gd name="connsiteY75" fmla="*/ 224024 h 919581"/>
                  <a:gd name="connsiteX76" fmla="*/ 800343 w 920484"/>
                  <a:gd name="connsiteY76" fmla="*/ 247510 h 919581"/>
                  <a:gd name="connsiteX77" fmla="*/ 672975 w 920484"/>
                  <a:gd name="connsiteY77" fmla="*/ 120142 h 919581"/>
                  <a:gd name="connsiteX78" fmla="*/ 799440 w 920484"/>
                  <a:gd name="connsiteY78" fmla="*/ 30713 h 919581"/>
                  <a:gd name="connsiteX79" fmla="*/ 889772 w 920484"/>
                  <a:gd name="connsiteY79" fmla="*/ 121045 h 919581"/>
                  <a:gd name="connsiteX80" fmla="*/ 863575 w 920484"/>
                  <a:gd name="connsiteY80" fmla="*/ 184278 h 919581"/>
                  <a:gd name="connsiteX81" fmla="*/ 845509 w 920484"/>
                  <a:gd name="connsiteY81" fmla="*/ 202344 h 919581"/>
                  <a:gd name="connsiteX82" fmla="*/ 718141 w 920484"/>
                  <a:gd name="connsiteY82" fmla="*/ 74976 h 919581"/>
                  <a:gd name="connsiteX83" fmla="*/ 736207 w 920484"/>
                  <a:gd name="connsiteY83" fmla="*/ 56909 h 919581"/>
                  <a:gd name="connsiteX84" fmla="*/ 799440 w 920484"/>
                  <a:gd name="connsiteY84" fmla="*/ 30713 h 919581"/>
                  <a:gd name="connsiteX85" fmla="*/ 799440 w 920484"/>
                  <a:gd name="connsiteY85" fmla="*/ 30713 h 919581"/>
                  <a:gd name="connsiteX86" fmla="*/ 652198 w 920484"/>
                  <a:gd name="connsiteY86" fmla="*/ 140918 h 919581"/>
                  <a:gd name="connsiteX87" fmla="*/ 705494 w 920484"/>
                  <a:gd name="connsiteY87" fmla="*/ 194214 h 919581"/>
                  <a:gd name="connsiteX88" fmla="*/ 636842 w 920484"/>
                  <a:gd name="connsiteY88" fmla="*/ 262866 h 919581"/>
                  <a:gd name="connsiteX89" fmla="*/ 572706 w 920484"/>
                  <a:gd name="connsiteY89" fmla="*/ 220411 h 919581"/>
                  <a:gd name="connsiteX90" fmla="*/ 652198 w 920484"/>
                  <a:gd name="connsiteY90" fmla="*/ 140918 h 919581"/>
                  <a:gd name="connsiteX91" fmla="*/ 696461 w 920484"/>
                  <a:gd name="connsiteY91" fmla="*/ 460694 h 919581"/>
                  <a:gd name="connsiteX92" fmla="*/ 616065 w 920484"/>
                  <a:gd name="connsiteY92" fmla="*/ 616065 h 919581"/>
                  <a:gd name="connsiteX93" fmla="*/ 541993 w 920484"/>
                  <a:gd name="connsiteY93" fmla="*/ 713624 h 919581"/>
                  <a:gd name="connsiteX94" fmla="*/ 532960 w 920484"/>
                  <a:gd name="connsiteY94" fmla="*/ 712721 h 919581"/>
                  <a:gd name="connsiteX95" fmla="*/ 473340 w 920484"/>
                  <a:gd name="connsiteY95" fmla="*/ 712721 h 919581"/>
                  <a:gd name="connsiteX96" fmla="*/ 473340 w 920484"/>
                  <a:gd name="connsiteY96" fmla="*/ 638648 h 919581"/>
                  <a:gd name="connsiteX97" fmla="*/ 429078 w 920484"/>
                  <a:gd name="connsiteY97" fmla="*/ 594385 h 919581"/>
                  <a:gd name="connsiteX98" fmla="*/ 399268 w 920484"/>
                  <a:gd name="connsiteY98" fmla="*/ 594385 h 919581"/>
                  <a:gd name="connsiteX99" fmla="*/ 384815 w 920484"/>
                  <a:gd name="connsiteY99" fmla="*/ 579933 h 919581"/>
                  <a:gd name="connsiteX100" fmla="*/ 399268 w 920484"/>
                  <a:gd name="connsiteY100" fmla="*/ 565479 h 919581"/>
                  <a:gd name="connsiteX101" fmla="*/ 547413 w 920484"/>
                  <a:gd name="connsiteY101" fmla="*/ 565479 h 919581"/>
                  <a:gd name="connsiteX102" fmla="*/ 591676 w 920484"/>
                  <a:gd name="connsiteY102" fmla="*/ 521217 h 919581"/>
                  <a:gd name="connsiteX103" fmla="*/ 547413 w 920484"/>
                  <a:gd name="connsiteY103" fmla="*/ 476954 h 919581"/>
                  <a:gd name="connsiteX104" fmla="*/ 429078 w 920484"/>
                  <a:gd name="connsiteY104" fmla="*/ 476954 h 919581"/>
                  <a:gd name="connsiteX105" fmla="*/ 414624 w 920484"/>
                  <a:gd name="connsiteY105" fmla="*/ 462501 h 919581"/>
                  <a:gd name="connsiteX106" fmla="*/ 414624 w 920484"/>
                  <a:gd name="connsiteY106" fmla="*/ 418238 h 919581"/>
                  <a:gd name="connsiteX107" fmla="*/ 488697 w 920484"/>
                  <a:gd name="connsiteY107" fmla="*/ 418238 h 919581"/>
                  <a:gd name="connsiteX108" fmla="*/ 562769 w 920484"/>
                  <a:gd name="connsiteY108" fmla="*/ 344165 h 919581"/>
                  <a:gd name="connsiteX109" fmla="*/ 488697 w 920484"/>
                  <a:gd name="connsiteY109" fmla="*/ 270093 h 919581"/>
                  <a:gd name="connsiteX110" fmla="*/ 487794 w 920484"/>
                  <a:gd name="connsiteY110" fmla="*/ 270093 h 919581"/>
                  <a:gd name="connsiteX111" fmla="*/ 488697 w 920484"/>
                  <a:gd name="connsiteY111" fmla="*/ 254737 h 919581"/>
                  <a:gd name="connsiteX112" fmla="*/ 485084 w 920484"/>
                  <a:gd name="connsiteY112" fmla="*/ 226733 h 919581"/>
                  <a:gd name="connsiteX113" fmla="*/ 696461 w 920484"/>
                  <a:gd name="connsiteY113" fmla="*/ 460694 h 919581"/>
                  <a:gd name="connsiteX114" fmla="*/ 696461 w 920484"/>
                  <a:gd name="connsiteY114" fmla="*/ 460694 h 919581"/>
                  <a:gd name="connsiteX115" fmla="*/ 370362 w 920484"/>
                  <a:gd name="connsiteY115" fmla="*/ 756983 h 919581"/>
                  <a:gd name="connsiteX116" fmla="*/ 384815 w 920484"/>
                  <a:gd name="connsiteY116" fmla="*/ 742530 h 919581"/>
                  <a:gd name="connsiteX117" fmla="*/ 532960 w 920484"/>
                  <a:gd name="connsiteY117" fmla="*/ 742530 h 919581"/>
                  <a:gd name="connsiteX118" fmla="*/ 547413 w 920484"/>
                  <a:gd name="connsiteY118" fmla="*/ 756983 h 919581"/>
                  <a:gd name="connsiteX119" fmla="*/ 532960 w 920484"/>
                  <a:gd name="connsiteY119" fmla="*/ 771437 h 919581"/>
                  <a:gd name="connsiteX120" fmla="*/ 384815 w 920484"/>
                  <a:gd name="connsiteY120" fmla="*/ 771437 h 919581"/>
                  <a:gd name="connsiteX121" fmla="*/ 370362 w 920484"/>
                  <a:gd name="connsiteY121" fmla="*/ 756983 h 919581"/>
                  <a:gd name="connsiteX122" fmla="*/ 184277 w 920484"/>
                  <a:gd name="connsiteY122" fmla="*/ 756983 h 919581"/>
                  <a:gd name="connsiteX123" fmla="*/ 293579 w 920484"/>
                  <a:gd name="connsiteY123" fmla="*/ 647682 h 919581"/>
                  <a:gd name="connsiteX124" fmla="*/ 341455 w 920484"/>
                  <a:gd name="connsiteY124" fmla="*/ 706398 h 919581"/>
                  <a:gd name="connsiteX125" fmla="*/ 237573 w 920484"/>
                  <a:gd name="connsiteY125" fmla="*/ 810279 h 919581"/>
                  <a:gd name="connsiteX126" fmla="*/ 184277 w 920484"/>
                  <a:gd name="connsiteY126" fmla="*/ 756983 h 919581"/>
                  <a:gd name="connsiteX127" fmla="*/ 29809 w 920484"/>
                  <a:gd name="connsiteY127" fmla="*/ 327906 h 919581"/>
                  <a:gd name="connsiteX128" fmla="*/ 89428 w 920484"/>
                  <a:gd name="connsiteY128" fmla="*/ 268287 h 919581"/>
                  <a:gd name="connsiteX129" fmla="*/ 149048 w 920484"/>
                  <a:gd name="connsiteY129" fmla="*/ 327906 h 919581"/>
                  <a:gd name="connsiteX130" fmla="*/ 178858 w 920484"/>
                  <a:gd name="connsiteY130" fmla="*/ 327906 h 919581"/>
                  <a:gd name="connsiteX131" fmla="*/ 93945 w 920484"/>
                  <a:gd name="connsiteY131" fmla="*/ 239380 h 919581"/>
                  <a:gd name="connsiteX132" fmla="*/ 90332 w 920484"/>
                  <a:gd name="connsiteY132" fmla="*/ 209571 h 919581"/>
                  <a:gd name="connsiteX133" fmla="*/ 208667 w 920484"/>
                  <a:gd name="connsiteY133" fmla="*/ 91235 h 919581"/>
                  <a:gd name="connsiteX134" fmla="*/ 311646 w 920484"/>
                  <a:gd name="connsiteY134" fmla="*/ 151758 h 919581"/>
                  <a:gd name="connsiteX135" fmla="*/ 253833 w 920484"/>
                  <a:gd name="connsiteY135" fmla="*/ 241187 h 919581"/>
                  <a:gd name="connsiteX136" fmla="*/ 208667 w 920484"/>
                  <a:gd name="connsiteY136" fmla="*/ 298999 h 919581"/>
                  <a:gd name="connsiteX137" fmla="*/ 238477 w 920484"/>
                  <a:gd name="connsiteY137" fmla="*/ 298999 h 919581"/>
                  <a:gd name="connsiteX138" fmla="*/ 268287 w 920484"/>
                  <a:gd name="connsiteY138" fmla="*/ 269190 h 919581"/>
                  <a:gd name="connsiteX139" fmla="*/ 298096 w 920484"/>
                  <a:gd name="connsiteY139" fmla="*/ 298999 h 919581"/>
                  <a:gd name="connsiteX140" fmla="*/ 327906 w 920484"/>
                  <a:gd name="connsiteY140" fmla="*/ 298999 h 919581"/>
                  <a:gd name="connsiteX141" fmla="*/ 284546 w 920484"/>
                  <a:gd name="connsiteY141" fmla="*/ 242090 h 919581"/>
                  <a:gd name="connsiteX142" fmla="*/ 372169 w 920484"/>
                  <a:gd name="connsiteY142" fmla="*/ 165308 h 919581"/>
                  <a:gd name="connsiteX143" fmla="*/ 460694 w 920484"/>
                  <a:gd name="connsiteY143" fmla="*/ 253833 h 919581"/>
                  <a:gd name="connsiteX144" fmla="*/ 457080 w 920484"/>
                  <a:gd name="connsiteY144" fmla="*/ 276416 h 919581"/>
                  <a:gd name="connsiteX145" fmla="*/ 415528 w 920484"/>
                  <a:gd name="connsiteY145" fmla="*/ 342359 h 919581"/>
                  <a:gd name="connsiteX146" fmla="*/ 445337 w 920484"/>
                  <a:gd name="connsiteY146" fmla="*/ 342359 h 919581"/>
                  <a:gd name="connsiteX147" fmla="*/ 489600 w 920484"/>
                  <a:gd name="connsiteY147" fmla="*/ 298096 h 919581"/>
                  <a:gd name="connsiteX148" fmla="*/ 533863 w 920484"/>
                  <a:gd name="connsiteY148" fmla="*/ 342359 h 919581"/>
                  <a:gd name="connsiteX149" fmla="*/ 489600 w 920484"/>
                  <a:gd name="connsiteY149" fmla="*/ 386621 h 919581"/>
                  <a:gd name="connsiteX150" fmla="*/ 88525 w 920484"/>
                  <a:gd name="connsiteY150" fmla="*/ 386621 h 919581"/>
                  <a:gd name="connsiteX151" fmla="*/ 29809 w 920484"/>
                  <a:gd name="connsiteY151" fmla="*/ 327906 h 919581"/>
                  <a:gd name="connsiteX152" fmla="*/ 384815 w 920484"/>
                  <a:gd name="connsiteY152" fmla="*/ 416431 h 919581"/>
                  <a:gd name="connsiteX153" fmla="*/ 384815 w 920484"/>
                  <a:gd name="connsiteY153" fmla="*/ 460694 h 919581"/>
                  <a:gd name="connsiteX154" fmla="*/ 429078 w 920484"/>
                  <a:gd name="connsiteY154" fmla="*/ 504957 h 919581"/>
                  <a:gd name="connsiteX155" fmla="*/ 547413 w 920484"/>
                  <a:gd name="connsiteY155" fmla="*/ 504957 h 919581"/>
                  <a:gd name="connsiteX156" fmla="*/ 561866 w 920484"/>
                  <a:gd name="connsiteY156" fmla="*/ 519410 h 919581"/>
                  <a:gd name="connsiteX157" fmla="*/ 547413 w 920484"/>
                  <a:gd name="connsiteY157" fmla="*/ 533863 h 919581"/>
                  <a:gd name="connsiteX158" fmla="*/ 399268 w 920484"/>
                  <a:gd name="connsiteY158" fmla="*/ 533863 h 919581"/>
                  <a:gd name="connsiteX159" fmla="*/ 355005 w 920484"/>
                  <a:gd name="connsiteY159" fmla="*/ 578126 h 919581"/>
                  <a:gd name="connsiteX160" fmla="*/ 399268 w 920484"/>
                  <a:gd name="connsiteY160" fmla="*/ 622389 h 919581"/>
                  <a:gd name="connsiteX161" fmla="*/ 429078 w 920484"/>
                  <a:gd name="connsiteY161" fmla="*/ 622389 h 919581"/>
                  <a:gd name="connsiteX162" fmla="*/ 443531 w 920484"/>
                  <a:gd name="connsiteY162" fmla="*/ 636842 h 919581"/>
                  <a:gd name="connsiteX163" fmla="*/ 443531 w 920484"/>
                  <a:gd name="connsiteY163" fmla="*/ 710914 h 919581"/>
                  <a:gd name="connsiteX164" fmla="*/ 383912 w 920484"/>
                  <a:gd name="connsiteY164" fmla="*/ 710914 h 919581"/>
                  <a:gd name="connsiteX165" fmla="*/ 374878 w 920484"/>
                  <a:gd name="connsiteY165" fmla="*/ 711817 h 919581"/>
                  <a:gd name="connsiteX166" fmla="*/ 300806 w 920484"/>
                  <a:gd name="connsiteY166" fmla="*/ 614259 h 919581"/>
                  <a:gd name="connsiteX167" fmla="*/ 220410 w 920484"/>
                  <a:gd name="connsiteY167" fmla="*/ 458887 h 919581"/>
                  <a:gd name="connsiteX168" fmla="*/ 224927 w 920484"/>
                  <a:gd name="connsiteY168" fmla="*/ 414625 h 919581"/>
                  <a:gd name="connsiteX169" fmla="*/ 384815 w 920484"/>
                  <a:gd name="connsiteY169" fmla="*/ 414625 h 919581"/>
                  <a:gd name="connsiteX170" fmla="*/ 271900 w 920484"/>
                  <a:gd name="connsiteY170" fmla="*/ 627808 h 919581"/>
                  <a:gd name="connsiteX171" fmla="*/ 163501 w 920484"/>
                  <a:gd name="connsiteY171" fmla="*/ 736207 h 919581"/>
                  <a:gd name="connsiteX172" fmla="*/ 110205 w 920484"/>
                  <a:gd name="connsiteY172" fmla="*/ 682911 h 919581"/>
                  <a:gd name="connsiteX173" fmla="*/ 223121 w 920484"/>
                  <a:gd name="connsiteY173" fmla="*/ 569996 h 919581"/>
                  <a:gd name="connsiteX174" fmla="*/ 271900 w 920484"/>
                  <a:gd name="connsiteY174" fmla="*/ 627808 h 919581"/>
                  <a:gd name="connsiteX175" fmla="*/ 271900 w 920484"/>
                  <a:gd name="connsiteY175" fmla="*/ 627808 h 919581"/>
                  <a:gd name="connsiteX176" fmla="*/ 94849 w 920484"/>
                  <a:gd name="connsiteY176" fmla="*/ 710010 h 919581"/>
                  <a:gd name="connsiteX177" fmla="*/ 210474 w 920484"/>
                  <a:gd name="connsiteY177" fmla="*/ 825636 h 919581"/>
                  <a:gd name="connsiteX178" fmla="*/ 112012 w 920484"/>
                  <a:gd name="connsiteY178" fmla="*/ 863575 h 919581"/>
                  <a:gd name="connsiteX179" fmla="*/ 56909 w 920484"/>
                  <a:gd name="connsiteY179" fmla="*/ 808473 h 919581"/>
                  <a:gd name="connsiteX180" fmla="*/ 94849 w 920484"/>
                  <a:gd name="connsiteY180" fmla="*/ 710010 h 919581"/>
                  <a:gd name="connsiteX181" fmla="*/ 43359 w 920484"/>
                  <a:gd name="connsiteY181" fmla="*/ 889772 h 919581"/>
                  <a:gd name="connsiteX182" fmla="*/ 29809 w 920484"/>
                  <a:gd name="connsiteY182" fmla="*/ 879835 h 919581"/>
                  <a:gd name="connsiteX183" fmla="*/ 30713 w 920484"/>
                  <a:gd name="connsiteY183" fmla="*/ 876222 h 919581"/>
                  <a:gd name="connsiteX184" fmla="*/ 45166 w 920484"/>
                  <a:gd name="connsiteY184" fmla="*/ 837379 h 919581"/>
                  <a:gd name="connsiteX185" fmla="*/ 82202 w 920484"/>
                  <a:gd name="connsiteY185" fmla="*/ 874415 h 919581"/>
                  <a:gd name="connsiteX186" fmla="*/ 43359 w 920484"/>
                  <a:gd name="connsiteY186" fmla="*/ 889772 h 919581"/>
                  <a:gd name="connsiteX187" fmla="*/ 458887 w 920484"/>
                  <a:gd name="connsiteY187" fmla="*/ 890675 h 919581"/>
                  <a:gd name="connsiteX188" fmla="*/ 406495 w 920484"/>
                  <a:gd name="connsiteY188" fmla="*/ 860865 h 919581"/>
                  <a:gd name="connsiteX189" fmla="*/ 511280 w 920484"/>
                  <a:gd name="connsiteY189" fmla="*/ 860865 h 919581"/>
                  <a:gd name="connsiteX190" fmla="*/ 458887 w 920484"/>
                  <a:gd name="connsiteY190" fmla="*/ 890675 h 919581"/>
                  <a:gd name="connsiteX191" fmla="*/ 458887 w 920484"/>
                  <a:gd name="connsiteY191" fmla="*/ 890675 h 919581"/>
                  <a:gd name="connsiteX192" fmla="*/ 533863 w 920484"/>
                  <a:gd name="connsiteY192" fmla="*/ 831056 h 919581"/>
                  <a:gd name="connsiteX193" fmla="*/ 385718 w 920484"/>
                  <a:gd name="connsiteY193" fmla="*/ 831056 h 919581"/>
                  <a:gd name="connsiteX194" fmla="*/ 371265 w 920484"/>
                  <a:gd name="connsiteY194" fmla="*/ 816603 h 919581"/>
                  <a:gd name="connsiteX195" fmla="*/ 385718 w 920484"/>
                  <a:gd name="connsiteY195" fmla="*/ 802149 h 919581"/>
                  <a:gd name="connsiteX196" fmla="*/ 533863 w 920484"/>
                  <a:gd name="connsiteY196" fmla="*/ 802149 h 919581"/>
                  <a:gd name="connsiteX197" fmla="*/ 548316 w 920484"/>
                  <a:gd name="connsiteY197" fmla="*/ 816603 h 919581"/>
                  <a:gd name="connsiteX198" fmla="*/ 533863 w 920484"/>
                  <a:gd name="connsiteY198" fmla="*/ 831056 h 919581"/>
                  <a:gd name="connsiteX199" fmla="*/ 888868 w 920484"/>
                  <a:gd name="connsiteY199" fmla="*/ 668458 h 919581"/>
                  <a:gd name="connsiteX200" fmla="*/ 888868 w 920484"/>
                  <a:gd name="connsiteY200" fmla="*/ 668458 h 919581"/>
                  <a:gd name="connsiteX201" fmla="*/ 834669 w 920484"/>
                  <a:gd name="connsiteY201" fmla="*/ 704591 h 919581"/>
                  <a:gd name="connsiteX202" fmla="*/ 847315 w 920484"/>
                  <a:gd name="connsiteY202" fmla="*/ 767823 h 919581"/>
                  <a:gd name="connsiteX203" fmla="*/ 848219 w 920484"/>
                  <a:gd name="connsiteY203" fmla="*/ 768726 h 919581"/>
                  <a:gd name="connsiteX204" fmla="*/ 827442 w 920484"/>
                  <a:gd name="connsiteY204" fmla="*/ 789503 h 919581"/>
                  <a:gd name="connsiteX205" fmla="*/ 826539 w 920484"/>
                  <a:gd name="connsiteY205" fmla="*/ 788600 h 919581"/>
                  <a:gd name="connsiteX206" fmla="*/ 762403 w 920484"/>
                  <a:gd name="connsiteY206" fmla="*/ 775953 h 919581"/>
                  <a:gd name="connsiteX207" fmla="*/ 726270 w 920484"/>
                  <a:gd name="connsiteY207" fmla="*/ 829249 h 919581"/>
                  <a:gd name="connsiteX208" fmla="*/ 726270 w 920484"/>
                  <a:gd name="connsiteY208" fmla="*/ 830153 h 919581"/>
                  <a:gd name="connsiteX209" fmla="*/ 696461 w 920484"/>
                  <a:gd name="connsiteY209" fmla="*/ 830153 h 919581"/>
                  <a:gd name="connsiteX210" fmla="*/ 696461 w 920484"/>
                  <a:gd name="connsiteY210" fmla="*/ 831056 h 919581"/>
                  <a:gd name="connsiteX211" fmla="*/ 660328 w 920484"/>
                  <a:gd name="connsiteY211" fmla="*/ 776856 h 919581"/>
                  <a:gd name="connsiteX212" fmla="*/ 597095 w 920484"/>
                  <a:gd name="connsiteY212" fmla="*/ 789503 h 919581"/>
                  <a:gd name="connsiteX213" fmla="*/ 596192 w 920484"/>
                  <a:gd name="connsiteY213" fmla="*/ 790406 h 919581"/>
                  <a:gd name="connsiteX214" fmla="*/ 576319 w 920484"/>
                  <a:gd name="connsiteY214" fmla="*/ 770533 h 919581"/>
                  <a:gd name="connsiteX215" fmla="*/ 578126 w 920484"/>
                  <a:gd name="connsiteY215" fmla="*/ 757887 h 919581"/>
                  <a:gd name="connsiteX216" fmla="*/ 568189 w 920484"/>
                  <a:gd name="connsiteY216" fmla="*/ 729884 h 919581"/>
                  <a:gd name="connsiteX217" fmla="*/ 608838 w 920484"/>
                  <a:gd name="connsiteY217" fmla="*/ 666651 h 919581"/>
                  <a:gd name="connsiteX218" fmla="*/ 711817 w 920484"/>
                  <a:gd name="connsiteY218" fmla="*/ 757887 h 919581"/>
                  <a:gd name="connsiteX219" fmla="*/ 815699 w 920484"/>
                  <a:gd name="connsiteY219" fmla="*/ 654005 h 919581"/>
                  <a:gd name="connsiteX220" fmla="*/ 711817 w 920484"/>
                  <a:gd name="connsiteY220" fmla="*/ 550123 h 919581"/>
                  <a:gd name="connsiteX221" fmla="*/ 707301 w 920484"/>
                  <a:gd name="connsiteY221" fmla="*/ 550123 h 919581"/>
                  <a:gd name="connsiteX222" fmla="*/ 726270 w 920484"/>
                  <a:gd name="connsiteY222" fmla="*/ 476051 h 919581"/>
                  <a:gd name="connsiteX223" fmla="*/ 727174 w 920484"/>
                  <a:gd name="connsiteY223" fmla="*/ 476051 h 919581"/>
                  <a:gd name="connsiteX224" fmla="*/ 727174 w 920484"/>
                  <a:gd name="connsiteY224" fmla="*/ 476954 h 919581"/>
                  <a:gd name="connsiteX225" fmla="*/ 763307 w 920484"/>
                  <a:gd name="connsiteY225" fmla="*/ 531153 h 919581"/>
                  <a:gd name="connsiteX226" fmla="*/ 826539 w 920484"/>
                  <a:gd name="connsiteY226" fmla="*/ 518507 h 919581"/>
                  <a:gd name="connsiteX227" fmla="*/ 827442 w 920484"/>
                  <a:gd name="connsiteY227" fmla="*/ 517603 h 919581"/>
                  <a:gd name="connsiteX228" fmla="*/ 848219 w 920484"/>
                  <a:gd name="connsiteY228" fmla="*/ 538379 h 919581"/>
                  <a:gd name="connsiteX229" fmla="*/ 847315 w 920484"/>
                  <a:gd name="connsiteY229" fmla="*/ 539283 h 919581"/>
                  <a:gd name="connsiteX230" fmla="*/ 834669 w 920484"/>
                  <a:gd name="connsiteY230" fmla="*/ 603419 h 919581"/>
                  <a:gd name="connsiteX231" fmla="*/ 887965 w 920484"/>
                  <a:gd name="connsiteY231" fmla="*/ 639552 h 919581"/>
                  <a:gd name="connsiteX232" fmla="*/ 888868 w 920484"/>
                  <a:gd name="connsiteY232" fmla="*/ 639552 h 919581"/>
                  <a:gd name="connsiteX233" fmla="*/ 888868 w 920484"/>
                  <a:gd name="connsiteY233" fmla="*/ 668458 h 91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920484" h="919581">
                    <a:moveTo>
                      <a:pt x="861768" y="590772"/>
                    </a:moveTo>
                    <a:cubicBezTo>
                      <a:pt x="857252" y="579933"/>
                      <a:pt x="859962" y="568189"/>
                      <a:pt x="868092" y="559156"/>
                    </a:cubicBezTo>
                    <a:lnTo>
                      <a:pt x="889772" y="537476"/>
                    </a:lnTo>
                    <a:lnTo>
                      <a:pt x="826539" y="474244"/>
                    </a:lnTo>
                    <a:lnTo>
                      <a:pt x="804859" y="495924"/>
                    </a:lnTo>
                    <a:cubicBezTo>
                      <a:pt x="796730" y="504053"/>
                      <a:pt x="784083" y="506763"/>
                      <a:pt x="773243" y="501343"/>
                    </a:cubicBezTo>
                    <a:cubicBezTo>
                      <a:pt x="762403" y="496827"/>
                      <a:pt x="756080" y="486890"/>
                      <a:pt x="756080" y="475147"/>
                    </a:cubicBezTo>
                    <a:lnTo>
                      <a:pt x="756080" y="444434"/>
                    </a:lnTo>
                    <a:lnTo>
                      <a:pt x="725367" y="444434"/>
                    </a:lnTo>
                    <a:cubicBezTo>
                      <a:pt x="724464" y="420948"/>
                      <a:pt x="719947" y="397461"/>
                      <a:pt x="711817" y="375782"/>
                    </a:cubicBezTo>
                    <a:lnTo>
                      <a:pt x="883448" y="204150"/>
                    </a:lnTo>
                    <a:cubicBezTo>
                      <a:pt x="906031" y="181567"/>
                      <a:pt x="918678" y="151758"/>
                      <a:pt x="918678" y="119239"/>
                    </a:cubicBezTo>
                    <a:cubicBezTo>
                      <a:pt x="918678" y="53296"/>
                      <a:pt x="865382" y="0"/>
                      <a:pt x="799440" y="0"/>
                    </a:cubicBezTo>
                    <a:cubicBezTo>
                      <a:pt x="767823" y="0"/>
                      <a:pt x="737110" y="12647"/>
                      <a:pt x="714527" y="35230"/>
                    </a:cubicBezTo>
                    <a:lnTo>
                      <a:pt x="542896" y="206861"/>
                    </a:lnTo>
                    <a:cubicBezTo>
                      <a:pt x="520313" y="199634"/>
                      <a:pt x="496827" y="195117"/>
                      <a:pt x="473340" y="194214"/>
                    </a:cubicBezTo>
                    <a:cubicBezTo>
                      <a:pt x="452564" y="158081"/>
                      <a:pt x="414624" y="134595"/>
                      <a:pt x="370362" y="134595"/>
                    </a:cubicBezTo>
                    <a:cubicBezTo>
                      <a:pt x="359522" y="134595"/>
                      <a:pt x="347779" y="136401"/>
                      <a:pt x="337842" y="139112"/>
                    </a:cubicBezTo>
                    <a:cubicBezTo>
                      <a:pt x="312549" y="91235"/>
                      <a:pt x="262866" y="60523"/>
                      <a:pt x="207764" y="60523"/>
                    </a:cubicBezTo>
                    <a:cubicBezTo>
                      <a:pt x="126465" y="60523"/>
                      <a:pt x="59619" y="127368"/>
                      <a:pt x="59619" y="208667"/>
                    </a:cubicBezTo>
                    <a:cubicBezTo>
                      <a:pt x="59619" y="220411"/>
                      <a:pt x="61426" y="231250"/>
                      <a:pt x="63233" y="242090"/>
                    </a:cubicBezTo>
                    <a:cubicBezTo>
                      <a:pt x="27100" y="252930"/>
                      <a:pt x="0" y="287256"/>
                      <a:pt x="0" y="327002"/>
                    </a:cubicBezTo>
                    <a:cubicBezTo>
                      <a:pt x="0" y="375782"/>
                      <a:pt x="39746" y="415528"/>
                      <a:pt x="88525" y="415528"/>
                    </a:cubicBezTo>
                    <a:lnTo>
                      <a:pt x="196021" y="415528"/>
                    </a:lnTo>
                    <a:cubicBezTo>
                      <a:pt x="193310" y="429981"/>
                      <a:pt x="192407" y="445337"/>
                      <a:pt x="192407" y="459791"/>
                    </a:cubicBezTo>
                    <a:cubicBezTo>
                      <a:pt x="192407" y="492310"/>
                      <a:pt x="198731" y="518507"/>
                      <a:pt x="207764" y="541993"/>
                    </a:cubicBezTo>
                    <a:lnTo>
                      <a:pt x="75879" y="673878"/>
                    </a:lnTo>
                    <a:lnTo>
                      <a:pt x="2710" y="865382"/>
                    </a:lnTo>
                    <a:cubicBezTo>
                      <a:pt x="903" y="869898"/>
                      <a:pt x="0" y="874415"/>
                      <a:pt x="0" y="879835"/>
                    </a:cubicBezTo>
                    <a:cubicBezTo>
                      <a:pt x="0" y="901515"/>
                      <a:pt x="18066" y="919581"/>
                      <a:pt x="39746" y="919581"/>
                    </a:cubicBezTo>
                    <a:cubicBezTo>
                      <a:pt x="44262" y="919581"/>
                      <a:pt x="49683" y="918678"/>
                      <a:pt x="54199" y="916871"/>
                    </a:cubicBezTo>
                    <a:lnTo>
                      <a:pt x="245704" y="843702"/>
                    </a:lnTo>
                    <a:lnTo>
                      <a:pt x="342359" y="747047"/>
                    </a:lnTo>
                    <a:cubicBezTo>
                      <a:pt x="341455" y="750660"/>
                      <a:pt x="341455" y="753370"/>
                      <a:pt x="341455" y="756983"/>
                    </a:cubicBezTo>
                    <a:cubicBezTo>
                      <a:pt x="341455" y="768726"/>
                      <a:pt x="345972" y="778663"/>
                      <a:pt x="353198" y="786793"/>
                    </a:cubicBezTo>
                    <a:cubicBezTo>
                      <a:pt x="345972" y="794923"/>
                      <a:pt x="341455" y="804859"/>
                      <a:pt x="341455" y="816603"/>
                    </a:cubicBezTo>
                    <a:cubicBezTo>
                      <a:pt x="341455" y="837379"/>
                      <a:pt x="355908" y="854542"/>
                      <a:pt x="374878" y="859059"/>
                    </a:cubicBezTo>
                    <a:cubicBezTo>
                      <a:pt x="387525" y="895191"/>
                      <a:pt x="420948" y="919581"/>
                      <a:pt x="460694" y="919581"/>
                    </a:cubicBezTo>
                    <a:cubicBezTo>
                      <a:pt x="500440" y="919581"/>
                      <a:pt x="533863" y="895191"/>
                      <a:pt x="546510" y="859059"/>
                    </a:cubicBezTo>
                    <a:cubicBezTo>
                      <a:pt x="565479" y="853639"/>
                      <a:pt x="579933" y="836475"/>
                      <a:pt x="579933" y="816603"/>
                    </a:cubicBezTo>
                    <a:cubicBezTo>
                      <a:pt x="579933" y="815699"/>
                      <a:pt x="579933" y="814796"/>
                      <a:pt x="579933" y="812989"/>
                    </a:cubicBezTo>
                    <a:lnTo>
                      <a:pt x="597999" y="831056"/>
                    </a:lnTo>
                    <a:lnTo>
                      <a:pt x="619678" y="809376"/>
                    </a:lnTo>
                    <a:cubicBezTo>
                      <a:pt x="627808" y="801246"/>
                      <a:pt x="640455" y="798536"/>
                      <a:pt x="651295" y="803956"/>
                    </a:cubicBezTo>
                    <a:cubicBezTo>
                      <a:pt x="662135" y="808473"/>
                      <a:pt x="668458" y="818409"/>
                      <a:pt x="668458" y="830153"/>
                    </a:cubicBezTo>
                    <a:lnTo>
                      <a:pt x="668458" y="860865"/>
                    </a:lnTo>
                    <a:lnTo>
                      <a:pt x="756983" y="860865"/>
                    </a:lnTo>
                    <a:lnTo>
                      <a:pt x="756983" y="831056"/>
                    </a:lnTo>
                    <a:cubicBezTo>
                      <a:pt x="756983" y="819313"/>
                      <a:pt x="764210" y="809376"/>
                      <a:pt x="775050" y="804859"/>
                    </a:cubicBezTo>
                    <a:cubicBezTo>
                      <a:pt x="785890" y="800343"/>
                      <a:pt x="797633" y="803053"/>
                      <a:pt x="805763" y="811183"/>
                    </a:cubicBezTo>
                    <a:lnTo>
                      <a:pt x="827442" y="832863"/>
                    </a:lnTo>
                    <a:lnTo>
                      <a:pt x="890675" y="769630"/>
                    </a:lnTo>
                    <a:lnTo>
                      <a:pt x="868995" y="747950"/>
                    </a:lnTo>
                    <a:cubicBezTo>
                      <a:pt x="860865" y="739821"/>
                      <a:pt x="858155" y="727174"/>
                      <a:pt x="863575" y="716334"/>
                    </a:cubicBezTo>
                    <a:cubicBezTo>
                      <a:pt x="868092" y="705494"/>
                      <a:pt x="878029" y="699171"/>
                      <a:pt x="889772" y="699171"/>
                    </a:cubicBezTo>
                    <a:lnTo>
                      <a:pt x="920484" y="699171"/>
                    </a:lnTo>
                    <a:lnTo>
                      <a:pt x="920484" y="610645"/>
                    </a:lnTo>
                    <a:lnTo>
                      <a:pt x="889772" y="610645"/>
                    </a:lnTo>
                    <a:cubicBezTo>
                      <a:pt x="877125" y="608839"/>
                      <a:pt x="866285" y="602516"/>
                      <a:pt x="861768" y="590772"/>
                    </a:cubicBezTo>
                    <a:lnTo>
                      <a:pt x="861768" y="590772"/>
                    </a:lnTo>
                    <a:close/>
                    <a:moveTo>
                      <a:pt x="639552" y="635035"/>
                    </a:moveTo>
                    <a:cubicBezTo>
                      <a:pt x="655811" y="619678"/>
                      <a:pt x="672071" y="603419"/>
                      <a:pt x="685621" y="584449"/>
                    </a:cubicBezTo>
                    <a:cubicBezTo>
                      <a:pt x="693751" y="581739"/>
                      <a:pt x="701881" y="579933"/>
                      <a:pt x="710914" y="579933"/>
                    </a:cubicBezTo>
                    <a:cubicBezTo>
                      <a:pt x="751564" y="579933"/>
                      <a:pt x="784986" y="613356"/>
                      <a:pt x="784986" y="654005"/>
                    </a:cubicBezTo>
                    <a:cubicBezTo>
                      <a:pt x="784986" y="694654"/>
                      <a:pt x="751564" y="728077"/>
                      <a:pt x="710914" y="728077"/>
                    </a:cubicBezTo>
                    <a:cubicBezTo>
                      <a:pt x="670265" y="728077"/>
                      <a:pt x="636842" y="694654"/>
                      <a:pt x="636842" y="654005"/>
                    </a:cubicBezTo>
                    <a:cubicBezTo>
                      <a:pt x="636842" y="646778"/>
                      <a:pt x="637745" y="640455"/>
                      <a:pt x="639552" y="635035"/>
                    </a:cubicBezTo>
                    <a:lnTo>
                      <a:pt x="639552" y="635035"/>
                    </a:lnTo>
                    <a:close/>
                    <a:moveTo>
                      <a:pt x="657618" y="283643"/>
                    </a:moveTo>
                    <a:lnTo>
                      <a:pt x="726270" y="214990"/>
                    </a:lnTo>
                    <a:lnTo>
                      <a:pt x="779566" y="268287"/>
                    </a:lnTo>
                    <a:lnTo>
                      <a:pt x="700074" y="347779"/>
                    </a:lnTo>
                    <a:cubicBezTo>
                      <a:pt x="689234" y="324293"/>
                      <a:pt x="674781" y="302613"/>
                      <a:pt x="657618" y="283643"/>
                    </a:cubicBezTo>
                    <a:close/>
                    <a:moveTo>
                      <a:pt x="672975" y="120142"/>
                    </a:moveTo>
                    <a:lnTo>
                      <a:pt x="696461" y="96656"/>
                    </a:lnTo>
                    <a:lnTo>
                      <a:pt x="823829" y="224024"/>
                    </a:lnTo>
                    <a:lnTo>
                      <a:pt x="800343" y="247510"/>
                    </a:lnTo>
                    <a:lnTo>
                      <a:pt x="672975" y="120142"/>
                    </a:lnTo>
                    <a:close/>
                    <a:moveTo>
                      <a:pt x="799440" y="30713"/>
                    </a:moveTo>
                    <a:cubicBezTo>
                      <a:pt x="849122" y="30713"/>
                      <a:pt x="889772" y="71363"/>
                      <a:pt x="889772" y="121045"/>
                    </a:cubicBezTo>
                    <a:cubicBezTo>
                      <a:pt x="889772" y="145435"/>
                      <a:pt x="880738" y="168018"/>
                      <a:pt x="863575" y="184278"/>
                    </a:cubicBezTo>
                    <a:lnTo>
                      <a:pt x="845509" y="202344"/>
                    </a:lnTo>
                    <a:lnTo>
                      <a:pt x="718141" y="74976"/>
                    </a:lnTo>
                    <a:lnTo>
                      <a:pt x="736207" y="56909"/>
                    </a:lnTo>
                    <a:cubicBezTo>
                      <a:pt x="752467" y="40649"/>
                      <a:pt x="775050" y="30713"/>
                      <a:pt x="799440" y="30713"/>
                    </a:cubicBezTo>
                    <a:lnTo>
                      <a:pt x="799440" y="30713"/>
                    </a:lnTo>
                    <a:close/>
                    <a:moveTo>
                      <a:pt x="652198" y="140918"/>
                    </a:moveTo>
                    <a:lnTo>
                      <a:pt x="705494" y="194214"/>
                    </a:lnTo>
                    <a:lnTo>
                      <a:pt x="636842" y="262866"/>
                    </a:lnTo>
                    <a:cubicBezTo>
                      <a:pt x="617872" y="245704"/>
                      <a:pt x="596192" y="231250"/>
                      <a:pt x="572706" y="220411"/>
                    </a:cubicBezTo>
                    <a:lnTo>
                      <a:pt x="652198" y="140918"/>
                    </a:lnTo>
                    <a:close/>
                    <a:moveTo>
                      <a:pt x="696461" y="460694"/>
                    </a:moveTo>
                    <a:cubicBezTo>
                      <a:pt x="696461" y="537476"/>
                      <a:pt x="657618" y="575416"/>
                      <a:pt x="616065" y="616065"/>
                    </a:cubicBezTo>
                    <a:cubicBezTo>
                      <a:pt x="588062" y="644068"/>
                      <a:pt x="558253" y="672071"/>
                      <a:pt x="541993" y="713624"/>
                    </a:cubicBezTo>
                    <a:cubicBezTo>
                      <a:pt x="539283" y="712721"/>
                      <a:pt x="536573" y="712721"/>
                      <a:pt x="532960" y="712721"/>
                    </a:cubicBezTo>
                    <a:lnTo>
                      <a:pt x="473340" y="712721"/>
                    </a:lnTo>
                    <a:lnTo>
                      <a:pt x="473340" y="638648"/>
                    </a:lnTo>
                    <a:cubicBezTo>
                      <a:pt x="473340" y="614259"/>
                      <a:pt x="453467" y="594385"/>
                      <a:pt x="429078" y="594385"/>
                    </a:cubicBezTo>
                    <a:lnTo>
                      <a:pt x="399268" y="594385"/>
                    </a:lnTo>
                    <a:cubicBezTo>
                      <a:pt x="391138" y="594385"/>
                      <a:pt x="384815" y="588062"/>
                      <a:pt x="384815" y="579933"/>
                    </a:cubicBezTo>
                    <a:cubicBezTo>
                      <a:pt x="384815" y="571802"/>
                      <a:pt x="391138" y="565479"/>
                      <a:pt x="399268" y="565479"/>
                    </a:cubicBezTo>
                    <a:lnTo>
                      <a:pt x="547413" y="565479"/>
                    </a:lnTo>
                    <a:cubicBezTo>
                      <a:pt x="571802" y="565479"/>
                      <a:pt x="591676" y="545606"/>
                      <a:pt x="591676" y="521217"/>
                    </a:cubicBezTo>
                    <a:cubicBezTo>
                      <a:pt x="591676" y="496827"/>
                      <a:pt x="571802" y="476954"/>
                      <a:pt x="547413" y="476954"/>
                    </a:cubicBezTo>
                    <a:lnTo>
                      <a:pt x="429078" y="476954"/>
                    </a:lnTo>
                    <a:cubicBezTo>
                      <a:pt x="420948" y="476954"/>
                      <a:pt x="414624" y="470630"/>
                      <a:pt x="414624" y="462501"/>
                    </a:cubicBezTo>
                    <a:lnTo>
                      <a:pt x="414624" y="418238"/>
                    </a:lnTo>
                    <a:lnTo>
                      <a:pt x="488697" y="418238"/>
                    </a:lnTo>
                    <a:cubicBezTo>
                      <a:pt x="529346" y="418238"/>
                      <a:pt x="562769" y="384815"/>
                      <a:pt x="562769" y="344165"/>
                    </a:cubicBezTo>
                    <a:cubicBezTo>
                      <a:pt x="562769" y="303516"/>
                      <a:pt x="529346" y="270093"/>
                      <a:pt x="488697" y="270093"/>
                    </a:cubicBezTo>
                    <a:cubicBezTo>
                      <a:pt x="488697" y="270093"/>
                      <a:pt x="487794" y="270093"/>
                      <a:pt x="487794" y="270093"/>
                    </a:cubicBezTo>
                    <a:cubicBezTo>
                      <a:pt x="488697" y="265577"/>
                      <a:pt x="488697" y="260156"/>
                      <a:pt x="488697" y="254737"/>
                    </a:cubicBezTo>
                    <a:cubicBezTo>
                      <a:pt x="488697" y="244800"/>
                      <a:pt x="487794" y="235767"/>
                      <a:pt x="485084" y="226733"/>
                    </a:cubicBezTo>
                    <a:cubicBezTo>
                      <a:pt x="603419" y="238477"/>
                      <a:pt x="696461" y="339649"/>
                      <a:pt x="696461" y="460694"/>
                    </a:cubicBezTo>
                    <a:lnTo>
                      <a:pt x="696461" y="460694"/>
                    </a:lnTo>
                    <a:close/>
                    <a:moveTo>
                      <a:pt x="370362" y="756983"/>
                    </a:moveTo>
                    <a:cubicBezTo>
                      <a:pt x="370362" y="748854"/>
                      <a:pt x="376685" y="742530"/>
                      <a:pt x="384815" y="742530"/>
                    </a:cubicBezTo>
                    <a:lnTo>
                      <a:pt x="532960" y="742530"/>
                    </a:lnTo>
                    <a:cubicBezTo>
                      <a:pt x="541089" y="742530"/>
                      <a:pt x="547413" y="748854"/>
                      <a:pt x="547413" y="756983"/>
                    </a:cubicBezTo>
                    <a:cubicBezTo>
                      <a:pt x="547413" y="765113"/>
                      <a:pt x="541089" y="771437"/>
                      <a:pt x="532960" y="771437"/>
                    </a:cubicBezTo>
                    <a:lnTo>
                      <a:pt x="384815" y="771437"/>
                    </a:lnTo>
                    <a:cubicBezTo>
                      <a:pt x="376685" y="772340"/>
                      <a:pt x="370362" y="766017"/>
                      <a:pt x="370362" y="756983"/>
                    </a:cubicBezTo>
                    <a:close/>
                    <a:moveTo>
                      <a:pt x="184277" y="756983"/>
                    </a:moveTo>
                    <a:lnTo>
                      <a:pt x="293579" y="647682"/>
                    </a:lnTo>
                    <a:cubicBezTo>
                      <a:pt x="311646" y="665748"/>
                      <a:pt x="328809" y="683814"/>
                      <a:pt x="341455" y="706398"/>
                    </a:cubicBezTo>
                    <a:lnTo>
                      <a:pt x="237573" y="810279"/>
                    </a:lnTo>
                    <a:lnTo>
                      <a:pt x="184277" y="756983"/>
                    </a:lnTo>
                    <a:close/>
                    <a:moveTo>
                      <a:pt x="29809" y="327906"/>
                    </a:moveTo>
                    <a:cubicBezTo>
                      <a:pt x="29809" y="295386"/>
                      <a:pt x="56006" y="268287"/>
                      <a:pt x="89428" y="268287"/>
                    </a:cubicBezTo>
                    <a:cubicBezTo>
                      <a:pt x="121948" y="268287"/>
                      <a:pt x="149048" y="294483"/>
                      <a:pt x="149048" y="327906"/>
                    </a:cubicBezTo>
                    <a:lnTo>
                      <a:pt x="178858" y="327906"/>
                    </a:lnTo>
                    <a:cubicBezTo>
                      <a:pt x="178858" y="280030"/>
                      <a:pt x="140918" y="241187"/>
                      <a:pt x="93945" y="239380"/>
                    </a:cubicBezTo>
                    <a:cubicBezTo>
                      <a:pt x="91235" y="229444"/>
                      <a:pt x="90332" y="219507"/>
                      <a:pt x="90332" y="209571"/>
                    </a:cubicBezTo>
                    <a:cubicBezTo>
                      <a:pt x="90332" y="144531"/>
                      <a:pt x="143628" y="91235"/>
                      <a:pt x="208667" y="91235"/>
                    </a:cubicBezTo>
                    <a:cubicBezTo>
                      <a:pt x="252026" y="91235"/>
                      <a:pt x="290870" y="114722"/>
                      <a:pt x="311646" y="151758"/>
                    </a:cubicBezTo>
                    <a:cubicBezTo>
                      <a:pt x="280030" y="170728"/>
                      <a:pt x="257447" y="203247"/>
                      <a:pt x="253833" y="241187"/>
                    </a:cubicBezTo>
                    <a:cubicBezTo>
                      <a:pt x="227637" y="247510"/>
                      <a:pt x="208667" y="270996"/>
                      <a:pt x="208667" y="298999"/>
                    </a:cubicBezTo>
                    <a:lnTo>
                      <a:pt x="238477" y="298999"/>
                    </a:lnTo>
                    <a:cubicBezTo>
                      <a:pt x="238477" y="282740"/>
                      <a:pt x="252026" y="269190"/>
                      <a:pt x="268287" y="269190"/>
                    </a:cubicBezTo>
                    <a:cubicBezTo>
                      <a:pt x="284546" y="269190"/>
                      <a:pt x="298096" y="282740"/>
                      <a:pt x="298096" y="298999"/>
                    </a:cubicBezTo>
                    <a:lnTo>
                      <a:pt x="327906" y="298999"/>
                    </a:lnTo>
                    <a:cubicBezTo>
                      <a:pt x="327906" y="271900"/>
                      <a:pt x="309839" y="249317"/>
                      <a:pt x="284546" y="242090"/>
                    </a:cubicBezTo>
                    <a:cubicBezTo>
                      <a:pt x="290870" y="198731"/>
                      <a:pt x="327906" y="165308"/>
                      <a:pt x="372169" y="165308"/>
                    </a:cubicBezTo>
                    <a:cubicBezTo>
                      <a:pt x="420948" y="165308"/>
                      <a:pt x="460694" y="205054"/>
                      <a:pt x="460694" y="253833"/>
                    </a:cubicBezTo>
                    <a:cubicBezTo>
                      <a:pt x="460694" y="261963"/>
                      <a:pt x="459790" y="269190"/>
                      <a:pt x="457080" y="276416"/>
                    </a:cubicBezTo>
                    <a:cubicBezTo>
                      <a:pt x="432691" y="288160"/>
                      <a:pt x="415528" y="313453"/>
                      <a:pt x="415528" y="342359"/>
                    </a:cubicBezTo>
                    <a:lnTo>
                      <a:pt x="445337" y="342359"/>
                    </a:lnTo>
                    <a:cubicBezTo>
                      <a:pt x="445337" y="317969"/>
                      <a:pt x="465211" y="298096"/>
                      <a:pt x="489600" y="298096"/>
                    </a:cubicBezTo>
                    <a:cubicBezTo>
                      <a:pt x="513990" y="298096"/>
                      <a:pt x="533863" y="317969"/>
                      <a:pt x="533863" y="342359"/>
                    </a:cubicBezTo>
                    <a:cubicBezTo>
                      <a:pt x="533863" y="366748"/>
                      <a:pt x="513990" y="386621"/>
                      <a:pt x="489600" y="386621"/>
                    </a:cubicBezTo>
                    <a:lnTo>
                      <a:pt x="88525" y="386621"/>
                    </a:lnTo>
                    <a:cubicBezTo>
                      <a:pt x="56006" y="386621"/>
                      <a:pt x="29809" y="360425"/>
                      <a:pt x="29809" y="327906"/>
                    </a:cubicBezTo>
                    <a:close/>
                    <a:moveTo>
                      <a:pt x="384815" y="416431"/>
                    </a:moveTo>
                    <a:lnTo>
                      <a:pt x="384815" y="460694"/>
                    </a:lnTo>
                    <a:cubicBezTo>
                      <a:pt x="384815" y="485084"/>
                      <a:pt x="404688" y="504957"/>
                      <a:pt x="429078" y="504957"/>
                    </a:cubicBezTo>
                    <a:lnTo>
                      <a:pt x="547413" y="504957"/>
                    </a:lnTo>
                    <a:cubicBezTo>
                      <a:pt x="555543" y="504957"/>
                      <a:pt x="561866" y="511280"/>
                      <a:pt x="561866" y="519410"/>
                    </a:cubicBezTo>
                    <a:cubicBezTo>
                      <a:pt x="561866" y="527540"/>
                      <a:pt x="555543" y="533863"/>
                      <a:pt x="547413" y="533863"/>
                    </a:cubicBezTo>
                    <a:lnTo>
                      <a:pt x="399268" y="533863"/>
                    </a:lnTo>
                    <a:cubicBezTo>
                      <a:pt x="374878" y="533863"/>
                      <a:pt x="355005" y="553736"/>
                      <a:pt x="355005" y="578126"/>
                    </a:cubicBezTo>
                    <a:cubicBezTo>
                      <a:pt x="355005" y="602516"/>
                      <a:pt x="374878" y="622389"/>
                      <a:pt x="399268" y="622389"/>
                    </a:cubicBezTo>
                    <a:lnTo>
                      <a:pt x="429078" y="622389"/>
                    </a:lnTo>
                    <a:cubicBezTo>
                      <a:pt x="437207" y="622389"/>
                      <a:pt x="443531" y="628712"/>
                      <a:pt x="443531" y="636842"/>
                    </a:cubicBezTo>
                    <a:lnTo>
                      <a:pt x="443531" y="710914"/>
                    </a:lnTo>
                    <a:lnTo>
                      <a:pt x="383912" y="710914"/>
                    </a:lnTo>
                    <a:cubicBezTo>
                      <a:pt x="381202" y="710914"/>
                      <a:pt x="377588" y="710914"/>
                      <a:pt x="374878" y="711817"/>
                    </a:cubicBezTo>
                    <a:cubicBezTo>
                      <a:pt x="357715" y="670265"/>
                      <a:pt x="328809" y="641358"/>
                      <a:pt x="300806" y="614259"/>
                    </a:cubicBezTo>
                    <a:cubicBezTo>
                      <a:pt x="259253" y="574512"/>
                      <a:pt x="220410" y="536573"/>
                      <a:pt x="220410" y="458887"/>
                    </a:cubicBezTo>
                    <a:cubicBezTo>
                      <a:pt x="220410" y="443531"/>
                      <a:pt x="222217" y="429078"/>
                      <a:pt x="224927" y="414625"/>
                    </a:cubicBezTo>
                    <a:lnTo>
                      <a:pt x="384815" y="414625"/>
                    </a:lnTo>
                    <a:close/>
                    <a:moveTo>
                      <a:pt x="271900" y="627808"/>
                    </a:moveTo>
                    <a:lnTo>
                      <a:pt x="163501" y="736207"/>
                    </a:lnTo>
                    <a:lnTo>
                      <a:pt x="110205" y="682911"/>
                    </a:lnTo>
                    <a:lnTo>
                      <a:pt x="223121" y="569996"/>
                    </a:lnTo>
                    <a:cubicBezTo>
                      <a:pt x="236670" y="591676"/>
                      <a:pt x="253833" y="610645"/>
                      <a:pt x="271900" y="627808"/>
                    </a:cubicBezTo>
                    <a:lnTo>
                      <a:pt x="271900" y="627808"/>
                    </a:lnTo>
                    <a:close/>
                    <a:moveTo>
                      <a:pt x="94849" y="710010"/>
                    </a:moveTo>
                    <a:lnTo>
                      <a:pt x="210474" y="825636"/>
                    </a:lnTo>
                    <a:lnTo>
                      <a:pt x="112012" y="863575"/>
                    </a:lnTo>
                    <a:lnTo>
                      <a:pt x="56909" y="808473"/>
                    </a:lnTo>
                    <a:lnTo>
                      <a:pt x="94849" y="710010"/>
                    </a:lnTo>
                    <a:close/>
                    <a:moveTo>
                      <a:pt x="43359" y="889772"/>
                    </a:moveTo>
                    <a:cubicBezTo>
                      <a:pt x="37036" y="892482"/>
                      <a:pt x="29809" y="887062"/>
                      <a:pt x="29809" y="879835"/>
                    </a:cubicBezTo>
                    <a:cubicBezTo>
                      <a:pt x="29809" y="878932"/>
                      <a:pt x="29809" y="877125"/>
                      <a:pt x="30713" y="876222"/>
                    </a:cubicBezTo>
                    <a:lnTo>
                      <a:pt x="45166" y="837379"/>
                    </a:lnTo>
                    <a:lnTo>
                      <a:pt x="82202" y="874415"/>
                    </a:lnTo>
                    <a:lnTo>
                      <a:pt x="43359" y="889772"/>
                    </a:lnTo>
                    <a:close/>
                    <a:moveTo>
                      <a:pt x="458887" y="890675"/>
                    </a:moveTo>
                    <a:cubicBezTo>
                      <a:pt x="437207" y="890675"/>
                      <a:pt x="417335" y="878932"/>
                      <a:pt x="406495" y="860865"/>
                    </a:cubicBezTo>
                    <a:lnTo>
                      <a:pt x="511280" y="860865"/>
                    </a:lnTo>
                    <a:cubicBezTo>
                      <a:pt x="500440" y="878932"/>
                      <a:pt x="481470" y="890675"/>
                      <a:pt x="458887" y="890675"/>
                    </a:cubicBezTo>
                    <a:lnTo>
                      <a:pt x="458887" y="890675"/>
                    </a:lnTo>
                    <a:close/>
                    <a:moveTo>
                      <a:pt x="533863" y="831056"/>
                    </a:moveTo>
                    <a:lnTo>
                      <a:pt x="385718" y="831056"/>
                    </a:lnTo>
                    <a:cubicBezTo>
                      <a:pt x="377588" y="831056"/>
                      <a:pt x="371265" y="824732"/>
                      <a:pt x="371265" y="816603"/>
                    </a:cubicBezTo>
                    <a:cubicBezTo>
                      <a:pt x="371265" y="808473"/>
                      <a:pt x="377588" y="802149"/>
                      <a:pt x="385718" y="802149"/>
                    </a:cubicBezTo>
                    <a:lnTo>
                      <a:pt x="533863" y="802149"/>
                    </a:lnTo>
                    <a:cubicBezTo>
                      <a:pt x="541993" y="802149"/>
                      <a:pt x="548316" y="808473"/>
                      <a:pt x="548316" y="816603"/>
                    </a:cubicBezTo>
                    <a:cubicBezTo>
                      <a:pt x="548316" y="824732"/>
                      <a:pt x="541993" y="831056"/>
                      <a:pt x="533863" y="831056"/>
                    </a:cubicBezTo>
                    <a:close/>
                    <a:moveTo>
                      <a:pt x="888868" y="668458"/>
                    </a:moveTo>
                    <a:lnTo>
                      <a:pt x="888868" y="668458"/>
                    </a:lnTo>
                    <a:cubicBezTo>
                      <a:pt x="864479" y="668458"/>
                      <a:pt x="843702" y="682911"/>
                      <a:pt x="834669" y="704591"/>
                    </a:cubicBezTo>
                    <a:cubicBezTo>
                      <a:pt x="825636" y="726271"/>
                      <a:pt x="830152" y="751564"/>
                      <a:pt x="847315" y="767823"/>
                    </a:cubicBezTo>
                    <a:lnTo>
                      <a:pt x="848219" y="768726"/>
                    </a:lnTo>
                    <a:lnTo>
                      <a:pt x="827442" y="789503"/>
                    </a:lnTo>
                    <a:lnTo>
                      <a:pt x="826539" y="788600"/>
                    </a:lnTo>
                    <a:cubicBezTo>
                      <a:pt x="809376" y="771437"/>
                      <a:pt x="784986" y="766920"/>
                      <a:pt x="762403" y="775953"/>
                    </a:cubicBezTo>
                    <a:cubicBezTo>
                      <a:pt x="740724" y="784987"/>
                      <a:pt x="726270" y="805763"/>
                      <a:pt x="726270" y="829249"/>
                    </a:cubicBezTo>
                    <a:lnTo>
                      <a:pt x="726270" y="830153"/>
                    </a:lnTo>
                    <a:lnTo>
                      <a:pt x="696461" y="830153"/>
                    </a:lnTo>
                    <a:lnTo>
                      <a:pt x="696461" y="831056"/>
                    </a:lnTo>
                    <a:cubicBezTo>
                      <a:pt x="696461" y="807570"/>
                      <a:pt x="682008" y="786793"/>
                      <a:pt x="660328" y="776856"/>
                    </a:cubicBezTo>
                    <a:cubicBezTo>
                      <a:pt x="638648" y="767823"/>
                      <a:pt x="613355" y="772340"/>
                      <a:pt x="597095" y="789503"/>
                    </a:cubicBezTo>
                    <a:lnTo>
                      <a:pt x="596192" y="790406"/>
                    </a:lnTo>
                    <a:lnTo>
                      <a:pt x="576319" y="770533"/>
                    </a:lnTo>
                    <a:cubicBezTo>
                      <a:pt x="577222" y="766920"/>
                      <a:pt x="578126" y="762404"/>
                      <a:pt x="578126" y="757887"/>
                    </a:cubicBezTo>
                    <a:cubicBezTo>
                      <a:pt x="578126" y="747047"/>
                      <a:pt x="574512" y="738014"/>
                      <a:pt x="568189" y="729884"/>
                    </a:cubicBezTo>
                    <a:cubicBezTo>
                      <a:pt x="577222" y="704591"/>
                      <a:pt x="591676" y="684718"/>
                      <a:pt x="608838" y="666651"/>
                    </a:cubicBezTo>
                    <a:cubicBezTo>
                      <a:pt x="615162" y="718141"/>
                      <a:pt x="658521" y="757887"/>
                      <a:pt x="711817" y="757887"/>
                    </a:cubicBezTo>
                    <a:cubicBezTo>
                      <a:pt x="768726" y="757887"/>
                      <a:pt x="815699" y="710914"/>
                      <a:pt x="815699" y="654005"/>
                    </a:cubicBezTo>
                    <a:cubicBezTo>
                      <a:pt x="815699" y="597095"/>
                      <a:pt x="768726" y="550123"/>
                      <a:pt x="711817" y="550123"/>
                    </a:cubicBezTo>
                    <a:cubicBezTo>
                      <a:pt x="710010" y="550123"/>
                      <a:pt x="709107" y="550123"/>
                      <a:pt x="707301" y="550123"/>
                    </a:cubicBezTo>
                    <a:cubicBezTo>
                      <a:pt x="717237" y="529346"/>
                      <a:pt x="724464" y="504957"/>
                      <a:pt x="726270" y="476051"/>
                    </a:cubicBezTo>
                    <a:lnTo>
                      <a:pt x="727174" y="476051"/>
                    </a:lnTo>
                    <a:lnTo>
                      <a:pt x="727174" y="476954"/>
                    </a:lnTo>
                    <a:cubicBezTo>
                      <a:pt x="727174" y="500440"/>
                      <a:pt x="741627" y="521217"/>
                      <a:pt x="763307" y="531153"/>
                    </a:cubicBezTo>
                    <a:cubicBezTo>
                      <a:pt x="784986" y="540186"/>
                      <a:pt x="810279" y="535670"/>
                      <a:pt x="826539" y="518507"/>
                    </a:cubicBezTo>
                    <a:lnTo>
                      <a:pt x="827442" y="517603"/>
                    </a:lnTo>
                    <a:lnTo>
                      <a:pt x="848219" y="538379"/>
                    </a:lnTo>
                    <a:lnTo>
                      <a:pt x="847315" y="539283"/>
                    </a:lnTo>
                    <a:cubicBezTo>
                      <a:pt x="831056" y="555543"/>
                      <a:pt x="825636" y="580836"/>
                      <a:pt x="834669" y="603419"/>
                    </a:cubicBezTo>
                    <a:cubicBezTo>
                      <a:pt x="843702" y="625099"/>
                      <a:pt x="864479" y="639552"/>
                      <a:pt x="887965" y="639552"/>
                    </a:cubicBezTo>
                    <a:lnTo>
                      <a:pt x="888868" y="639552"/>
                    </a:lnTo>
                    <a:lnTo>
                      <a:pt x="888868" y="668458"/>
                    </a:ln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pic>
        <p:nvPicPr>
          <p:cNvPr id="10" name="Picture 9">
            <a:extLst>
              <a:ext uri="{FF2B5EF4-FFF2-40B4-BE49-F238E27FC236}">
                <a16:creationId xmlns:a16="http://schemas.microsoft.com/office/drawing/2014/main" id="{C31E19B7-C8DC-A651-A568-405041C3E609}"/>
              </a:ext>
            </a:extLst>
          </p:cNvPr>
          <p:cNvPicPr>
            <a:picLocks noChangeAspect="1"/>
          </p:cNvPicPr>
          <p:nvPr/>
        </p:nvPicPr>
        <p:blipFill rotWithShape="1">
          <a:blip r:embed="rId3"/>
          <a:srcRect l="47007" t="1159" r="34783" b="1159"/>
          <a:stretch/>
        </p:blipFill>
        <p:spPr>
          <a:xfrm flipH="1">
            <a:off x="-36178" y="-1"/>
            <a:ext cx="3069690" cy="10691813"/>
          </a:xfrm>
          <a:prstGeom prst="rect">
            <a:avLst/>
          </a:prstGeom>
        </p:spPr>
      </p:pic>
      <p:sp>
        <p:nvSpPr>
          <p:cNvPr id="13" name="Title 1">
            <a:extLst>
              <a:ext uri="{FF2B5EF4-FFF2-40B4-BE49-F238E27FC236}">
                <a16:creationId xmlns:a16="http://schemas.microsoft.com/office/drawing/2014/main" id="{07ABF226-4B52-0341-29C3-DC560C4AB33C}"/>
              </a:ext>
            </a:extLst>
          </p:cNvPr>
          <p:cNvSpPr txBox="1">
            <a:spLocks/>
          </p:cNvSpPr>
          <p:nvPr/>
        </p:nvSpPr>
        <p:spPr>
          <a:xfrm>
            <a:off x="2768444" y="692635"/>
            <a:ext cx="4481864" cy="508170"/>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50850"/>
            <a:r>
              <a:rPr lang="en-GB" sz="2400" b="0" dirty="0"/>
              <a:t>Best practices and experience</a:t>
            </a:r>
            <a:endParaRPr lang="en-GB" sz="2400" dirty="0"/>
          </a:p>
        </p:txBody>
      </p:sp>
      <p:sp>
        <p:nvSpPr>
          <p:cNvPr id="14" name="Title 1">
            <a:extLst>
              <a:ext uri="{FF2B5EF4-FFF2-40B4-BE49-F238E27FC236}">
                <a16:creationId xmlns:a16="http://schemas.microsoft.com/office/drawing/2014/main" id="{F838E057-2546-09B1-2495-FD306BFC8119}"/>
              </a:ext>
            </a:extLst>
          </p:cNvPr>
          <p:cNvSpPr txBox="1">
            <a:spLocks/>
          </p:cNvSpPr>
          <p:nvPr/>
        </p:nvSpPr>
        <p:spPr>
          <a:xfrm>
            <a:off x="2755943" y="1235978"/>
            <a:ext cx="4066161" cy="508170"/>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50850"/>
            <a:r>
              <a:rPr lang="en-GB" sz="2400" b="0" dirty="0"/>
              <a:t>from</a:t>
            </a:r>
            <a:r>
              <a:rPr lang="en-GB" sz="2400" dirty="0"/>
              <a:t> faculty management </a:t>
            </a:r>
          </a:p>
        </p:txBody>
      </p:sp>
      <p:grpSp>
        <p:nvGrpSpPr>
          <p:cNvPr id="15" name="Graphic 24">
            <a:extLst>
              <a:ext uri="{FF2B5EF4-FFF2-40B4-BE49-F238E27FC236}">
                <a16:creationId xmlns:a16="http://schemas.microsoft.com/office/drawing/2014/main" id="{E48F5C38-E088-F37D-D57D-B69BCDAFB9B0}"/>
              </a:ext>
            </a:extLst>
          </p:cNvPr>
          <p:cNvGrpSpPr/>
          <p:nvPr/>
        </p:nvGrpSpPr>
        <p:grpSpPr>
          <a:xfrm>
            <a:off x="-1614480" y="7641178"/>
            <a:ext cx="2879721" cy="3279253"/>
            <a:chOff x="-2499349" y="5353689"/>
            <a:chExt cx="664978" cy="757237"/>
          </a:xfrm>
          <a:solidFill>
            <a:srgbClr val="E87A33"/>
          </a:solidFill>
        </p:grpSpPr>
        <p:sp>
          <p:nvSpPr>
            <p:cNvPr id="16" name="Freeform 15">
              <a:extLst>
                <a:ext uri="{FF2B5EF4-FFF2-40B4-BE49-F238E27FC236}">
                  <a16:creationId xmlns:a16="http://schemas.microsoft.com/office/drawing/2014/main" id="{A79990A4-A7DF-BF61-E008-F53A0DC16946}"/>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4AA1BC64-6BE6-A78F-7975-5D7013ADAF35}"/>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18" name="Title 1">
            <a:extLst>
              <a:ext uri="{FF2B5EF4-FFF2-40B4-BE49-F238E27FC236}">
                <a16:creationId xmlns:a16="http://schemas.microsoft.com/office/drawing/2014/main" id="{33221871-CEAF-5ABE-87CA-14EC86552DBC}"/>
              </a:ext>
            </a:extLst>
          </p:cNvPr>
          <p:cNvSpPr txBox="1">
            <a:spLocks/>
          </p:cNvSpPr>
          <p:nvPr/>
        </p:nvSpPr>
        <p:spPr>
          <a:xfrm>
            <a:off x="571870" y="9318683"/>
            <a:ext cx="1985344" cy="549474"/>
          </a:xfrm>
          <a:prstGeom prst="rect">
            <a:avLst/>
          </a:prstGeom>
          <a:solidFill>
            <a:schemeClr val="bg1"/>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7463"/>
            <a:r>
              <a:rPr lang="en-GB" sz="3200" dirty="0">
                <a:solidFill>
                  <a:srgbClr val="E87A33"/>
                </a:solidFill>
              </a:rPr>
              <a:t>Ireland</a:t>
            </a:r>
          </a:p>
        </p:txBody>
      </p:sp>
      <p:sp>
        <p:nvSpPr>
          <p:cNvPr id="19" name="Freeform 18">
            <a:extLst>
              <a:ext uri="{FF2B5EF4-FFF2-40B4-BE49-F238E27FC236}">
                <a16:creationId xmlns:a16="http://schemas.microsoft.com/office/drawing/2014/main" id="{E7035E8F-A655-AA79-D962-2591D427D597}"/>
              </a:ext>
            </a:extLst>
          </p:cNvPr>
          <p:cNvSpPr/>
          <p:nvPr/>
        </p:nvSpPr>
        <p:spPr>
          <a:xfrm>
            <a:off x="1766100" y="8858229"/>
            <a:ext cx="1376590" cy="1447938"/>
          </a:xfrm>
          <a:custGeom>
            <a:avLst/>
            <a:gdLst>
              <a:gd name="connsiteX0" fmla="*/ 573920 w 577046"/>
              <a:gd name="connsiteY0" fmla="*/ 271042 h 606954"/>
              <a:gd name="connsiteX1" fmla="*/ 573920 w 577046"/>
              <a:gd name="connsiteY1" fmla="*/ 266230 h 606954"/>
              <a:gd name="connsiteX2" fmla="*/ 572315 w 577046"/>
              <a:gd name="connsiteY2" fmla="*/ 263023 h 606954"/>
              <a:gd name="connsiteX3" fmla="*/ 570711 w 577046"/>
              <a:gd name="connsiteY3" fmla="*/ 261419 h 606954"/>
              <a:gd name="connsiteX4" fmla="*/ 572315 w 577046"/>
              <a:gd name="connsiteY4" fmla="*/ 261419 h 606954"/>
              <a:gd name="connsiteX5" fmla="*/ 570711 w 577046"/>
              <a:gd name="connsiteY5" fmla="*/ 256608 h 606954"/>
              <a:gd name="connsiteX6" fmla="*/ 530593 w 577046"/>
              <a:gd name="connsiteY6" fmla="*/ 255004 h 606954"/>
              <a:gd name="connsiteX7" fmla="*/ 530593 w 577046"/>
              <a:gd name="connsiteY7" fmla="*/ 245381 h 606954"/>
              <a:gd name="connsiteX8" fmla="*/ 538616 w 577046"/>
              <a:gd name="connsiteY8" fmla="*/ 235758 h 606954"/>
              <a:gd name="connsiteX9" fmla="*/ 524174 w 577046"/>
              <a:gd name="connsiteY9" fmla="*/ 221324 h 606954"/>
              <a:gd name="connsiteX10" fmla="*/ 516150 w 577046"/>
              <a:gd name="connsiteY10" fmla="*/ 182833 h 606954"/>
              <a:gd name="connsiteX11" fmla="*/ 512941 w 577046"/>
              <a:gd name="connsiteY11" fmla="*/ 176418 h 606954"/>
              <a:gd name="connsiteX12" fmla="*/ 487265 w 577046"/>
              <a:gd name="connsiteY12" fmla="*/ 189248 h 606954"/>
              <a:gd name="connsiteX13" fmla="*/ 490475 w 577046"/>
              <a:gd name="connsiteY13" fmla="*/ 203682 h 606954"/>
              <a:gd name="connsiteX14" fmla="*/ 432704 w 577046"/>
              <a:gd name="connsiteY14" fmla="*/ 192456 h 606954"/>
              <a:gd name="connsiteX15" fmla="*/ 399005 w 577046"/>
              <a:gd name="connsiteY15" fmla="*/ 128304 h 606954"/>
              <a:gd name="connsiteX16" fmla="*/ 447147 w 577046"/>
              <a:gd name="connsiteY16" fmla="*/ 121889 h 606954"/>
              <a:gd name="connsiteX17" fmla="*/ 450356 w 577046"/>
              <a:gd name="connsiteY17" fmla="*/ 93020 h 606954"/>
              <a:gd name="connsiteX18" fmla="*/ 479241 w 577046"/>
              <a:gd name="connsiteY18" fmla="*/ 102643 h 606954"/>
              <a:gd name="connsiteX19" fmla="*/ 528988 w 577046"/>
              <a:gd name="connsiteY19" fmla="*/ 59341 h 606954"/>
              <a:gd name="connsiteX20" fmla="*/ 535407 w 577046"/>
              <a:gd name="connsiteY20" fmla="*/ 59341 h 606954"/>
              <a:gd name="connsiteX21" fmla="*/ 572315 w 577046"/>
              <a:gd name="connsiteY21" fmla="*/ 40095 h 606954"/>
              <a:gd name="connsiteX22" fmla="*/ 554664 w 577046"/>
              <a:gd name="connsiteY22" fmla="*/ 24057 h 606954"/>
              <a:gd name="connsiteX23" fmla="*/ 533802 w 577046"/>
              <a:gd name="connsiteY23" fmla="*/ 0 h 606954"/>
              <a:gd name="connsiteX24" fmla="*/ 541826 w 577046"/>
              <a:gd name="connsiteY24" fmla="*/ 20849 h 606954"/>
              <a:gd name="connsiteX25" fmla="*/ 533802 w 577046"/>
              <a:gd name="connsiteY25" fmla="*/ 14434 h 606954"/>
              <a:gd name="connsiteX26" fmla="*/ 514545 w 577046"/>
              <a:gd name="connsiteY26" fmla="*/ 11227 h 606954"/>
              <a:gd name="connsiteX27" fmla="*/ 508126 w 577046"/>
              <a:gd name="connsiteY27" fmla="*/ 49718 h 606954"/>
              <a:gd name="connsiteX28" fmla="*/ 496893 w 577046"/>
              <a:gd name="connsiteY28" fmla="*/ 51322 h 606954"/>
              <a:gd name="connsiteX29" fmla="*/ 480846 w 577046"/>
              <a:gd name="connsiteY29" fmla="*/ 60944 h 606954"/>
              <a:gd name="connsiteX30" fmla="*/ 484056 w 577046"/>
              <a:gd name="connsiteY30" fmla="*/ 56133 h 606954"/>
              <a:gd name="connsiteX31" fmla="*/ 498498 w 577046"/>
              <a:gd name="connsiteY31" fmla="*/ 44906 h 606954"/>
              <a:gd name="connsiteX32" fmla="*/ 498498 w 577046"/>
              <a:gd name="connsiteY32" fmla="*/ 6415 h 606954"/>
              <a:gd name="connsiteX33" fmla="*/ 488870 w 577046"/>
              <a:gd name="connsiteY33" fmla="*/ 16038 h 606954"/>
              <a:gd name="connsiteX34" fmla="*/ 482451 w 577046"/>
              <a:gd name="connsiteY34" fmla="*/ 35284 h 606954"/>
              <a:gd name="connsiteX35" fmla="*/ 485660 w 577046"/>
              <a:gd name="connsiteY35" fmla="*/ 27265 h 606954"/>
              <a:gd name="connsiteX36" fmla="*/ 482451 w 577046"/>
              <a:gd name="connsiteY36" fmla="*/ 6415 h 606954"/>
              <a:gd name="connsiteX37" fmla="*/ 477637 w 577046"/>
              <a:gd name="connsiteY37" fmla="*/ 11227 h 606954"/>
              <a:gd name="connsiteX38" fmla="*/ 466404 w 577046"/>
              <a:gd name="connsiteY38" fmla="*/ 20849 h 606954"/>
              <a:gd name="connsiteX39" fmla="*/ 466404 w 577046"/>
              <a:gd name="connsiteY39" fmla="*/ 22453 h 606954"/>
              <a:gd name="connsiteX40" fmla="*/ 466404 w 577046"/>
              <a:gd name="connsiteY40" fmla="*/ 20849 h 606954"/>
              <a:gd name="connsiteX41" fmla="*/ 466404 w 577046"/>
              <a:gd name="connsiteY41" fmla="*/ 19246 h 606954"/>
              <a:gd name="connsiteX42" fmla="*/ 461589 w 577046"/>
              <a:gd name="connsiteY42" fmla="*/ 4811 h 606954"/>
              <a:gd name="connsiteX43" fmla="*/ 455170 w 577046"/>
              <a:gd name="connsiteY43" fmla="*/ 11227 h 606954"/>
              <a:gd name="connsiteX44" fmla="*/ 442333 w 577046"/>
              <a:gd name="connsiteY44" fmla="*/ 12830 h 606954"/>
              <a:gd name="connsiteX45" fmla="*/ 437519 w 577046"/>
              <a:gd name="connsiteY45" fmla="*/ 14434 h 606954"/>
              <a:gd name="connsiteX46" fmla="*/ 427890 w 577046"/>
              <a:gd name="connsiteY46" fmla="*/ 4811 h 606954"/>
              <a:gd name="connsiteX47" fmla="*/ 421471 w 577046"/>
              <a:gd name="connsiteY47" fmla="*/ 16038 h 606954"/>
              <a:gd name="connsiteX48" fmla="*/ 400610 w 577046"/>
              <a:gd name="connsiteY48" fmla="*/ 24057 h 606954"/>
              <a:gd name="connsiteX49" fmla="*/ 405424 w 577046"/>
              <a:gd name="connsiteY49" fmla="*/ 35284 h 606954"/>
              <a:gd name="connsiteX50" fmla="*/ 394191 w 577046"/>
              <a:gd name="connsiteY50" fmla="*/ 40095 h 606954"/>
              <a:gd name="connsiteX51" fmla="*/ 403819 w 577046"/>
              <a:gd name="connsiteY51" fmla="*/ 56133 h 606954"/>
              <a:gd name="connsiteX52" fmla="*/ 379748 w 577046"/>
              <a:gd name="connsiteY52" fmla="*/ 49718 h 606954"/>
              <a:gd name="connsiteX53" fmla="*/ 387772 w 577046"/>
              <a:gd name="connsiteY53" fmla="*/ 60944 h 606954"/>
              <a:gd name="connsiteX54" fmla="*/ 344445 w 577046"/>
              <a:gd name="connsiteY54" fmla="*/ 68963 h 606954"/>
              <a:gd name="connsiteX55" fmla="*/ 379748 w 577046"/>
              <a:gd name="connsiteY55" fmla="*/ 89813 h 606954"/>
              <a:gd name="connsiteX56" fmla="*/ 384563 w 577046"/>
              <a:gd name="connsiteY56" fmla="*/ 89813 h 606954"/>
              <a:gd name="connsiteX57" fmla="*/ 394191 w 577046"/>
              <a:gd name="connsiteY57" fmla="*/ 89813 h 606954"/>
              <a:gd name="connsiteX58" fmla="*/ 395796 w 577046"/>
              <a:gd name="connsiteY58" fmla="*/ 96228 h 606954"/>
              <a:gd name="connsiteX59" fmla="*/ 413448 w 577046"/>
              <a:gd name="connsiteY59" fmla="*/ 99435 h 606954"/>
              <a:gd name="connsiteX60" fmla="*/ 389377 w 577046"/>
              <a:gd name="connsiteY60" fmla="*/ 113870 h 606954"/>
              <a:gd name="connsiteX61" fmla="*/ 386167 w 577046"/>
              <a:gd name="connsiteY61" fmla="*/ 117077 h 606954"/>
              <a:gd name="connsiteX62" fmla="*/ 366911 w 577046"/>
              <a:gd name="connsiteY62" fmla="*/ 110662 h 606954"/>
              <a:gd name="connsiteX63" fmla="*/ 360492 w 577046"/>
              <a:gd name="connsiteY63" fmla="*/ 117077 h 606954"/>
              <a:gd name="connsiteX64" fmla="*/ 339630 w 577046"/>
              <a:gd name="connsiteY64" fmla="*/ 121889 h 606954"/>
              <a:gd name="connsiteX65" fmla="*/ 354073 w 577046"/>
              <a:gd name="connsiteY65" fmla="*/ 133115 h 606954"/>
              <a:gd name="connsiteX66" fmla="*/ 347654 w 577046"/>
              <a:gd name="connsiteY66" fmla="*/ 129908 h 606954"/>
              <a:gd name="connsiteX67" fmla="*/ 354073 w 577046"/>
              <a:gd name="connsiteY67" fmla="*/ 142738 h 606954"/>
              <a:gd name="connsiteX68" fmla="*/ 344445 w 577046"/>
              <a:gd name="connsiteY68" fmla="*/ 152361 h 606954"/>
              <a:gd name="connsiteX69" fmla="*/ 338026 w 577046"/>
              <a:gd name="connsiteY69" fmla="*/ 149153 h 606954"/>
              <a:gd name="connsiteX70" fmla="*/ 331607 w 577046"/>
              <a:gd name="connsiteY70" fmla="*/ 134719 h 606954"/>
              <a:gd name="connsiteX71" fmla="*/ 315559 w 577046"/>
              <a:gd name="connsiteY71" fmla="*/ 131511 h 606954"/>
              <a:gd name="connsiteX72" fmla="*/ 296303 w 577046"/>
              <a:gd name="connsiteY72" fmla="*/ 117077 h 606954"/>
              <a:gd name="connsiteX73" fmla="*/ 285070 w 577046"/>
              <a:gd name="connsiteY73" fmla="*/ 128304 h 606954"/>
              <a:gd name="connsiteX74" fmla="*/ 275441 w 577046"/>
              <a:gd name="connsiteY74" fmla="*/ 105851 h 606954"/>
              <a:gd name="connsiteX75" fmla="*/ 262604 w 577046"/>
              <a:gd name="connsiteY75" fmla="*/ 104247 h 606954"/>
              <a:gd name="connsiteX76" fmla="*/ 224090 w 577046"/>
              <a:gd name="connsiteY76" fmla="*/ 80190 h 606954"/>
              <a:gd name="connsiteX77" fmla="*/ 222485 w 577046"/>
              <a:gd name="connsiteY77" fmla="*/ 96228 h 606954"/>
              <a:gd name="connsiteX78" fmla="*/ 214462 w 577046"/>
              <a:gd name="connsiteY78" fmla="*/ 89813 h 606954"/>
              <a:gd name="connsiteX79" fmla="*/ 208043 w 577046"/>
              <a:gd name="connsiteY79" fmla="*/ 91416 h 606954"/>
              <a:gd name="connsiteX80" fmla="*/ 185577 w 577046"/>
              <a:gd name="connsiteY80" fmla="*/ 85001 h 606954"/>
              <a:gd name="connsiteX81" fmla="*/ 188786 w 577046"/>
              <a:gd name="connsiteY81" fmla="*/ 89813 h 606954"/>
              <a:gd name="connsiteX82" fmla="*/ 175948 w 577046"/>
              <a:gd name="connsiteY82" fmla="*/ 107454 h 606954"/>
              <a:gd name="connsiteX83" fmla="*/ 179158 w 577046"/>
              <a:gd name="connsiteY83" fmla="*/ 112266 h 606954"/>
              <a:gd name="connsiteX84" fmla="*/ 193600 w 577046"/>
              <a:gd name="connsiteY84" fmla="*/ 91416 h 606954"/>
              <a:gd name="connsiteX85" fmla="*/ 200019 w 577046"/>
              <a:gd name="connsiteY85" fmla="*/ 101039 h 606954"/>
              <a:gd name="connsiteX86" fmla="*/ 191996 w 577046"/>
              <a:gd name="connsiteY86" fmla="*/ 120285 h 606954"/>
              <a:gd name="connsiteX87" fmla="*/ 204834 w 577046"/>
              <a:gd name="connsiteY87" fmla="*/ 115473 h 606954"/>
              <a:gd name="connsiteX88" fmla="*/ 191996 w 577046"/>
              <a:gd name="connsiteY88" fmla="*/ 129908 h 606954"/>
              <a:gd name="connsiteX89" fmla="*/ 196810 w 577046"/>
              <a:gd name="connsiteY89" fmla="*/ 150757 h 606954"/>
              <a:gd name="connsiteX90" fmla="*/ 177553 w 577046"/>
              <a:gd name="connsiteY90" fmla="*/ 153965 h 606954"/>
              <a:gd name="connsiteX91" fmla="*/ 217671 w 577046"/>
              <a:gd name="connsiteY91" fmla="*/ 163587 h 606954"/>
              <a:gd name="connsiteX92" fmla="*/ 208043 w 577046"/>
              <a:gd name="connsiteY92" fmla="*/ 173210 h 606954"/>
              <a:gd name="connsiteX93" fmla="*/ 212857 w 577046"/>
              <a:gd name="connsiteY93" fmla="*/ 181229 h 606954"/>
              <a:gd name="connsiteX94" fmla="*/ 174344 w 577046"/>
              <a:gd name="connsiteY94" fmla="*/ 176418 h 606954"/>
              <a:gd name="connsiteX95" fmla="*/ 167925 w 577046"/>
              <a:gd name="connsiteY95" fmla="*/ 198871 h 606954"/>
              <a:gd name="connsiteX96" fmla="*/ 140645 w 577046"/>
              <a:gd name="connsiteY96" fmla="*/ 202079 h 606954"/>
              <a:gd name="connsiteX97" fmla="*/ 131016 w 577046"/>
              <a:gd name="connsiteY97" fmla="*/ 197267 h 606954"/>
              <a:gd name="connsiteX98" fmla="*/ 139040 w 577046"/>
              <a:gd name="connsiteY98" fmla="*/ 219720 h 606954"/>
              <a:gd name="connsiteX99" fmla="*/ 126202 w 577046"/>
              <a:gd name="connsiteY99" fmla="*/ 219720 h 606954"/>
              <a:gd name="connsiteX100" fmla="*/ 122992 w 577046"/>
              <a:gd name="connsiteY100" fmla="*/ 222928 h 606954"/>
              <a:gd name="connsiteX101" fmla="*/ 142249 w 577046"/>
              <a:gd name="connsiteY101" fmla="*/ 237362 h 606954"/>
              <a:gd name="connsiteX102" fmla="*/ 163111 w 577046"/>
              <a:gd name="connsiteY102" fmla="*/ 235758 h 606954"/>
              <a:gd name="connsiteX103" fmla="*/ 147063 w 577046"/>
              <a:gd name="connsiteY103" fmla="*/ 248589 h 606954"/>
              <a:gd name="connsiteX104" fmla="*/ 159901 w 577046"/>
              <a:gd name="connsiteY104" fmla="*/ 256608 h 606954"/>
              <a:gd name="connsiteX105" fmla="*/ 179158 w 577046"/>
              <a:gd name="connsiteY105" fmla="*/ 251796 h 606954"/>
              <a:gd name="connsiteX106" fmla="*/ 182367 w 577046"/>
              <a:gd name="connsiteY106" fmla="*/ 259815 h 606954"/>
              <a:gd name="connsiteX107" fmla="*/ 171134 w 577046"/>
              <a:gd name="connsiteY107" fmla="*/ 274249 h 606954"/>
              <a:gd name="connsiteX108" fmla="*/ 177553 w 577046"/>
              <a:gd name="connsiteY108" fmla="*/ 277457 h 606954"/>
              <a:gd name="connsiteX109" fmla="*/ 243347 w 577046"/>
              <a:gd name="connsiteY109" fmla="*/ 296703 h 606954"/>
              <a:gd name="connsiteX110" fmla="*/ 243347 w 577046"/>
              <a:gd name="connsiteY110" fmla="*/ 306325 h 606954"/>
              <a:gd name="connsiteX111" fmla="*/ 235323 w 577046"/>
              <a:gd name="connsiteY111" fmla="*/ 319156 h 606954"/>
              <a:gd name="connsiteX112" fmla="*/ 233719 w 577046"/>
              <a:gd name="connsiteY112" fmla="*/ 312741 h 606954"/>
              <a:gd name="connsiteX113" fmla="*/ 201624 w 577046"/>
              <a:gd name="connsiteY113" fmla="*/ 303118 h 606954"/>
              <a:gd name="connsiteX114" fmla="*/ 172739 w 577046"/>
              <a:gd name="connsiteY114" fmla="*/ 327175 h 606954"/>
              <a:gd name="connsiteX115" fmla="*/ 172739 w 577046"/>
              <a:gd name="connsiteY115" fmla="*/ 333590 h 606954"/>
              <a:gd name="connsiteX116" fmla="*/ 179158 w 577046"/>
              <a:gd name="connsiteY116" fmla="*/ 336797 h 606954"/>
              <a:gd name="connsiteX117" fmla="*/ 151878 w 577046"/>
              <a:gd name="connsiteY117" fmla="*/ 362458 h 606954"/>
              <a:gd name="connsiteX118" fmla="*/ 108550 w 577046"/>
              <a:gd name="connsiteY118" fmla="*/ 375289 h 606954"/>
              <a:gd name="connsiteX119" fmla="*/ 94108 w 577046"/>
              <a:gd name="connsiteY119" fmla="*/ 376892 h 606954"/>
              <a:gd name="connsiteX120" fmla="*/ 105341 w 577046"/>
              <a:gd name="connsiteY120" fmla="*/ 381704 h 606954"/>
              <a:gd name="connsiteX121" fmla="*/ 137435 w 577046"/>
              <a:gd name="connsiteY121" fmla="*/ 380100 h 606954"/>
              <a:gd name="connsiteX122" fmla="*/ 140645 w 577046"/>
              <a:gd name="connsiteY122" fmla="*/ 375289 h 606954"/>
              <a:gd name="connsiteX123" fmla="*/ 140645 w 577046"/>
              <a:gd name="connsiteY123" fmla="*/ 381704 h 606954"/>
              <a:gd name="connsiteX124" fmla="*/ 151878 w 577046"/>
              <a:gd name="connsiteY124" fmla="*/ 392930 h 606954"/>
              <a:gd name="connsiteX125" fmla="*/ 163111 w 577046"/>
              <a:gd name="connsiteY125" fmla="*/ 400949 h 606954"/>
              <a:gd name="connsiteX126" fmla="*/ 208043 w 577046"/>
              <a:gd name="connsiteY126" fmla="*/ 383308 h 606954"/>
              <a:gd name="connsiteX127" fmla="*/ 204834 w 577046"/>
              <a:gd name="connsiteY127" fmla="*/ 397742 h 606954"/>
              <a:gd name="connsiteX128" fmla="*/ 225695 w 577046"/>
              <a:gd name="connsiteY128" fmla="*/ 408968 h 606954"/>
              <a:gd name="connsiteX129" fmla="*/ 201624 w 577046"/>
              <a:gd name="connsiteY129" fmla="*/ 402553 h 606954"/>
              <a:gd name="connsiteX130" fmla="*/ 161506 w 577046"/>
              <a:gd name="connsiteY130" fmla="*/ 404157 h 606954"/>
              <a:gd name="connsiteX131" fmla="*/ 147063 w 577046"/>
              <a:gd name="connsiteY131" fmla="*/ 396138 h 606954"/>
              <a:gd name="connsiteX132" fmla="*/ 140645 w 577046"/>
              <a:gd name="connsiteY132" fmla="*/ 400949 h 606954"/>
              <a:gd name="connsiteX133" fmla="*/ 119783 w 577046"/>
              <a:gd name="connsiteY133" fmla="*/ 392930 h 606954"/>
              <a:gd name="connsiteX134" fmla="*/ 113364 w 577046"/>
              <a:gd name="connsiteY134" fmla="*/ 404157 h 606954"/>
              <a:gd name="connsiteX135" fmla="*/ 118178 w 577046"/>
              <a:gd name="connsiteY135" fmla="*/ 408968 h 606954"/>
              <a:gd name="connsiteX136" fmla="*/ 81270 w 577046"/>
              <a:gd name="connsiteY136" fmla="*/ 407365 h 606954"/>
              <a:gd name="connsiteX137" fmla="*/ 81270 w 577046"/>
              <a:gd name="connsiteY137" fmla="*/ 426610 h 606954"/>
              <a:gd name="connsiteX138" fmla="*/ 79665 w 577046"/>
              <a:gd name="connsiteY138" fmla="*/ 433025 h 606954"/>
              <a:gd name="connsiteX139" fmla="*/ 94108 w 577046"/>
              <a:gd name="connsiteY139" fmla="*/ 442648 h 606954"/>
              <a:gd name="connsiteX140" fmla="*/ 86084 w 577046"/>
              <a:gd name="connsiteY140" fmla="*/ 439441 h 606954"/>
              <a:gd name="connsiteX141" fmla="*/ 66827 w 577046"/>
              <a:gd name="connsiteY141" fmla="*/ 428214 h 606954"/>
              <a:gd name="connsiteX142" fmla="*/ 53989 w 577046"/>
              <a:gd name="connsiteY142" fmla="*/ 428214 h 606954"/>
              <a:gd name="connsiteX143" fmla="*/ 49175 w 577046"/>
              <a:gd name="connsiteY143" fmla="*/ 428214 h 606954"/>
              <a:gd name="connsiteX144" fmla="*/ 52385 w 577046"/>
              <a:gd name="connsiteY144" fmla="*/ 420195 h 606954"/>
              <a:gd name="connsiteX145" fmla="*/ 33128 w 577046"/>
              <a:gd name="connsiteY145" fmla="*/ 421799 h 606954"/>
              <a:gd name="connsiteX146" fmla="*/ 28314 w 577046"/>
              <a:gd name="connsiteY146" fmla="*/ 420195 h 606954"/>
              <a:gd name="connsiteX147" fmla="*/ 25104 w 577046"/>
              <a:gd name="connsiteY147" fmla="*/ 428214 h 606954"/>
              <a:gd name="connsiteX148" fmla="*/ 10662 w 577046"/>
              <a:gd name="connsiteY148" fmla="*/ 434629 h 606954"/>
              <a:gd name="connsiteX149" fmla="*/ 17081 w 577046"/>
              <a:gd name="connsiteY149" fmla="*/ 441044 h 606954"/>
              <a:gd name="connsiteX150" fmla="*/ 70037 w 577046"/>
              <a:gd name="connsiteY150" fmla="*/ 452271 h 606954"/>
              <a:gd name="connsiteX151" fmla="*/ 86084 w 577046"/>
              <a:gd name="connsiteY151" fmla="*/ 461894 h 606954"/>
              <a:gd name="connsiteX152" fmla="*/ 71641 w 577046"/>
              <a:gd name="connsiteY152" fmla="*/ 457082 h 606954"/>
              <a:gd name="connsiteX153" fmla="*/ 62013 w 577046"/>
              <a:gd name="connsiteY153" fmla="*/ 463498 h 606954"/>
              <a:gd name="connsiteX154" fmla="*/ 55594 w 577046"/>
              <a:gd name="connsiteY154" fmla="*/ 468309 h 606954"/>
              <a:gd name="connsiteX155" fmla="*/ 17081 w 577046"/>
              <a:gd name="connsiteY155" fmla="*/ 473120 h 606954"/>
              <a:gd name="connsiteX156" fmla="*/ 20290 w 577046"/>
              <a:gd name="connsiteY156" fmla="*/ 477932 h 606954"/>
              <a:gd name="connsiteX157" fmla="*/ 20290 w 577046"/>
              <a:gd name="connsiteY157" fmla="*/ 484347 h 606954"/>
              <a:gd name="connsiteX158" fmla="*/ 2638 w 577046"/>
              <a:gd name="connsiteY158" fmla="*/ 481139 h 606954"/>
              <a:gd name="connsiteX159" fmla="*/ 7452 w 577046"/>
              <a:gd name="connsiteY159" fmla="*/ 489158 h 606954"/>
              <a:gd name="connsiteX160" fmla="*/ 2638 w 577046"/>
              <a:gd name="connsiteY160" fmla="*/ 500385 h 606954"/>
              <a:gd name="connsiteX161" fmla="*/ 21895 w 577046"/>
              <a:gd name="connsiteY161" fmla="*/ 493970 h 606954"/>
              <a:gd name="connsiteX162" fmla="*/ 21895 w 577046"/>
              <a:gd name="connsiteY162" fmla="*/ 516423 h 606954"/>
              <a:gd name="connsiteX163" fmla="*/ 81270 w 577046"/>
              <a:gd name="connsiteY163" fmla="*/ 514819 h 606954"/>
              <a:gd name="connsiteX164" fmla="*/ 89293 w 577046"/>
              <a:gd name="connsiteY164" fmla="*/ 516423 h 606954"/>
              <a:gd name="connsiteX165" fmla="*/ 58804 w 577046"/>
              <a:gd name="connsiteY165" fmla="*/ 521234 h 606954"/>
              <a:gd name="connsiteX166" fmla="*/ 62013 w 577046"/>
              <a:gd name="connsiteY166" fmla="*/ 526046 h 606954"/>
              <a:gd name="connsiteX167" fmla="*/ 23500 w 577046"/>
              <a:gd name="connsiteY167" fmla="*/ 537272 h 606954"/>
              <a:gd name="connsiteX168" fmla="*/ 10662 w 577046"/>
              <a:gd name="connsiteY168" fmla="*/ 542084 h 606954"/>
              <a:gd name="connsiteX169" fmla="*/ 13871 w 577046"/>
              <a:gd name="connsiteY169" fmla="*/ 540480 h 606954"/>
              <a:gd name="connsiteX170" fmla="*/ 20290 w 577046"/>
              <a:gd name="connsiteY170" fmla="*/ 543687 h 606954"/>
              <a:gd name="connsiteX171" fmla="*/ 39547 w 577046"/>
              <a:gd name="connsiteY171" fmla="*/ 542084 h 606954"/>
              <a:gd name="connsiteX172" fmla="*/ 74851 w 577046"/>
              <a:gd name="connsiteY172" fmla="*/ 550103 h 606954"/>
              <a:gd name="connsiteX173" fmla="*/ 84479 w 577046"/>
              <a:gd name="connsiteY173" fmla="*/ 540480 h 606954"/>
              <a:gd name="connsiteX174" fmla="*/ 92503 w 577046"/>
              <a:gd name="connsiteY174" fmla="*/ 550103 h 606954"/>
              <a:gd name="connsiteX175" fmla="*/ 39547 w 577046"/>
              <a:gd name="connsiteY175" fmla="*/ 561329 h 606954"/>
              <a:gd name="connsiteX176" fmla="*/ 36337 w 577046"/>
              <a:gd name="connsiteY176" fmla="*/ 578971 h 606954"/>
              <a:gd name="connsiteX177" fmla="*/ 58804 w 577046"/>
              <a:gd name="connsiteY177" fmla="*/ 574160 h 606954"/>
              <a:gd name="connsiteX178" fmla="*/ 68432 w 577046"/>
              <a:gd name="connsiteY178" fmla="*/ 580575 h 606954"/>
              <a:gd name="connsiteX179" fmla="*/ 70037 w 577046"/>
              <a:gd name="connsiteY179" fmla="*/ 574160 h 606954"/>
              <a:gd name="connsiteX180" fmla="*/ 81270 w 577046"/>
              <a:gd name="connsiteY180" fmla="*/ 578971 h 606954"/>
              <a:gd name="connsiteX181" fmla="*/ 82874 w 577046"/>
              <a:gd name="connsiteY181" fmla="*/ 574160 h 606954"/>
              <a:gd name="connsiteX182" fmla="*/ 82874 w 577046"/>
              <a:gd name="connsiteY182" fmla="*/ 593405 h 606954"/>
              <a:gd name="connsiteX183" fmla="*/ 94108 w 577046"/>
              <a:gd name="connsiteY183" fmla="*/ 591801 h 606954"/>
              <a:gd name="connsiteX184" fmla="*/ 102131 w 577046"/>
              <a:gd name="connsiteY184" fmla="*/ 598217 h 606954"/>
              <a:gd name="connsiteX185" fmla="*/ 116574 w 577046"/>
              <a:gd name="connsiteY185" fmla="*/ 593405 h 606954"/>
              <a:gd name="connsiteX186" fmla="*/ 116574 w 577046"/>
              <a:gd name="connsiteY186" fmla="*/ 586990 h 606954"/>
              <a:gd name="connsiteX187" fmla="*/ 135830 w 577046"/>
              <a:gd name="connsiteY187" fmla="*/ 601424 h 606954"/>
              <a:gd name="connsiteX188" fmla="*/ 145459 w 577046"/>
              <a:gd name="connsiteY188" fmla="*/ 595009 h 606954"/>
              <a:gd name="connsiteX189" fmla="*/ 161506 w 577046"/>
              <a:gd name="connsiteY189" fmla="*/ 604632 h 606954"/>
              <a:gd name="connsiteX190" fmla="*/ 180763 w 577046"/>
              <a:gd name="connsiteY190" fmla="*/ 606236 h 606954"/>
              <a:gd name="connsiteX191" fmla="*/ 187181 w 577046"/>
              <a:gd name="connsiteY191" fmla="*/ 588594 h 606954"/>
              <a:gd name="connsiteX192" fmla="*/ 219276 w 577046"/>
              <a:gd name="connsiteY192" fmla="*/ 574160 h 606954"/>
              <a:gd name="connsiteX193" fmla="*/ 211252 w 577046"/>
              <a:gd name="connsiteY193" fmla="*/ 566141 h 606954"/>
              <a:gd name="connsiteX194" fmla="*/ 217671 w 577046"/>
              <a:gd name="connsiteY194" fmla="*/ 567744 h 606954"/>
              <a:gd name="connsiteX195" fmla="*/ 236928 w 577046"/>
              <a:gd name="connsiteY195" fmla="*/ 572556 h 606954"/>
              <a:gd name="connsiteX196" fmla="*/ 222485 w 577046"/>
              <a:gd name="connsiteY196" fmla="*/ 580575 h 606954"/>
              <a:gd name="connsiteX197" fmla="*/ 249766 w 577046"/>
              <a:gd name="connsiteY197" fmla="*/ 590198 h 606954"/>
              <a:gd name="connsiteX198" fmla="*/ 254580 w 577046"/>
              <a:gd name="connsiteY198" fmla="*/ 582179 h 606954"/>
              <a:gd name="connsiteX199" fmla="*/ 267418 w 577046"/>
              <a:gd name="connsiteY199" fmla="*/ 583782 h 606954"/>
              <a:gd name="connsiteX200" fmla="*/ 270627 w 577046"/>
              <a:gd name="connsiteY200" fmla="*/ 574160 h 606954"/>
              <a:gd name="connsiteX201" fmla="*/ 273837 w 577046"/>
              <a:gd name="connsiteY201" fmla="*/ 570952 h 606954"/>
              <a:gd name="connsiteX202" fmla="*/ 305931 w 577046"/>
              <a:gd name="connsiteY202" fmla="*/ 575763 h 606954"/>
              <a:gd name="connsiteX203" fmla="*/ 310745 w 577046"/>
              <a:gd name="connsiteY203" fmla="*/ 558122 h 606954"/>
              <a:gd name="connsiteX204" fmla="*/ 315559 w 577046"/>
              <a:gd name="connsiteY204" fmla="*/ 562933 h 606954"/>
              <a:gd name="connsiteX205" fmla="*/ 331607 w 577046"/>
              <a:gd name="connsiteY205" fmla="*/ 558122 h 606954"/>
              <a:gd name="connsiteX206" fmla="*/ 368515 w 577046"/>
              <a:gd name="connsiteY206" fmla="*/ 567744 h 606954"/>
              <a:gd name="connsiteX207" fmla="*/ 378144 w 577046"/>
              <a:gd name="connsiteY207" fmla="*/ 574160 h 606954"/>
              <a:gd name="connsiteX208" fmla="*/ 386167 w 577046"/>
              <a:gd name="connsiteY208" fmla="*/ 554914 h 606954"/>
              <a:gd name="connsiteX209" fmla="*/ 386167 w 577046"/>
              <a:gd name="connsiteY209" fmla="*/ 548499 h 606954"/>
              <a:gd name="connsiteX210" fmla="*/ 400610 w 577046"/>
              <a:gd name="connsiteY210" fmla="*/ 562933 h 606954"/>
              <a:gd name="connsiteX211" fmla="*/ 408634 w 577046"/>
              <a:gd name="connsiteY211" fmla="*/ 562933 h 606954"/>
              <a:gd name="connsiteX212" fmla="*/ 402215 w 577046"/>
              <a:gd name="connsiteY212" fmla="*/ 570952 h 606954"/>
              <a:gd name="connsiteX213" fmla="*/ 447147 w 577046"/>
              <a:gd name="connsiteY213" fmla="*/ 590198 h 606954"/>
              <a:gd name="connsiteX214" fmla="*/ 448752 w 577046"/>
              <a:gd name="connsiteY214" fmla="*/ 586990 h 606954"/>
              <a:gd name="connsiteX215" fmla="*/ 451961 w 577046"/>
              <a:gd name="connsiteY215" fmla="*/ 569348 h 606954"/>
              <a:gd name="connsiteX216" fmla="*/ 456775 w 577046"/>
              <a:gd name="connsiteY216" fmla="*/ 561329 h 606954"/>
              <a:gd name="connsiteX217" fmla="*/ 463194 w 577046"/>
              <a:gd name="connsiteY217" fmla="*/ 550103 h 606954"/>
              <a:gd name="connsiteX218" fmla="*/ 487265 w 577046"/>
              <a:gd name="connsiteY218" fmla="*/ 532461 h 606954"/>
              <a:gd name="connsiteX219" fmla="*/ 512941 w 577046"/>
              <a:gd name="connsiteY219" fmla="*/ 487554 h 606954"/>
              <a:gd name="connsiteX220" fmla="*/ 532197 w 577046"/>
              <a:gd name="connsiteY220" fmla="*/ 468309 h 606954"/>
              <a:gd name="connsiteX221" fmla="*/ 537011 w 577046"/>
              <a:gd name="connsiteY221" fmla="*/ 444252 h 606954"/>
              <a:gd name="connsiteX222" fmla="*/ 540221 w 577046"/>
              <a:gd name="connsiteY222" fmla="*/ 413780 h 606954"/>
              <a:gd name="connsiteX223" fmla="*/ 532197 w 577046"/>
              <a:gd name="connsiteY223" fmla="*/ 396138 h 606954"/>
              <a:gd name="connsiteX224" fmla="*/ 549849 w 577046"/>
              <a:gd name="connsiteY224" fmla="*/ 399346 h 606954"/>
              <a:gd name="connsiteX225" fmla="*/ 543430 w 577046"/>
              <a:gd name="connsiteY225" fmla="*/ 381704 h 606954"/>
              <a:gd name="connsiteX226" fmla="*/ 557873 w 577046"/>
              <a:gd name="connsiteY226" fmla="*/ 364062 h 606954"/>
              <a:gd name="connsiteX227" fmla="*/ 548245 w 577046"/>
              <a:gd name="connsiteY227" fmla="*/ 348024 h 606954"/>
              <a:gd name="connsiteX228" fmla="*/ 557873 w 577046"/>
              <a:gd name="connsiteY228" fmla="*/ 306325 h 606954"/>
              <a:gd name="connsiteX229" fmla="*/ 546640 w 577046"/>
              <a:gd name="connsiteY229" fmla="*/ 293495 h 606954"/>
              <a:gd name="connsiteX230" fmla="*/ 573920 w 577046"/>
              <a:gd name="connsiteY230" fmla="*/ 271042 h 60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Lst>
            <a:rect l="l" t="t" r="r" b="b"/>
            <a:pathLst>
              <a:path w="577046" h="606954">
                <a:moveTo>
                  <a:pt x="573920" y="271042"/>
                </a:moveTo>
                <a:cubicBezTo>
                  <a:pt x="572315" y="269438"/>
                  <a:pt x="573920" y="267834"/>
                  <a:pt x="573920" y="266230"/>
                </a:cubicBezTo>
                <a:lnTo>
                  <a:pt x="572315" y="263023"/>
                </a:lnTo>
                <a:cubicBezTo>
                  <a:pt x="572315" y="263023"/>
                  <a:pt x="570711" y="261419"/>
                  <a:pt x="570711" y="261419"/>
                </a:cubicBezTo>
                <a:cubicBezTo>
                  <a:pt x="570711" y="261419"/>
                  <a:pt x="572315" y="261419"/>
                  <a:pt x="572315" y="261419"/>
                </a:cubicBezTo>
                <a:lnTo>
                  <a:pt x="570711" y="256608"/>
                </a:lnTo>
                <a:cubicBezTo>
                  <a:pt x="561082" y="248589"/>
                  <a:pt x="546640" y="267834"/>
                  <a:pt x="530593" y="255004"/>
                </a:cubicBezTo>
                <a:cubicBezTo>
                  <a:pt x="530593" y="255004"/>
                  <a:pt x="530593" y="245381"/>
                  <a:pt x="530593" y="245381"/>
                </a:cubicBezTo>
                <a:cubicBezTo>
                  <a:pt x="530593" y="245381"/>
                  <a:pt x="538616" y="235758"/>
                  <a:pt x="538616" y="235758"/>
                </a:cubicBezTo>
                <a:cubicBezTo>
                  <a:pt x="540221" y="224532"/>
                  <a:pt x="528988" y="227739"/>
                  <a:pt x="524174" y="221324"/>
                </a:cubicBezTo>
                <a:cubicBezTo>
                  <a:pt x="517755" y="210098"/>
                  <a:pt x="524174" y="194060"/>
                  <a:pt x="516150" y="182833"/>
                </a:cubicBezTo>
                <a:cubicBezTo>
                  <a:pt x="514545" y="181229"/>
                  <a:pt x="514545" y="178022"/>
                  <a:pt x="512941" y="176418"/>
                </a:cubicBezTo>
                <a:cubicBezTo>
                  <a:pt x="511336" y="176418"/>
                  <a:pt x="488870" y="187644"/>
                  <a:pt x="487265" y="189248"/>
                </a:cubicBezTo>
                <a:cubicBezTo>
                  <a:pt x="485660" y="194060"/>
                  <a:pt x="492079" y="198871"/>
                  <a:pt x="490475" y="203682"/>
                </a:cubicBezTo>
                <a:cubicBezTo>
                  <a:pt x="477637" y="224532"/>
                  <a:pt x="443937" y="203682"/>
                  <a:pt x="432704" y="192456"/>
                </a:cubicBezTo>
                <a:cubicBezTo>
                  <a:pt x="426285" y="186041"/>
                  <a:pt x="395796" y="134719"/>
                  <a:pt x="399005" y="128304"/>
                </a:cubicBezTo>
                <a:cubicBezTo>
                  <a:pt x="403819" y="120285"/>
                  <a:pt x="439123" y="128304"/>
                  <a:pt x="447147" y="121889"/>
                </a:cubicBezTo>
                <a:cubicBezTo>
                  <a:pt x="455170" y="115473"/>
                  <a:pt x="431100" y="89813"/>
                  <a:pt x="450356" y="93020"/>
                </a:cubicBezTo>
                <a:cubicBezTo>
                  <a:pt x="458380" y="94624"/>
                  <a:pt x="464799" y="109058"/>
                  <a:pt x="479241" y="102643"/>
                </a:cubicBezTo>
                <a:cubicBezTo>
                  <a:pt x="501708" y="93020"/>
                  <a:pt x="500103" y="56133"/>
                  <a:pt x="528988" y="59341"/>
                </a:cubicBezTo>
                <a:lnTo>
                  <a:pt x="535407" y="59341"/>
                </a:lnTo>
                <a:cubicBezTo>
                  <a:pt x="537011" y="41699"/>
                  <a:pt x="561082" y="48114"/>
                  <a:pt x="572315" y="40095"/>
                </a:cubicBezTo>
                <a:cubicBezTo>
                  <a:pt x="581944" y="32076"/>
                  <a:pt x="567501" y="43303"/>
                  <a:pt x="554664" y="24057"/>
                </a:cubicBezTo>
                <a:cubicBezTo>
                  <a:pt x="549849" y="16038"/>
                  <a:pt x="548245" y="1604"/>
                  <a:pt x="533802" y="0"/>
                </a:cubicBezTo>
                <a:cubicBezTo>
                  <a:pt x="533802" y="0"/>
                  <a:pt x="541826" y="20849"/>
                  <a:pt x="541826" y="20849"/>
                </a:cubicBezTo>
                <a:lnTo>
                  <a:pt x="533802" y="14434"/>
                </a:lnTo>
                <a:cubicBezTo>
                  <a:pt x="533802" y="12830"/>
                  <a:pt x="519359" y="9623"/>
                  <a:pt x="514545" y="11227"/>
                </a:cubicBezTo>
                <a:cubicBezTo>
                  <a:pt x="504917" y="14434"/>
                  <a:pt x="514545" y="43303"/>
                  <a:pt x="508126" y="49718"/>
                </a:cubicBezTo>
                <a:lnTo>
                  <a:pt x="496893" y="51322"/>
                </a:lnTo>
                <a:lnTo>
                  <a:pt x="480846" y="60944"/>
                </a:lnTo>
                <a:cubicBezTo>
                  <a:pt x="479241" y="59341"/>
                  <a:pt x="482451" y="57737"/>
                  <a:pt x="484056" y="56133"/>
                </a:cubicBezTo>
                <a:cubicBezTo>
                  <a:pt x="496893" y="46510"/>
                  <a:pt x="484056" y="60944"/>
                  <a:pt x="498498" y="44906"/>
                </a:cubicBezTo>
                <a:cubicBezTo>
                  <a:pt x="501708" y="41699"/>
                  <a:pt x="500103" y="6415"/>
                  <a:pt x="498498" y="6415"/>
                </a:cubicBezTo>
                <a:cubicBezTo>
                  <a:pt x="498498" y="6415"/>
                  <a:pt x="488870" y="12830"/>
                  <a:pt x="488870" y="16038"/>
                </a:cubicBezTo>
                <a:cubicBezTo>
                  <a:pt x="490475" y="19246"/>
                  <a:pt x="484056" y="38491"/>
                  <a:pt x="482451" y="35284"/>
                </a:cubicBezTo>
                <a:cubicBezTo>
                  <a:pt x="480846" y="32076"/>
                  <a:pt x="485660" y="30472"/>
                  <a:pt x="485660" y="27265"/>
                </a:cubicBezTo>
                <a:cubicBezTo>
                  <a:pt x="485660" y="16038"/>
                  <a:pt x="485660" y="11227"/>
                  <a:pt x="482451" y="6415"/>
                </a:cubicBezTo>
                <a:cubicBezTo>
                  <a:pt x="480846" y="4811"/>
                  <a:pt x="479241" y="9623"/>
                  <a:pt x="477637" y="11227"/>
                </a:cubicBezTo>
                <a:cubicBezTo>
                  <a:pt x="472822" y="12830"/>
                  <a:pt x="468008" y="19246"/>
                  <a:pt x="466404" y="20849"/>
                </a:cubicBezTo>
                <a:cubicBezTo>
                  <a:pt x="466404" y="20849"/>
                  <a:pt x="466404" y="22453"/>
                  <a:pt x="466404" y="22453"/>
                </a:cubicBezTo>
                <a:cubicBezTo>
                  <a:pt x="466404" y="22453"/>
                  <a:pt x="466404" y="22453"/>
                  <a:pt x="466404" y="20849"/>
                </a:cubicBezTo>
                <a:cubicBezTo>
                  <a:pt x="466404" y="20849"/>
                  <a:pt x="466404" y="19246"/>
                  <a:pt x="466404" y="19246"/>
                </a:cubicBezTo>
                <a:cubicBezTo>
                  <a:pt x="464799" y="16038"/>
                  <a:pt x="466404" y="9623"/>
                  <a:pt x="461589" y="4811"/>
                </a:cubicBezTo>
                <a:cubicBezTo>
                  <a:pt x="459985" y="3208"/>
                  <a:pt x="458380" y="9623"/>
                  <a:pt x="455170" y="11227"/>
                </a:cubicBezTo>
                <a:cubicBezTo>
                  <a:pt x="451961" y="12830"/>
                  <a:pt x="447147" y="11227"/>
                  <a:pt x="442333" y="12830"/>
                </a:cubicBezTo>
                <a:cubicBezTo>
                  <a:pt x="440728" y="12830"/>
                  <a:pt x="437519" y="16038"/>
                  <a:pt x="437519" y="14434"/>
                </a:cubicBezTo>
                <a:cubicBezTo>
                  <a:pt x="437519" y="11227"/>
                  <a:pt x="442333" y="4811"/>
                  <a:pt x="427890" y="4811"/>
                </a:cubicBezTo>
                <a:cubicBezTo>
                  <a:pt x="423076" y="4811"/>
                  <a:pt x="423076" y="14434"/>
                  <a:pt x="421471" y="16038"/>
                </a:cubicBezTo>
                <a:cubicBezTo>
                  <a:pt x="416657" y="24057"/>
                  <a:pt x="407029" y="19246"/>
                  <a:pt x="400610" y="24057"/>
                </a:cubicBezTo>
                <a:cubicBezTo>
                  <a:pt x="397400" y="27265"/>
                  <a:pt x="408634" y="33680"/>
                  <a:pt x="405424" y="35284"/>
                </a:cubicBezTo>
                <a:cubicBezTo>
                  <a:pt x="402215" y="36887"/>
                  <a:pt x="390982" y="30472"/>
                  <a:pt x="394191" y="40095"/>
                </a:cubicBezTo>
                <a:cubicBezTo>
                  <a:pt x="395796" y="46510"/>
                  <a:pt x="405424" y="54529"/>
                  <a:pt x="403819" y="56133"/>
                </a:cubicBezTo>
                <a:cubicBezTo>
                  <a:pt x="400610" y="59341"/>
                  <a:pt x="384563" y="43303"/>
                  <a:pt x="379748" y="49718"/>
                </a:cubicBezTo>
                <a:cubicBezTo>
                  <a:pt x="376539" y="52925"/>
                  <a:pt x="389377" y="57737"/>
                  <a:pt x="387772" y="60944"/>
                </a:cubicBezTo>
                <a:cubicBezTo>
                  <a:pt x="387772" y="60944"/>
                  <a:pt x="341235" y="49718"/>
                  <a:pt x="344445" y="68963"/>
                </a:cubicBezTo>
                <a:cubicBezTo>
                  <a:pt x="346049" y="80190"/>
                  <a:pt x="373330" y="89813"/>
                  <a:pt x="379748" y="89813"/>
                </a:cubicBezTo>
                <a:cubicBezTo>
                  <a:pt x="381353" y="89813"/>
                  <a:pt x="384563" y="88209"/>
                  <a:pt x="384563" y="89813"/>
                </a:cubicBezTo>
                <a:cubicBezTo>
                  <a:pt x="386167" y="94624"/>
                  <a:pt x="389377" y="85001"/>
                  <a:pt x="394191" y="89813"/>
                </a:cubicBezTo>
                <a:cubicBezTo>
                  <a:pt x="399005" y="94624"/>
                  <a:pt x="386167" y="96228"/>
                  <a:pt x="395796" y="96228"/>
                </a:cubicBezTo>
                <a:cubicBezTo>
                  <a:pt x="402215" y="96228"/>
                  <a:pt x="418262" y="96228"/>
                  <a:pt x="413448" y="99435"/>
                </a:cubicBezTo>
                <a:cubicBezTo>
                  <a:pt x="408634" y="102643"/>
                  <a:pt x="395796" y="105851"/>
                  <a:pt x="389377" y="113870"/>
                </a:cubicBezTo>
                <a:cubicBezTo>
                  <a:pt x="387772" y="115473"/>
                  <a:pt x="387772" y="117077"/>
                  <a:pt x="386167" y="117077"/>
                </a:cubicBezTo>
                <a:cubicBezTo>
                  <a:pt x="378144" y="118681"/>
                  <a:pt x="371725" y="112266"/>
                  <a:pt x="366911" y="110662"/>
                </a:cubicBezTo>
                <a:cubicBezTo>
                  <a:pt x="366911" y="110662"/>
                  <a:pt x="362096" y="117077"/>
                  <a:pt x="360492" y="117077"/>
                </a:cubicBezTo>
                <a:cubicBezTo>
                  <a:pt x="355678" y="118681"/>
                  <a:pt x="342840" y="118681"/>
                  <a:pt x="339630" y="121889"/>
                </a:cubicBezTo>
                <a:cubicBezTo>
                  <a:pt x="330002" y="133115"/>
                  <a:pt x="357282" y="123492"/>
                  <a:pt x="354073" y="133115"/>
                </a:cubicBezTo>
                <a:cubicBezTo>
                  <a:pt x="352468" y="134719"/>
                  <a:pt x="349259" y="128304"/>
                  <a:pt x="347654" y="129908"/>
                </a:cubicBezTo>
                <a:cubicBezTo>
                  <a:pt x="347654" y="129908"/>
                  <a:pt x="354073" y="142738"/>
                  <a:pt x="354073" y="142738"/>
                </a:cubicBezTo>
                <a:cubicBezTo>
                  <a:pt x="350863" y="145946"/>
                  <a:pt x="349259" y="149153"/>
                  <a:pt x="344445" y="152361"/>
                </a:cubicBezTo>
                <a:cubicBezTo>
                  <a:pt x="342840" y="153965"/>
                  <a:pt x="339630" y="152361"/>
                  <a:pt x="338026" y="149153"/>
                </a:cubicBezTo>
                <a:cubicBezTo>
                  <a:pt x="338026" y="149153"/>
                  <a:pt x="331607" y="134719"/>
                  <a:pt x="331607" y="134719"/>
                </a:cubicBezTo>
                <a:cubicBezTo>
                  <a:pt x="328397" y="129908"/>
                  <a:pt x="318769" y="133115"/>
                  <a:pt x="315559" y="131511"/>
                </a:cubicBezTo>
                <a:cubicBezTo>
                  <a:pt x="309141" y="129908"/>
                  <a:pt x="305931" y="115473"/>
                  <a:pt x="296303" y="117077"/>
                </a:cubicBezTo>
                <a:cubicBezTo>
                  <a:pt x="291489" y="118681"/>
                  <a:pt x="289884" y="126700"/>
                  <a:pt x="285070" y="128304"/>
                </a:cubicBezTo>
                <a:cubicBezTo>
                  <a:pt x="273837" y="131511"/>
                  <a:pt x="277046" y="109058"/>
                  <a:pt x="275441" y="105851"/>
                </a:cubicBezTo>
                <a:cubicBezTo>
                  <a:pt x="269023" y="93020"/>
                  <a:pt x="270627" y="104247"/>
                  <a:pt x="262604" y="104247"/>
                </a:cubicBezTo>
                <a:cubicBezTo>
                  <a:pt x="260999" y="104247"/>
                  <a:pt x="232114" y="81794"/>
                  <a:pt x="224090" y="80190"/>
                </a:cubicBezTo>
                <a:cubicBezTo>
                  <a:pt x="208043" y="76982"/>
                  <a:pt x="224090" y="91416"/>
                  <a:pt x="222485" y="96228"/>
                </a:cubicBezTo>
                <a:lnTo>
                  <a:pt x="214462" y="89813"/>
                </a:lnTo>
                <a:cubicBezTo>
                  <a:pt x="214462" y="89813"/>
                  <a:pt x="209648" y="93020"/>
                  <a:pt x="208043" y="91416"/>
                </a:cubicBezTo>
                <a:cubicBezTo>
                  <a:pt x="206438" y="81794"/>
                  <a:pt x="185577" y="75379"/>
                  <a:pt x="185577" y="85001"/>
                </a:cubicBezTo>
                <a:cubicBezTo>
                  <a:pt x="185577" y="86605"/>
                  <a:pt x="190391" y="88209"/>
                  <a:pt x="188786" y="89813"/>
                </a:cubicBezTo>
                <a:cubicBezTo>
                  <a:pt x="188786" y="91416"/>
                  <a:pt x="175948" y="102643"/>
                  <a:pt x="175948" y="107454"/>
                </a:cubicBezTo>
                <a:cubicBezTo>
                  <a:pt x="175948" y="109058"/>
                  <a:pt x="177553" y="112266"/>
                  <a:pt x="179158" y="112266"/>
                </a:cubicBezTo>
                <a:cubicBezTo>
                  <a:pt x="182367" y="110662"/>
                  <a:pt x="187181" y="93020"/>
                  <a:pt x="193600" y="91416"/>
                </a:cubicBezTo>
                <a:cubicBezTo>
                  <a:pt x="196810" y="91416"/>
                  <a:pt x="200019" y="96228"/>
                  <a:pt x="200019" y="101039"/>
                </a:cubicBezTo>
                <a:cubicBezTo>
                  <a:pt x="198415" y="105851"/>
                  <a:pt x="185577" y="115473"/>
                  <a:pt x="191996" y="120285"/>
                </a:cubicBezTo>
                <a:cubicBezTo>
                  <a:pt x="191996" y="120285"/>
                  <a:pt x="208043" y="110662"/>
                  <a:pt x="204834" y="115473"/>
                </a:cubicBezTo>
                <a:cubicBezTo>
                  <a:pt x="203229" y="120285"/>
                  <a:pt x="190391" y="121889"/>
                  <a:pt x="191996" y="129908"/>
                </a:cubicBezTo>
                <a:cubicBezTo>
                  <a:pt x="193600" y="139530"/>
                  <a:pt x="203229" y="142738"/>
                  <a:pt x="196810" y="150757"/>
                </a:cubicBezTo>
                <a:cubicBezTo>
                  <a:pt x="196810" y="150757"/>
                  <a:pt x="185577" y="133115"/>
                  <a:pt x="177553" y="153965"/>
                </a:cubicBezTo>
                <a:cubicBezTo>
                  <a:pt x="175948" y="157172"/>
                  <a:pt x="212857" y="155568"/>
                  <a:pt x="217671" y="163587"/>
                </a:cubicBezTo>
                <a:cubicBezTo>
                  <a:pt x="220881" y="168399"/>
                  <a:pt x="209648" y="171606"/>
                  <a:pt x="208043" y="173210"/>
                </a:cubicBezTo>
                <a:cubicBezTo>
                  <a:pt x="204834" y="174814"/>
                  <a:pt x="212857" y="179625"/>
                  <a:pt x="212857" y="181229"/>
                </a:cubicBezTo>
                <a:cubicBezTo>
                  <a:pt x="211252" y="189248"/>
                  <a:pt x="182367" y="171606"/>
                  <a:pt x="174344" y="176418"/>
                </a:cubicBezTo>
                <a:cubicBezTo>
                  <a:pt x="166320" y="181229"/>
                  <a:pt x="171134" y="195663"/>
                  <a:pt x="167925" y="198871"/>
                </a:cubicBezTo>
                <a:cubicBezTo>
                  <a:pt x="166320" y="198871"/>
                  <a:pt x="145459" y="200475"/>
                  <a:pt x="140645" y="202079"/>
                </a:cubicBezTo>
                <a:cubicBezTo>
                  <a:pt x="137435" y="202079"/>
                  <a:pt x="131016" y="194060"/>
                  <a:pt x="131016" y="197267"/>
                </a:cubicBezTo>
                <a:cubicBezTo>
                  <a:pt x="131016" y="198871"/>
                  <a:pt x="143854" y="216513"/>
                  <a:pt x="139040" y="219720"/>
                </a:cubicBezTo>
                <a:cubicBezTo>
                  <a:pt x="137435" y="221324"/>
                  <a:pt x="131016" y="213305"/>
                  <a:pt x="126202" y="219720"/>
                </a:cubicBezTo>
                <a:cubicBezTo>
                  <a:pt x="124597" y="221324"/>
                  <a:pt x="121388" y="221324"/>
                  <a:pt x="122992" y="222928"/>
                </a:cubicBezTo>
                <a:cubicBezTo>
                  <a:pt x="124597" y="226136"/>
                  <a:pt x="124597" y="229343"/>
                  <a:pt x="142249" y="237362"/>
                </a:cubicBezTo>
                <a:cubicBezTo>
                  <a:pt x="151878" y="240570"/>
                  <a:pt x="153482" y="227739"/>
                  <a:pt x="163111" y="235758"/>
                </a:cubicBezTo>
                <a:cubicBezTo>
                  <a:pt x="172739" y="243777"/>
                  <a:pt x="142249" y="238966"/>
                  <a:pt x="147063" y="248589"/>
                </a:cubicBezTo>
                <a:cubicBezTo>
                  <a:pt x="148668" y="253400"/>
                  <a:pt x="155087" y="255004"/>
                  <a:pt x="159901" y="256608"/>
                </a:cubicBezTo>
                <a:cubicBezTo>
                  <a:pt x="161506" y="256608"/>
                  <a:pt x="179158" y="246985"/>
                  <a:pt x="179158" y="251796"/>
                </a:cubicBezTo>
                <a:cubicBezTo>
                  <a:pt x="179158" y="255004"/>
                  <a:pt x="185577" y="256608"/>
                  <a:pt x="182367" y="259815"/>
                </a:cubicBezTo>
                <a:cubicBezTo>
                  <a:pt x="175948" y="264627"/>
                  <a:pt x="153482" y="274249"/>
                  <a:pt x="171134" y="274249"/>
                </a:cubicBezTo>
                <a:cubicBezTo>
                  <a:pt x="174344" y="274249"/>
                  <a:pt x="177553" y="274249"/>
                  <a:pt x="177553" y="277457"/>
                </a:cubicBezTo>
                <a:cubicBezTo>
                  <a:pt x="180763" y="291891"/>
                  <a:pt x="235323" y="287080"/>
                  <a:pt x="243347" y="296703"/>
                </a:cubicBezTo>
                <a:cubicBezTo>
                  <a:pt x="244952" y="298306"/>
                  <a:pt x="243347" y="304722"/>
                  <a:pt x="243347" y="306325"/>
                </a:cubicBezTo>
                <a:cubicBezTo>
                  <a:pt x="243347" y="307929"/>
                  <a:pt x="236928" y="320759"/>
                  <a:pt x="235323" y="319156"/>
                </a:cubicBezTo>
                <a:cubicBezTo>
                  <a:pt x="233719" y="319156"/>
                  <a:pt x="235323" y="312741"/>
                  <a:pt x="233719" y="312741"/>
                </a:cubicBezTo>
                <a:cubicBezTo>
                  <a:pt x="227300" y="306325"/>
                  <a:pt x="219276" y="322363"/>
                  <a:pt x="201624" y="303118"/>
                </a:cubicBezTo>
                <a:cubicBezTo>
                  <a:pt x="201624" y="303118"/>
                  <a:pt x="174344" y="325571"/>
                  <a:pt x="172739" y="327175"/>
                </a:cubicBezTo>
                <a:cubicBezTo>
                  <a:pt x="166320" y="331986"/>
                  <a:pt x="164715" y="330382"/>
                  <a:pt x="172739" y="333590"/>
                </a:cubicBezTo>
                <a:cubicBezTo>
                  <a:pt x="174344" y="335194"/>
                  <a:pt x="182367" y="335194"/>
                  <a:pt x="179158" y="336797"/>
                </a:cubicBezTo>
                <a:cubicBezTo>
                  <a:pt x="171134" y="343213"/>
                  <a:pt x="159901" y="359251"/>
                  <a:pt x="151878" y="362458"/>
                </a:cubicBezTo>
                <a:cubicBezTo>
                  <a:pt x="151878" y="362458"/>
                  <a:pt x="110155" y="375289"/>
                  <a:pt x="108550" y="375289"/>
                </a:cubicBezTo>
                <a:cubicBezTo>
                  <a:pt x="103736" y="376892"/>
                  <a:pt x="97317" y="372081"/>
                  <a:pt x="94108" y="376892"/>
                </a:cubicBezTo>
                <a:cubicBezTo>
                  <a:pt x="92503" y="380100"/>
                  <a:pt x="100526" y="381704"/>
                  <a:pt x="105341" y="381704"/>
                </a:cubicBezTo>
                <a:cubicBezTo>
                  <a:pt x="111759" y="381704"/>
                  <a:pt x="129411" y="383308"/>
                  <a:pt x="137435" y="380100"/>
                </a:cubicBezTo>
                <a:cubicBezTo>
                  <a:pt x="139040" y="378496"/>
                  <a:pt x="139040" y="373685"/>
                  <a:pt x="140645" y="375289"/>
                </a:cubicBezTo>
                <a:cubicBezTo>
                  <a:pt x="142249" y="375289"/>
                  <a:pt x="139040" y="380100"/>
                  <a:pt x="140645" y="381704"/>
                </a:cubicBezTo>
                <a:cubicBezTo>
                  <a:pt x="140645" y="381704"/>
                  <a:pt x="151878" y="392930"/>
                  <a:pt x="151878" y="392930"/>
                </a:cubicBezTo>
                <a:cubicBezTo>
                  <a:pt x="155087" y="394534"/>
                  <a:pt x="161506" y="400949"/>
                  <a:pt x="163111" y="400949"/>
                </a:cubicBezTo>
                <a:cubicBezTo>
                  <a:pt x="177553" y="400949"/>
                  <a:pt x="204834" y="380100"/>
                  <a:pt x="208043" y="383308"/>
                </a:cubicBezTo>
                <a:cubicBezTo>
                  <a:pt x="212857" y="386515"/>
                  <a:pt x="204834" y="397742"/>
                  <a:pt x="204834" y="397742"/>
                </a:cubicBezTo>
                <a:cubicBezTo>
                  <a:pt x="204834" y="399346"/>
                  <a:pt x="230509" y="399346"/>
                  <a:pt x="225695" y="408968"/>
                </a:cubicBezTo>
                <a:cubicBezTo>
                  <a:pt x="224090" y="412176"/>
                  <a:pt x="206438" y="402553"/>
                  <a:pt x="201624" y="402553"/>
                </a:cubicBezTo>
                <a:cubicBezTo>
                  <a:pt x="193600" y="404157"/>
                  <a:pt x="172739" y="405761"/>
                  <a:pt x="161506" y="404157"/>
                </a:cubicBezTo>
                <a:cubicBezTo>
                  <a:pt x="156692" y="402553"/>
                  <a:pt x="151878" y="396138"/>
                  <a:pt x="147063" y="396138"/>
                </a:cubicBezTo>
                <a:cubicBezTo>
                  <a:pt x="145459" y="396138"/>
                  <a:pt x="143854" y="400949"/>
                  <a:pt x="140645" y="400949"/>
                </a:cubicBezTo>
                <a:cubicBezTo>
                  <a:pt x="134226" y="400949"/>
                  <a:pt x="127807" y="386515"/>
                  <a:pt x="119783" y="392930"/>
                </a:cubicBezTo>
                <a:cubicBezTo>
                  <a:pt x="118178" y="394534"/>
                  <a:pt x="113364" y="400949"/>
                  <a:pt x="113364" y="404157"/>
                </a:cubicBezTo>
                <a:cubicBezTo>
                  <a:pt x="113364" y="405761"/>
                  <a:pt x="119783" y="408968"/>
                  <a:pt x="118178" y="408968"/>
                </a:cubicBezTo>
                <a:cubicBezTo>
                  <a:pt x="111759" y="405761"/>
                  <a:pt x="79665" y="405761"/>
                  <a:pt x="81270" y="407365"/>
                </a:cubicBezTo>
                <a:cubicBezTo>
                  <a:pt x="89293" y="423403"/>
                  <a:pt x="103736" y="410572"/>
                  <a:pt x="81270" y="426610"/>
                </a:cubicBezTo>
                <a:cubicBezTo>
                  <a:pt x="79665" y="428214"/>
                  <a:pt x="78060" y="429818"/>
                  <a:pt x="79665" y="433025"/>
                </a:cubicBezTo>
                <a:cubicBezTo>
                  <a:pt x="82874" y="439441"/>
                  <a:pt x="92503" y="433025"/>
                  <a:pt x="94108" y="442648"/>
                </a:cubicBezTo>
                <a:cubicBezTo>
                  <a:pt x="94108" y="445856"/>
                  <a:pt x="87689" y="439441"/>
                  <a:pt x="86084" y="439441"/>
                </a:cubicBezTo>
                <a:cubicBezTo>
                  <a:pt x="79665" y="437837"/>
                  <a:pt x="66827" y="439441"/>
                  <a:pt x="66827" y="428214"/>
                </a:cubicBezTo>
                <a:cubicBezTo>
                  <a:pt x="66827" y="415384"/>
                  <a:pt x="66827" y="428214"/>
                  <a:pt x="53989" y="428214"/>
                </a:cubicBezTo>
                <a:cubicBezTo>
                  <a:pt x="52385" y="428214"/>
                  <a:pt x="49175" y="429818"/>
                  <a:pt x="49175" y="428214"/>
                </a:cubicBezTo>
                <a:cubicBezTo>
                  <a:pt x="49175" y="425006"/>
                  <a:pt x="53989" y="423403"/>
                  <a:pt x="52385" y="420195"/>
                </a:cubicBezTo>
                <a:cubicBezTo>
                  <a:pt x="50780" y="415384"/>
                  <a:pt x="34733" y="421799"/>
                  <a:pt x="33128" y="421799"/>
                </a:cubicBezTo>
                <a:cubicBezTo>
                  <a:pt x="31523" y="421799"/>
                  <a:pt x="29919" y="418591"/>
                  <a:pt x="28314" y="420195"/>
                </a:cubicBezTo>
                <a:cubicBezTo>
                  <a:pt x="25104" y="421799"/>
                  <a:pt x="28314" y="426610"/>
                  <a:pt x="25104" y="428214"/>
                </a:cubicBezTo>
                <a:cubicBezTo>
                  <a:pt x="23500" y="429818"/>
                  <a:pt x="10662" y="418591"/>
                  <a:pt x="10662" y="434629"/>
                </a:cubicBezTo>
                <a:cubicBezTo>
                  <a:pt x="10662" y="439441"/>
                  <a:pt x="13871" y="439441"/>
                  <a:pt x="17081" y="441044"/>
                </a:cubicBezTo>
                <a:cubicBezTo>
                  <a:pt x="28314" y="445856"/>
                  <a:pt x="66827" y="450667"/>
                  <a:pt x="70037" y="452271"/>
                </a:cubicBezTo>
                <a:cubicBezTo>
                  <a:pt x="71641" y="453875"/>
                  <a:pt x="86084" y="458686"/>
                  <a:pt x="86084" y="461894"/>
                </a:cubicBezTo>
                <a:cubicBezTo>
                  <a:pt x="86084" y="466705"/>
                  <a:pt x="76456" y="455479"/>
                  <a:pt x="71641" y="457082"/>
                </a:cubicBezTo>
                <a:cubicBezTo>
                  <a:pt x="71641" y="457082"/>
                  <a:pt x="63618" y="463498"/>
                  <a:pt x="62013" y="463498"/>
                </a:cubicBezTo>
                <a:cubicBezTo>
                  <a:pt x="60408" y="461894"/>
                  <a:pt x="58804" y="466705"/>
                  <a:pt x="55594" y="468309"/>
                </a:cubicBezTo>
                <a:cubicBezTo>
                  <a:pt x="47570" y="471517"/>
                  <a:pt x="21895" y="461894"/>
                  <a:pt x="17081" y="473120"/>
                </a:cubicBezTo>
                <a:cubicBezTo>
                  <a:pt x="17081" y="474724"/>
                  <a:pt x="18685" y="476328"/>
                  <a:pt x="20290" y="477932"/>
                </a:cubicBezTo>
                <a:cubicBezTo>
                  <a:pt x="20290" y="479535"/>
                  <a:pt x="21895" y="482743"/>
                  <a:pt x="20290" y="484347"/>
                </a:cubicBezTo>
                <a:cubicBezTo>
                  <a:pt x="20290" y="484347"/>
                  <a:pt x="5848" y="479535"/>
                  <a:pt x="2638" y="481139"/>
                </a:cubicBezTo>
                <a:cubicBezTo>
                  <a:pt x="-5385" y="487554"/>
                  <a:pt x="7452" y="489158"/>
                  <a:pt x="7452" y="489158"/>
                </a:cubicBezTo>
                <a:lnTo>
                  <a:pt x="2638" y="500385"/>
                </a:lnTo>
                <a:cubicBezTo>
                  <a:pt x="5848" y="501989"/>
                  <a:pt x="17081" y="490762"/>
                  <a:pt x="21895" y="493970"/>
                </a:cubicBezTo>
                <a:cubicBezTo>
                  <a:pt x="28314" y="500385"/>
                  <a:pt x="7452" y="513215"/>
                  <a:pt x="21895" y="516423"/>
                </a:cubicBezTo>
                <a:cubicBezTo>
                  <a:pt x="39547" y="521234"/>
                  <a:pt x="62013" y="511611"/>
                  <a:pt x="81270" y="514819"/>
                </a:cubicBezTo>
                <a:cubicBezTo>
                  <a:pt x="84479" y="514819"/>
                  <a:pt x="89293" y="513215"/>
                  <a:pt x="89293" y="516423"/>
                </a:cubicBezTo>
                <a:cubicBezTo>
                  <a:pt x="87689" y="519630"/>
                  <a:pt x="63618" y="513215"/>
                  <a:pt x="58804" y="521234"/>
                </a:cubicBezTo>
                <a:cubicBezTo>
                  <a:pt x="58804" y="522838"/>
                  <a:pt x="62013" y="524442"/>
                  <a:pt x="62013" y="526046"/>
                </a:cubicBezTo>
                <a:cubicBezTo>
                  <a:pt x="49175" y="530857"/>
                  <a:pt x="42756" y="514819"/>
                  <a:pt x="23500" y="537272"/>
                </a:cubicBezTo>
                <a:cubicBezTo>
                  <a:pt x="20290" y="540480"/>
                  <a:pt x="9057" y="530857"/>
                  <a:pt x="10662" y="542084"/>
                </a:cubicBezTo>
                <a:cubicBezTo>
                  <a:pt x="10662" y="543687"/>
                  <a:pt x="12267" y="540480"/>
                  <a:pt x="13871" y="540480"/>
                </a:cubicBezTo>
                <a:cubicBezTo>
                  <a:pt x="17081" y="540480"/>
                  <a:pt x="18685" y="542084"/>
                  <a:pt x="20290" y="543687"/>
                </a:cubicBezTo>
                <a:cubicBezTo>
                  <a:pt x="29919" y="546895"/>
                  <a:pt x="31523" y="543687"/>
                  <a:pt x="39547" y="542084"/>
                </a:cubicBezTo>
                <a:cubicBezTo>
                  <a:pt x="50780" y="540480"/>
                  <a:pt x="63618" y="551706"/>
                  <a:pt x="74851" y="550103"/>
                </a:cubicBezTo>
                <a:cubicBezTo>
                  <a:pt x="79665" y="550103"/>
                  <a:pt x="79665" y="538876"/>
                  <a:pt x="84479" y="540480"/>
                </a:cubicBezTo>
                <a:cubicBezTo>
                  <a:pt x="87689" y="542084"/>
                  <a:pt x="92503" y="545291"/>
                  <a:pt x="92503" y="550103"/>
                </a:cubicBezTo>
                <a:cubicBezTo>
                  <a:pt x="94108" y="559725"/>
                  <a:pt x="47570" y="554914"/>
                  <a:pt x="39547" y="561329"/>
                </a:cubicBezTo>
                <a:cubicBezTo>
                  <a:pt x="36337" y="564537"/>
                  <a:pt x="29919" y="569348"/>
                  <a:pt x="36337" y="578971"/>
                </a:cubicBezTo>
                <a:cubicBezTo>
                  <a:pt x="44361" y="591801"/>
                  <a:pt x="52385" y="570952"/>
                  <a:pt x="58804" y="574160"/>
                </a:cubicBezTo>
                <a:cubicBezTo>
                  <a:pt x="60408" y="575763"/>
                  <a:pt x="62013" y="585386"/>
                  <a:pt x="68432" y="580575"/>
                </a:cubicBezTo>
                <a:cubicBezTo>
                  <a:pt x="70037" y="578971"/>
                  <a:pt x="68432" y="575763"/>
                  <a:pt x="70037" y="574160"/>
                </a:cubicBezTo>
                <a:cubicBezTo>
                  <a:pt x="71641" y="574160"/>
                  <a:pt x="78060" y="578971"/>
                  <a:pt x="81270" y="578971"/>
                </a:cubicBezTo>
                <a:cubicBezTo>
                  <a:pt x="82874" y="577367"/>
                  <a:pt x="81270" y="574160"/>
                  <a:pt x="82874" y="574160"/>
                </a:cubicBezTo>
                <a:cubicBezTo>
                  <a:pt x="89293" y="572556"/>
                  <a:pt x="81270" y="590198"/>
                  <a:pt x="82874" y="593405"/>
                </a:cubicBezTo>
                <a:cubicBezTo>
                  <a:pt x="86084" y="598217"/>
                  <a:pt x="92503" y="591801"/>
                  <a:pt x="94108" y="591801"/>
                </a:cubicBezTo>
                <a:cubicBezTo>
                  <a:pt x="98922" y="590198"/>
                  <a:pt x="94108" y="598217"/>
                  <a:pt x="102131" y="598217"/>
                </a:cubicBezTo>
                <a:cubicBezTo>
                  <a:pt x="114969" y="598217"/>
                  <a:pt x="113364" y="595009"/>
                  <a:pt x="116574" y="593405"/>
                </a:cubicBezTo>
                <a:cubicBezTo>
                  <a:pt x="118178" y="591801"/>
                  <a:pt x="114969" y="586990"/>
                  <a:pt x="116574" y="586990"/>
                </a:cubicBezTo>
                <a:cubicBezTo>
                  <a:pt x="124597" y="585386"/>
                  <a:pt x="131016" y="598217"/>
                  <a:pt x="135830" y="601424"/>
                </a:cubicBezTo>
                <a:cubicBezTo>
                  <a:pt x="137435" y="601424"/>
                  <a:pt x="143854" y="596613"/>
                  <a:pt x="145459" y="595009"/>
                </a:cubicBezTo>
                <a:cubicBezTo>
                  <a:pt x="153482" y="593405"/>
                  <a:pt x="156692" y="606236"/>
                  <a:pt x="161506" y="604632"/>
                </a:cubicBezTo>
                <a:cubicBezTo>
                  <a:pt x="169530" y="601424"/>
                  <a:pt x="172739" y="585386"/>
                  <a:pt x="180763" y="606236"/>
                </a:cubicBezTo>
                <a:cubicBezTo>
                  <a:pt x="182367" y="611047"/>
                  <a:pt x="180763" y="590198"/>
                  <a:pt x="187181" y="588594"/>
                </a:cubicBezTo>
                <a:cubicBezTo>
                  <a:pt x="188786" y="588594"/>
                  <a:pt x="225695" y="601424"/>
                  <a:pt x="219276" y="574160"/>
                </a:cubicBezTo>
                <a:cubicBezTo>
                  <a:pt x="219276" y="572556"/>
                  <a:pt x="212857" y="567744"/>
                  <a:pt x="211252" y="566141"/>
                </a:cubicBezTo>
                <a:cubicBezTo>
                  <a:pt x="209648" y="564537"/>
                  <a:pt x="216067" y="566141"/>
                  <a:pt x="217671" y="567744"/>
                </a:cubicBezTo>
                <a:cubicBezTo>
                  <a:pt x="220881" y="570952"/>
                  <a:pt x="235323" y="570952"/>
                  <a:pt x="236928" y="572556"/>
                </a:cubicBezTo>
                <a:cubicBezTo>
                  <a:pt x="240137" y="577367"/>
                  <a:pt x="222485" y="578971"/>
                  <a:pt x="222485" y="580575"/>
                </a:cubicBezTo>
                <a:cubicBezTo>
                  <a:pt x="217671" y="583782"/>
                  <a:pt x="246556" y="590198"/>
                  <a:pt x="249766" y="590198"/>
                </a:cubicBezTo>
                <a:cubicBezTo>
                  <a:pt x="252975" y="590198"/>
                  <a:pt x="251370" y="583782"/>
                  <a:pt x="254580" y="582179"/>
                </a:cubicBezTo>
                <a:lnTo>
                  <a:pt x="267418" y="583782"/>
                </a:lnTo>
                <a:cubicBezTo>
                  <a:pt x="273837" y="575763"/>
                  <a:pt x="264208" y="582179"/>
                  <a:pt x="270627" y="574160"/>
                </a:cubicBezTo>
                <a:cubicBezTo>
                  <a:pt x="272232" y="572556"/>
                  <a:pt x="272232" y="570952"/>
                  <a:pt x="273837" y="570952"/>
                </a:cubicBezTo>
                <a:cubicBezTo>
                  <a:pt x="283465" y="570952"/>
                  <a:pt x="293093" y="582179"/>
                  <a:pt x="305931" y="575763"/>
                </a:cubicBezTo>
                <a:cubicBezTo>
                  <a:pt x="321978" y="567744"/>
                  <a:pt x="297907" y="559725"/>
                  <a:pt x="310745" y="558122"/>
                </a:cubicBezTo>
                <a:cubicBezTo>
                  <a:pt x="312350" y="558122"/>
                  <a:pt x="312350" y="561329"/>
                  <a:pt x="315559" y="562933"/>
                </a:cubicBezTo>
                <a:cubicBezTo>
                  <a:pt x="320374" y="564537"/>
                  <a:pt x="325188" y="558122"/>
                  <a:pt x="331607" y="558122"/>
                </a:cubicBezTo>
                <a:cubicBezTo>
                  <a:pt x="344445" y="559725"/>
                  <a:pt x="355678" y="569348"/>
                  <a:pt x="368515" y="567744"/>
                </a:cubicBezTo>
                <a:cubicBezTo>
                  <a:pt x="374934" y="566141"/>
                  <a:pt x="363701" y="577367"/>
                  <a:pt x="378144" y="574160"/>
                </a:cubicBezTo>
                <a:cubicBezTo>
                  <a:pt x="386167" y="572556"/>
                  <a:pt x="386167" y="561329"/>
                  <a:pt x="386167" y="554914"/>
                </a:cubicBezTo>
                <a:cubicBezTo>
                  <a:pt x="386167" y="553310"/>
                  <a:pt x="384563" y="548499"/>
                  <a:pt x="386167" y="548499"/>
                </a:cubicBezTo>
                <a:cubicBezTo>
                  <a:pt x="395796" y="551706"/>
                  <a:pt x="397400" y="564537"/>
                  <a:pt x="400610" y="562933"/>
                </a:cubicBezTo>
                <a:cubicBezTo>
                  <a:pt x="403819" y="561329"/>
                  <a:pt x="407029" y="561329"/>
                  <a:pt x="408634" y="562933"/>
                </a:cubicBezTo>
                <a:cubicBezTo>
                  <a:pt x="411843" y="564537"/>
                  <a:pt x="400610" y="567744"/>
                  <a:pt x="402215" y="570952"/>
                </a:cubicBezTo>
                <a:cubicBezTo>
                  <a:pt x="402215" y="572556"/>
                  <a:pt x="439123" y="586990"/>
                  <a:pt x="447147" y="590198"/>
                </a:cubicBezTo>
                <a:cubicBezTo>
                  <a:pt x="448752" y="590198"/>
                  <a:pt x="448752" y="588594"/>
                  <a:pt x="448752" y="586990"/>
                </a:cubicBezTo>
                <a:cubicBezTo>
                  <a:pt x="458380" y="575763"/>
                  <a:pt x="447147" y="580575"/>
                  <a:pt x="451961" y="569348"/>
                </a:cubicBezTo>
                <a:cubicBezTo>
                  <a:pt x="451961" y="567744"/>
                  <a:pt x="453566" y="561329"/>
                  <a:pt x="456775" y="561329"/>
                </a:cubicBezTo>
                <a:lnTo>
                  <a:pt x="463194" y="550103"/>
                </a:lnTo>
                <a:cubicBezTo>
                  <a:pt x="469613" y="543687"/>
                  <a:pt x="482451" y="540480"/>
                  <a:pt x="487265" y="532461"/>
                </a:cubicBezTo>
                <a:cubicBezTo>
                  <a:pt x="495289" y="519630"/>
                  <a:pt x="496893" y="497177"/>
                  <a:pt x="512941" y="487554"/>
                </a:cubicBezTo>
                <a:cubicBezTo>
                  <a:pt x="517755" y="484347"/>
                  <a:pt x="532197" y="477932"/>
                  <a:pt x="532197" y="468309"/>
                </a:cubicBezTo>
                <a:cubicBezTo>
                  <a:pt x="533802" y="460290"/>
                  <a:pt x="533802" y="453875"/>
                  <a:pt x="537011" y="444252"/>
                </a:cubicBezTo>
                <a:cubicBezTo>
                  <a:pt x="538616" y="436233"/>
                  <a:pt x="538616" y="421799"/>
                  <a:pt x="540221" y="413780"/>
                </a:cubicBezTo>
                <a:cubicBezTo>
                  <a:pt x="540221" y="408968"/>
                  <a:pt x="530593" y="400949"/>
                  <a:pt x="532197" y="396138"/>
                </a:cubicBezTo>
                <a:cubicBezTo>
                  <a:pt x="537011" y="386515"/>
                  <a:pt x="546640" y="399346"/>
                  <a:pt x="549849" y="399346"/>
                </a:cubicBezTo>
                <a:cubicBezTo>
                  <a:pt x="549849" y="399346"/>
                  <a:pt x="541826" y="386515"/>
                  <a:pt x="543430" y="381704"/>
                </a:cubicBezTo>
                <a:cubicBezTo>
                  <a:pt x="548245" y="373685"/>
                  <a:pt x="553059" y="373685"/>
                  <a:pt x="557873" y="364062"/>
                </a:cubicBezTo>
                <a:cubicBezTo>
                  <a:pt x="559478" y="360854"/>
                  <a:pt x="548245" y="351232"/>
                  <a:pt x="548245" y="348024"/>
                </a:cubicBezTo>
                <a:cubicBezTo>
                  <a:pt x="543430" y="331986"/>
                  <a:pt x="562687" y="320759"/>
                  <a:pt x="557873" y="306325"/>
                </a:cubicBezTo>
                <a:cubicBezTo>
                  <a:pt x="556268" y="301514"/>
                  <a:pt x="548245" y="301514"/>
                  <a:pt x="546640" y="293495"/>
                </a:cubicBezTo>
                <a:cubicBezTo>
                  <a:pt x="538616" y="248589"/>
                  <a:pt x="589967" y="296703"/>
                  <a:pt x="573920" y="271042"/>
                </a:cubicBezTo>
                <a:close/>
              </a:path>
            </a:pathLst>
          </a:custGeom>
          <a:solidFill>
            <a:srgbClr val="D9287D"/>
          </a:solidFill>
          <a:ln w="4545" cap="flat">
            <a:solidFill>
              <a:srgbClr val="FFFFFF"/>
            </a:solidFill>
            <a:prstDash val="solid"/>
            <a:miter/>
          </a:ln>
        </p:spPr>
        <p:txBody>
          <a:bodyPr rtlCol="0" anchor="ctr"/>
          <a:lstStyle/>
          <a:p>
            <a:endParaRPr lang="en-US"/>
          </a:p>
        </p:txBody>
      </p:sp>
    </p:spTree>
    <p:extLst>
      <p:ext uri="{BB962C8B-B14F-4D97-AF65-F5344CB8AC3E}">
        <p14:creationId xmlns:p14="http://schemas.microsoft.com/office/powerpoint/2010/main" val="62442863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8DDFDC2-7269-76A3-671F-7995FA39964D}"/>
              </a:ext>
            </a:extLst>
          </p:cNvPr>
          <p:cNvPicPr>
            <a:picLocks noChangeAspect="1"/>
          </p:cNvPicPr>
          <p:nvPr/>
        </p:nvPicPr>
        <p:blipFill rotWithShape="1">
          <a:blip r:embed="rId3"/>
          <a:srcRect l="-25" t="1623" r="25" b="12229"/>
          <a:stretch/>
        </p:blipFill>
        <p:spPr>
          <a:xfrm>
            <a:off x="5391" y="8077"/>
            <a:ext cx="7559675" cy="4342052"/>
          </a:xfrm>
          <a:prstGeom prst="rect">
            <a:avLst/>
          </a:prstGeom>
        </p:spPr>
      </p:pic>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p:txBody>
          <a:bodyPr/>
          <a:lstStyle/>
          <a:p>
            <a:fld id="{CB2079F2-58AF-ED44-82D7-E04B2F6FD686}" type="slidenum">
              <a:rPr lang="en-US" smtClean="0"/>
              <a:pPr/>
              <a:t>26</a:t>
            </a:fld>
            <a:endParaRPr lang="en-US" dirty="0"/>
          </a:p>
        </p:txBody>
      </p:sp>
      <p:grpSp>
        <p:nvGrpSpPr>
          <p:cNvPr id="129" name="Graphic 24">
            <a:extLst>
              <a:ext uri="{FF2B5EF4-FFF2-40B4-BE49-F238E27FC236}">
                <a16:creationId xmlns:a16="http://schemas.microsoft.com/office/drawing/2014/main" id="{EE097F10-6E74-DBB1-E002-998189DFE172}"/>
              </a:ext>
            </a:extLst>
          </p:cNvPr>
          <p:cNvGrpSpPr/>
          <p:nvPr/>
        </p:nvGrpSpPr>
        <p:grpSpPr>
          <a:xfrm>
            <a:off x="-861443" y="-654461"/>
            <a:ext cx="2879721" cy="3279253"/>
            <a:chOff x="-2499349" y="5353689"/>
            <a:chExt cx="664978" cy="757237"/>
          </a:xfrm>
          <a:solidFill>
            <a:srgbClr val="E87A33"/>
          </a:solidFill>
        </p:grpSpPr>
        <p:sp>
          <p:nvSpPr>
            <p:cNvPr id="130" name="Freeform 129">
              <a:extLst>
                <a:ext uri="{FF2B5EF4-FFF2-40B4-BE49-F238E27FC236}">
                  <a16:creationId xmlns:a16="http://schemas.microsoft.com/office/drawing/2014/main" id="{FE44925B-9CBA-F9FE-E71B-ECF7CF807280}"/>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7A3532DA-0748-729A-C662-4FCF43AEC3BB}"/>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133" name="Title 1">
            <a:extLst>
              <a:ext uri="{FF2B5EF4-FFF2-40B4-BE49-F238E27FC236}">
                <a16:creationId xmlns:a16="http://schemas.microsoft.com/office/drawing/2014/main" id="{8FAC3867-45F7-A448-D807-F967F1BF253F}"/>
              </a:ext>
            </a:extLst>
          </p:cNvPr>
          <p:cNvSpPr txBox="1">
            <a:spLocks/>
          </p:cNvSpPr>
          <p:nvPr/>
        </p:nvSpPr>
        <p:spPr>
          <a:xfrm>
            <a:off x="0" y="4004550"/>
            <a:ext cx="6512374" cy="508170"/>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50850"/>
            <a:r>
              <a:rPr lang="en-GB" sz="2400" dirty="0"/>
              <a:t> </a:t>
            </a:r>
            <a:r>
              <a:rPr lang="en-GB" sz="2400" b="0" dirty="0"/>
              <a:t>Best practices and experience from </a:t>
            </a:r>
            <a:r>
              <a:rPr lang="en-GB" sz="2400" dirty="0"/>
              <a:t>Lecturer</a:t>
            </a:r>
          </a:p>
        </p:txBody>
      </p:sp>
      <p:sp>
        <p:nvSpPr>
          <p:cNvPr id="23" name="Text Placeholder 9">
            <a:extLst>
              <a:ext uri="{FF2B5EF4-FFF2-40B4-BE49-F238E27FC236}">
                <a16:creationId xmlns:a16="http://schemas.microsoft.com/office/drawing/2014/main" id="{82E25419-603B-C967-5F81-C27DAF98701C}"/>
              </a:ext>
            </a:extLst>
          </p:cNvPr>
          <p:cNvSpPr txBox="1">
            <a:spLocks/>
          </p:cNvSpPr>
          <p:nvPr/>
        </p:nvSpPr>
        <p:spPr>
          <a:xfrm>
            <a:off x="3219963" y="5325170"/>
            <a:ext cx="3898010" cy="1129188"/>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Need to update knowledge in field of new (not used yet) technology usage as a teacher </a:t>
            </a:r>
          </a:p>
          <a:p>
            <a:pPr marL="171450" indent="-171450">
              <a:lnSpc>
                <a:spcPts val="1120"/>
              </a:lnSpc>
              <a:buClr>
                <a:srgbClr val="E87A33"/>
              </a:buClr>
              <a:buFont typeface="Arial" panose="020B0604020202020204" pitchFamily="34" charset="0"/>
              <a:buChar char="•"/>
            </a:pPr>
            <a:r>
              <a:rPr lang="en-US" dirty="0"/>
              <a:t>Find a new way, how to stay connected with your colleagues</a:t>
            </a:r>
          </a:p>
          <a:p>
            <a:pPr marL="171450" indent="-171450">
              <a:lnSpc>
                <a:spcPts val="1120"/>
              </a:lnSpc>
              <a:buClr>
                <a:srgbClr val="E87A33"/>
              </a:buClr>
              <a:buFont typeface="Arial" panose="020B0604020202020204" pitchFamily="34" charset="0"/>
              <a:buChar char="•"/>
            </a:pPr>
            <a:r>
              <a:rPr lang="en-US" dirty="0"/>
              <a:t>Significantly harder to maintain attention of students on online lectures</a:t>
            </a:r>
          </a:p>
          <a:p>
            <a:pPr marL="171450" indent="-171450">
              <a:lnSpc>
                <a:spcPts val="1120"/>
              </a:lnSpc>
              <a:buClr>
                <a:srgbClr val="E87A33"/>
              </a:buClr>
              <a:buFont typeface="Arial" panose="020B0604020202020204" pitchFamily="34" charset="0"/>
              <a:buChar char="•"/>
            </a:pPr>
            <a:r>
              <a:rPr lang="en-US" dirty="0"/>
              <a:t>More tiredness and stress from the beginning for students and staff also</a:t>
            </a:r>
          </a:p>
          <a:p>
            <a:pPr marL="171450" indent="-171450">
              <a:lnSpc>
                <a:spcPts val="1120"/>
              </a:lnSpc>
              <a:buClr>
                <a:srgbClr val="E87A33"/>
              </a:buClr>
              <a:buFont typeface="Arial" panose="020B0604020202020204" pitchFamily="34" charset="0"/>
              <a:buChar char="•"/>
            </a:pPr>
            <a:r>
              <a:rPr lang="en-US" dirty="0"/>
              <a:t>Preparation for online meetings requires much more time and creativity – loss of work-life balance</a:t>
            </a:r>
          </a:p>
          <a:p>
            <a:pPr>
              <a:lnSpc>
                <a:spcPts val="1120"/>
              </a:lnSpc>
              <a:buClr>
                <a:srgbClr val="E87A33"/>
              </a:buClr>
            </a:pPr>
            <a:endParaRPr lang="en-US" dirty="0"/>
          </a:p>
          <a:p>
            <a:pPr marL="171450" indent="-171450">
              <a:lnSpc>
                <a:spcPts val="1120"/>
              </a:lnSpc>
              <a:buClr>
                <a:srgbClr val="E87A33"/>
              </a:buClr>
              <a:buFont typeface="Arial" panose="020B0604020202020204" pitchFamily="34" charset="0"/>
              <a:buChar char="•"/>
            </a:pPr>
            <a:endParaRPr lang="en-US" dirty="0"/>
          </a:p>
        </p:txBody>
      </p:sp>
      <p:sp>
        <p:nvSpPr>
          <p:cNvPr id="24" name="TextBox 23">
            <a:extLst>
              <a:ext uri="{FF2B5EF4-FFF2-40B4-BE49-F238E27FC236}">
                <a16:creationId xmlns:a16="http://schemas.microsoft.com/office/drawing/2014/main" id="{7DA6623F-C076-D4FA-85C4-12119286D91D}"/>
              </a:ext>
            </a:extLst>
          </p:cNvPr>
          <p:cNvSpPr txBox="1"/>
          <p:nvPr/>
        </p:nvSpPr>
        <p:spPr>
          <a:xfrm>
            <a:off x="472182" y="5325169"/>
            <a:ext cx="1858876" cy="944041"/>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Present the problem that needed to be solved. In what way did it include digital wellbeing/ employee wellbeing? </a:t>
            </a:r>
          </a:p>
          <a:p>
            <a:pPr>
              <a:lnSpc>
                <a:spcPts val="1120"/>
              </a:lnSpc>
            </a:pPr>
            <a:endParaRPr lang="en-US" sz="1200" b="1" dirty="0">
              <a:latin typeface="Calibri" panose="020F0502020204030204" pitchFamily="34" charset="0"/>
              <a:cs typeface="Calibri" panose="020F0502020204030204" pitchFamily="34" charset="0"/>
            </a:endParaRPr>
          </a:p>
        </p:txBody>
      </p:sp>
      <p:cxnSp>
        <p:nvCxnSpPr>
          <p:cNvPr id="31" name="Straight Connector 30">
            <a:extLst>
              <a:ext uri="{FF2B5EF4-FFF2-40B4-BE49-F238E27FC236}">
                <a16:creationId xmlns:a16="http://schemas.microsoft.com/office/drawing/2014/main" id="{A48688A7-88C3-849B-653B-E55B46F69E00}"/>
              </a:ext>
            </a:extLst>
          </p:cNvPr>
          <p:cNvCxnSpPr>
            <a:cxnSpLocks/>
          </p:cNvCxnSpPr>
          <p:nvPr/>
        </p:nvCxnSpPr>
        <p:spPr>
          <a:xfrm flipH="1">
            <a:off x="0" y="5121895"/>
            <a:ext cx="755967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B8B6021D-74BB-8835-1041-93B81ADA08B1}"/>
              </a:ext>
            </a:extLst>
          </p:cNvPr>
          <p:cNvSpPr txBox="1"/>
          <p:nvPr/>
        </p:nvSpPr>
        <p:spPr>
          <a:xfrm>
            <a:off x="425120" y="4959483"/>
            <a:ext cx="2730885"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PROBLEM/NEED/CONTEXT </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sp>
        <p:nvSpPr>
          <p:cNvPr id="67" name="Text Placeholder 9">
            <a:extLst>
              <a:ext uri="{FF2B5EF4-FFF2-40B4-BE49-F238E27FC236}">
                <a16:creationId xmlns:a16="http://schemas.microsoft.com/office/drawing/2014/main" id="{40613AB9-D563-0B4F-3DFB-1AD06D857F58}"/>
              </a:ext>
            </a:extLst>
          </p:cNvPr>
          <p:cNvSpPr txBox="1">
            <a:spLocks/>
          </p:cNvSpPr>
          <p:nvPr/>
        </p:nvSpPr>
        <p:spPr>
          <a:xfrm>
            <a:off x="3192675" y="8823192"/>
            <a:ext cx="3810607" cy="925244"/>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Taught us how to find newly work-life balance</a:t>
            </a:r>
          </a:p>
          <a:p>
            <a:pPr marL="171450" indent="-171450">
              <a:lnSpc>
                <a:spcPts val="1120"/>
              </a:lnSpc>
              <a:buClr>
                <a:srgbClr val="E87A33"/>
              </a:buClr>
              <a:buFont typeface="Arial" panose="020B0604020202020204" pitchFamily="34" charset="0"/>
              <a:buChar char="•"/>
            </a:pPr>
            <a:r>
              <a:rPr lang="en-US" dirty="0"/>
              <a:t>Increased digital competences (and digital team building as well)</a:t>
            </a:r>
          </a:p>
          <a:p>
            <a:pPr marL="171450" indent="-171450">
              <a:lnSpc>
                <a:spcPts val="1120"/>
              </a:lnSpc>
              <a:buClr>
                <a:srgbClr val="E87A33"/>
              </a:buClr>
              <a:buFont typeface="Arial" panose="020B0604020202020204" pitchFamily="34" charset="0"/>
              <a:buChar char="•"/>
            </a:pPr>
            <a:r>
              <a:rPr lang="en-US" dirty="0"/>
              <a:t>Find out positives of the situation and reorganization of time management in case of work-from-home </a:t>
            </a:r>
          </a:p>
          <a:p>
            <a:pPr marL="171450" indent="-171450">
              <a:lnSpc>
                <a:spcPts val="1120"/>
              </a:lnSpc>
              <a:buClr>
                <a:srgbClr val="E87A33"/>
              </a:buClr>
              <a:buFont typeface="Arial" panose="020B0604020202020204" pitchFamily="34" charset="0"/>
              <a:buChar char="•"/>
            </a:pPr>
            <a:endParaRPr lang="en-US" dirty="0"/>
          </a:p>
        </p:txBody>
      </p:sp>
      <p:sp>
        <p:nvSpPr>
          <p:cNvPr id="68" name="TextBox 67">
            <a:extLst>
              <a:ext uri="{FF2B5EF4-FFF2-40B4-BE49-F238E27FC236}">
                <a16:creationId xmlns:a16="http://schemas.microsoft.com/office/drawing/2014/main" id="{15BCF7BC-F4D9-ECBD-FA49-CBACC152B913}"/>
              </a:ext>
            </a:extLst>
          </p:cNvPr>
          <p:cNvSpPr txBox="1"/>
          <p:nvPr/>
        </p:nvSpPr>
        <p:spPr>
          <a:xfrm>
            <a:off x="459682" y="8823191"/>
            <a:ext cx="1858877" cy="802977"/>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What kind of outcomes the actions had and how it improved the employee wellbeing/ reduced technostress </a:t>
            </a:r>
            <a:r>
              <a:rPr lang="en-US" sz="1200" b="1" dirty="0" err="1">
                <a:latin typeface="Calibri" panose="020F0502020204030204" pitchFamily="34" charset="0"/>
                <a:cs typeface="Calibri" panose="020F0502020204030204" pitchFamily="34" charset="0"/>
              </a:rPr>
              <a:t>etc</a:t>
            </a:r>
            <a:r>
              <a:rPr lang="en-US" sz="1200" b="1" dirty="0">
                <a:latin typeface="Calibri" panose="020F0502020204030204" pitchFamily="34" charset="0"/>
                <a:cs typeface="Calibri" panose="020F0502020204030204" pitchFamily="34" charset="0"/>
              </a:rPr>
              <a:t>? </a:t>
            </a:r>
          </a:p>
        </p:txBody>
      </p:sp>
      <p:cxnSp>
        <p:nvCxnSpPr>
          <p:cNvPr id="69" name="Straight Connector 68">
            <a:extLst>
              <a:ext uri="{FF2B5EF4-FFF2-40B4-BE49-F238E27FC236}">
                <a16:creationId xmlns:a16="http://schemas.microsoft.com/office/drawing/2014/main" id="{3F130196-5E60-B0A7-8818-90ED312D6656}"/>
              </a:ext>
            </a:extLst>
          </p:cNvPr>
          <p:cNvCxnSpPr>
            <a:cxnSpLocks/>
          </p:cNvCxnSpPr>
          <p:nvPr/>
        </p:nvCxnSpPr>
        <p:spPr>
          <a:xfrm flipH="1">
            <a:off x="-12501" y="8639306"/>
            <a:ext cx="7015783"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D674B9EE-F03E-0232-4CB7-B1B8A358383E}"/>
              </a:ext>
            </a:extLst>
          </p:cNvPr>
          <p:cNvSpPr txBox="1"/>
          <p:nvPr/>
        </p:nvSpPr>
        <p:spPr>
          <a:xfrm>
            <a:off x="412619" y="8476894"/>
            <a:ext cx="213526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OUTCOME</a:t>
            </a:r>
            <a:r>
              <a:rPr lang="en-US" sz="1600" b="1" dirty="0">
                <a:solidFill>
                  <a:srgbClr val="E87A33"/>
                </a:solidFill>
                <a:highlight>
                  <a:srgbClr val="E87A33"/>
                </a:highlight>
                <a:latin typeface="Calibri" panose="020F0502020204030204" pitchFamily="34" charset="0"/>
                <a:ea typeface="Calibri" panose="020F0502020204030204" pitchFamily="34" charset="0"/>
              </a:rPr>
              <a:t>.</a:t>
            </a:r>
          </a:p>
        </p:txBody>
      </p:sp>
      <p:grpSp>
        <p:nvGrpSpPr>
          <p:cNvPr id="72" name="Graphic 3">
            <a:extLst>
              <a:ext uri="{FF2B5EF4-FFF2-40B4-BE49-F238E27FC236}">
                <a16:creationId xmlns:a16="http://schemas.microsoft.com/office/drawing/2014/main" id="{89089671-EB7A-0D87-4B91-C5343FBF4D41}"/>
              </a:ext>
            </a:extLst>
          </p:cNvPr>
          <p:cNvGrpSpPr>
            <a:grpSpLocks noChangeAspect="1"/>
          </p:cNvGrpSpPr>
          <p:nvPr/>
        </p:nvGrpSpPr>
        <p:grpSpPr>
          <a:xfrm>
            <a:off x="2453165" y="8843502"/>
            <a:ext cx="481906" cy="482509"/>
            <a:chOff x="6601914" y="3685068"/>
            <a:chExt cx="1090935" cy="1092304"/>
          </a:xfrm>
        </p:grpSpPr>
        <p:sp>
          <p:nvSpPr>
            <p:cNvPr id="73" name="Freeform 72">
              <a:extLst>
                <a:ext uri="{FF2B5EF4-FFF2-40B4-BE49-F238E27FC236}">
                  <a16:creationId xmlns:a16="http://schemas.microsoft.com/office/drawing/2014/main" id="{A4F101B9-7F9C-BE75-98DD-2E4C75C5B4D0}"/>
                </a:ext>
              </a:extLst>
            </p:cNvPr>
            <p:cNvSpPr/>
            <p:nvPr/>
          </p:nvSpPr>
          <p:spPr>
            <a:xfrm>
              <a:off x="7504284" y="3891461"/>
              <a:ext cx="49369" cy="469012"/>
            </a:xfrm>
            <a:custGeom>
              <a:avLst/>
              <a:gdLst>
                <a:gd name="connsiteX0" fmla="*/ -1 w 49369"/>
                <a:gd name="connsiteY0" fmla="*/ 0 h 469012"/>
                <a:gd name="connsiteX1" fmla="*/ 49369 w 49369"/>
                <a:gd name="connsiteY1" fmla="*/ 0 h 469012"/>
                <a:gd name="connsiteX2" fmla="*/ 49369 w 49369"/>
                <a:gd name="connsiteY2" fmla="*/ 469012 h 469012"/>
                <a:gd name="connsiteX3" fmla="*/ -1 w 49369"/>
                <a:gd name="connsiteY3" fmla="*/ 469012 h 469012"/>
              </a:gdLst>
              <a:ahLst/>
              <a:cxnLst>
                <a:cxn ang="0">
                  <a:pos x="connsiteX0" y="connsiteY0"/>
                </a:cxn>
                <a:cxn ang="0">
                  <a:pos x="connsiteX1" y="connsiteY1"/>
                </a:cxn>
                <a:cxn ang="0">
                  <a:pos x="connsiteX2" y="connsiteY2"/>
                </a:cxn>
                <a:cxn ang="0">
                  <a:pos x="connsiteX3" y="connsiteY3"/>
                </a:cxn>
              </a:cxnLst>
              <a:rect l="l" t="t" r="r" b="b"/>
              <a:pathLst>
                <a:path w="49369" h="469012">
                  <a:moveTo>
                    <a:pt x="-1" y="0"/>
                  </a:moveTo>
                  <a:lnTo>
                    <a:pt x="49369" y="0"/>
                  </a:lnTo>
                  <a:lnTo>
                    <a:pt x="49369" y="469012"/>
                  </a:lnTo>
                  <a:lnTo>
                    <a:pt x="-1" y="469012"/>
                  </a:lnTo>
                  <a:close/>
                </a:path>
              </a:pathLst>
            </a:custGeom>
            <a:solidFill>
              <a:srgbClr val="E87A33"/>
            </a:solidFill>
            <a:ln w="27426"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52A59CA-6CE3-8E79-0A3D-CDF687874E20}"/>
                </a:ext>
              </a:extLst>
            </p:cNvPr>
            <p:cNvSpPr/>
            <p:nvPr/>
          </p:nvSpPr>
          <p:spPr>
            <a:xfrm>
              <a:off x="6708882" y="3822892"/>
              <a:ext cx="230392" cy="255076"/>
            </a:xfrm>
            <a:custGeom>
              <a:avLst/>
              <a:gdLst>
                <a:gd name="connsiteX0" fmla="*/ -1 w 230392"/>
                <a:gd name="connsiteY0" fmla="*/ 0 h 255076"/>
                <a:gd name="connsiteX1" fmla="*/ 230392 w 230392"/>
                <a:gd name="connsiteY1" fmla="*/ 0 h 255076"/>
                <a:gd name="connsiteX2" fmla="*/ 230392 w 230392"/>
                <a:gd name="connsiteY2" fmla="*/ 255077 h 255076"/>
                <a:gd name="connsiteX3" fmla="*/ -1 w 230392"/>
                <a:gd name="connsiteY3" fmla="*/ 255077 h 255076"/>
              </a:gdLst>
              <a:ahLst/>
              <a:cxnLst>
                <a:cxn ang="0">
                  <a:pos x="connsiteX0" y="connsiteY0"/>
                </a:cxn>
                <a:cxn ang="0">
                  <a:pos x="connsiteX1" y="connsiteY1"/>
                </a:cxn>
                <a:cxn ang="0">
                  <a:pos x="connsiteX2" y="connsiteY2"/>
                </a:cxn>
                <a:cxn ang="0">
                  <a:pos x="connsiteX3" y="connsiteY3"/>
                </a:cxn>
              </a:cxnLst>
              <a:rect l="l" t="t" r="r" b="b"/>
              <a:pathLst>
                <a:path w="230392" h="255076">
                  <a:moveTo>
                    <a:pt x="-1" y="0"/>
                  </a:moveTo>
                  <a:lnTo>
                    <a:pt x="230392" y="0"/>
                  </a:lnTo>
                  <a:lnTo>
                    <a:pt x="230392" y="255077"/>
                  </a:lnTo>
                  <a:lnTo>
                    <a:pt x="-1" y="255077"/>
                  </a:lnTo>
                  <a:close/>
                </a:path>
              </a:pathLst>
            </a:custGeom>
            <a:solidFill>
              <a:srgbClr val="E87A33"/>
            </a:solidFill>
            <a:ln w="27426" cap="flat">
              <a:noFill/>
              <a:prstDash val="solid"/>
              <a:miter/>
            </a:ln>
          </p:spPr>
          <p:txBody>
            <a:bodyPr rtlCol="0" anchor="ctr"/>
            <a:lstStyle/>
            <a:p>
              <a:endParaRPr lang="en-US"/>
            </a:p>
          </p:txBody>
        </p:sp>
        <p:grpSp>
          <p:nvGrpSpPr>
            <p:cNvPr id="75" name="Graphic 3">
              <a:extLst>
                <a:ext uri="{FF2B5EF4-FFF2-40B4-BE49-F238E27FC236}">
                  <a16:creationId xmlns:a16="http://schemas.microsoft.com/office/drawing/2014/main" id="{9AD6D7BC-83BF-D083-A768-227163A83939}"/>
                </a:ext>
              </a:extLst>
            </p:cNvPr>
            <p:cNvGrpSpPr/>
            <p:nvPr/>
          </p:nvGrpSpPr>
          <p:grpSpPr>
            <a:xfrm>
              <a:off x="6601914" y="3685068"/>
              <a:ext cx="1090935" cy="1092304"/>
              <a:chOff x="6601914" y="3685068"/>
              <a:chExt cx="1090935" cy="1092304"/>
            </a:xfrm>
            <a:solidFill>
              <a:srgbClr val="000000"/>
            </a:solidFill>
          </p:grpSpPr>
          <p:sp>
            <p:nvSpPr>
              <p:cNvPr id="76" name="Freeform 75">
                <a:extLst>
                  <a:ext uri="{FF2B5EF4-FFF2-40B4-BE49-F238E27FC236}">
                    <a16:creationId xmlns:a16="http://schemas.microsoft.com/office/drawing/2014/main" id="{EE4A34B1-3C65-4B76-4EF5-98C63EEC87EC}"/>
                  </a:ext>
                </a:extLst>
              </p:cNvPr>
              <p:cNvSpPr/>
              <p:nvPr/>
            </p:nvSpPr>
            <p:spPr>
              <a:xfrm>
                <a:off x="7136754" y="4173965"/>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6C1D6DE-4BAD-6CB6-A06E-74BBB48C8340}"/>
                  </a:ext>
                </a:extLst>
              </p:cNvPr>
              <p:cNvSpPr/>
              <p:nvPr/>
            </p:nvSpPr>
            <p:spPr>
              <a:xfrm>
                <a:off x="7136754" y="4126625"/>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6" y="22656"/>
                      <a:pt x="0" y="17170"/>
                      <a:pt x="0" y="11684"/>
                    </a:cubicBezTo>
                    <a:cubicBezTo>
                      <a:pt x="0" y="6199"/>
                      <a:pt x="5486" y="714"/>
                      <a:pt x="10970" y="714"/>
                    </a:cubicBezTo>
                    <a:cubicBezTo>
                      <a:pt x="19200"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grpSp>
            <p:nvGrpSpPr>
              <p:cNvPr id="78" name="Graphic 3">
                <a:extLst>
                  <a:ext uri="{FF2B5EF4-FFF2-40B4-BE49-F238E27FC236}">
                    <a16:creationId xmlns:a16="http://schemas.microsoft.com/office/drawing/2014/main" id="{33B47280-DBA8-4F7B-2F34-A523AAD8F6A2}"/>
                  </a:ext>
                </a:extLst>
              </p:cNvPr>
              <p:cNvGrpSpPr/>
              <p:nvPr/>
            </p:nvGrpSpPr>
            <p:grpSpPr>
              <a:xfrm>
                <a:off x="6601914" y="3685068"/>
                <a:ext cx="1090935" cy="1092304"/>
                <a:chOff x="6601914" y="3685068"/>
                <a:chExt cx="1090935" cy="1092304"/>
              </a:xfrm>
              <a:solidFill>
                <a:srgbClr val="000000"/>
              </a:solidFill>
            </p:grpSpPr>
            <p:sp>
              <p:nvSpPr>
                <p:cNvPr id="100" name="Freeform 99">
                  <a:extLst>
                    <a:ext uri="{FF2B5EF4-FFF2-40B4-BE49-F238E27FC236}">
                      <a16:creationId xmlns:a16="http://schemas.microsoft.com/office/drawing/2014/main" id="{B844EEC1-FAF0-F177-CC75-8565CC7D54F3}"/>
                    </a:ext>
                  </a:extLst>
                </p:cNvPr>
                <p:cNvSpPr/>
                <p:nvPr/>
              </p:nvSpPr>
              <p:spPr>
                <a:xfrm>
                  <a:off x="7136754" y="4077969"/>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3B009E7F-75D3-A938-A020-D6E7E4D7DDE8}"/>
                    </a:ext>
                  </a:extLst>
                </p:cNvPr>
                <p:cNvSpPr/>
                <p:nvPr/>
              </p:nvSpPr>
              <p:spPr>
                <a:xfrm>
                  <a:off x="6601914" y="3685068"/>
                  <a:ext cx="1090935" cy="1092304"/>
                </a:xfrm>
                <a:custGeom>
                  <a:avLst/>
                  <a:gdLst>
                    <a:gd name="connsiteX0" fmla="*/ 1088879 w 1090935"/>
                    <a:gd name="connsiteY0" fmla="*/ 102168 h 1092304"/>
                    <a:gd name="connsiteX1" fmla="*/ 1028538 w 1090935"/>
                    <a:gd name="connsiteY1" fmla="*/ 6171 h 1092304"/>
                    <a:gd name="connsiteX2" fmla="*/ 1009338 w 1090935"/>
                    <a:gd name="connsiteY2" fmla="*/ 6171 h 1092304"/>
                    <a:gd name="connsiteX3" fmla="*/ 948997 w 1090935"/>
                    <a:gd name="connsiteY3" fmla="*/ 102168 h 1092304"/>
                    <a:gd name="connsiteX4" fmla="*/ 946255 w 1090935"/>
                    <a:gd name="connsiteY4" fmla="*/ 107654 h 1092304"/>
                    <a:gd name="connsiteX5" fmla="*/ 946255 w 1090935"/>
                    <a:gd name="connsiteY5" fmla="*/ 332560 h 1092304"/>
                    <a:gd name="connsiteX6" fmla="*/ 614379 w 1090935"/>
                    <a:gd name="connsiteY6" fmla="*/ 332560 h 1092304"/>
                    <a:gd name="connsiteX7" fmla="*/ 655520 w 1090935"/>
                    <a:gd name="connsiteY7" fmla="*/ 272219 h 1092304"/>
                    <a:gd name="connsiteX8" fmla="*/ 671978 w 1090935"/>
                    <a:gd name="connsiteY8" fmla="*/ 272219 h 1092304"/>
                    <a:gd name="connsiteX9" fmla="*/ 682948 w 1090935"/>
                    <a:gd name="connsiteY9" fmla="*/ 266733 h 1092304"/>
                    <a:gd name="connsiteX10" fmla="*/ 682948 w 1090935"/>
                    <a:gd name="connsiteY10" fmla="*/ 255762 h 1092304"/>
                    <a:gd name="connsiteX11" fmla="*/ 661006 w 1090935"/>
                    <a:gd name="connsiteY11" fmla="*/ 198164 h 1092304"/>
                    <a:gd name="connsiteX12" fmla="*/ 661006 w 1090935"/>
                    <a:gd name="connsiteY12" fmla="*/ 187193 h 1092304"/>
                    <a:gd name="connsiteX13" fmla="*/ 696662 w 1090935"/>
                    <a:gd name="connsiteY13" fmla="*/ 140567 h 1092304"/>
                    <a:gd name="connsiteX14" fmla="*/ 696662 w 1090935"/>
                    <a:gd name="connsiteY14" fmla="*/ 115881 h 1092304"/>
                    <a:gd name="connsiteX15" fmla="*/ 685692 w 1090935"/>
                    <a:gd name="connsiteY15" fmla="*/ 104911 h 1092304"/>
                    <a:gd name="connsiteX16" fmla="*/ 482726 w 1090935"/>
                    <a:gd name="connsiteY16" fmla="*/ 104911 h 1092304"/>
                    <a:gd name="connsiteX17" fmla="*/ 422385 w 1090935"/>
                    <a:gd name="connsiteY17" fmla="*/ 165251 h 1092304"/>
                    <a:gd name="connsiteX18" fmla="*/ 422385 w 1090935"/>
                    <a:gd name="connsiteY18" fmla="*/ 231078 h 1092304"/>
                    <a:gd name="connsiteX19" fmla="*/ 471756 w 1090935"/>
                    <a:gd name="connsiteY19" fmla="*/ 329817 h 1092304"/>
                    <a:gd name="connsiteX20" fmla="*/ 397701 w 1090935"/>
                    <a:gd name="connsiteY20" fmla="*/ 329817 h 1092304"/>
                    <a:gd name="connsiteX21" fmla="*/ 400443 w 1090935"/>
                    <a:gd name="connsiteY21" fmla="*/ 318846 h 1092304"/>
                    <a:gd name="connsiteX22" fmla="*/ 400443 w 1090935"/>
                    <a:gd name="connsiteY22" fmla="*/ 11657 h 1092304"/>
                    <a:gd name="connsiteX23" fmla="*/ 389473 w 1090935"/>
                    <a:gd name="connsiteY23" fmla="*/ 686 h 1092304"/>
                    <a:gd name="connsiteX24" fmla="*/ 10970 w 1090935"/>
                    <a:gd name="connsiteY24" fmla="*/ 686 h 1092304"/>
                    <a:gd name="connsiteX25" fmla="*/ 0 w 1090935"/>
                    <a:gd name="connsiteY25" fmla="*/ 11657 h 1092304"/>
                    <a:gd name="connsiteX26" fmla="*/ 0 w 1090935"/>
                    <a:gd name="connsiteY26" fmla="*/ 318846 h 1092304"/>
                    <a:gd name="connsiteX27" fmla="*/ 35656 w 1090935"/>
                    <a:gd name="connsiteY27" fmla="*/ 354502 h 1092304"/>
                    <a:gd name="connsiteX28" fmla="*/ 117939 w 1090935"/>
                    <a:gd name="connsiteY28" fmla="*/ 354502 h 1092304"/>
                    <a:gd name="connsiteX29" fmla="*/ 117939 w 1090935"/>
                    <a:gd name="connsiteY29" fmla="*/ 379187 h 1092304"/>
                    <a:gd name="connsiteX30" fmla="*/ 178280 w 1090935"/>
                    <a:gd name="connsiteY30" fmla="*/ 439527 h 1092304"/>
                    <a:gd name="connsiteX31" fmla="*/ 414157 w 1090935"/>
                    <a:gd name="connsiteY31" fmla="*/ 439527 h 1092304"/>
                    <a:gd name="connsiteX32" fmla="*/ 414157 w 1090935"/>
                    <a:gd name="connsiteY32" fmla="*/ 664434 h 1092304"/>
                    <a:gd name="connsiteX33" fmla="*/ 320904 w 1090935"/>
                    <a:gd name="connsiteY33" fmla="*/ 999051 h 1092304"/>
                    <a:gd name="connsiteX34" fmla="*/ 246849 w 1090935"/>
                    <a:gd name="connsiteY34" fmla="*/ 1081334 h 1092304"/>
                    <a:gd name="connsiteX35" fmla="*/ 257819 w 1090935"/>
                    <a:gd name="connsiteY35" fmla="*/ 1092305 h 1092304"/>
                    <a:gd name="connsiteX36" fmla="*/ 471756 w 1090935"/>
                    <a:gd name="connsiteY36" fmla="*/ 1092305 h 1092304"/>
                    <a:gd name="connsiteX37" fmla="*/ 482726 w 1090935"/>
                    <a:gd name="connsiteY37" fmla="*/ 1081334 h 1092304"/>
                    <a:gd name="connsiteX38" fmla="*/ 482726 w 1090935"/>
                    <a:gd name="connsiteY38" fmla="*/ 1010022 h 1092304"/>
                    <a:gd name="connsiteX39" fmla="*/ 543068 w 1090935"/>
                    <a:gd name="connsiteY39" fmla="*/ 774144 h 1092304"/>
                    <a:gd name="connsiteX40" fmla="*/ 603409 w 1090935"/>
                    <a:gd name="connsiteY40" fmla="*/ 1010022 h 1092304"/>
                    <a:gd name="connsiteX41" fmla="*/ 603409 w 1090935"/>
                    <a:gd name="connsiteY41" fmla="*/ 1078591 h 1092304"/>
                    <a:gd name="connsiteX42" fmla="*/ 614379 w 1090935"/>
                    <a:gd name="connsiteY42" fmla="*/ 1089562 h 1092304"/>
                    <a:gd name="connsiteX43" fmla="*/ 828316 w 1090935"/>
                    <a:gd name="connsiteY43" fmla="*/ 1089562 h 1092304"/>
                    <a:gd name="connsiteX44" fmla="*/ 839286 w 1090935"/>
                    <a:gd name="connsiteY44" fmla="*/ 1078591 h 1092304"/>
                    <a:gd name="connsiteX45" fmla="*/ 757003 w 1090935"/>
                    <a:gd name="connsiteY45" fmla="*/ 996308 h 1092304"/>
                    <a:gd name="connsiteX46" fmla="*/ 754261 w 1090935"/>
                    <a:gd name="connsiteY46" fmla="*/ 996308 h 1092304"/>
                    <a:gd name="connsiteX47" fmla="*/ 674720 w 1090935"/>
                    <a:gd name="connsiteY47" fmla="*/ 661691 h 1092304"/>
                    <a:gd name="connsiteX48" fmla="*/ 674720 w 1090935"/>
                    <a:gd name="connsiteY48" fmla="*/ 436785 h 1092304"/>
                    <a:gd name="connsiteX49" fmla="*/ 910599 w 1090935"/>
                    <a:gd name="connsiteY49" fmla="*/ 436785 h 1092304"/>
                    <a:gd name="connsiteX50" fmla="*/ 946255 w 1090935"/>
                    <a:gd name="connsiteY50" fmla="*/ 425814 h 1092304"/>
                    <a:gd name="connsiteX51" fmla="*/ 946255 w 1090935"/>
                    <a:gd name="connsiteY51" fmla="*/ 521810 h 1092304"/>
                    <a:gd name="connsiteX52" fmla="*/ 957225 w 1090935"/>
                    <a:gd name="connsiteY52" fmla="*/ 532782 h 1092304"/>
                    <a:gd name="connsiteX53" fmla="*/ 968197 w 1090935"/>
                    <a:gd name="connsiteY53" fmla="*/ 521810 h 1092304"/>
                    <a:gd name="connsiteX54" fmla="*/ 968197 w 1090935"/>
                    <a:gd name="connsiteY54" fmla="*/ 118624 h 1092304"/>
                    <a:gd name="connsiteX55" fmla="*/ 1014824 w 1090935"/>
                    <a:gd name="connsiteY55" fmla="*/ 118624 h 1092304"/>
                    <a:gd name="connsiteX56" fmla="*/ 1014824 w 1090935"/>
                    <a:gd name="connsiteY56" fmla="*/ 250277 h 1092304"/>
                    <a:gd name="connsiteX57" fmla="*/ 1025794 w 1090935"/>
                    <a:gd name="connsiteY57" fmla="*/ 261248 h 1092304"/>
                    <a:gd name="connsiteX58" fmla="*/ 1036766 w 1090935"/>
                    <a:gd name="connsiteY58" fmla="*/ 250277 h 1092304"/>
                    <a:gd name="connsiteX59" fmla="*/ 1036766 w 1090935"/>
                    <a:gd name="connsiteY59" fmla="*/ 118624 h 1092304"/>
                    <a:gd name="connsiteX60" fmla="*/ 1061451 w 1090935"/>
                    <a:gd name="connsiteY60" fmla="*/ 118624 h 1092304"/>
                    <a:gd name="connsiteX61" fmla="*/ 1061451 w 1090935"/>
                    <a:gd name="connsiteY61" fmla="*/ 557466 h 1092304"/>
                    <a:gd name="connsiteX62" fmla="*/ 954483 w 1090935"/>
                    <a:gd name="connsiteY62" fmla="*/ 557466 h 1092304"/>
                    <a:gd name="connsiteX63" fmla="*/ 943511 w 1090935"/>
                    <a:gd name="connsiteY63" fmla="*/ 568437 h 1092304"/>
                    <a:gd name="connsiteX64" fmla="*/ 943511 w 1090935"/>
                    <a:gd name="connsiteY64" fmla="*/ 650720 h 1092304"/>
                    <a:gd name="connsiteX65" fmla="*/ 1003852 w 1090935"/>
                    <a:gd name="connsiteY65" fmla="*/ 711061 h 1092304"/>
                    <a:gd name="connsiteX66" fmla="*/ 1028538 w 1090935"/>
                    <a:gd name="connsiteY66" fmla="*/ 711061 h 1092304"/>
                    <a:gd name="connsiteX67" fmla="*/ 1088879 w 1090935"/>
                    <a:gd name="connsiteY67" fmla="*/ 650720 h 1092304"/>
                    <a:gd name="connsiteX68" fmla="*/ 1088879 w 1090935"/>
                    <a:gd name="connsiteY68" fmla="*/ 104911 h 1092304"/>
                    <a:gd name="connsiteX69" fmla="*/ 1088879 w 1090935"/>
                    <a:gd name="connsiteY69" fmla="*/ 102168 h 1092304"/>
                    <a:gd name="connsiteX70" fmla="*/ 1088879 w 1090935"/>
                    <a:gd name="connsiteY70" fmla="*/ 102168 h 1092304"/>
                    <a:gd name="connsiteX71" fmla="*/ 452557 w 1090935"/>
                    <a:gd name="connsiteY71" fmla="*/ 167994 h 1092304"/>
                    <a:gd name="connsiteX72" fmla="*/ 488212 w 1090935"/>
                    <a:gd name="connsiteY72" fmla="*/ 132338 h 1092304"/>
                    <a:gd name="connsiteX73" fmla="*/ 677464 w 1090935"/>
                    <a:gd name="connsiteY73" fmla="*/ 132338 h 1092304"/>
                    <a:gd name="connsiteX74" fmla="*/ 677464 w 1090935"/>
                    <a:gd name="connsiteY74" fmla="*/ 143309 h 1092304"/>
                    <a:gd name="connsiteX75" fmla="*/ 652778 w 1090935"/>
                    <a:gd name="connsiteY75" fmla="*/ 167994 h 1092304"/>
                    <a:gd name="connsiteX76" fmla="*/ 499184 w 1090935"/>
                    <a:gd name="connsiteY76" fmla="*/ 167994 h 1092304"/>
                    <a:gd name="connsiteX77" fmla="*/ 488212 w 1090935"/>
                    <a:gd name="connsiteY77" fmla="*/ 178965 h 1092304"/>
                    <a:gd name="connsiteX78" fmla="*/ 488212 w 1090935"/>
                    <a:gd name="connsiteY78" fmla="*/ 189936 h 1092304"/>
                    <a:gd name="connsiteX79" fmla="*/ 452557 w 1090935"/>
                    <a:gd name="connsiteY79" fmla="*/ 225592 h 1092304"/>
                    <a:gd name="connsiteX80" fmla="*/ 452557 w 1090935"/>
                    <a:gd name="connsiteY80" fmla="*/ 167994 h 1092304"/>
                    <a:gd name="connsiteX81" fmla="*/ 452557 w 1090935"/>
                    <a:gd name="connsiteY81" fmla="*/ 250277 h 1092304"/>
                    <a:gd name="connsiteX82" fmla="*/ 510154 w 1090935"/>
                    <a:gd name="connsiteY82" fmla="*/ 189936 h 1092304"/>
                    <a:gd name="connsiteX83" fmla="*/ 641807 w 1090935"/>
                    <a:gd name="connsiteY83" fmla="*/ 189936 h 1092304"/>
                    <a:gd name="connsiteX84" fmla="*/ 641807 w 1090935"/>
                    <a:gd name="connsiteY84" fmla="*/ 200907 h 1092304"/>
                    <a:gd name="connsiteX85" fmla="*/ 641807 w 1090935"/>
                    <a:gd name="connsiteY85" fmla="*/ 206393 h 1092304"/>
                    <a:gd name="connsiteX86" fmla="*/ 658264 w 1090935"/>
                    <a:gd name="connsiteY86" fmla="*/ 250277 h 1092304"/>
                    <a:gd name="connsiteX87" fmla="*/ 650036 w 1090935"/>
                    <a:gd name="connsiteY87" fmla="*/ 250277 h 1092304"/>
                    <a:gd name="connsiteX88" fmla="*/ 639064 w 1090935"/>
                    <a:gd name="connsiteY88" fmla="*/ 258505 h 1092304"/>
                    <a:gd name="connsiteX89" fmla="*/ 543068 w 1090935"/>
                    <a:gd name="connsiteY89" fmla="*/ 332560 h 1092304"/>
                    <a:gd name="connsiteX90" fmla="*/ 452557 w 1090935"/>
                    <a:gd name="connsiteY90" fmla="*/ 250277 h 1092304"/>
                    <a:gd name="connsiteX91" fmla="*/ 452557 w 1090935"/>
                    <a:gd name="connsiteY91" fmla="*/ 250277 h 1092304"/>
                    <a:gd name="connsiteX92" fmla="*/ 1020310 w 1090935"/>
                    <a:gd name="connsiteY92" fmla="*/ 36342 h 1092304"/>
                    <a:gd name="connsiteX93" fmla="*/ 1058708 w 1090935"/>
                    <a:gd name="connsiteY93" fmla="*/ 96682 h 1092304"/>
                    <a:gd name="connsiteX94" fmla="*/ 981910 w 1090935"/>
                    <a:gd name="connsiteY94" fmla="*/ 96682 h 1092304"/>
                    <a:gd name="connsiteX95" fmla="*/ 1020310 w 1090935"/>
                    <a:gd name="connsiteY95" fmla="*/ 36342 h 1092304"/>
                    <a:gd name="connsiteX96" fmla="*/ 381244 w 1090935"/>
                    <a:gd name="connsiteY96" fmla="*/ 285933 h 1092304"/>
                    <a:gd name="connsiteX97" fmla="*/ 213936 w 1090935"/>
                    <a:gd name="connsiteY97" fmla="*/ 285933 h 1092304"/>
                    <a:gd name="connsiteX98" fmla="*/ 213936 w 1090935"/>
                    <a:gd name="connsiteY98" fmla="*/ 25371 h 1092304"/>
                    <a:gd name="connsiteX99" fmla="*/ 381244 w 1090935"/>
                    <a:gd name="connsiteY99" fmla="*/ 25371 h 1092304"/>
                    <a:gd name="connsiteX100" fmla="*/ 381244 w 1090935"/>
                    <a:gd name="connsiteY100" fmla="*/ 285933 h 1092304"/>
                    <a:gd name="connsiteX101" fmla="*/ 24684 w 1090935"/>
                    <a:gd name="connsiteY101" fmla="*/ 321589 h 1092304"/>
                    <a:gd name="connsiteX102" fmla="*/ 24684 w 1090935"/>
                    <a:gd name="connsiteY102" fmla="*/ 25371 h 1092304"/>
                    <a:gd name="connsiteX103" fmla="*/ 191994 w 1090935"/>
                    <a:gd name="connsiteY103" fmla="*/ 25371 h 1092304"/>
                    <a:gd name="connsiteX104" fmla="*/ 191994 w 1090935"/>
                    <a:gd name="connsiteY104" fmla="*/ 285933 h 1092304"/>
                    <a:gd name="connsiteX105" fmla="*/ 60341 w 1090935"/>
                    <a:gd name="connsiteY105" fmla="*/ 285933 h 1092304"/>
                    <a:gd name="connsiteX106" fmla="*/ 49369 w 1090935"/>
                    <a:gd name="connsiteY106" fmla="*/ 296904 h 1092304"/>
                    <a:gd name="connsiteX107" fmla="*/ 60341 w 1090935"/>
                    <a:gd name="connsiteY107" fmla="*/ 307875 h 1092304"/>
                    <a:gd name="connsiteX108" fmla="*/ 381244 w 1090935"/>
                    <a:gd name="connsiteY108" fmla="*/ 307875 h 1092304"/>
                    <a:gd name="connsiteX109" fmla="*/ 381244 w 1090935"/>
                    <a:gd name="connsiteY109" fmla="*/ 318846 h 1092304"/>
                    <a:gd name="connsiteX110" fmla="*/ 370274 w 1090935"/>
                    <a:gd name="connsiteY110" fmla="*/ 329817 h 1092304"/>
                    <a:gd name="connsiteX111" fmla="*/ 35656 w 1090935"/>
                    <a:gd name="connsiteY111" fmla="*/ 329817 h 1092304"/>
                    <a:gd name="connsiteX112" fmla="*/ 24684 w 1090935"/>
                    <a:gd name="connsiteY112" fmla="*/ 321589 h 1092304"/>
                    <a:gd name="connsiteX113" fmla="*/ 24684 w 1090935"/>
                    <a:gd name="connsiteY113" fmla="*/ 321589 h 1092304"/>
                    <a:gd name="connsiteX114" fmla="*/ 142624 w 1090935"/>
                    <a:gd name="connsiteY114" fmla="*/ 381930 h 1092304"/>
                    <a:gd name="connsiteX115" fmla="*/ 142624 w 1090935"/>
                    <a:gd name="connsiteY115" fmla="*/ 357245 h 1092304"/>
                    <a:gd name="connsiteX116" fmla="*/ 178280 w 1090935"/>
                    <a:gd name="connsiteY116" fmla="*/ 357245 h 1092304"/>
                    <a:gd name="connsiteX117" fmla="*/ 178280 w 1090935"/>
                    <a:gd name="connsiteY117" fmla="*/ 417585 h 1092304"/>
                    <a:gd name="connsiteX118" fmla="*/ 142624 w 1090935"/>
                    <a:gd name="connsiteY118" fmla="*/ 381930 h 1092304"/>
                    <a:gd name="connsiteX119" fmla="*/ 142624 w 1090935"/>
                    <a:gd name="connsiteY119" fmla="*/ 381930 h 1092304"/>
                    <a:gd name="connsiteX120" fmla="*/ 463527 w 1090935"/>
                    <a:gd name="connsiteY120" fmla="*/ 1067620 h 1092304"/>
                    <a:gd name="connsiteX121" fmla="*/ 274277 w 1090935"/>
                    <a:gd name="connsiteY121" fmla="*/ 1067620 h 1092304"/>
                    <a:gd name="connsiteX122" fmla="*/ 331874 w 1090935"/>
                    <a:gd name="connsiteY122" fmla="*/ 1020993 h 1092304"/>
                    <a:gd name="connsiteX123" fmla="*/ 463527 w 1090935"/>
                    <a:gd name="connsiteY123" fmla="*/ 1020993 h 1092304"/>
                    <a:gd name="connsiteX124" fmla="*/ 463527 w 1090935"/>
                    <a:gd name="connsiteY124" fmla="*/ 1067620 h 1092304"/>
                    <a:gd name="connsiteX125" fmla="*/ 817344 w 1090935"/>
                    <a:gd name="connsiteY125" fmla="*/ 1067620 h 1092304"/>
                    <a:gd name="connsiteX126" fmla="*/ 628093 w 1090935"/>
                    <a:gd name="connsiteY126" fmla="*/ 1067620 h 1092304"/>
                    <a:gd name="connsiteX127" fmla="*/ 628093 w 1090935"/>
                    <a:gd name="connsiteY127" fmla="*/ 1020993 h 1092304"/>
                    <a:gd name="connsiteX128" fmla="*/ 759747 w 1090935"/>
                    <a:gd name="connsiteY128" fmla="*/ 1020993 h 1092304"/>
                    <a:gd name="connsiteX129" fmla="*/ 817344 w 1090935"/>
                    <a:gd name="connsiteY129" fmla="*/ 1067620 h 1092304"/>
                    <a:gd name="connsiteX130" fmla="*/ 817344 w 1090935"/>
                    <a:gd name="connsiteY130" fmla="*/ 1067620 h 1092304"/>
                    <a:gd name="connsiteX131" fmla="*/ 663750 w 1090935"/>
                    <a:gd name="connsiteY131" fmla="*/ 417585 h 1092304"/>
                    <a:gd name="connsiteX132" fmla="*/ 652778 w 1090935"/>
                    <a:gd name="connsiteY132" fmla="*/ 428557 h 1092304"/>
                    <a:gd name="connsiteX133" fmla="*/ 652778 w 1090935"/>
                    <a:gd name="connsiteY133" fmla="*/ 631521 h 1092304"/>
                    <a:gd name="connsiteX134" fmla="*/ 474498 w 1090935"/>
                    <a:gd name="connsiteY134" fmla="*/ 631521 h 1092304"/>
                    <a:gd name="connsiteX135" fmla="*/ 463527 w 1090935"/>
                    <a:gd name="connsiteY135" fmla="*/ 642492 h 1092304"/>
                    <a:gd name="connsiteX136" fmla="*/ 474498 w 1090935"/>
                    <a:gd name="connsiteY136" fmla="*/ 653463 h 1092304"/>
                    <a:gd name="connsiteX137" fmla="*/ 652778 w 1090935"/>
                    <a:gd name="connsiteY137" fmla="*/ 653463 h 1092304"/>
                    <a:gd name="connsiteX138" fmla="*/ 652778 w 1090935"/>
                    <a:gd name="connsiteY138" fmla="*/ 664434 h 1092304"/>
                    <a:gd name="connsiteX139" fmla="*/ 652778 w 1090935"/>
                    <a:gd name="connsiteY139" fmla="*/ 667177 h 1092304"/>
                    <a:gd name="connsiteX140" fmla="*/ 732319 w 1090935"/>
                    <a:gd name="connsiteY140" fmla="*/ 996308 h 1092304"/>
                    <a:gd name="connsiteX141" fmla="*/ 625351 w 1090935"/>
                    <a:gd name="connsiteY141" fmla="*/ 996308 h 1092304"/>
                    <a:gd name="connsiteX142" fmla="*/ 556781 w 1090935"/>
                    <a:gd name="connsiteY142" fmla="*/ 722032 h 1092304"/>
                    <a:gd name="connsiteX143" fmla="*/ 545810 w 1090935"/>
                    <a:gd name="connsiteY143" fmla="*/ 713804 h 1092304"/>
                    <a:gd name="connsiteX144" fmla="*/ 534840 w 1090935"/>
                    <a:gd name="connsiteY144" fmla="*/ 722032 h 1092304"/>
                    <a:gd name="connsiteX145" fmla="*/ 466270 w 1090935"/>
                    <a:gd name="connsiteY145" fmla="*/ 996308 h 1092304"/>
                    <a:gd name="connsiteX146" fmla="*/ 348332 w 1090935"/>
                    <a:gd name="connsiteY146" fmla="*/ 996308 h 1092304"/>
                    <a:gd name="connsiteX147" fmla="*/ 438843 w 1090935"/>
                    <a:gd name="connsiteY147" fmla="*/ 667177 h 1092304"/>
                    <a:gd name="connsiteX148" fmla="*/ 438843 w 1090935"/>
                    <a:gd name="connsiteY148" fmla="*/ 664434 h 1092304"/>
                    <a:gd name="connsiteX149" fmla="*/ 438843 w 1090935"/>
                    <a:gd name="connsiteY149" fmla="*/ 428557 h 1092304"/>
                    <a:gd name="connsiteX150" fmla="*/ 427871 w 1090935"/>
                    <a:gd name="connsiteY150" fmla="*/ 417585 h 1092304"/>
                    <a:gd name="connsiteX151" fmla="*/ 202964 w 1090935"/>
                    <a:gd name="connsiteY151" fmla="*/ 417585 h 1092304"/>
                    <a:gd name="connsiteX152" fmla="*/ 202964 w 1090935"/>
                    <a:gd name="connsiteY152" fmla="*/ 357245 h 1092304"/>
                    <a:gd name="connsiteX153" fmla="*/ 891399 w 1090935"/>
                    <a:gd name="connsiteY153" fmla="*/ 357245 h 1092304"/>
                    <a:gd name="connsiteX154" fmla="*/ 891399 w 1090935"/>
                    <a:gd name="connsiteY154" fmla="*/ 417585 h 1092304"/>
                    <a:gd name="connsiteX155" fmla="*/ 663750 w 1090935"/>
                    <a:gd name="connsiteY155" fmla="*/ 417585 h 1092304"/>
                    <a:gd name="connsiteX156" fmla="*/ 913341 w 1090935"/>
                    <a:gd name="connsiteY156" fmla="*/ 417585 h 1092304"/>
                    <a:gd name="connsiteX157" fmla="*/ 913341 w 1090935"/>
                    <a:gd name="connsiteY157" fmla="*/ 357245 h 1092304"/>
                    <a:gd name="connsiteX158" fmla="*/ 948997 w 1090935"/>
                    <a:gd name="connsiteY158" fmla="*/ 357245 h 1092304"/>
                    <a:gd name="connsiteX159" fmla="*/ 948997 w 1090935"/>
                    <a:gd name="connsiteY159" fmla="*/ 381930 h 1092304"/>
                    <a:gd name="connsiteX160" fmla="*/ 913341 w 1090935"/>
                    <a:gd name="connsiteY160" fmla="*/ 417585 h 1092304"/>
                    <a:gd name="connsiteX161" fmla="*/ 913341 w 1090935"/>
                    <a:gd name="connsiteY161" fmla="*/ 417585 h 1092304"/>
                    <a:gd name="connsiteX162" fmla="*/ 1066936 w 1090935"/>
                    <a:gd name="connsiteY162" fmla="*/ 582151 h 1092304"/>
                    <a:gd name="connsiteX163" fmla="*/ 1066936 w 1090935"/>
                    <a:gd name="connsiteY163" fmla="*/ 606836 h 1092304"/>
                    <a:gd name="connsiteX164" fmla="*/ 970939 w 1090935"/>
                    <a:gd name="connsiteY164" fmla="*/ 606836 h 1092304"/>
                    <a:gd name="connsiteX165" fmla="*/ 970939 w 1090935"/>
                    <a:gd name="connsiteY165" fmla="*/ 582151 h 1092304"/>
                    <a:gd name="connsiteX166" fmla="*/ 1066936 w 1090935"/>
                    <a:gd name="connsiteY166" fmla="*/ 582151 h 1092304"/>
                    <a:gd name="connsiteX167" fmla="*/ 1031280 w 1090935"/>
                    <a:gd name="connsiteY167" fmla="*/ 689119 h 1092304"/>
                    <a:gd name="connsiteX168" fmla="*/ 1006596 w 1090935"/>
                    <a:gd name="connsiteY168" fmla="*/ 689119 h 1092304"/>
                    <a:gd name="connsiteX169" fmla="*/ 970939 w 1090935"/>
                    <a:gd name="connsiteY169" fmla="*/ 653463 h 1092304"/>
                    <a:gd name="connsiteX170" fmla="*/ 970939 w 1090935"/>
                    <a:gd name="connsiteY170" fmla="*/ 628778 h 1092304"/>
                    <a:gd name="connsiteX171" fmla="*/ 1066936 w 1090935"/>
                    <a:gd name="connsiteY171" fmla="*/ 628778 h 1092304"/>
                    <a:gd name="connsiteX172" fmla="*/ 1066936 w 1090935"/>
                    <a:gd name="connsiteY172" fmla="*/ 653463 h 1092304"/>
                    <a:gd name="connsiteX173" fmla="*/ 1031280 w 1090935"/>
                    <a:gd name="connsiteY173" fmla="*/ 689119 h 1092304"/>
                    <a:gd name="connsiteX174" fmla="*/ 1031280 w 1090935"/>
                    <a:gd name="connsiteY174" fmla="*/ 689119 h 109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90935" h="1092304">
                      <a:moveTo>
                        <a:pt x="1088879" y="102168"/>
                      </a:moveTo>
                      <a:lnTo>
                        <a:pt x="1028538" y="6171"/>
                      </a:lnTo>
                      <a:cubicBezTo>
                        <a:pt x="1023052" y="-2057"/>
                        <a:pt x="1012080" y="-2057"/>
                        <a:pt x="1009338" y="6171"/>
                      </a:cubicBezTo>
                      <a:lnTo>
                        <a:pt x="948997" y="102168"/>
                      </a:lnTo>
                      <a:cubicBezTo>
                        <a:pt x="948997" y="104911"/>
                        <a:pt x="946255" y="104911"/>
                        <a:pt x="946255" y="107654"/>
                      </a:cubicBezTo>
                      <a:lnTo>
                        <a:pt x="946255" y="332560"/>
                      </a:lnTo>
                      <a:lnTo>
                        <a:pt x="614379" y="332560"/>
                      </a:lnTo>
                      <a:cubicBezTo>
                        <a:pt x="633579" y="318846"/>
                        <a:pt x="650036" y="296904"/>
                        <a:pt x="655520" y="272219"/>
                      </a:cubicBezTo>
                      <a:lnTo>
                        <a:pt x="671978" y="272219"/>
                      </a:lnTo>
                      <a:cubicBezTo>
                        <a:pt x="674720" y="272219"/>
                        <a:pt x="680206" y="269476"/>
                        <a:pt x="682948" y="266733"/>
                      </a:cubicBezTo>
                      <a:cubicBezTo>
                        <a:pt x="685692" y="263991"/>
                        <a:pt x="685692" y="258505"/>
                        <a:pt x="682948" y="255762"/>
                      </a:cubicBezTo>
                      <a:lnTo>
                        <a:pt x="661006" y="198164"/>
                      </a:lnTo>
                      <a:lnTo>
                        <a:pt x="661006" y="187193"/>
                      </a:lnTo>
                      <a:cubicBezTo>
                        <a:pt x="680206" y="181708"/>
                        <a:pt x="696662" y="162509"/>
                        <a:pt x="696662" y="140567"/>
                      </a:cubicBezTo>
                      <a:lnTo>
                        <a:pt x="696662" y="115881"/>
                      </a:lnTo>
                      <a:cubicBezTo>
                        <a:pt x="696662" y="110396"/>
                        <a:pt x="691178" y="104911"/>
                        <a:pt x="685692" y="104911"/>
                      </a:cubicBezTo>
                      <a:lnTo>
                        <a:pt x="482726" y="104911"/>
                      </a:lnTo>
                      <a:cubicBezTo>
                        <a:pt x="449813" y="104911"/>
                        <a:pt x="422385" y="132338"/>
                        <a:pt x="422385" y="165251"/>
                      </a:cubicBezTo>
                      <a:lnTo>
                        <a:pt x="422385" y="231078"/>
                      </a:lnTo>
                      <a:cubicBezTo>
                        <a:pt x="422385" y="272219"/>
                        <a:pt x="441585" y="307875"/>
                        <a:pt x="471756" y="329817"/>
                      </a:cubicBezTo>
                      <a:lnTo>
                        <a:pt x="397701" y="329817"/>
                      </a:lnTo>
                      <a:cubicBezTo>
                        <a:pt x="397701" y="327074"/>
                        <a:pt x="400443" y="321589"/>
                        <a:pt x="400443" y="318846"/>
                      </a:cubicBezTo>
                      <a:lnTo>
                        <a:pt x="400443" y="11657"/>
                      </a:lnTo>
                      <a:cubicBezTo>
                        <a:pt x="400443" y="6171"/>
                        <a:pt x="394958" y="686"/>
                        <a:pt x="389473" y="686"/>
                      </a:cubicBezTo>
                      <a:lnTo>
                        <a:pt x="10970" y="686"/>
                      </a:lnTo>
                      <a:cubicBezTo>
                        <a:pt x="5486" y="686"/>
                        <a:pt x="0" y="6171"/>
                        <a:pt x="0" y="11657"/>
                      </a:cubicBezTo>
                      <a:lnTo>
                        <a:pt x="0" y="318846"/>
                      </a:lnTo>
                      <a:cubicBezTo>
                        <a:pt x="0" y="338045"/>
                        <a:pt x="16456" y="354502"/>
                        <a:pt x="35656" y="354502"/>
                      </a:cubicBezTo>
                      <a:lnTo>
                        <a:pt x="117939" y="354502"/>
                      </a:lnTo>
                      <a:lnTo>
                        <a:pt x="117939" y="379187"/>
                      </a:lnTo>
                      <a:cubicBezTo>
                        <a:pt x="117939" y="412100"/>
                        <a:pt x="145366" y="439527"/>
                        <a:pt x="178280" y="439527"/>
                      </a:cubicBezTo>
                      <a:lnTo>
                        <a:pt x="414157" y="439527"/>
                      </a:lnTo>
                      <a:lnTo>
                        <a:pt x="414157" y="664434"/>
                      </a:lnTo>
                      <a:lnTo>
                        <a:pt x="320904" y="999051"/>
                      </a:lnTo>
                      <a:cubicBezTo>
                        <a:pt x="279763" y="1004537"/>
                        <a:pt x="246849" y="1040193"/>
                        <a:pt x="246849" y="1081334"/>
                      </a:cubicBezTo>
                      <a:cubicBezTo>
                        <a:pt x="246849" y="1086820"/>
                        <a:pt x="252335" y="1092305"/>
                        <a:pt x="257819" y="1092305"/>
                      </a:cubicBezTo>
                      <a:lnTo>
                        <a:pt x="471756" y="1092305"/>
                      </a:lnTo>
                      <a:cubicBezTo>
                        <a:pt x="477241" y="1092305"/>
                        <a:pt x="482726" y="1086820"/>
                        <a:pt x="482726" y="1081334"/>
                      </a:cubicBezTo>
                      <a:lnTo>
                        <a:pt x="482726" y="1010022"/>
                      </a:lnTo>
                      <a:lnTo>
                        <a:pt x="543068" y="774144"/>
                      </a:lnTo>
                      <a:lnTo>
                        <a:pt x="603409" y="1010022"/>
                      </a:lnTo>
                      <a:lnTo>
                        <a:pt x="603409" y="1078591"/>
                      </a:lnTo>
                      <a:cubicBezTo>
                        <a:pt x="603409" y="1084077"/>
                        <a:pt x="608895" y="1089562"/>
                        <a:pt x="614379" y="1089562"/>
                      </a:cubicBezTo>
                      <a:lnTo>
                        <a:pt x="828316" y="1089562"/>
                      </a:lnTo>
                      <a:cubicBezTo>
                        <a:pt x="833800" y="1089562"/>
                        <a:pt x="839286" y="1084077"/>
                        <a:pt x="839286" y="1078591"/>
                      </a:cubicBezTo>
                      <a:cubicBezTo>
                        <a:pt x="839286" y="1031964"/>
                        <a:pt x="800888" y="996308"/>
                        <a:pt x="757003" y="996308"/>
                      </a:cubicBezTo>
                      <a:lnTo>
                        <a:pt x="754261" y="996308"/>
                      </a:lnTo>
                      <a:lnTo>
                        <a:pt x="674720" y="661691"/>
                      </a:lnTo>
                      <a:lnTo>
                        <a:pt x="674720" y="436785"/>
                      </a:lnTo>
                      <a:lnTo>
                        <a:pt x="910599" y="436785"/>
                      </a:lnTo>
                      <a:cubicBezTo>
                        <a:pt x="924313" y="436785"/>
                        <a:pt x="935283" y="431299"/>
                        <a:pt x="946255" y="425814"/>
                      </a:cubicBezTo>
                      <a:lnTo>
                        <a:pt x="946255" y="521810"/>
                      </a:lnTo>
                      <a:cubicBezTo>
                        <a:pt x="946255" y="527296"/>
                        <a:pt x="951741" y="532782"/>
                        <a:pt x="957225" y="532782"/>
                      </a:cubicBezTo>
                      <a:cubicBezTo>
                        <a:pt x="962711" y="532782"/>
                        <a:pt x="968197" y="527296"/>
                        <a:pt x="968197" y="521810"/>
                      </a:cubicBezTo>
                      <a:lnTo>
                        <a:pt x="968197" y="118624"/>
                      </a:lnTo>
                      <a:lnTo>
                        <a:pt x="1014824" y="118624"/>
                      </a:lnTo>
                      <a:lnTo>
                        <a:pt x="1014824" y="250277"/>
                      </a:lnTo>
                      <a:cubicBezTo>
                        <a:pt x="1014824" y="255762"/>
                        <a:pt x="1020310" y="261248"/>
                        <a:pt x="1025794" y="261248"/>
                      </a:cubicBezTo>
                      <a:cubicBezTo>
                        <a:pt x="1031280" y="261248"/>
                        <a:pt x="1036766" y="255762"/>
                        <a:pt x="1036766" y="250277"/>
                      </a:cubicBezTo>
                      <a:lnTo>
                        <a:pt x="1036766" y="118624"/>
                      </a:lnTo>
                      <a:lnTo>
                        <a:pt x="1061451" y="118624"/>
                      </a:lnTo>
                      <a:lnTo>
                        <a:pt x="1061451" y="557466"/>
                      </a:lnTo>
                      <a:lnTo>
                        <a:pt x="954483" y="557466"/>
                      </a:lnTo>
                      <a:cubicBezTo>
                        <a:pt x="948997" y="557466"/>
                        <a:pt x="943511" y="562952"/>
                        <a:pt x="943511" y="568437"/>
                      </a:cubicBezTo>
                      <a:lnTo>
                        <a:pt x="943511" y="650720"/>
                      </a:lnTo>
                      <a:cubicBezTo>
                        <a:pt x="943511" y="683634"/>
                        <a:pt x="970939" y="711061"/>
                        <a:pt x="1003852" y="711061"/>
                      </a:cubicBezTo>
                      <a:lnTo>
                        <a:pt x="1028538" y="711061"/>
                      </a:lnTo>
                      <a:cubicBezTo>
                        <a:pt x="1061451" y="711061"/>
                        <a:pt x="1088879" y="683634"/>
                        <a:pt x="1088879" y="650720"/>
                      </a:cubicBezTo>
                      <a:lnTo>
                        <a:pt x="1088879" y="104911"/>
                      </a:lnTo>
                      <a:cubicBezTo>
                        <a:pt x="1091621" y="104911"/>
                        <a:pt x="1091621" y="104911"/>
                        <a:pt x="1088879" y="102168"/>
                      </a:cubicBezTo>
                      <a:lnTo>
                        <a:pt x="1088879" y="102168"/>
                      </a:lnTo>
                      <a:close/>
                      <a:moveTo>
                        <a:pt x="452557" y="167994"/>
                      </a:moveTo>
                      <a:cubicBezTo>
                        <a:pt x="452557" y="148795"/>
                        <a:pt x="469013" y="132338"/>
                        <a:pt x="488212" y="132338"/>
                      </a:cubicBezTo>
                      <a:lnTo>
                        <a:pt x="677464" y="132338"/>
                      </a:lnTo>
                      <a:lnTo>
                        <a:pt x="677464" y="143309"/>
                      </a:lnTo>
                      <a:cubicBezTo>
                        <a:pt x="677464" y="157023"/>
                        <a:pt x="666492" y="167994"/>
                        <a:pt x="652778" y="167994"/>
                      </a:cubicBezTo>
                      <a:lnTo>
                        <a:pt x="499184" y="167994"/>
                      </a:lnTo>
                      <a:cubicBezTo>
                        <a:pt x="493698" y="167994"/>
                        <a:pt x="488212" y="173480"/>
                        <a:pt x="488212" y="178965"/>
                      </a:cubicBezTo>
                      <a:lnTo>
                        <a:pt x="488212" y="189936"/>
                      </a:lnTo>
                      <a:cubicBezTo>
                        <a:pt x="488212" y="209136"/>
                        <a:pt x="471756" y="225592"/>
                        <a:pt x="452557" y="225592"/>
                      </a:cubicBezTo>
                      <a:lnTo>
                        <a:pt x="452557" y="167994"/>
                      </a:lnTo>
                      <a:close/>
                      <a:moveTo>
                        <a:pt x="452557" y="250277"/>
                      </a:moveTo>
                      <a:cubicBezTo>
                        <a:pt x="485470" y="250277"/>
                        <a:pt x="510154" y="222849"/>
                        <a:pt x="510154" y="189936"/>
                      </a:cubicBezTo>
                      <a:lnTo>
                        <a:pt x="641807" y="189936"/>
                      </a:lnTo>
                      <a:lnTo>
                        <a:pt x="641807" y="200907"/>
                      </a:lnTo>
                      <a:cubicBezTo>
                        <a:pt x="641807" y="203650"/>
                        <a:pt x="641807" y="203650"/>
                        <a:pt x="641807" y="206393"/>
                      </a:cubicBezTo>
                      <a:lnTo>
                        <a:pt x="658264" y="250277"/>
                      </a:lnTo>
                      <a:lnTo>
                        <a:pt x="650036" y="250277"/>
                      </a:lnTo>
                      <a:cubicBezTo>
                        <a:pt x="644550" y="250277"/>
                        <a:pt x="639064" y="253020"/>
                        <a:pt x="639064" y="258505"/>
                      </a:cubicBezTo>
                      <a:cubicBezTo>
                        <a:pt x="628093" y="302389"/>
                        <a:pt x="589695" y="332560"/>
                        <a:pt x="543068" y="332560"/>
                      </a:cubicBezTo>
                      <a:cubicBezTo>
                        <a:pt x="499184" y="332560"/>
                        <a:pt x="460785" y="296904"/>
                        <a:pt x="452557" y="250277"/>
                      </a:cubicBezTo>
                      <a:lnTo>
                        <a:pt x="452557" y="250277"/>
                      </a:lnTo>
                      <a:close/>
                      <a:moveTo>
                        <a:pt x="1020310" y="36342"/>
                      </a:moveTo>
                      <a:lnTo>
                        <a:pt x="1058708" y="96682"/>
                      </a:lnTo>
                      <a:lnTo>
                        <a:pt x="981910" y="96682"/>
                      </a:lnTo>
                      <a:lnTo>
                        <a:pt x="1020310" y="36342"/>
                      </a:lnTo>
                      <a:close/>
                      <a:moveTo>
                        <a:pt x="381244" y="285933"/>
                      </a:moveTo>
                      <a:lnTo>
                        <a:pt x="213936" y="285933"/>
                      </a:lnTo>
                      <a:lnTo>
                        <a:pt x="213936" y="25371"/>
                      </a:lnTo>
                      <a:lnTo>
                        <a:pt x="381244" y="25371"/>
                      </a:lnTo>
                      <a:lnTo>
                        <a:pt x="381244" y="285933"/>
                      </a:lnTo>
                      <a:close/>
                      <a:moveTo>
                        <a:pt x="24684" y="321589"/>
                      </a:moveTo>
                      <a:lnTo>
                        <a:pt x="24684" y="25371"/>
                      </a:lnTo>
                      <a:lnTo>
                        <a:pt x="191994" y="25371"/>
                      </a:lnTo>
                      <a:lnTo>
                        <a:pt x="191994" y="285933"/>
                      </a:lnTo>
                      <a:lnTo>
                        <a:pt x="60341" y="285933"/>
                      </a:lnTo>
                      <a:cubicBezTo>
                        <a:pt x="54855" y="285933"/>
                        <a:pt x="49369" y="291418"/>
                        <a:pt x="49369" y="296904"/>
                      </a:cubicBezTo>
                      <a:cubicBezTo>
                        <a:pt x="49369" y="302389"/>
                        <a:pt x="54855" y="307875"/>
                        <a:pt x="60341" y="307875"/>
                      </a:cubicBezTo>
                      <a:lnTo>
                        <a:pt x="381244" y="307875"/>
                      </a:lnTo>
                      <a:lnTo>
                        <a:pt x="381244" y="318846"/>
                      </a:lnTo>
                      <a:cubicBezTo>
                        <a:pt x="381244" y="324332"/>
                        <a:pt x="375759" y="329817"/>
                        <a:pt x="370274" y="329817"/>
                      </a:cubicBezTo>
                      <a:lnTo>
                        <a:pt x="35656" y="329817"/>
                      </a:lnTo>
                      <a:cubicBezTo>
                        <a:pt x="30170" y="332560"/>
                        <a:pt x="24684" y="327074"/>
                        <a:pt x="24684" y="321589"/>
                      </a:cubicBezTo>
                      <a:lnTo>
                        <a:pt x="24684" y="321589"/>
                      </a:lnTo>
                      <a:close/>
                      <a:moveTo>
                        <a:pt x="142624" y="381930"/>
                      </a:moveTo>
                      <a:lnTo>
                        <a:pt x="142624" y="357245"/>
                      </a:lnTo>
                      <a:lnTo>
                        <a:pt x="178280" y="357245"/>
                      </a:lnTo>
                      <a:lnTo>
                        <a:pt x="178280" y="417585"/>
                      </a:lnTo>
                      <a:cubicBezTo>
                        <a:pt x="159080" y="417585"/>
                        <a:pt x="142624" y="401129"/>
                        <a:pt x="142624" y="381930"/>
                      </a:cubicBezTo>
                      <a:lnTo>
                        <a:pt x="142624" y="381930"/>
                      </a:lnTo>
                      <a:close/>
                      <a:moveTo>
                        <a:pt x="463527" y="1067620"/>
                      </a:moveTo>
                      <a:lnTo>
                        <a:pt x="274277" y="1067620"/>
                      </a:lnTo>
                      <a:cubicBezTo>
                        <a:pt x="279763" y="1040193"/>
                        <a:pt x="304447" y="1020993"/>
                        <a:pt x="331874" y="1020993"/>
                      </a:cubicBezTo>
                      <a:lnTo>
                        <a:pt x="463527" y="1020993"/>
                      </a:lnTo>
                      <a:lnTo>
                        <a:pt x="463527" y="1067620"/>
                      </a:lnTo>
                      <a:close/>
                      <a:moveTo>
                        <a:pt x="817344" y="1067620"/>
                      </a:moveTo>
                      <a:lnTo>
                        <a:pt x="628093" y="1067620"/>
                      </a:lnTo>
                      <a:lnTo>
                        <a:pt x="628093" y="1020993"/>
                      </a:lnTo>
                      <a:lnTo>
                        <a:pt x="759747" y="1020993"/>
                      </a:lnTo>
                      <a:cubicBezTo>
                        <a:pt x="787175" y="1020993"/>
                        <a:pt x="811858" y="1042935"/>
                        <a:pt x="817344" y="1067620"/>
                      </a:cubicBezTo>
                      <a:lnTo>
                        <a:pt x="817344" y="1067620"/>
                      </a:lnTo>
                      <a:close/>
                      <a:moveTo>
                        <a:pt x="663750" y="417585"/>
                      </a:moveTo>
                      <a:cubicBezTo>
                        <a:pt x="658264" y="417585"/>
                        <a:pt x="652778" y="423071"/>
                        <a:pt x="652778" y="428557"/>
                      </a:cubicBezTo>
                      <a:lnTo>
                        <a:pt x="652778" y="631521"/>
                      </a:lnTo>
                      <a:lnTo>
                        <a:pt x="474498" y="631521"/>
                      </a:lnTo>
                      <a:cubicBezTo>
                        <a:pt x="469013" y="631521"/>
                        <a:pt x="463527" y="637006"/>
                        <a:pt x="463527" y="642492"/>
                      </a:cubicBezTo>
                      <a:cubicBezTo>
                        <a:pt x="463527" y="647978"/>
                        <a:pt x="469013" y="653463"/>
                        <a:pt x="474498" y="653463"/>
                      </a:cubicBezTo>
                      <a:lnTo>
                        <a:pt x="652778" y="653463"/>
                      </a:lnTo>
                      <a:lnTo>
                        <a:pt x="652778" y="664434"/>
                      </a:lnTo>
                      <a:cubicBezTo>
                        <a:pt x="652778" y="664434"/>
                        <a:pt x="652778" y="667177"/>
                        <a:pt x="652778" y="667177"/>
                      </a:cubicBezTo>
                      <a:lnTo>
                        <a:pt x="732319" y="996308"/>
                      </a:lnTo>
                      <a:lnTo>
                        <a:pt x="625351" y="996308"/>
                      </a:lnTo>
                      <a:lnTo>
                        <a:pt x="556781" y="722032"/>
                      </a:lnTo>
                      <a:cubicBezTo>
                        <a:pt x="556781" y="716547"/>
                        <a:pt x="551296" y="713804"/>
                        <a:pt x="545810" y="713804"/>
                      </a:cubicBezTo>
                      <a:cubicBezTo>
                        <a:pt x="540326" y="713804"/>
                        <a:pt x="534840" y="716547"/>
                        <a:pt x="534840" y="722032"/>
                      </a:cubicBezTo>
                      <a:lnTo>
                        <a:pt x="466270" y="996308"/>
                      </a:lnTo>
                      <a:lnTo>
                        <a:pt x="348332" y="996308"/>
                      </a:lnTo>
                      <a:lnTo>
                        <a:pt x="438843" y="667177"/>
                      </a:lnTo>
                      <a:cubicBezTo>
                        <a:pt x="438843" y="667177"/>
                        <a:pt x="438843" y="664434"/>
                        <a:pt x="438843" y="664434"/>
                      </a:cubicBezTo>
                      <a:lnTo>
                        <a:pt x="438843" y="428557"/>
                      </a:lnTo>
                      <a:cubicBezTo>
                        <a:pt x="438843" y="423071"/>
                        <a:pt x="433357" y="417585"/>
                        <a:pt x="427871" y="417585"/>
                      </a:cubicBezTo>
                      <a:lnTo>
                        <a:pt x="202964" y="417585"/>
                      </a:lnTo>
                      <a:lnTo>
                        <a:pt x="202964" y="357245"/>
                      </a:lnTo>
                      <a:lnTo>
                        <a:pt x="891399" y="357245"/>
                      </a:lnTo>
                      <a:lnTo>
                        <a:pt x="891399" y="417585"/>
                      </a:lnTo>
                      <a:lnTo>
                        <a:pt x="663750" y="417585"/>
                      </a:lnTo>
                      <a:close/>
                      <a:moveTo>
                        <a:pt x="913341" y="417585"/>
                      </a:moveTo>
                      <a:lnTo>
                        <a:pt x="913341" y="357245"/>
                      </a:lnTo>
                      <a:lnTo>
                        <a:pt x="948997" y="357245"/>
                      </a:lnTo>
                      <a:lnTo>
                        <a:pt x="948997" y="381930"/>
                      </a:lnTo>
                      <a:cubicBezTo>
                        <a:pt x="948997" y="401129"/>
                        <a:pt x="932541" y="417585"/>
                        <a:pt x="913341" y="417585"/>
                      </a:cubicBezTo>
                      <a:lnTo>
                        <a:pt x="913341" y="417585"/>
                      </a:lnTo>
                      <a:close/>
                      <a:moveTo>
                        <a:pt x="1066936" y="582151"/>
                      </a:moveTo>
                      <a:lnTo>
                        <a:pt x="1066936" y="606836"/>
                      </a:lnTo>
                      <a:lnTo>
                        <a:pt x="970939" y="606836"/>
                      </a:lnTo>
                      <a:lnTo>
                        <a:pt x="970939" y="582151"/>
                      </a:lnTo>
                      <a:lnTo>
                        <a:pt x="1066936" y="582151"/>
                      </a:lnTo>
                      <a:close/>
                      <a:moveTo>
                        <a:pt x="1031280" y="689119"/>
                      </a:moveTo>
                      <a:lnTo>
                        <a:pt x="1006596" y="689119"/>
                      </a:lnTo>
                      <a:cubicBezTo>
                        <a:pt x="987396" y="689119"/>
                        <a:pt x="970939" y="672662"/>
                        <a:pt x="970939" y="653463"/>
                      </a:cubicBezTo>
                      <a:lnTo>
                        <a:pt x="970939" y="628778"/>
                      </a:lnTo>
                      <a:lnTo>
                        <a:pt x="1066936" y="628778"/>
                      </a:lnTo>
                      <a:lnTo>
                        <a:pt x="1066936" y="653463"/>
                      </a:lnTo>
                      <a:cubicBezTo>
                        <a:pt x="1066936" y="672662"/>
                        <a:pt x="1053222" y="689119"/>
                        <a:pt x="1031280" y="689119"/>
                      </a:cubicBezTo>
                      <a:lnTo>
                        <a:pt x="1031280" y="689119"/>
                      </a:lnTo>
                      <a:close/>
                    </a:path>
                  </a:pathLst>
                </a:custGeom>
                <a:solidFill>
                  <a:srgbClr val="000000"/>
                </a:solidFill>
                <a:ln w="27426" cap="flat">
                  <a:noFill/>
                  <a:prstDash val="solid"/>
                  <a:miter/>
                </a:ln>
              </p:spPr>
              <p:txBody>
                <a:bodyPr rtlCol="0" anchor="ctr"/>
                <a:lstStyle/>
                <a:p>
                  <a:endParaRPr lang="en-US"/>
                </a:p>
              </p:txBody>
            </p:sp>
          </p:grpSp>
          <p:sp>
            <p:nvSpPr>
              <p:cNvPr id="79" name="Freeform 78">
                <a:extLst>
                  <a:ext uri="{FF2B5EF4-FFF2-40B4-BE49-F238E27FC236}">
                    <a16:creationId xmlns:a16="http://schemas.microsoft.com/office/drawing/2014/main" id="{CEFE4C5A-6C60-2154-5E0F-11ED569CADE9}"/>
                  </a:ext>
                </a:extLst>
              </p:cNvPr>
              <p:cNvSpPr/>
              <p:nvPr/>
            </p:nvSpPr>
            <p:spPr>
              <a:xfrm>
                <a:off x="7624966" y="3971001"/>
                <a:ext cx="21941" cy="58311"/>
              </a:xfrm>
              <a:custGeom>
                <a:avLst/>
                <a:gdLst>
                  <a:gd name="connsiteX0" fmla="*/ 21942 w 21941"/>
                  <a:gd name="connsiteY0" fmla="*/ 46627 h 58311"/>
                  <a:gd name="connsiteX1" fmla="*/ 21942 w 21941"/>
                  <a:gd name="connsiteY1" fmla="*/ 10971 h 58311"/>
                  <a:gd name="connsiteX2" fmla="*/ 10972 w 21941"/>
                  <a:gd name="connsiteY2" fmla="*/ 0 h 58311"/>
                  <a:gd name="connsiteX3" fmla="*/ 0 w 21941"/>
                  <a:gd name="connsiteY3" fmla="*/ 10971 h 58311"/>
                  <a:gd name="connsiteX4" fmla="*/ 0 w 21941"/>
                  <a:gd name="connsiteY4" fmla="*/ 46627 h 58311"/>
                  <a:gd name="connsiteX5" fmla="*/ 10972 w 21941"/>
                  <a:gd name="connsiteY5" fmla="*/ 57598 h 58311"/>
                  <a:gd name="connsiteX6" fmla="*/ 21942 w 21941"/>
                  <a:gd name="connsiteY6" fmla="*/ 46627 h 58311"/>
                  <a:gd name="connsiteX7" fmla="*/ 21942 w 21941"/>
                  <a:gd name="connsiteY7" fmla="*/ 46627 h 5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58311">
                    <a:moveTo>
                      <a:pt x="21942" y="46627"/>
                    </a:moveTo>
                    <a:lnTo>
                      <a:pt x="21942" y="10971"/>
                    </a:lnTo>
                    <a:cubicBezTo>
                      <a:pt x="21942" y="5485"/>
                      <a:pt x="16456" y="0"/>
                      <a:pt x="10972" y="0"/>
                    </a:cubicBezTo>
                    <a:cubicBezTo>
                      <a:pt x="5486" y="0"/>
                      <a:pt x="0" y="5485"/>
                      <a:pt x="0" y="10971"/>
                    </a:cubicBezTo>
                    <a:lnTo>
                      <a:pt x="0" y="46627"/>
                    </a:lnTo>
                    <a:cubicBezTo>
                      <a:pt x="0" y="52112"/>
                      <a:pt x="5486" y="57598"/>
                      <a:pt x="10972" y="57598"/>
                    </a:cubicBezTo>
                    <a:cubicBezTo>
                      <a:pt x="16456" y="60341"/>
                      <a:pt x="21942" y="54855"/>
                      <a:pt x="21942" y="46627"/>
                    </a:cubicBezTo>
                    <a:lnTo>
                      <a:pt x="21942" y="46627"/>
                    </a:lnTo>
                    <a:close/>
                  </a:path>
                </a:pathLst>
              </a:custGeom>
              <a:solidFill>
                <a:srgbClr val="000000"/>
              </a:solidFill>
              <a:ln w="27426"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C82ACE1-B6BD-5491-BF97-82F43EF5C610}"/>
                  </a:ext>
                </a:extLst>
              </p:cNvPr>
              <p:cNvSpPr/>
              <p:nvPr/>
            </p:nvSpPr>
            <p:spPr>
              <a:xfrm>
                <a:off x="6651284" y="373512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4E48283-222D-FB0A-53A1-D7271CA23805}"/>
                  </a:ext>
                </a:extLst>
              </p:cNvPr>
              <p:cNvSpPr/>
              <p:nvPr/>
            </p:nvSpPr>
            <p:spPr>
              <a:xfrm>
                <a:off x="6651284" y="3784493"/>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6"/>
                      <a:pt x="117939" y="10971"/>
                    </a:cubicBezTo>
                    <a:cubicBezTo>
                      <a:pt x="117939" y="5485"/>
                      <a:pt x="112453" y="0"/>
                      <a:pt x="106969" y="0"/>
                    </a:cubicBezTo>
                    <a:lnTo>
                      <a:pt x="10972" y="0"/>
                    </a:lnTo>
                    <a:cubicBezTo>
                      <a:pt x="5486" y="0"/>
                      <a:pt x="0" y="5485"/>
                      <a:pt x="0" y="10971"/>
                    </a:cubicBezTo>
                    <a:cubicBezTo>
                      <a:pt x="0" y="16456"/>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2A05A4B-E0DE-CB8A-3699-F9D376955C59}"/>
                  </a:ext>
                </a:extLst>
              </p:cNvPr>
              <p:cNvSpPr/>
              <p:nvPr/>
            </p:nvSpPr>
            <p:spPr>
              <a:xfrm>
                <a:off x="6651284" y="3831120"/>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FD69BB17-70CE-301C-4854-F470A7EEB489}"/>
                  </a:ext>
                </a:extLst>
              </p:cNvPr>
              <p:cNvSpPr/>
              <p:nvPr/>
            </p:nvSpPr>
            <p:spPr>
              <a:xfrm>
                <a:off x="6651284" y="3877747"/>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15DBE3A-EA9D-DFD3-9772-D2205DBE9AF1}"/>
                  </a:ext>
                </a:extLst>
              </p:cNvPr>
              <p:cNvSpPr/>
              <p:nvPr/>
            </p:nvSpPr>
            <p:spPr>
              <a:xfrm>
                <a:off x="6651284" y="392437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6"/>
                      <a:pt x="112453" y="0"/>
                      <a:pt x="106969" y="0"/>
                    </a:cubicBezTo>
                    <a:lnTo>
                      <a:pt x="10972" y="0"/>
                    </a:lnTo>
                    <a:cubicBezTo>
                      <a:pt x="5486" y="0"/>
                      <a:pt x="0" y="5486"/>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21EA7CC3-C17D-F2DE-5505-715617A56D6F}"/>
                  </a:ext>
                </a:extLst>
              </p:cNvPr>
              <p:cNvSpPr/>
              <p:nvPr/>
            </p:nvSpPr>
            <p:spPr>
              <a:xfrm>
                <a:off x="6840535" y="373512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7B367E7B-FBEC-C1CD-B6FB-4EF759517CCA}"/>
                  </a:ext>
                </a:extLst>
              </p:cNvPr>
              <p:cNvSpPr/>
              <p:nvPr/>
            </p:nvSpPr>
            <p:spPr>
              <a:xfrm>
                <a:off x="6840535" y="3784493"/>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6"/>
                      <a:pt x="117939" y="10971"/>
                    </a:cubicBezTo>
                    <a:cubicBezTo>
                      <a:pt x="117939" y="5485"/>
                      <a:pt x="112453" y="0"/>
                      <a:pt x="106967" y="0"/>
                    </a:cubicBezTo>
                    <a:lnTo>
                      <a:pt x="10970" y="0"/>
                    </a:lnTo>
                    <a:cubicBezTo>
                      <a:pt x="5484" y="0"/>
                      <a:pt x="0" y="5485"/>
                      <a:pt x="0" y="10971"/>
                    </a:cubicBezTo>
                    <a:cubicBezTo>
                      <a:pt x="0" y="16456"/>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5A0B791-E9D0-F7D5-3E81-5E1CFB75C54C}"/>
                  </a:ext>
                </a:extLst>
              </p:cNvPr>
              <p:cNvSpPr/>
              <p:nvPr/>
            </p:nvSpPr>
            <p:spPr>
              <a:xfrm>
                <a:off x="6840535" y="3831120"/>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279348DF-1FB0-F643-BA54-C0FEF9725192}"/>
                  </a:ext>
                </a:extLst>
              </p:cNvPr>
              <p:cNvSpPr/>
              <p:nvPr/>
            </p:nvSpPr>
            <p:spPr>
              <a:xfrm>
                <a:off x="6840535" y="3877747"/>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941BF825-B953-AB4A-AE3A-4C9DBA7D1805}"/>
                  </a:ext>
                </a:extLst>
              </p:cNvPr>
              <p:cNvSpPr/>
              <p:nvPr/>
            </p:nvSpPr>
            <p:spPr>
              <a:xfrm>
                <a:off x="6840535" y="392437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6"/>
                      <a:pt x="112453" y="0"/>
                      <a:pt x="106967" y="0"/>
                    </a:cubicBezTo>
                    <a:lnTo>
                      <a:pt x="10970" y="0"/>
                    </a:lnTo>
                    <a:cubicBezTo>
                      <a:pt x="5484" y="0"/>
                      <a:pt x="0" y="5486"/>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49FC68A-1689-86D7-C737-CEFEBC8492C4}"/>
                  </a:ext>
                </a:extLst>
              </p:cNvPr>
              <p:cNvSpPr/>
              <p:nvPr/>
            </p:nvSpPr>
            <p:spPr>
              <a:xfrm>
                <a:off x="6673225" y="4138309"/>
                <a:ext cx="22655" cy="175537"/>
              </a:xfrm>
              <a:custGeom>
                <a:avLst/>
                <a:gdLst>
                  <a:gd name="connsiteX0" fmla="*/ 10972 w 22655"/>
                  <a:gd name="connsiteY0" fmla="*/ 0 h 175537"/>
                  <a:gd name="connsiteX1" fmla="*/ 0 w 22655"/>
                  <a:gd name="connsiteY1" fmla="*/ 10971 h 175537"/>
                  <a:gd name="connsiteX2" fmla="*/ 0 w 22655"/>
                  <a:gd name="connsiteY2" fmla="*/ 164566 h 175537"/>
                  <a:gd name="connsiteX3" fmla="*/ 10972 w 22655"/>
                  <a:gd name="connsiteY3" fmla="*/ 175537 h 175537"/>
                  <a:gd name="connsiteX4" fmla="*/ 21942 w 22655"/>
                  <a:gd name="connsiteY4" fmla="*/ 164566 h 175537"/>
                  <a:gd name="connsiteX5" fmla="*/ 21942 w 22655"/>
                  <a:gd name="connsiteY5" fmla="*/ 10971 h 175537"/>
                  <a:gd name="connsiteX6" fmla="*/ 10972 w 22655"/>
                  <a:gd name="connsiteY6" fmla="*/ 0 h 175537"/>
                  <a:gd name="connsiteX7" fmla="*/ 10972 w 22655"/>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55" h="175537">
                    <a:moveTo>
                      <a:pt x="10972" y="0"/>
                    </a:moveTo>
                    <a:cubicBezTo>
                      <a:pt x="5486" y="0"/>
                      <a:pt x="0" y="5485"/>
                      <a:pt x="0" y="10971"/>
                    </a:cubicBezTo>
                    <a:lnTo>
                      <a:pt x="0" y="164566"/>
                    </a:lnTo>
                    <a:cubicBezTo>
                      <a:pt x="0" y="170051"/>
                      <a:pt x="5486" y="175537"/>
                      <a:pt x="10972" y="175537"/>
                    </a:cubicBezTo>
                    <a:cubicBezTo>
                      <a:pt x="16458" y="175537"/>
                      <a:pt x="21942" y="170051"/>
                      <a:pt x="21942" y="164566"/>
                    </a:cubicBezTo>
                    <a:lnTo>
                      <a:pt x="21942" y="10971"/>
                    </a:lnTo>
                    <a:cubicBezTo>
                      <a:pt x="24686" y="5485"/>
                      <a:pt x="19200" y="0"/>
                      <a:pt x="10972" y="0"/>
                    </a:cubicBezTo>
                    <a:lnTo>
                      <a:pt x="10972" y="0"/>
                    </a:lnTo>
                    <a:close/>
                  </a:path>
                </a:pathLst>
              </a:custGeom>
              <a:solidFill>
                <a:srgbClr val="000000"/>
              </a:solidFill>
              <a:ln w="27426"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96672ACE-5D32-7A70-D094-DC71702C2F05}"/>
                  </a:ext>
                </a:extLst>
              </p:cNvPr>
              <p:cNvSpPr/>
              <p:nvPr/>
            </p:nvSpPr>
            <p:spPr>
              <a:xfrm>
                <a:off x="6675969" y="433853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A25B2DE1-5A70-F36A-7F9F-8F27A21FE27F}"/>
                  </a:ext>
                </a:extLst>
              </p:cNvPr>
              <p:cNvSpPr/>
              <p:nvPr/>
            </p:nvSpPr>
            <p:spPr>
              <a:xfrm>
                <a:off x="6675969" y="438790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6"/>
                      <a:pt x="16456" y="21942"/>
                      <a:pt x="10970" y="21942"/>
                    </a:cubicBezTo>
                    <a:cubicBezTo>
                      <a:pt x="5484" y="21942"/>
                      <a:pt x="0" y="16456"/>
                      <a:pt x="0" y="10971"/>
                    </a:cubicBezTo>
                    <a:cubicBezTo>
                      <a:pt x="0" y="5485"/>
                      <a:pt x="5484" y="0"/>
                      <a:pt x="10970" y="0"/>
                    </a:cubicBezTo>
                    <a:cubicBezTo>
                      <a:pt x="16456" y="0"/>
                      <a:pt x="21942" y="2743"/>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F10BB49C-7FC0-0D1B-D038-D1E0C5BB0FF3}"/>
                  </a:ext>
                </a:extLst>
              </p:cNvPr>
              <p:cNvSpPr/>
              <p:nvPr/>
            </p:nvSpPr>
            <p:spPr>
              <a:xfrm>
                <a:off x="6758252" y="4184936"/>
                <a:ext cx="21941" cy="175537"/>
              </a:xfrm>
              <a:custGeom>
                <a:avLst/>
                <a:gdLst>
                  <a:gd name="connsiteX0" fmla="*/ 10970 w 21941"/>
                  <a:gd name="connsiteY0" fmla="*/ 0 h 175537"/>
                  <a:gd name="connsiteX1" fmla="*/ 0 w 21941"/>
                  <a:gd name="connsiteY1" fmla="*/ 10971 h 175537"/>
                  <a:gd name="connsiteX2" fmla="*/ 0 w 21941"/>
                  <a:gd name="connsiteY2" fmla="*/ 164566 h 175537"/>
                  <a:gd name="connsiteX3" fmla="*/ 10970 w 21941"/>
                  <a:gd name="connsiteY3" fmla="*/ 175537 h 175537"/>
                  <a:gd name="connsiteX4" fmla="*/ 21942 w 21941"/>
                  <a:gd name="connsiteY4" fmla="*/ 164566 h 175537"/>
                  <a:gd name="connsiteX5" fmla="*/ 21942 w 21941"/>
                  <a:gd name="connsiteY5" fmla="*/ 10971 h 175537"/>
                  <a:gd name="connsiteX6" fmla="*/ 10970 w 21941"/>
                  <a:gd name="connsiteY6" fmla="*/ 0 h 175537"/>
                  <a:gd name="connsiteX7" fmla="*/ 10970 w 21941"/>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0"/>
                    </a:moveTo>
                    <a:cubicBezTo>
                      <a:pt x="5484" y="0"/>
                      <a:pt x="0" y="5486"/>
                      <a:pt x="0" y="10971"/>
                    </a:cubicBezTo>
                    <a:lnTo>
                      <a:pt x="0" y="164566"/>
                    </a:lnTo>
                    <a:cubicBezTo>
                      <a:pt x="0" y="170052"/>
                      <a:pt x="5484" y="175537"/>
                      <a:pt x="10970" y="175537"/>
                    </a:cubicBezTo>
                    <a:cubicBezTo>
                      <a:pt x="16456" y="175537"/>
                      <a:pt x="21942" y="170052"/>
                      <a:pt x="21942" y="164566"/>
                    </a:cubicBezTo>
                    <a:lnTo>
                      <a:pt x="21942" y="10971"/>
                    </a:lnTo>
                    <a:cubicBezTo>
                      <a:pt x="21942" y="5486"/>
                      <a:pt x="16456" y="0"/>
                      <a:pt x="10970" y="0"/>
                    </a:cubicBezTo>
                    <a:lnTo>
                      <a:pt x="10970" y="0"/>
                    </a:lnTo>
                    <a:close/>
                  </a:path>
                </a:pathLst>
              </a:custGeom>
              <a:solidFill>
                <a:srgbClr val="000000"/>
              </a:solidFill>
              <a:ln w="27426"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BB497BC4-365F-BCA3-73DE-E5F1CAC8B82E}"/>
                  </a:ext>
                </a:extLst>
              </p:cNvPr>
              <p:cNvSpPr/>
              <p:nvPr/>
            </p:nvSpPr>
            <p:spPr>
              <a:xfrm>
                <a:off x="6758252" y="4387187"/>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4" y="22656"/>
                      <a:pt x="0" y="17170"/>
                      <a:pt x="0" y="11684"/>
                    </a:cubicBezTo>
                    <a:cubicBezTo>
                      <a:pt x="0" y="6199"/>
                      <a:pt x="5484" y="714"/>
                      <a:pt x="10970" y="714"/>
                    </a:cubicBezTo>
                    <a:cubicBezTo>
                      <a:pt x="16456"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409F7480-46F8-A015-FF33-219A52EE6289}"/>
                  </a:ext>
                </a:extLst>
              </p:cNvPr>
              <p:cNvSpPr/>
              <p:nvPr/>
            </p:nvSpPr>
            <p:spPr>
              <a:xfrm>
                <a:off x="6840535" y="4234306"/>
                <a:ext cx="21941" cy="175537"/>
              </a:xfrm>
              <a:custGeom>
                <a:avLst/>
                <a:gdLst>
                  <a:gd name="connsiteX0" fmla="*/ 10970 w 21941"/>
                  <a:gd name="connsiteY0" fmla="*/ 175537 h 175537"/>
                  <a:gd name="connsiteX1" fmla="*/ 21942 w 21941"/>
                  <a:gd name="connsiteY1" fmla="*/ 164566 h 175537"/>
                  <a:gd name="connsiteX2" fmla="*/ 21942 w 21941"/>
                  <a:gd name="connsiteY2" fmla="*/ 10971 h 175537"/>
                  <a:gd name="connsiteX3" fmla="*/ 10970 w 21941"/>
                  <a:gd name="connsiteY3" fmla="*/ 0 h 175537"/>
                  <a:gd name="connsiteX4" fmla="*/ 0 w 21941"/>
                  <a:gd name="connsiteY4" fmla="*/ 10971 h 175537"/>
                  <a:gd name="connsiteX5" fmla="*/ 0 w 21941"/>
                  <a:gd name="connsiteY5" fmla="*/ 164566 h 175537"/>
                  <a:gd name="connsiteX6" fmla="*/ 10970 w 21941"/>
                  <a:gd name="connsiteY6" fmla="*/ 175537 h 175537"/>
                  <a:gd name="connsiteX7" fmla="*/ 10970 w 21941"/>
                  <a:gd name="connsiteY7" fmla="*/ 175537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175537"/>
                    </a:moveTo>
                    <a:cubicBezTo>
                      <a:pt x="16456" y="175537"/>
                      <a:pt x="21942" y="170051"/>
                      <a:pt x="21942" y="164566"/>
                    </a:cubicBezTo>
                    <a:lnTo>
                      <a:pt x="21942" y="10971"/>
                    </a:lnTo>
                    <a:cubicBezTo>
                      <a:pt x="21942" y="5485"/>
                      <a:pt x="16456" y="0"/>
                      <a:pt x="10970" y="0"/>
                    </a:cubicBezTo>
                    <a:cubicBezTo>
                      <a:pt x="5484" y="0"/>
                      <a:pt x="0" y="5485"/>
                      <a:pt x="0" y="10971"/>
                    </a:cubicBezTo>
                    <a:lnTo>
                      <a:pt x="0" y="164566"/>
                    </a:lnTo>
                    <a:cubicBezTo>
                      <a:pt x="0" y="170051"/>
                      <a:pt x="5484" y="175537"/>
                      <a:pt x="10970" y="175537"/>
                    </a:cubicBezTo>
                    <a:lnTo>
                      <a:pt x="10970" y="175537"/>
                    </a:lnTo>
                    <a:close/>
                  </a:path>
                </a:pathLst>
              </a:custGeom>
              <a:solidFill>
                <a:srgbClr val="000000"/>
              </a:solidFill>
              <a:ln w="27426"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9F34406D-BE5C-2109-F5D5-279FE91F5269}"/>
                  </a:ext>
                </a:extLst>
              </p:cNvPr>
              <p:cNvSpPr/>
              <p:nvPr/>
            </p:nvSpPr>
            <p:spPr>
              <a:xfrm>
                <a:off x="6840535"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D9AA2A1C-32C0-687A-88AA-6029AB644244}"/>
                  </a:ext>
                </a:extLst>
              </p:cNvPr>
              <p:cNvSpPr/>
              <p:nvPr/>
            </p:nvSpPr>
            <p:spPr>
              <a:xfrm>
                <a:off x="6758252"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3961C6EB-C4BE-9E95-B1AF-2CA13BC43BE6}"/>
                  </a:ext>
                </a:extLst>
              </p:cNvPr>
              <p:cNvSpPr/>
              <p:nvPr/>
            </p:nvSpPr>
            <p:spPr>
              <a:xfrm>
                <a:off x="6675969"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grpSp>
      </p:grpSp>
      <p:sp>
        <p:nvSpPr>
          <p:cNvPr id="104" name="Text Placeholder 9">
            <a:extLst>
              <a:ext uri="{FF2B5EF4-FFF2-40B4-BE49-F238E27FC236}">
                <a16:creationId xmlns:a16="http://schemas.microsoft.com/office/drawing/2014/main" id="{4A3D2EA6-5F08-E94C-18F4-81CB4CA5B945}"/>
              </a:ext>
            </a:extLst>
          </p:cNvPr>
          <p:cNvSpPr txBox="1">
            <a:spLocks/>
          </p:cNvSpPr>
          <p:nvPr/>
        </p:nvSpPr>
        <p:spPr>
          <a:xfrm>
            <a:off x="3227843" y="7130738"/>
            <a:ext cx="3898010" cy="1265136"/>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Helps to use technologies to interact with people and see their faces</a:t>
            </a:r>
          </a:p>
          <a:p>
            <a:pPr marL="171450" indent="-171450">
              <a:lnSpc>
                <a:spcPts val="1120"/>
              </a:lnSpc>
              <a:buClr>
                <a:srgbClr val="E87A33"/>
              </a:buClr>
              <a:buFont typeface="Arial" panose="020B0604020202020204" pitchFamily="34" charset="0"/>
              <a:buChar char="•"/>
            </a:pPr>
            <a:r>
              <a:rPr lang="en-US" dirty="0"/>
              <a:t>Responding to emails or text immediately – better use of digital solutions to stay in touch with colleagues and friends</a:t>
            </a:r>
          </a:p>
          <a:p>
            <a:pPr marL="171450" indent="-171450">
              <a:lnSpc>
                <a:spcPts val="1120"/>
              </a:lnSpc>
              <a:buClr>
                <a:srgbClr val="E87A33"/>
              </a:buClr>
              <a:buFont typeface="Arial" panose="020B0604020202020204" pitchFamily="34" charset="0"/>
              <a:buChar char="•"/>
            </a:pPr>
            <a:r>
              <a:rPr lang="en-US" dirty="0"/>
              <a:t>Self-study and learning by doing practice by educators - the need to find unconventional, previously unused solutions</a:t>
            </a:r>
          </a:p>
          <a:p>
            <a:pPr marL="171450" indent="-171450">
              <a:lnSpc>
                <a:spcPts val="1120"/>
              </a:lnSpc>
              <a:buClr>
                <a:srgbClr val="E87A33"/>
              </a:buClr>
              <a:buFont typeface="Arial" panose="020B0604020202020204" pitchFamily="34" charset="0"/>
              <a:buChar char="•"/>
            </a:pPr>
            <a:r>
              <a:rPr lang="en-US" dirty="0"/>
              <a:t>Need to adapt quickly to new challenges</a:t>
            </a:r>
          </a:p>
          <a:p>
            <a:pPr marL="171450" indent="-171450">
              <a:lnSpc>
                <a:spcPts val="1120"/>
              </a:lnSpc>
              <a:buClr>
                <a:srgbClr val="E87A33"/>
              </a:buClr>
              <a:buFont typeface="Arial" panose="020B0604020202020204" pitchFamily="34" charset="0"/>
              <a:buChar char="•"/>
            </a:pPr>
            <a:r>
              <a:rPr lang="en-US" dirty="0"/>
              <a:t>Breaks for walk / to the nature to reduce digital stress and to clear head</a:t>
            </a:r>
          </a:p>
          <a:p>
            <a:pPr marL="171450" indent="-171450">
              <a:lnSpc>
                <a:spcPts val="1120"/>
              </a:lnSpc>
              <a:buClr>
                <a:srgbClr val="E87A33"/>
              </a:buClr>
              <a:buFont typeface="Arial" panose="020B0604020202020204" pitchFamily="34" charset="0"/>
              <a:buChar char="•"/>
            </a:pPr>
            <a:endParaRPr lang="en-US" dirty="0"/>
          </a:p>
        </p:txBody>
      </p:sp>
      <p:sp>
        <p:nvSpPr>
          <p:cNvPr id="105" name="TextBox 104">
            <a:extLst>
              <a:ext uri="{FF2B5EF4-FFF2-40B4-BE49-F238E27FC236}">
                <a16:creationId xmlns:a16="http://schemas.microsoft.com/office/drawing/2014/main" id="{9F8081B3-E24E-D0D0-6791-750CFCFC5753}"/>
              </a:ext>
            </a:extLst>
          </p:cNvPr>
          <p:cNvSpPr txBox="1"/>
          <p:nvPr/>
        </p:nvSpPr>
        <p:spPr>
          <a:xfrm>
            <a:off x="480062" y="7130737"/>
            <a:ext cx="1603352" cy="661912"/>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Present what kind of solution was designed and who the key actors were. </a:t>
            </a:r>
          </a:p>
        </p:txBody>
      </p:sp>
      <p:cxnSp>
        <p:nvCxnSpPr>
          <p:cNvPr id="106" name="Straight Connector 105">
            <a:extLst>
              <a:ext uri="{FF2B5EF4-FFF2-40B4-BE49-F238E27FC236}">
                <a16:creationId xmlns:a16="http://schemas.microsoft.com/office/drawing/2014/main" id="{F47BB0AD-EE98-0830-C595-4891D6B08475}"/>
              </a:ext>
            </a:extLst>
          </p:cNvPr>
          <p:cNvCxnSpPr>
            <a:cxnSpLocks/>
          </p:cNvCxnSpPr>
          <p:nvPr/>
        </p:nvCxnSpPr>
        <p:spPr>
          <a:xfrm flipH="1">
            <a:off x="7880" y="6927463"/>
            <a:ext cx="755967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07" name="TextBox 106">
            <a:extLst>
              <a:ext uri="{FF2B5EF4-FFF2-40B4-BE49-F238E27FC236}">
                <a16:creationId xmlns:a16="http://schemas.microsoft.com/office/drawing/2014/main" id="{5E89EEA0-2A57-88C9-EAF5-79E810A109B8}"/>
              </a:ext>
            </a:extLst>
          </p:cNvPr>
          <p:cNvSpPr txBox="1"/>
          <p:nvPr/>
        </p:nvSpPr>
        <p:spPr>
          <a:xfrm>
            <a:off x="433000" y="6765051"/>
            <a:ext cx="213526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INTERVENTION</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grpSp>
        <p:nvGrpSpPr>
          <p:cNvPr id="109" name="Group 108">
            <a:extLst>
              <a:ext uri="{FF2B5EF4-FFF2-40B4-BE49-F238E27FC236}">
                <a16:creationId xmlns:a16="http://schemas.microsoft.com/office/drawing/2014/main" id="{2B6C55C4-6EB1-DCA0-122F-FFE3C359872E}"/>
              </a:ext>
            </a:extLst>
          </p:cNvPr>
          <p:cNvGrpSpPr>
            <a:grpSpLocks noChangeAspect="1"/>
          </p:cNvGrpSpPr>
          <p:nvPr/>
        </p:nvGrpSpPr>
        <p:grpSpPr>
          <a:xfrm>
            <a:off x="2473543" y="7109183"/>
            <a:ext cx="476911" cy="482509"/>
            <a:chOff x="7190753" y="5365577"/>
            <a:chExt cx="745522" cy="754273"/>
          </a:xfrm>
        </p:grpSpPr>
        <p:grpSp>
          <p:nvGrpSpPr>
            <p:cNvPr id="110" name="Graphic 2">
              <a:extLst>
                <a:ext uri="{FF2B5EF4-FFF2-40B4-BE49-F238E27FC236}">
                  <a16:creationId xmlns:a16="http://schemas.microsoft.com/office/drawing/2014/main" id="{3B2140D2-6CCB-310D-7A84-522953FB6DB2}"/>
                </a:ext>
              </a:extLst>
            </p:cNvPr>
            <p:cNvGrpSpPr/>
            <p:nvPr/>
          </p:nvGrpSpPr>
          <p:grpSpPr>
            <a:xfrm>
              <a:off x="7353351" y="5647412"/>
              <a:ext cx="420043" cy="75879"/>
              <a:chOff x="7353351" y="5647412"/>
              <a:chExt cx="420043" cy="75879"/>
            </a:xfrm>
            <a:solidFill>
              <a:srgbClr val="00BADE"/>
            </a:solidFill>
          </p:grpSpPr>
          <p:sp>
            <p:nvSpPr>
              <p:cNvPr id="122" name="Freeform 121">
                <a:extLst>
                  <a:ext uri="{FF2B5EF4-FFF2-40B4-BE49-F238E27FC236}">
                    <a16:creationId xmlns:a16="http://schemas.microsoft.com/office/drawing/2014/main" id="{2FE79123-C4D6-FC92-F96A-16024D0DD78B}"/>
                  </a:ext>
                </a:extLst>
              </p:cNvPr>
              <p:cNvSpPr/>
              <p:nvPr/>
            </p:nvSpPr>
            <p:spPr>
              <a:xfrm>
                <a:off x="7353351" y="5649220"/>
                <a:ext cx="131884" cy="74071"/>
              </a:xfrm>
              <a:custGeom>
                <a:avLst/>
                <a:gdLst>
                  <a:gd name="connsiteX0" fmla="*/ 123755 w 131884"/>
                  <a:gd name="connsiteY0" fmla="*/ 23486 h 74071"/>
                  <a:gd name="connsiteX1" fmla="*/ 60523 w 131884"/>
                  <a:gd name="connsiteY1" fmla="*/ 74072 h 74071"/>
                  <a:gd name="connsiteX2" fmla="*/ 0 w 131884"/>
                  <a:gd name="connsiteY2" fmla="*/ 74072 h 74071"/>
                  <a:gd name="connsiteX3" fmla="*/ 0 w 131884"/>
                  <a:gd name="connsiteY3" fmla="*/ 63233 h 74071"/>
                  <a:gd name="connsiteX4" fmla="*/ 31616 w 131884"/>
                  <a:gd name="connsiteY4" fmla="*/ 27100 h 74071"/>
                  <a:gd name="connsiteX5" fmla="*/ 68652 w 131884"/>
                  <a:gd name="connsiteY5" fmla="*/ 18970 h 74071"/>
                  <a:gd name="connsiteX6" fmla="*/ 80396 w 131884"/>
                  <a:gd name="connsiteY6" fmla="*/ 5420 h 74071"/>
                  <a:gd name="connsiteX7" fmla="*/ 80396 w 131884"/>
                  <a:gd name="connsiteY7" fmla="*/ 0 h 74071"/>
                  <a:gd name="connsiteX8" fmla="*/ 89429 w 131884"/>
                  <a:gd name="connsiteY8" fmla="*/ 0 h 74071"/>
                  <a:gd name="connsiteX9" fmla="*/ 98462 w 131884"/>
                  <a:gd name="connsiteY9" fmla="*/ 0 h 74071"/>
                  <a:gd name="connsiteX10" fmla="*/ 98462 w 131884"/>
                  <a:gd name="connsiteY10" fmla="*/ 2709 h 74071"/>
                  <a:gd name="connsiteX11" fmla="*/ 103882 w 131884"/>
                  <a:gd name="connsiteY11" fmla="*/ 13550 h 74071"/>
                  <a:gd name="connsiteX12" fmla="*/ 109302 w 131884"/>
                  <a:gd name="connsiteY12" fmla="*/ 16259 h 74071"/>
                  <a:gd name="connsiteX13" fmla="*/ 131885 w 131884"/>
                  <a:gd name="connsiteY13" fmla="*/ 21680 h 74071"/>
                  <a:gd name="connsiteX14" fmla="*/ 123755 w 131884"/>
                  <a:gd name="connsiteY14" fmla="*/ 23486 h 7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884" h="74071">
                    <a:moveTo>
                      <a:pt x="123755" y="23486"/>
                    </a:moveTo>
                    <a:cubicBezTo>
                      <a:pt x="94849" y="28906"/>
                      <a:pt x="72266" y="48780"/>
                      <a:pt x="60523" y="74072"/>
                    </a:cubicBezTo>
                    <a:lnTo>
                      <a:pt x="0" y="74072"/>
                    </a:lnTo>
                    <a:lnTo>
                      <a:pt x="0" y="63233"/>
                    </a:lnTo>
                    <a:cubicBezTo>
                      <a:pt x="0" y="46069"/>
                      <a:pt x="11743" y="29809"/>
                      <a:pt x="31616" y="27100"/>
                    </a:cubicBezTo>
                    <a:lnTo>
                      <a:pt x="68652" y="18970"/>
                    </a:lnTo>
                    <a:cubicBezTo>
                      <a:pt x="74072" y="16259"/>
                      <a:pt x="80396" y="10839"/>
                      <a:pt x="80396" y="5420"/>
                    </a:cubicBezTo>
                    <a:lnTo>
                      <a:pt x="80396" y="0"/>
                    </a:lnTo>
                    <a:cubicBezTo>
                      <a:pt x="83106" y="0"/>
                      <a:pt x="85816" y="0"/>
                      <a:pt x="89429" y="0"/>
                    </a:cubicBezTo>
                    <a:cubicBezTo>
                      <a:pt x="93042" y="0"/>
                      <a:pt x="94849" y="0"/>
                      <a:pt x="98462" y="0"/>
                    </a:cubicBezTo>
                    <a:lnTo>
                      <a:pt x="98462" y="2709"/>
                    </a:lnTo>
                    <a:cubicBezTo>
                      <a:pt x="98462" y="8130"/>
                      <a:pt x="101172" y="10839"/>
                      <a:pt x="103882" y="13550"/>
                    </a:cubicBezTo>
                    <a:cubicBezTo>
                      <a:pt x="106592" y="13550"/>
                      <a:pt x="106592" y="16259"/>
                      <a:pt x="109302" y="16259"/>
                    </a:cubicBezTo>
                    <a:lnTo>
                      <a:pt x="131885" y="21680"/>
                    </a:lnTo>
                    <a:lnTo>
                      <a:pt x="123755" y="23486"/>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3" name="Freeform 122">
                <a:extLst>
                  <a:ext uri="{FF2B5EF4-FFF2-40B4-BE49-F238E27FC236}">
                    <a16:creationId xmlns:a16="http://schemas.microsoft.com/office/drawing/2014/main" id="{601D288E-812C-82C0-0D45-F86A2F4271B6}"/>
                  </a:ext>
                </a:extLst>
              </p:cNvPr>
              <p:cNvSpPr/>
              <p:nvPr/>
            </p:nvSpPr>
            <p:spPr>
              <a:xfrm>
                <a:off x="7640606" y="5647412"/>
                <a:ext cx="132788" cy="75879"/>
              </a:xfrm>
              <a:custGeom>
                <a:avLst/>
                <a:gdLst>
                  <a:gd name="connsiteX0" fmla="*/ 132788 w 132788"/>
                  <a:gd name="connsiteY0" fmla="*/ 75879 h 75879"/>
                  <a:gd name="connsiteX1" fmla="*/ 72266 w 132788"/>
                  <a:gd name="connsiteY1" fmla="*/ 75879 h 75879"/>
                  <a:gd name="connsiteX2" fmla="*/ 9033 w 132788"/>
                  <a:gd name="connsiteY2" fmla="*/ 27100 h 75879"/>
                  <a:gd name="connsiteX3" fmla="*/ 0 w 132788"/>
                  <a:gd name="connsiteY3" fmla="*/ 24390 h 75879"/>
                  <a:gd name="connsiteX4" fmla="*/ 22583 w 132788"/>
                  <a:gd name="connsiteY4" fmla="*/ 18971 h 75879"/>
                  <a:gd name="connsiteX5" fmla="*/ 28003 w 132788"/>
                  <a:gd name="connsiteY5" fmla="*/ 16260 h 75879"/>
                  <a:gd name="connsiteX6" fmla="*/ 33423 w 132788"/>
                  <a:gd name="connsiteY6" fmla="*/ 5421 h 75879"/>
                  <a:gd name="connsiteX7" fmla="*/ 33423 w 132788"/>
                  <a:gd name="connsiteY7" fmla="*/ 0 h 75879"/>
                  <a:gd name="connsiteX8" fmla="*/ 42456 w 132788"/>
                  <a:gd name="connsiteY8" fmla="*/ 0 h 75879"/>
                  <a:gd name="connsiteX9" fmla="*/ 51489 w 132788"/>
                  <a:gd name="connsiteY9" fmla="*/ 0 h 75879"/>
                  <a:gd name="connsiteX10" fmla="*/ 51489 w 132788"/>
                  <a:gd name="connsiteY10" fmla="*/ 5421 h 75879"/>
                  <a:gd name="connsiteX11" fmla="*/ 63233 w 132788"/>
                  <a:gd name="connsiteY11" fmla="*/ 18971 h 75879"/>
                  <a:gd name="connsiteX12" fmla="*/ 100269 w 132788"/>
                  <a:gd name="connsiteY12" fmla="*/ 27100 h 75879"/>
                  <a:gd name="connsiteX13" fmla="*/ 131885 w 132788"/>
                  <a:gd name="connsiteY13" fmla="*/ 62329 h 75879"/>
                  <a:gd name="connsiteX14" fmla="*/ 131885 w 132788"/>
                  <a:gd name="connsiteY14" fmla="*/ 75879 h 7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2788" h="75879">
                    <a:moveTo>
                      <a:pt x="132788" y="75879"/>
                    </a:moveTo>
                    <a:lnTo>
                      <a:pt x="72266" y="75879"/>
                    </a:lnTo>
                    <a:cubicBezTo>
                      <a:pt x="60523" y="51490"/>
                      <a:pt x="37940" y="32520"/>
                      <a:pt x="9033" y="27100"/>
                    </a:cubicBezTo>
                    <a:lnTo>
                      <a:pt x="0" y="24390"/>
                    </a:lnTo>
                    <a:lnTo>
                      <a:pt x="22583" y="18971"/>
                    </a:lnTo>
                    <a:cubicBezTo>
                      <a:pt x="25293" y="18971"/>
                      <a:pt x="25293" y="18971"/>
                      <a:pt x="28003" y="16260"/>
                    </a:cubicBezTo>
                    <a:cubicBezTo>
                      <a:pt x="33423" y="13550"/>
                      <a:pt x="33423" y="8130"/>
                      <a:pt x="33423" y="5421"/>
                    </a:cubicBezTo>
                    <a:lnTo>
                      <a:pt x="33423" y="0"/>
                    </a:lnTo>
                    <a:cubicBezTo>
                      <a:pt x="36133" y="0"/>
                      <a:pt x="38843" y="0"/>
                      <a:pt x="42456" y="0"/>
                    </a:cubicBezTo>
                    <a:cubicBezTo>
                      <a:pt x="45166" y="0"/>
                      <a:pt x="47876" y="0"/>
                      <a:pt x="51489" y="0"/>
                    </a:cubicBezTo>
                    <a:lnTo>
                      <a:pt x="51489" y="5421"/>
                    </a:lnTo>
                    <a:cubicBezTo>
                      <a:pt x="51489" y="10841"/>
                      <a:pt x="56909" y="16260"/>
                      <a:pt x="63233" y="18971"/>
                    </a:cubicBezTo>
                    <a:lnTo>
                      <a:pt x="100269" y="27100"/>
                    </a:lnTo>
                    <a:cubicBezTo>
                      <a:pt x="117432" y="29810"/>
                      <a:pt x="131885" y="46070"/>
                      <a:pt x="131885" y="62329"/>
                    </a:cubicBezTo>
                    <a:lnTo>
                      <a:pt x="131885" y="75879"/>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nvGrpSpPr>
            <p:cNvPr id="111" name="Graphic 2">
              <a:extLst>
                <a:ext uri="{FF2B5EF4-FFF2-40B4-BE49-F238E27FC236}">
                  <a16:creationId xmlns:a16="http://schemas.microsoft.com/office/drawing/2014/main" id="{A1492E11-C6DD-800E-2A34-49C46CE2667C}"/>
                </a:ext>
              </a:extLst>
            </p:cNvPr>
            <p:cNvGrpSpPr/>
            <p:nvPr/>
          </p:nvGrpSpPr>
          <p:grpSpPr>
            <a:xfrm>
              <a:off x="7190753" y="5365577"/>
              <a:ext cx="745522" cy="754273"/>
              <a:chOff x="7190753" y="5365577"/>
              <a:chExt cx="745522" cy="754273"/>
            </a:xfrm>
            <a:solidFill>
              <a:srgbClr val="000000"/>
            </a:solidFill>
          </p:grpSpPr>
          <p:sp>
            <p:nvSpPr>
              <p:cNvPr id="113" name="Freeform 112">
                <a:extLst>
                  <a:ext uri="{FF2B5EF4-FFF2-40B4-BE49-F238E27FC236}">
                    <a16:creationId xmlns:a16="http://schemas.microsoft.com/office/drawing/2014/main" id="{065A07BB-0F89-7645-CFE8-1262D80475EC}"/>
                  </a:ext>
                </a:extLst>
              </p:cNvPr>
              <p:cNvSpPr/>
              <p:nvPr/>
            </p:nvSpPr>
            <p:spPr>
              <a:xfrm>
                <a:off x="7304327" y="6055729"/>
                <a:ext cx="49268" cy="63218"/>
              </a:xfrm>
              <a:custGeom>
                <a:avLst/>
                <a:gdLst>
                  <a:gd name="connsiteX0" fmla="*/ 46314 w 49268"/>
                  <a:gd name="connsiteY0" fmla="*/ 38828 h 63218"/>
                  <a:gd name="connsiteX1" fmla="*/ 24634 w 49268"/>
                  <a:gd name="connsiteY1" fmla="*/ 6309 h 63218"/>
                  <a:gd name="connsiteX2" fmla="*/ 5664 w 49268"/>
                  <a:gd name="connsiteY2" fmla="*/ 3599 h 63218"/>
                  <a:gd name="connsiteX3" fmla="*/ 2955 w 49268"/>
                  <a:gd name="connsiteY3" fmla="*/ 24375 h 63218"/>
                  <a:gd name="connsiteX4" fmla="*/ 24634 w 49268"/>
                  <a:gd name="connsiteY4" fmla="*/ 56894 h 63218"/>
                  <a:gd name="connsiteX5" fmla="*/ 35474 w 49268"/>
                  <a:gd name="connsiteY5" fmla="*/ 63218 h 63218"/>
                  <a:gd name="connsiteX6" fmla="*/ 43604 w 49268"/>
                  <a:gd name="connsiteY6" fmla="*/ 60508 h 63218"/>
                  <a:gd name="connsiteX7" fmla="*/ 46314 w 49268"/>
                  <a:gd name="connsiteY7" fmla="*/ 38828 h 6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268" h="63218">
                    <a:moveTo>
                      <a:pt x="46314" y="38828"/>
                    </a:moveTo>
                    <a:lnTo>
                      <a:pt x="24634" y="6309"/>
                    </a:lnTo>
                    <a:cubicBezTo>
                      <a:pt x="19214" y="-14"/>
                      <a:pt x="11084" y="-2725"/>
                      <a:pt x="5664" y="3599"/>
                    </a:cubicBezTo>
                    <a:cubicBezTo>
                      <a:pt x="244" y="9922"/>
                      <a:pt x="-2466" y="18052"/>
                      <a:pt x="2955" y="24375"/>
                    </a:cubicBezTo>
                    <a:lnTo>
                      <a:pt x="24634" y="56894"/>
                    </a:lnTo>
                    <a:cubicBezTo>
                      <a:pt x="27344" y="59605"/>
                      <a:pt x="32764" y="63218"/>
                      <a:pt x="35474" y="63218"/>
                    </a:cubicBezTo>
                    <a:cubicBezTo>
                      <a:pt x="38184" y="63218"/>
                      <a:pt x="40894" y="63218"/>
                      <a:pt x="43604" y="60508"/>
                    </a:cubicBezTo>
                    <a:cubicBezTo>
                      <a:pt x="49024" y="53282"/>
                      <a:pt x="51734" y="44249"/>
                      <a:pt x="46314" y="38828"/>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4" name="Freeform 113">
                <a:extLst>
                  <a:ext uri="{FF2B5EF4-FFF2-40B4-BE49-F238E27FC236}">
                    <a16:creationId xmlns:a16="http://schemas.microsoft.com/office/drawing/2014/main" id="{C494DF48-6CD8-CC8F-A984-17C1ED9C99E5}"/>
                  </a:ext>
                </a:extLst>
              </p:cNvPr>
              <p:cNvSpPr/>
              <p:nvPr/>
            </p:nvSpPr>
            <p:spPr>
              <a:xfrm>
                <a:off x="7190753" y="5591308"/>
                <a:ext cx="332214" cy="524928"/>
              </a:xfrm>
              <a:custGeom>
                <a:avLst/>
                <a:gdLst>
                  <a:gd name="connsiteX0" fmla="*/ 331519 w 332214"/>
                  <a:gd name="connsiteY0" fmla="*/ 506862 h 524928"/>
                  <a:gd name="connsiteX1" fmla="*/ 308032 w 332214"/>
                  <a:gd name="connsiteY1" fmla="*/ 392141 h 524928"/>
                  <a:gd name="connsiteX2" fmla="*/ 214990 w 332214"/>
                  <a:gd name="connsiteY2" fmla="*/ 257546 h 524928"/>
                  <a:gd name="connsiteX3" fmla="*/ 162598 w 332214"/>
                  <a:gd name="connsiteY3" fmla="*/ 223219 h 524928"/>
                  <a:gd name="connsiteX4" fmla="*/ 95752 w 332214"/>
                  <a:gd name="connsiteY4" fmla="*/ 228640 h 524928"/>
                  <a:gd name="connsiteX5" fmla="*/ 95752 w 332214"/>
                  <a:gd name="connsiteY5" fmla="*/ 49782 h 524928"/>
                  <a:gd name="connsiteX6" fmla="*/ 57813 w 332214"/>
                  <a:gd name="connsiteY6" fmla="*/ 1002 h 524928"/>
                  <a:gd name="connsiteX7" fmla="*/ 17163 w 332214"/>
                  <a:gd name="connsiteY7" fmla="*/ 10035 h 524928"/>
                  <a:gd name="connsiteX8" fmla="*/ 0 w 332214"/>
                  <a:gd name="connsiteY8" fmla="*/ 47071 h 524928"/>
                  <a:gd name="connsiteX9" fmla="*/ 0 w 332214"/>
                  <a:gd name="connsiteY9" fmla="*/ 273806 h 524928"/>
                  <a:gd name="connsiteX10" fmla="*/ 26197 w 332214"/>
                  <a:gd name="connsiteY10" fmla="*/ 356911 h 524928"/>
                  <a:gd name="connsiteX11" fmla="*/ 52393 w 332214"/>
                  <a:gd name="connsiteY11" fmla="*/ 393947 h 524928"/>
                  <a:gd name="connsiteX12" fmla="*/ 64136 w 332214"/>
                  <a:gd name="connsiteY12" fmla="*/ 399367 h 524928"/>
                  <a:gd name="connsiteX13" fmla="*/ 73169 w 332214"/>
                  <a:gd name="connsiteY13" fmla="*/ 396658 h 524928"/>
                  <a:gd name="connsiteX14" fmla="*/ 75879 w 332214"/>
                  <a:gd name="connsiteY14" fmla="*/ 376784 h 524928"/>
                  <a:gd name="connsiteX15" fmla="*/ 49683 w 332214"/>
                  <a:gd name="connsiteY15" fmla="*/ 339748 h 524928"/>
                  <a:gd name="connsiteX16" fmla="*/ 28906 w 332214"/>
                  <a:gd name="connsiteY16" fmla="*/ 273806 h 524928"/>
                  <a:gd name="connsiteX17" fmla="*/ 28906 w 332214"/>
                  <a:gd name="connsiteY17" fmla="*/ 47071 h 524928"/>
                  <a:gd name="connsiteX18" fmla="*/ 37940 w 332214"/>
                  <a:gd name="connsiteY18" fmla="*/ 32619 h 524928"/>
                  <a:gd name="connsiteX19" fmla="*/ 55102 w 332214"/>
                  <a:gd name="connsiteY19" fmla="*/ 29909 h 524928"/>
                  <a:gd name="connsiteX20" fmla="*/ 69556 w 332214"/>
                  <a:gd name="connsiteY20" fmla="*/ 49782 h 524928"/>
                  <a:gd name="connsiteX21" fmla="*/ 69556 w 332214"/>
                  <a:gd name="connsiteY21" fmla="*/ 230446 h 524928"/>
                  <a:gd name="connsiteX22" fmla="*/ 95752 w 332214"/>
                  <a:gd name="connsiteY22" fmla="*/ 299098 h 524928"/>
                  <a:gd name="connsiteX23" fmla="*/ 98462 w 332214"/>
                  <a:gd name="connsiteY23" fmla="*/ 301809 h 524928"/>
                  <a:gd name="connsiteX24" fmla="*/ 130079 w 332214"/>
                  <a:gd name="connsiteY24" fmla="*/ 336134 h 524928"/>
                  <a:gd name="connsiteX25" fmla="*/ 144531 w 332214"/>
                  <a:gd name="connsiteY25" fmla="*/ 353298 h 524928"/>
                  <a:gd name="connsiteX26" fmla="*/ 168018 w 332214"/>
                  <a:gd name="connsiteY26" fmla="*/ 375881 h 524928"/>
                  <a:gd name="connsiteX27" fmla="*/ 188794 w 332214"/>
                  <a:gd name="connsiteY27" fmla="*/ 375881 h 524928"/>
                  <a:gd name="connsiteX28" fmla="*/ 188794 w 332214"/>
                  <a:gd name="connsiteY28" fmla="*/ 356008 h 524928"/>
                  <a:gd name="connsiteX29" fmla="*/ 150855 w 332214"/>
                  <a:gd name="connsiteY29" fmla="*/ 315359 h 524928"/>
                  <a:gd name="connsiteX30" fmla="*/ 115625 w 332214"/>
                  <a:gd name="connsiteY30" fmla="*/ 281032 h 524928"/>
                  <a:gd name="connsiteX31" fmla="*/ 115625 w 332214"/>
                  <a:gd name="connsiteY31" fmla="*/ 249416 h 524928"/>
                  <a:gd name="connsiteX32" fmla="*/ 144531 w 332214"/>
                  <a:gd name="connsiteY32" fmla="*/ 246706 h 524928"/>
                  <a:gd name="connsiteX33" fmla="*/ 196924 w 332214"/>
                  <a:gd name="connsiteY33" fmla="*/ 281032 h 524928"/>
                  <a:gd name="connsiteX34" fmla="*/ 278223 w 332214"/>
                  <a:gd name="connsiteY34" fmla="*/ 398464 h 524928"/>
                  <a:gd name="connsiteX35" fmla="*/ 301710 w 332214"/>
                  <a:gd name="connsiteY35" fmla="*/ 513186 h 524928"/>
                  <a:gd name="connsiteX36" fmla="*/ 316163 w 332214"/>
                  <a:gd name="connsiteY36" fmla="*/ 524929 h 524928"/>
                  <a:gd name="connsiteX37" fmla="*/ 318872 w 332214"/>
                  <a:gd name="connsiteY37" fmla="*/ 524929 h 524928"/>
                  <a:gd name="connsiteX38" fmla="*/ 331519 w 332214"/>
                  <a:gd name="connsiteY38" fmla="*/ 506862 h 52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2214" h="524928">
                    <a:moveTo>
                      <a:pt x="331519" y="506862"/>
                    </a:moveTo>
                    <a:lnTo>
                      <a:pt x="308032" y="392141"/>
                    </a:lnTo>
                    <a:cubicBezTo>
                      <a:pt x="296289" y="337942"/>
                      <a:pt x="264673" y="289162"/>
                      <a:pt x="214990" y="257546"/>
                    </a:cubicBezTo>
                    <a:lnTo>
                      <a:pt x="162598" y="223219"/>
                    </a:lnTo>
                    <a:cubicBezTo>
                      <a:pt x="141822" y="208766"/>
                      <a:pt x="112915" y="211477"/>
                      <a:pt x="95752" y="228640"/>
                    </a:cubicBezTo>
                    <a:lnTo>
                      <a:pt x="95752" y="49782"/>
                    </a:lnTo>
                    <a:cubicBezTo>
                      <a:pt x="95752" y="27199"/>
                      <a:pt x="78589" y="6422"/>
                      <a:pt x="57813" y="1002"/>
                    </a:cubicBezTo>
                    <a:cubicBezTo>
                      <a:pt x="43359" y="-1707"/>
                      <a:pt x="28906" y="1002"/>
                      <a:pt x="17163" y="10035"/>
                    </a:cubicBezTo>
                    <a:cubicBezTo>
                      <a:pt x="5420" y="19069"/>
                      <a:pt x="0" y="32619"/>
                      <a:pt x="0" y="47071"/>
                    </a:cubicBezTo>
                    <a:lnTo>
                      <a:pt x="0" y="273806"/>
                    </a:lnTo>
                    <a:cubicBezTo>
                      <a:pt x="0" y="302712"/>
                      <a:pt x="9033" y="331618"/>
                      <a:pt x="26197" y="356911"/>
                    </a:cubicBezTo>
                    <a:lnTo>
                      <a:pt x="52393" y="393947"/>
                    </a:lnTo>
                    <a:cubicBezTo>
                      <a:pt x="55102" y="396658"/>
                      <a:pt x="61426" y="399367"/>
                      <a:pt x="64136" y="399367"/>
                    </a:cubicBezTo>
                    <a:cubicBezTo>
                      <a:pt x="66846" y="399367"/>
                      <a:pt x="69556" y="399367"/>
                      <a:pt x="73169" y="396658"/>
                    </a:cubicBezTo>
                    <a:cubicBezTo>
                      <a:pt x="78589" y="391238"/>
                      <a:pt x="82202" y="382205"/>
                      <a:pt x="75879" y="376784"/>
                    </a:cubicBezTo>
                    <a:lnTo>
                      <a:pt x="49683" y="339748"/>
                    </a:lnTo>
                    <a:cubicBezTo>
                      <a:pt x="35230" y="319875"/>
                      <a:pt x="28906" y="296389"/>
                      <a:pt x="28906" y="273806"/>
                    </a:cubicBezTo>
                    <a:lnTo>
                      <a:pt x="28906" y="47071"/>
                    </a:lnTo>
                    <a:cubicBezTo>
                      <a:pt x="28906" y="41652"/>
                      <a:pt x="31616" y="35329"/>
                      <a:pt x="37940" y="32619"/>
                    </a:cubicBezTo>
                    <a:cubicBezTo>
                      <a:pt x="43359" y="29909"/>
                      <a:pt x="49683" y="27199"/>
                      <a:pt x="55102" y="29909"/>
                    </a:cubicBezTo>
                    <a:cubicBezTo>
                      <a:pt x="64136" y="32619"/>
                      <a:pt x="69556" y="38942"/>
                      <a:pt x="69556" y="49782"/>
                    </a:cubicBezTo>
                    <a:lnTo>
                      <a:pt x="69556" y="230446"/>
                    </a:lnTo>
                    <a:cubicBezTo>
                      <a:pt x="69556" y="256643"/>
                      <a:pt x="78589" y="279226"/>
                      <a:pt x="95752" y="299098"/>
                    </a:cubicBezTo>
                    <a:lnTo>
                      <a:pt x="98462" y="301809"/>
                    </a:lnTo>
                    <a:cubicBezTo>
                      <a:pt x="107495" y="313551"/>
                      <a:pt x="119239" y="324392"/>
                      <a:pt x="130079" y="336134"/>
                    </a:cubicBezTo>
                    <a:lnTo>
                      <a:pt x="144531" y="353298"/>
                    </a:lnTo>
                    <a:cubicBezTo>
                      <a:pt x="158984" y="367751"/>
                      <a:pt x="168018" y="375881"/>
                      <a:pt x="168018" y="375881"/>
                    </a:cubicBezTo>
                    <a:cubicBezTo>
                      <a:pt x="173438" y="381300"/>
                      <a:pt x="182471" y="381300"/>
                      <a:pt x="188794" y="375881"/>
                    </a:cubicBezTo>
                    <a:cubicBezTo>
                      <a:pt x="194214" y="370461"/>
                      <a:pt x="194214" y="361428"/>
                      <a:pt x="188794" y="356008"/>
                    </a:cubicBezTo>
                    <a:cubicBezTo>
                      <a:pt x="188794" y="356008"/>
                      <a:pt x="171631" y="338845"/>
                      <a:pt x="150855" y="315359"/>
                    </a:cubicBezTo>
                    <a:lnTo>
                      <a:pt x="115625" y="281032"/>
                    </a:lnTo>
                    <a:cubicBezTo>
                      <a:pt x="106592" y="271999"/>
                      <a:pt x="106592" y="258449"/>
                      <a:pt x="115625" y="249416"/>
                    </a:cubicBezTo>
                    <a:cubicBezTo>
                      <a:pt x="124658" y="240382"/>
                      <a:pt x="136401" y="240382"/>
                      <a:pt x="144531" y="246706"/>
                    </a:cubicBezTo>
                    <a:lnTo>
                      <a:pt x="196924" y="281032"/>
                    </a:lnTo>
                    <a:cubicBezTo>
                      <a:pt x="237573" y="309939"/>
                      <a:pt x="266480" y="349684"/>
                      <a:pt x="278223" y="398464"/>
                    </a:cubicBezTo>
                    <a:lnTo>
                      <a:pt x="301710" y="513186"/>
                    </a:lnTo>
                    <a:cubicBezTo>
                      <a:pt x="304419" y="518606"/>
                      <a:pt x="310743" y="524929"/>
                      <a:pt x="316163" y="524929"/>
                    </a:cubicBezTo>
                    <a:lnTo>
                      <a:pt x="318872" y="524929"/>
                    </a:lnTo>
                    <a:cubicBezTo>
                      <a:pt x="328809" y="521315"/>
                      <a:pt x="334229" y="512282"/>
                      <a:pt x="331519" y="506862"/>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5" name="Freeform 114">
                <a:extLst>
                  <a:ext uri="{FF2B5EF4-FFF2-40B4-BE49-F238E27FC236}">
                    <a16:creationId xmlns:a16="http://schemas.microsoft.com/office/drawing/2014/main" id="{DF02973C-6719-3407-61FD-3121F99302C8}"/>
                  </a:ext>
                </a:extLst>
              </p:cNvPr>
              <p:cNvSpPr/>
              <p:nvPr/>
            </p:nvSpPr>
            <p:spPr>
              <a:xfrm>
                <a:off x="7272067" y="6011466"/>
                <a:ext cx="31338" cy="31602"/>
              </a:xfrm>
              <a:custGeom>
                <a:avLst/>
                <a:gdLst>
                  <a:gd name="connsiteX0" fmla="*/ 27988 w 31338"/>
                  <a:gd name="connsiteY0" fmla="*/ 6309 h 31602"/>
                  <a:gd name="connsiteX1" fmla="*/ 27988 w 31338"/>
                  <a:gd name="connsiteY1" fmla="*/ 6309 h 31602"/>
                  <a:gd name="connsiteX2" fmla="*/ 6309 w 31338"/>
                  <a:gd name="connsiteY2" fmla="*/ 3599 h 31602"/>
                  <a:gd name="connsiteX3" fmla="*/ 3599 w 31338"/>
                  <a:gd name="connsiteY3" fmla="*/ 25279 h 31602"/>
                  <a:gd name="connsiteX4" fmla="*/ 16245 w 31338"/>
                  <a:gd name="connsiteY4" fmla="*/ 31602 h 31602"/>
                  <a:gd name="connsiteX5" fmla="*/ 25278 w 31338"/>
                  <a:gd name="connsiteY5" fmla="*/ 28892 h 31602"/>
                  <a:gd name="connsiteX6" fmla="*/ 27988 w 31338"/>
                  <a:gd name="connsiteY6" fmla="*/ 6309 h 31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 h="31602">
                    <a:moveTo>
                      <a:pt x="27988" y="6309"/>
                    </a:moveTo>
                    <a:lnTo>
                      <a:pt x="27988" y="6309"/>
                    </a:lnTo>
                    <a:cubicBezTo>
                      <a:pt x="21666" y="-14"/>
                      <a:pt x="12632" y="-2725"/>
                      <a:pt x="6309" y="3599"/>
                    </a:cubicBezTo>
                    <a:cubicBezTo>
                      <a:pt x="-14" y="9922"/>
                      <a:pt x="-2724" y="18955"/>
                      <a:pt x="3599" y="25279"/>
                    </a:cubicBezTo>
                    <a:cubicBezTo>
                      <a:pt x="6309" y="27989"/>
                      <a:pt x="12632" y="31602"/>
                      <a:pt x="16245" y="31602"/>
                    </a:cubicBezTo>
                    <a:cubicBezTo>
                      <a:pt x="18955" y="31602"/>
                      <a:pt x="22569" y="31602"/>
                      <a:pt x="25278" y="28892"/>
                    </a:cubicBezTo>
                    <a:cubicBezTo>
                      <a:pt x="30699" y="22569"/>
                      <a:pt x="34312" y="12633"/>
                      <a:pt x="27988" y="630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6" name="Freeform 115">
                <a:extLst>
                  <a:ext uri="{FF2B5EF4-FFF2-40B4-BE49-F238E27FC236}">
                    <a16:creationId xmlns:a16="http://schemas.microsoft.com/office/drawing/2014/main" id="{EE498483-D53D-8A9D-5C47-1C367290FB45}"/>
                  </a:ext>
                </a:extLst>
              </p:cNvPr>
              <p:cNvSpPr/>
              <p:nvPr/>
            </p:nvSpPr>
            <p:spPr>
              <a:xfrm>
                <a:off x="7610098" y="5598136"/>
                <a:ext cx="326177" cy="521713"/>
              </a:xfrm>
              <a:custGeom>
                <a:avLst/>
                <a:gdLst>
                  <a:gd name="connsiteX0" fmla="*/ 308732 w 326177"/>
                  <a:gd name="connsiteY0" fmla="*/ 9531 h 521713"/>
                  <a:gd name="connsiteX1" fmla="*/ 268987 w 326177"/>
                  <a:gd name="connsiteY1" fmla="*/ 1401 h 521713"/>
                  <a:gd name="connsiteX2" fmla="*/ 231950 w 326177"/>
                  <a:gd name="connsiteY2" fmla="*/ 50180 h 521713"/>
                  <a:gd name="connsiteX3" fmla="*/ 231950 w 326177"/>
                  <a:gd name="connsiteY3" fmla="*/ 227231 h 521713"/>
                  <a:gd name="connsiteX4" fmla="*/ 166008 w 326177"/>
                  <a:gd name="connsiteY4" fmla="*/ 221811 h 521713"/>
                  <a:gd name="connsiteX5" fmla="*/ 114518 w 326177"/>
                  <a:gd name="connsiteY5" fmla="*/ 256137 h 521713"/>
                  <a:gd name="connsiteX6" fmla="*/ 23283 w 326177"/>
                  <a:gd name="connsiteY6" fmla="*/ 390732 h 521713"/>
                  <a:gd name="connsiteX7" fmla="*/ 700 w 326177"/>
                  <a:gd name="connsiteY7" fmla="*/ 504550 h 521713"/>
                  <a:gd name="connsiteX8" fmla="*/ 12443 w 326177"/>
                  <a:gd name="connsiteY8" fmla="*/ 521714 h 521713"/>
                  <a:gd name="connsiteX9" fmla="*/ 15153 w 326177"/>
                  <a:gd name="connsiteY9" fmla="*/ 521714 h 521713"/>
                  <a:gd name="connsiteX10" fmla="*/ 29606 w 326177"/>
                  <a:gd name="connsiteY10" fmla="*/ 509970 h 521713"/>
                  <a:gd name="connsiteX11" fmla="*/ 52189 w 326177"/>
                  <a:gd name="connsiteY11" fmla="*/ 396152 h 521713"/>
                  <a:gd name="connsiteX12" fmla="*/ 131682 w 326177"/>
                  <a:gd name="connsiteY12" fmla="*/ 278720 h 521713"/>
                  <a:gd name="connsiteX13" fmla="*/ 183171 w 326177"/>
                  <a:gd name="connsiteY13" fmla="*/ 244394 h 521713"/>
                  <a:gd name="connsiteX14" fmla="*/ 212077 w 326177"/>
                  <a:gd name="connsiteY14" fmla="*/ 247104 h 521713"/>
                  <a:gd name="connsiteX15" fmla="*/ 212077 w 326177"/>
                  <a:gd name="connsiteY15" fmla="*/ 278720 h 521713"/>
                  <a:gd name="connsiteX16" fmla="*/ 140715 w 326177"/>
                  <a:gd name="connsiteY16" fmla="*/ 352793 h 521713"/>
                  <a:gd name="connsiteX17" fmla="*/ 140715 w 326177"/>
                  <a:gd name="connsiteY17" fmla="*/ 372666 h 521713"/>
                  <a:gd name="connsiteX18" fmla="*/ 160588 w 326177"/>
                  <a:gd name="connsiteY18" fmla="*/ 372666 h 521713"/>
                  <a:gd name="connsiteX19" fmla="*/ 229240 w 326177"/>
                  <a:gd name="connsiteY19" fmla="*/ 298594 h 521713"/>
                  <a:gd name="connsiteX20" fmla="*/ 231950 w 326177"/>
                  <a:gd name="connsiteY20" fmla="*/ 295883 h 521713"/>
                  <a:gd name="connsiteX21" fmla="*/ 257243 w 326177"/>
                  <a:gd name="connsiteY21" fmla="*/ 227231 h 521713"/>
                  <a:gd name="connsiteX22" fmla="*/ 257243 w 326177"/>
                  <a:gd name="connsiteY22" fmla="*/ 47470 h 521713"/>
                  <a:gd name="connsiteX23" fmla="*/ 271696 w 326177"/>
                  <a:gd name="connsiteY23" fmla="*/ 27597 h 521713"/>
                  <a:gd name="connsiteX24" fmla="*/ 288860 w 326177"/>
                  <a:gd name="connsiteY24" fmla="*/ 30307 h 521713"/>
                  <a:gd name="connsiteX25" fmla="*/ 296989 w 326177"/>
                  <a:gd name="connsiteY25" fmla="*/ 44759 h 521713"/>
                  <a:gd name="connsiteX26" fmla="*/ 296989 w 326177"/>
                  <a:gd name="connsiteY26" fmla="*/ 270590 h 521713"/>
                  <a:gd name="connsiteX27" fmla="*/ 277116 w 326177"/>
                  <a:gd name="connsiteY27" fmla="*/ 336533 h 521713"/>
                  <a:gd name="connsiteX28" fmla="*/ 166008 w 326177"/>
                  <a:gd name="connsiteY28" fmla="*/ 491001 h 521713"/>
                  <a:gd name="connsiteX29" fmla="*/ 168718 w 326177"/>
                  <a:gd name="connsiteY29" fmla="*/ 510874 h 521713"/>
                  <a:gd name="connsiteX30" fmla="*/ 176848 w 326177"/>
                  <a:gd name="connsiteY30" fmla="*/ 513584 h 521713"/>
                  <a:gd name="connsiteX31" fmla="*/ 188591 w 326177"/>
                  <a:gd name="connsiteY31" fmla="*/ 508164 h 521713"/>
                  <a:gd name="connsiteX32" fmla="*/ 299699 w 326177"/>
                  <a:gd name="connsiteY32" fmla="*/ 353696 h 521713"/>
                  <a:gd name="connsiteX33" fmla="*/ 324993 w 326177"/>
                  <a:gd name="connsiteY33" fmla="*/ 270590 h 521713"/>
                  <a:gd name="connsiteX34" fmla="*/ 324993 w 326177"/>
                  <a:gd name="connsiteY34" fmla="*/ 44759 h 521713"/>
                  <a:gd name="connsiteX35" fmla="*/ 308732 w 326177"/>
                  <a:gd name="connsiteY35" fmla="*/ 9531 h 52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26177" h="521713">
                    <a:moveTo>
                      <a:pt x="308732" y="9531"/>
                    </a:moveTo>
                    <a:cubicBezTo>
                      <a:pt x="296989" y="1401"/>
                      <a:pt x="283439" y="-2213"/>
                      <a:pt x="268987" y="1401"/>
                    </a:cubicBezTo>
                    <a:cubicBezTo>
                      <a:pt x="246404" y="6820"/>
                      <a:pt x="231950" y="26693"/>
                      <a:pt x="231950" y="50180"/>
                    </a:cubicBezTo>
                    <a:lnTo>
                      <a:pt x="231950" y="227231"/>
                    </a:lnTo>
                    <a:cubicBezTo>
                      <a:pt x="214787" y="210068"/>
                      <a:pt x="186784" y="207357"/>
                      <a:pt x="166008" y="221811"/>
                    </a:cubicBezTo>
                    <a:lnTo>
                      <a:pt x="114518" y="256137"/>
                    </a:lnTo>
                    <a:cubicBezTo>
                      <a:pt x="69352" y="287753"/>
                      <a:pt x="35026" y="335630"/>
                      <a:pt x="23283" y="390732"/>
                    </a:cubicBezTo>
                    <a:lnTo>
                      <a:pt x="700" y="504550"/>
                    </a:lnTo>
                    <a:cubicBezTo>
                      <a:pt x="-2010" y="512680"/>
                      <a:pt x="3410" y="519003"/>
                      <a:pt x="12443" y="521714"/>
                    </a:cubicBezTo>
                    <a:lnTo>
                      <a:pt x="15153" y="521714"/>
                    </a:lnTo>
                    <a:cubicBezTo>
                      <a:pt x="20573" y="521714"/>
                      <a:pt x="26897" y="516294"/>
                      <a:pt x="29606" y="509970"/>
                    </a:cubicBezTo>
                    <a:lnTo>
                      <a:pt x="52189" y="396152"/>
                    </a:lnTo>
                    <a:cubicBezTo>
                      <a:pt x="63932" y="347372"/>
                      <a:pt x="89225" y="307627"/>
                      <a:pt x="131682" y="278720"/>
                    </a:cubicBezTo>
                    <a:lnTo>
                      <a:pt x="183171" y="244394"/>
                    </a:lnTo>
                    <a:cubicBezTo>
                      <a:pt x="191301" y="238974"/>
                      <a:pt x="205754" y="238974"/>
                      <a:pt x="212077" y="247104"/>
                    </a:cubicBezTo>
                    <a:cubicBezTo>
                      <a:pt x="220207" y="255234"/>
                      <a:pt x="220207" y="269687"/>
                      <a:pt x="212077" y="278720"/>
                    </a:cubicBezTo>
                    <a:lnTo>
                      <a:pt x="140715" y="352793"/>
                    </a:lnTo>
                    <a:cubicBezTo>
                      <a:pt x="135295" y="358213"/>
                      <a:pt x="135295" y="367246"/>
                      <a:pt x="140715" y="372666"/>
                    </a:cubicBezTo>
                    <a:cubicBezTo>
                      <a:pt x="146135" y="378085"/>
                      <a:pt x="155168" y="378085"/>
                      <a:pt x="160588" y="372666"/>
                    </a:cubicBezTo>
                    <a:cubicBezTo>
                      <a:pt x="160588" y="372666"/>
                      <a:pt x="220207" y="309433"/>
                      <a:pt x="229240" y="298594"/>
                    </a:cubicBezTo>
                    <a:lnTo>
                      <a:pt x="231950" y="295883"/>
                    </a:lnTo>
                    <a:cubicBezTo>
                      <a:pt x="249113" y="276011"/>
                      <a:pt x="257243" y="253428"/>
                      <a:pt x="257243" y="227231"/>
                    </a:cubicBezTo>
                    <a:lnTo>
                      <a:pt x="257243" y="47470"/>
                    </a:lnTo>
                    <a:cubicBezTo>
                      <a:pt x="257243" y="39340"/>
                      <a:pt x="262663" y="30307"/>
                      <a:pt x="271696" y="27597"/>
                    </a:cubicBezTo>
                    <a:cubicBezTo>
                      <a:pt x="277116" y="27597"/>
                      <a:pt x="283439" y="27597"/>
                      <a:pt x="288860" y="30307"/>
                    </a:cubicBezTo>
                    <a:cubicBezTo>
                      <a:pt x="294279" y="33017"/>
                      <a:pt x="296989" y="38437"/>
                      <a:pt x="296989" y="44759"/>
                    </a:cubicBezTo>
                    <a:lnTo>
                      <a:pt x="296989" y="270590"/>
                    </a:lnTo>
                    <a:cubicBezTo>
                      <a:pt x="296989" y="293173"/>
                      <a:pt x="288860" y="316660"/>
                      <a:pt x="277116" y="336533"/>
                    </a:cubicBezTo>
                    <a:lnTo>
                      <a:pt x="166008" y="491001"/>
                    </a:lnTo>
                    <a:cubicBezTo>
                      <a:pt x="160588" y="496420"/>
                      <a:pt x="163298" y="505453"/>
                      <a:pt x="168718" y="510874"/>
                    </a:cubicBezTo>
                    <a:cubicBezTo>
                      <a:pt x="171428" y="513584"/>
                      <a:pt x="174138" y="513584"/>
                      <a:pt x="176848" y="513584"/>
                    </a:cubicBezTo>
                    <a:cubicBezTo>
                      <a:pt x="182267" y="513584"/>
                      <a:pt x="184978" y="510874"/>
                      <a:pt x="188591" y="508164"/>
                    </a:cubicBezTo>
                    <a:lnTo>
                      <a:pt x="299699" y="353696"/>
                    </a:lnTo>
                    <a:cubicBezTo>
                      <a:pt x="316862" y="331113"/>
                      <a:pt x="324993" y="302206"/>
                      <a:pt x="324993" y="270590"/>
                    </a:cubicBezTo>
                    <a:lnTo>
                      <a:pt x="324993" y="44759"/>
                    </a:lnTo>
                    <a:cubicBezTo>
                      <a:pt x="329509" y="32114"/>
                      <a:pt x="320476" y="17660"/>
                      <a:pt x="308732" y="9531"/>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7" name="Freeform 116">
                <a:extLst>
                  <a:ext uri="{FF2B5EF4-FFF2-40B4-BE49-F238E27FC236}">
                    <a16:creationId xmlns:a16="http://schemas.microsoft.com/office/drawing/2014/main" id="{A437CDDD-3BC1-A22B-8AF9-54209B2B7676}"/>
                  </a:ext>
                </a:extLst>
              </p:cNvPr>
              <p:cNvSpPr/>
              <p:nvPr/>
            </p:nvSpPr>
            <p:spPr>
              <a:xfrm>
                <a:off x="7328058" y="5441456"/>
                <a:ext cx="477856" cy="383008"/>
              </a:xfrm>
              <a:custGeom>
                <a:avLst/>
                <a:gdLst>
                  <a:gd name="connsiteX0" fmla="*/ 448047 w 477856"/>
                  <a:gd name="connsiteY0" fmla="*/ 284546 h 383008"/>
                  <a:gd name="connsiteX1" fmla="*/ 387525 w 477856"/>
                  <a:gd name="connsiteY1" fmla="*/ 284546 h 383008"/>
                  <a:gd name="connsiteX2" fmla="*/ 324292 w 477856"/>
                  <a:gd name="connsiteY2" fmla="*/ 233056 h 383008"/>
                  <a:gd name="connsiteX3" fmla="*/ 315259 w 477856"/>
                  <a:gd name="connsiteY3" fmla="*/ 230347 h 383008"/>
                  <a:gd name="connsiteX4" fmla="*/ 337842 w 477856"/>
                  <a:gd name="connsiteY4" fmla="*/ 224927 h 383008"/>
                  <a:gd name="connsiteX5" fmla="*/ 343262 w 477856"/>
                  <a:gd name="connsiteY5" fmla="*/ 222217 h 383008"/>
                  <a:gd name="connsiteX6" fmla="*/ 348682 w 477856"/>
                  <a:gd name="connsiteY6" fmla="*/ 210473 h 383008"/>
                  <a:gd name="connsiteX7" fmla="*/ 348682 w 477856"/>
                  <a:gd name="connsiteY7" fmla="*/ 205054 h 383008"/>
                  <a:gd name="connsiteX8" fmla="*/ 357715 w 477856"/>
                  <a:gd name="connsiteY8" fmla="*/ 205054 h 383008"/>
                  <a:gd name="connsiteX9" fmla="*/ 366748 w 477856"/>
                  <a:gd name="connsiteY9" fmla="*/ 205054 h 383008"/>
                  <a:gd name="connsiteX10" fmla="*/ 366748 w 477856"/>
                  <a:gd name="connsiteY10" fmla="*/ 210473 h 383008"/>
                  <a:gd name="connsiteX11" fmla="*/ 378491 w 477856"/>
                  <a:gd name="connsiteY11" fmla="*/ 224927 h 383008"/>
                  <a:gd name="connsiteX12" fmla="*/ 415528 w 477856"/>
                  <a:gd name="connsiteY12" fmla="*/ 233056 h 383008"/>
                  <a:gd name="connsiteX13" fmla="*/ 447144 w 477856"/>
                  <a:gd name="connsiteY13" fmla="*/ 270093 h 383008"/>
                  <a:gd name="connsiteX14" fmla="*/ 447144 w 477856"/>
                  <a:gd name="connsiteY14" fmla="*/ 284546 h 383008"/>
                  <a:gd name="connsiteX15" fmla="*/ 284546 w 477856"/>
                  <a:gd name="connsiteY15" fmla="*/ 207764 h 383008"/>
                  <a:gd name="connsiteX16" fmla="*/ 284546 w 477856"/>
                  <a:gd name="connsiteY16" fmla="*/ 207764 h 383008"/>
                  <a:gd name="connsiteX17" fmla="*/ 310742 w 477856"/>
                  <a:gd name="connsiteY17" fmla="*/ 182471 h 383008"/>
                  <a:gd name="connsiteX18" fmla="*/ 322486 w 477856"/>
                  <a:gd name="connsiteY18" fmla="*/ 194214 h 383008"/>
                  <a:gd name="connsiteX19" fmla="*/ 322486 w 477856"/>
                  <a:gd name="connsiteY19" fmla="*/ 199634 h 383008"/>
                  <a:gd name="connsiteX20" fmla="*/ 296289 w 477856"/>
                  <a:gd name="connsiteY20" fmla="*/ 205054 h 383008"/>
                  <a:gd name="connsiteX21" fmla="*/ 284546 w 477856"/>
                  <a:gd name="connsiteY21" fmla="*/ 207764 h 383008"/>
                  <a:gd name="connsiteX22" fmla="*/ 238477 w 477856"/>
                  <a:gd name="connsiteY22" fmla="*/ 193311 h 383008"/>
                  <a:gd name="connsiteX23" fmla="*/ 180664 w 477856"/>
                  <a:gd name="connsiteY23" fmla="*/ 136401 h 383008"/>
                  <a:gd name="connsiteX24" fmla="*/ 180664 w 477856"/>
                  <a:gd name="connsiteY24" fmla="*/ 121948 h 383008"/>
                  <a:gd name="connsiteX25" fmla="*/ 200537 w 477856"/>
                  <a:gd name="connsiteY25" fmla="*/ 121948 h 383008"/>
                  <a:gd name="connsiteX26" fmla="*/ 263770 w 477856"/>
                  <a:gd name="connsiteY26" fmla="*/ 99365 h 383008"/>
                  <a:gd name="connsiteX27" fmla="*/ 295386 w 477856"/>
                  <a:gd name="connsiteY27" fmla="*/ 116529 h 383008"/>
                  <a:gd name="connsiteX28" fmla="*/ 295386 w 477856"/>
                  <a:gd name="connsiteY28" fmla="*/ 139112 h 383008"/>
                  <a:gd name="connsiteX29" fmla="*/ 238477 w 477856"/>
                  <a:gd name="connsiteY29" fmla="*/ 193311 h 383008"/>
                  <a:gd name="connsiteX30" fmla="*/ 255640 w 477856"/>
                  <a:gd name="connsiteY30" fmla="*/ 230347 h 383008"/>
                  <a:gd name="connsiteX31" fmla="*/ 238477 w 477856"/>
                  <a:gd name="connsiteY31" fmla="*/ 270093 h 383008"/>
                  <a:gd name="connsiteX32" fmla="*/ 221314 w 477856"/>
                  <a:gd name="connsiteY32" fmla="*/ 230347 h 383008"/>
                  <a:gd name="connsiteX33" fmla="*/ 221314 w 477856"/>
                  <a:gd name="connsiteY33" fmla="*/ 218603 h 383008"/>
                  <a:gd name="connsiteX34" fmla="*/ 238477 w 477856"/>
                  <a:gd name="connsiteY34" fmla="*/ 221314 h 383008"/>
                  <a:gd name="connsiteX35" fmla="*/ 255640 w 477856"/>
                  <a:gd name="connsiteY35" fmla="*/ 218603 h 383008"/>
                  <a:gd name="connsiteX36" fmla="*/ 255640 w 477856"/>
                  <a:gd name="connsiteY36" fmla="*/ 230347 h 383008"/>
                  <a:gd name="connsiteX37" fmla="*/ 193310 w 477856"/>
                  <a:gd name="connsiteY37" fmla="*/ 207764 h 383008"/>
                  <a:gd name="connsiteX38" fmla="*/ 181567 w 477856"/>
                  <a:gd name="connsiteY38" fmla="*/ 205054 h 383008"/>
                  <a:gd name="connsiteX39" fmla="*/ 155371 w 477856"/>
                  <a:gd name="connsiteY39" fmla="*/ 199634 h 383008"/>
                  <a:gd name="connsiteX40" fmla="*/ 155371 w 477856"/>
                  <a:gd name="connsiteY40" fmla="*/ 194214 h 383008"/>
                  <a:gd name="connsiteX41" fmla="*/ 167114 w 477856"/>
                  <a:gd name="connsiteY41" fmla="*/ 182471 h 383008"/>
                  <a:gd name="connsiteX42" fmla="*/ 193310 w 477856"/>
                  <a:gd name="connsiteY42" fmla="*/ 207764 h 383008"/>
                  <a:gd name="connsiteX43" fmla="*/ 149951 w 477856"/>
                  <a:gd name="connsiteY43" fmla="*/ 230347 h 383008"/>
                  <a:gd name="connsiteX44" fmla="*/ 86719 w 477856"/>
                  <a:gd name="connsiteY44" fmla="*/ 281836 h 383008"/>
                  <a:gd name="connsiteX45" fmla="*/ 26196 w 477856"/>
                  <a:gd name="connsiteY45" fmla="*/ 281836 h 383008"/>
                  <a:gd name="connsiteX46" fmla="*/ 26196 w 477856"/>
                  <a:gd name="connsiteY46" fmla="*/ 270093 h 383008"/>
                  <a:gd name="connsiteX47" fmla="*/ 57812 w 477856"/>
                  <a:gd name="connsiteY47" fmla="*/ 233056 h 383008"/>
                  <a:gd name="connsiteX48" fmla="*/ 94849 w 477856"/>
                  <a:gd name="connsiteY48" fmla="*/ 224927 h 383008"/>
                  <a:gd name="connsiteX49" fmla="*/ 106592 w 477856"/>
                  <a:gd name="connsiteY49" fmla="*/ 210473 h 383008"/>
                  <a:gd name="connsiteX50" fmla="*/ 106592 w 477856"/>
                  <a:gd name="connsiteY50" fmla="*/ 205054 h 383008"/>
                  <a:gd name="connsiteX51" fmla="*/ 115625 w 477856"/>
                  <a:gd name="connsiteY51" fmla="*/ 205054 h 383008"/>
                  <a:gd name="connsiteX52" fmla="*/ 124658 w 477856"/>
                  <a:gd name="connsiteY52" fmla="*/ 205054 h 383008"/>
                  <a:gd name="connsiteX53" fmla="*/ 124658 w 477856"/>
                  <a:gd name="connsiteY53" fmla="*/ 207764 h 383008"/>
                  <a:gd name="connsiteX54" fmla="*/ 130078 w 477856"/>
                  <a:gd name="connsiteY54" fmla="*/ 219506 h 383008"/>
                  <a:gd name="connsiteX55" fmla="*/ 135498 w 477856"/>
                  <a:gd name="connsiteY55" fmla="*/ 222217 h 383008"/>
                  <a:gd name="connsiteX56" fmla="*/ 158081 w 477856"/>
                  <a:gd name="connsiteY56" fmla="*/ 227637 h 383008"/>
                  <a:gd name="connsiteX57" fmla="*/ 149951 w 477856"/>
                  <a:gd name="connsiteY57" fmla="*/ 230347 h 383008"/>
                  <a:gd name="connsiteX58" fmla="*/ 81299 w 477856"/>
                  <a:gd name="connsiteY58" fmla="*/ 133691 h 383008"/>
                  <a:gd name="connsiteX59" fmla="*/ 101172 w 477856"/>
                  <a:gd name="connsiteY59" fmla="*/ 133691 h 383008"/>
                  <a:gd name="connsiteX60" fmla="*/ 152661 w 477856"/>
                  <a:gd name="connsiteY60" fmla="*/ 121948 h 383008"/>
                  <a:gd name="connsiteX61" fmla="*/ 152661 w 477856"/>
                  <a:gd name="connsiteY61" fmla="*/ 139112 h 383008"/>
                  <a:gd name="connsiteX62" fmla="*/ 115625 w 477856"/>
                  <a:gd name="connsiteY62" fmla="*/ 176148 h 383008"/>
                  <a:gd name="connsiteX63" fmla="*/ 78589 w 477856"/>
                  <a:gd name="connsiteY63" fmla="*/ 139112 h 383008"/>
                  <a:gd name="connsiteX64" fmla="*/ 78589 w 477856"/>
                  <a:gd name="connsiteY64" fmla="*/ 133691 h 383008"/>
                  <a:gd name="connsiteX65" fmla="*/ 81299 w 477856"/>
                  <a:gd name="connsiteY65" fmla="*/ 133691 h 383008"/>
                  <a:gd name="connsiteX66" fmla="*/ 115625 w 477856"/>
                  <a:gd name="connsiteY66" fmla="*/ 70458 h 383008"/>
                  <a:gd name="connsiteX67" fmla="*/ 149951 w 477856"/>
                  <a:gd name="connsiteY67" fmla="*/ 93041 h 383008"/>
                  <a:gd name="connsiteX68" fmla="*/ 101172 w 477856"/>
                  <a:gd name="connsiteY68" fmla="*/ 104785 h 383008"/>
                  <a:gd name="connsiteX69" fmla="*/ 81299 w 477856"/>
                  <a:gd name="connsiteY69" fmla="*/ 104785 h 383008"/>
                  <a:gd name="connsiteX70" fmla="*/ 115625 w 477856"/>
                  <a:gd name="connsiteY70" fmla="*/ 70458 h 383008"/>
                  <a:gd name="connsiteX71" fmla="*/ 181567 w 477856"/>
                  <a:gd name="connsiteY71" fmla="*/ 87622 h 383008"/>
                  <a:gd name="connsiteX72" fmla="*/ 181567 w 477856"/>
                  <a:gd name="connsiteY72" fmla="*/ 87622 h 383008"/>
                  <a:gd name="connsiteX73" fmla="*/ 239380 w 477856"/>
                  <a:gd name="connsiteY73" fmla="*/ 30713 h 383008"/>
                  <a:gd name="connsiteX74" fmla="*/ 293579 w 477856"/>
                  <a:gd name="connsiteY74" fmla="*/ 79492 h 383008"/>
                  <a:gd name="connsiteX75" fmla="*/ 267383 w 477856"/>
                  <a:gd name="connsiteY75" fmla="*/ 65039 h 383008"/>
                  <a:gd name="connsiteX76" fmla="*/ 247510 w 477856"/>
                  <a:gd name="connsiteY76" fmla="*/ 67749 h 383008"/>
                  <a:gd name="connsiteX77" fmla="*/ 198731 w 477856"/>
                  <a:gd name="connsiteY77" fmla="*/ 90332 h 383008"/>
                  <a:gd name="connsiteX78" fmla="*/ 181567 w 477856"/>
                  <a:gd name="connsiteY78" fmla="*/ 87622 h 383008"/>
                  <a:gd name="connsiteX79" fmla="*/ 325196 w 477856"/>
                  <a:gd name="connsiteY79" fmla="*/ 139112 h 383008"/>
                  <a:gd name="connsiteX80" fmla="*/ 325196 w 477856"/>
                  <a:gd name="connsiteY80" fmla="*/ 139112 h 383008"/>
                  <a:gd name="connsiteX81" fmla="*/ 325196 w 477856"/>
                  <a:gd name="connsiteY81" fmla="*/ 124658 h 383008"/>
                  <a:gd name="connsiteX82" fmla="*/ 376685 w 477856"/>
                  <a:gd name="connsiteY82" fmla="*/ 136401 h 383008"/>
                  <a:gd name="connsiteX83" fmla="*/ 396558 w 477856"/>
                  <a:gd name="connsiteY83" fmla="*/ 136401 h 383008"/>
                  <a:gd name="connsiteX84" fmla="*/ 396558 w 477856"/>
                  <a:gd name="connsiteY84" fmla="*/ 141821 h 383008"/>
                  <a:gd name="connsiteX85" fmla="*/ 359522 w 477856"/>
                  <a:gd name="connsiteY85" fmla="*/ 178857 h 383008"/>
                  <a:gd name="connsiteX86" fmla="*/ 325196 w 477856"/>
                  <a:gd name="connsiteY86" fmla="*/ 139112 h 383008"/>
                  <a:gd name="connsiteX87" fmla="*/ 359522 w 477856"/>
                  <a:gd name="connsiteY87" fmla="*/ 70458 h 383008"/>
                  <a:gd name="connsiteX88" fmla="*/ 396558 w 477856"/>
                  <a:gd name="connsiteY88" fmla="*/ 104785 h 383008"/>
                  <a:gd name="connsiteX89" fmla="*/ 376685 w 477856"/>
                  <a:gd name="connsiteY89" fmla="*/ 104785 h 383008"/>
                  <a:gd name="connsiteX90" fmla="*/ 327906 w 477856"/>
                  <a:gd name="connsiteY90" fmla="*/ 93041 h 383008"/>
                  <a:gd name="connsiteX91" fmla="*/ 359522 w 477856"/>
                  <a:gd name="connsiteY91" fmla="*/ 70458 h 383008"/>
                  <a:gd name="connsiteX92" fmla="*/ 425464 w 477856"/>
                  <a:gd name="connsiteY92" fmla="*/ 205054 h 383008"/>
                  <a:gd name="connsiteX93" fmla="*/ 399268 w 477856"/>
                  <a:gd name="connsiteY93" fmla="*/ 199634 h 383008"/>
                  <a:gd name="connsiteX94" fmla="*/ 399268 w 477856"/>
                  <a:gd name="connsiteY94" fmla="*/ 194214 h 383008"/>
                  <a:gd name="connsiteX95" fmla="*/ 428174 w 477856"/>
                  <a:gd name="connsiteY95" fmla="*/ 140015 h 383008"/>
                  <a:gd name="connsiteX96" fmla="*/ 428174 w 477856"/>
                  <a:gd name="connsiteY96" fmla="*/ 105688 h 383008"/>
                  <a:gd name="connsiteX97" fmla="*/ 362232 w 477856"/>
                  <a:gd name="connsiteY97" fmla="*/ 39746 h 383008"/>
                  <a:gd name="connsiteX98" fmla="*/ 318872 w 477856"/>
                  <a:gd name="connsiteY98" fmla="*/ 54199 h 383008"/>
                  <a:gd name="connsiteX99" fmla="*/ 238477 w 477856"/>
                  <a:gd name="connsiteY99" fmla="*/ 0 h 383008"/>
                  <a:gd name="connsiteX100" fmla="*/ 158081 w 477856"/>
                  <a:gd name="connsiteY100" fmla="*/ 54199 h 383008"/>
                  <a:gd name="connsiteX101" fmla="*/ 114722 w 477856"/>
                  <a:gd name="connsiteY101" fmla="*/ 37036 h 383008"/>
                  <a:gd name="connsiteX102" fmla="*/ 48779 w 477856"/>
                  <a:gd name="connsiteY102" fmla="*/ 102979 h 383008"/>
                  <a:gd name="connsiteX103" fmla="*/ 48779 w 477856"/>
                  <a:gd name="connsiteY103" fmla="*/ 105688 h 383008"/>
                  <a:gd name="connsiteX104" fmla="*/ 48779 w 477856"/>
                  <a:gd name="connsiteY104" fmla="*/ 137304 h 383008"/>
                  <a:gd name="connsiteX105" fmla="*/ 77685 w 477856"/>
                  <a:gd name="connsiteY105" fmla="*/ 191504 h 383008"/>
                  <a:gd name="connsiteX106" fmla="*/ 77685 w 477856"/>
                  <a:gd name="connsiteY106" fmla="*/ 196923 h 383008"/>
                  <a:gd name="connsiteX107" fmla="*/ 51489 w 477856"/>
                  <a:gd name="connsiteY107" fmla="*/ 202344 h 383008"/>
                  <a:gd name="connsiteX108" fmla="*/ 0 w 477856"/>
                  <a:gd name="connsiteY108" fmla="*/ 268286 h 383008"/>
                  <a:gd name="connsiteX109" fmla="*/ 0 w 477856"/>
                  <a:gd name="connsiteY109" fmla="*/ 297193 h 383008"/>
                  <a:gd name="connsiteX110" fmla="*/ 14453 w 477856"/>
                  <a:gd name="connsiteY110" fmla="*/ 311646 h 383008"/>
                  <a:gd name="connsiteX111" fmla="*/ 80395 w 477856"/>
                  <a:gd name="connsiteY111" fmla="*/ 311646 h 383008"/>
                  <a:gd name="connsiteX112" fmla="*/ 80395 w 477856"/>
                  <a:gd name="connsiteY112" fmla="*/ 317066 h 383008"/>
                  <a:gd name="connsiteX113" fmla="*/ 80395 w 477856"/>
                  <a:gd name="connsiteY113" fmla="*/ 368555 h 383008"/>
                  <a:gd name="connsiteX114" fmla="*/ 94849 w 477856"/>
                  <a:gd name="connsiteY114" fmla="*/ 383009 h 383008"/>
                  <a:gd name="connsiteX115" fmla="*/ 184277 w 477856"/>
                  <a:gd name="connsiteY115" fmla="*/ 383009 h 383008"/>
                  <a:gd name="connsiteX116" fmla="*/ 198731 w 477856"/>
                  <a:gd name="connsiteY116" fmla="*/ 368555 h 383008"/>
                  <a:gd name="connsiteX117" fmla="*/ 184277 w 477856"/>
                  <a:gd name="connsiteY117" fmla="*/ 354102 h 383008"/>
                  <a:gd name="connsiteX118" fmla="*/ 169824 w 477856"/>
                  <a:gd name="connsiteY118" fmla="*/ 354102 h 383008"/>
                  <a:gd name="connsiteX119" fmla="*/ 169824 w 477856"/>
                  <a:gd name="connsiteY119" fmla="*/ 322485 h 383008"/>
                  <a:gd name="connsiteX120" fmla="*/ 155371 w 477856"/>
                  <a:gd name="connsiteY120" fmla="*/ 308032 h 383008"/>
                  <a:gd name="connsiteX121" fmla="*/ 140918 w 477856"/>
                  <a:gd name="connsiteY121" fmla="*/ 322485 h 383008"/>
                  <a:gd name="connsiteX122" fmla="*/ 140918 w 477856"/>
                  <a:gd name="connsiteY122" fmla="*/ 354102 h 383008"/>
                  <a:gd name="connsiteX123" fmla="*/ 112012 w 477856"/>
                  <a:gd name="connsiteY123" fmla="*/ 354102 h 383008"/>
                  <a:gd name="connsiteX124" fmla="*/ 112012 w 477856"/>
                  <a:gd name="connsiteY124" fmla="*/ 317066 h 383008"/>
                  <a:gd name="connsiteX125" fmla="*/ 158081 w 477856"/>
                  <a:gd name="connsiteY125" fmla="*/ 257447 h 383008"/>
                  <a:gd name="connsiteX126" fmla="*/ 197827 w 477856"/>
                  <a:gd name="connsiteY126" fmla="*/ 249317 h 383008"/>
                  <a:gd name="connsiteX127" fmla="*/ 224024 w 477856"/>
                  <a:gd name="connsiteY127" fmla="*/ 308936 h 383008"/>
                  <a:gd name="connsiteX128" fmla="*/ 238477 w 477856"/>
                  <a:gd name="connsiteY128" fmla="*/ 317066 h 383008"/>
                  <a:gd name="connsiteX129" fmla="*/ 252930 w 477856"/>
                  <a:gd name="connsiteY129" fmla="*/ 308936 h 383008"/>
                  <a:gd name="connsiteX130" fmla="*/ 279126 w 477856"/>
                  <a:gd name="connsiteY130" fmla="*/ 249317 h 383008"/>
                  <a:gd name="connsiteX131" fmla="*/ 319775 w 477856"/>
                  <a:gd name="connsiteY131" fmla="*/ 257447 h 383008"/>
                  <a:gd name="connsiteX132" fmla="*/ 365845 w 477856"/>
                  <a:gd name="connsiteY132" fmla="*/ 317066 h 383008"/>
                  <a:gd name="connsiteX133" fmla="*/ 365845 w 477856"/>
                  <a:gd name="connsiteY133" fmla="*/ 354102 h 383008"/>
                  <a:gd name="connsiteX134" fmla="*/ 336939 w 477856"/>
                  <a:gd name="connsiteY134" fmla="*/ 354102 h 383008"/>
                  <a:gd name="connsiteX135" fmla="*/ 336939 w 477856"/>
                  <a:gd name="connsiteY135" fmla="*/ 322485 h 383008"/>
                  <a:gd name="connsiteX136" fmla="*/ 322486 w 477856"/>
                  <a:gd name="connsiteY136" fmla="*/ 308032 h 383008"/>
                  <a:gd name="connsiteX137" fmla="*/ 308032 w 477856"/>
                  <a:gd name="connsiteY137" fmla="*/ 322485 h 383008"/>
                  <a:gd name="connsiteX138" fmla="*/ 308032 w 477856"/>
                  <a:gd name="connsiteY138" fmla="*/ 354102 h 383008"/>
                  <a:gd name="connsiteX139" fmla="*/ 290870 w 477856"/>
                  <a:gd name="connsiteY139" fmla="*/ 354102 h 383008"/>
                  <a:gd name="connsiteX140" fmla="*/ 276416 w 477856"/>
                  <a:gd name="connsiteY140" fmla="*/ 368555 h 383008"/>
                  <a:gd name="connsiteX141" fmla="*/ 290870 w 477856"/>
                  <a:gd name="connsiteY141" fmla="*/ 383009 h 383008"/>
                  <a:gd name="connsiteX142" fmla="*/ 380298 w 477856"/>
                  <a:gd name="connsiteY142" fmla="*/ 383009 h 383008"/>
                  <a:gd name="connsiteX143" fmla="*/ 394752 w 477856"/>
                  <a:gd name="connsiteY143" fmla="*/ 368555 h 383008"/>
                  <a:gd name="connsiteX144" fmla="*/ 394752 w 477856"/>
                  <a:gd name="connsiteY144" fmla="*/ 317066 h 383008"/>
                  <a:gd name="connsiteX145" fmla="*/ 394752 w 477856"/>
                  <a:gd name="connsiteY145" fmla="*/ 311646 h 383008"/>
                  <a:gd name="connsiteX146" fmla="*/ 463404 w 477856"/>
                  <a:gd name="connsiteY146" fmla="*/ 311646 h 383008"/>
                  <a:gd name="connsiteX147" fmla="*/ 477857 w 477856"/>
                  <a:gd name="connsiteY147" fmla="*/ 297193 h 383008"/>
                  <a:gd name="connsiteX148" fmla="*/ 477857 w 477856"/>
                  <a:gd name="connsiteY148" fmla="*/ 268286 h 383008"/>
                  <a:gd name="connsiteX149" fmla="*/ 425464 w 477856"/>
                  <a:gd name="connsiteY149" fmla="*/ 205054 h 38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477856" h="383008">
                    <a:moveTo>
                      <a:pt x="448047" y="284546"/>
                    </a:moveTo>
                    <a:lnTo>
                      <a:pt x="387525" y="284546"/>
                    </a:lnTo>
                    <a:cubicBezTo>
                      <a:pt x="375782" y="259253"/>
                      <a:pt x="353198" y="238477"/>
                      <a:pt x="324292" y="233056"/>
                    </a:cubicBezTo>
                    <a:lnTo>
                      <a:pt x="315259" y="230347"/>
                    </a:lnTo>
                    <a:lnTo>
                      <a:pt x="337842" y="224927"/>
                    </a:lnTo>
                    <a:cubicBezTo>
                      <a:pt x="340552" y="224927"/>
                      <a:pt x="340552" y="224927"/>
                      <a:pt x="343262" y="222217"/>
                    </a:cubicBezTo>
                    <a:cubicBezTo>
                      <a:pt x="348682" y="219506"/>
                      <a:pt x="348682" y="214087"/>
                      <a:pt x="348682" y="210473"/>
                    </a:cubicBezTo>
                    <a:lnTo>
                      <a:pt x="348682" y="205054"/>
                    </a:lnTo>
                    <a:cubicBezTo>
                      <a:pt x="351392" y="205054"/>
                      <a:pt x="354102" y="205054"/>
                      <a:pt x="357715" y="205054"/>
                    </a:cubicBezTo>
                    <a:cubicBezTo>
                      <a:pt x="361329" y="205054"/>
                      <a:pt x="363135" y="205054"/>
                      <a:pt x="366748" y="205054"/>
                    </a:cubicBezTo>
                    <a:lnTo>
                      <a:pt x="366748" y="210473"/>
                    </a:lnTo>
                    <a:cubicBezTo>
                      <a:pt x="366748" y="215894"/>
                      <a:pt x="372169" y="222217"/>
                      <a:pt x="378491" y="224927"/>
                    </a:cubicBezTo>
                    <a:lnTo>
                      <a:pt x="415528" y="233056"/>
                    </a:lnTo>
                    <a:cubicBezTo>
                      <a:pt x="432691" y="235767"/>
                      <a:pt x="447144" y="252930"/>
                      <a:pt x="447144" y="270093"/>
                    </a:cubicBezTo>
                    <a:lnTo>
                      <a:pt x="447144" y="284546"/>
                    </a:lnTo>
                    <a:close/>
                    <a:moveTo>
                      <a:pt x="284546" y="207764"/>
                    </a:moveTo>
                    <a:lnTo>
                      <a:pt x="284546" y="207764"/>
                    </a:lnTo>
                    <a:cubicBezTo>
                      <a:pt x="296289" y="199634"/>
                      <a:pt x="304419" y="190601"/>
                      <a:pt x="310742" y="182471"/>
                    </a:cubicBezTo>
                    <a:cubicBezTo>
                      <a:pt x="313453" y="187890"/>
                      <a:pt x="319775" y="190601"/>
                      <a:pt x="322486" y="194214"/>
                    </a:cubicBezTo>
                    <a:lnTo>
                      <a:pt x="322486" y="199634"/>
                    </a:lnTo>
                    <a:lnTo>
                      <a:pt x="296289" y="205054"/>
                    </a:lnTo>
                    <a:cubicBezTo>
                      <a:pt x="293579" y="205054"/>
                      <a:pt x="287256" y="207764"/>
                      <a:pt x="284546" y="207764"/>
                    </a:cubicBezTo>
                    <a:close/>
                    <a:moveTo>
                      <a:pt x="238477" y="193311"/>
                    </a:moveTo>
                    <a:cubicBezTo>
                      <a:pt x="206860" y="193311"/>
                      <a:pt x="180664" y="168018"/>
                      <a:pt x="180664" y="136401"/>
                    </a:cubicBezTo>
                    <a:lnTo>
                      <a:pt x="180664" y="121948"/>
                    </a:lnTo>
                    <a:lnTo>
                      <a:pt x="200537" y="121948"/>
                    </a:lnTo>
                    <a:cubicBezTo>
                      <a:pt x="223121" y="121948"/>
                      <a:pt x="246607" y="113818"/>
                      <a:pt x="263770" y="99365"/>
                    </a:cubicBezTo>
                    <a:lnTo>
                      <a:pt x="295386" y="116529"/>
                    </a:lnTo>
                    <a:lnTo>
                      <a:pt x="295386" y="139112"/>
                    </a:lnTo>
                    <a:cubicBezTo>
                      <a:pt x="293579" y="168018"/>
                      <a:pt x="270093" y="193311"/>
                      <a:pt x="238477" y="193311"/>
                    </a:cubicBezTo>
                    <a:close/>
                    <a:moveTo>
                      <a:pt x="255640" y="230347"/>
                    </a:moveTo>
                    <a:lnTo>
                      <a:pt x="238477" y="270093"/>
                    </a:lnTo>
                    <a:lnTo>
                      <a:pt x="221314" y="230347"/>
                    </a:lnTo>
                    <a:lnTo>
                      <a:pt x="221314" y="218603"/>
                    </a:lnTo>
                    <a:cubicBezTo>
                      <a:pt x="226733" y="218603"/>
                      <a:pt x="233057" y="221314"/>
                      <a:pt x="238477" y="221314"/>
                    </a:cubicBezTo>
                    <a:cubicBezTo>
                      <a:pt x="243897" y="221314"/>
                      <a:pt x="250220" y="221314"/>
                      <a:pt x="255640" y="218603"/>
                    </a:cubicBezTo>
                    <a:lnTo>
                      <a:pt x="255640" y="230347"/>
                    </a:lnTo>
                    <a:close/>
                    <a:moveTo>
                      <a:pt x="193310" y="207764"/>
                    </a:moveTo>
                    <a:cubicBezTo>
                      <a:pt x="190601" y="205054"/>
                      <a:pt x="184277" y="205054"/>
                      <a:pt x="181567" y="205054"/>
                    </a:cubicBezTo>
                    <a:lnTo>
                      <a:pt x="155371" y="199634"/>
                    </a:lnTo>
                    <a:lnTo>
                      <a:pt x="155371" y="194214"/>
                    </a:lnTo>
                    <a:cubicBezTo>
                      <a:pt x="160791" y="191504"/>
                      <a:pt x="164405" y="186084"/>
                      <a:pt x="167114" y="182471"/>
                    </a:cubicBezTo>
                    <a:cubicBezTo>
                      <a:pt x="172534" y="193311"/>
                      <a:pt x="181567" y="202344"/>
                      <a:pt x="193310" y="207764"/>
                    </a:cubicBezTo>
                    <a:close/>
                    <a:moveTo>
                      <a:pt x="149951" y="230347"/>
                    </a:moveTo>
                    <a:cubicBezTo>
                      <a:pt x="121045" y="235767"/>
                      <a:pt x="98462" y="255639"/>
                      <a:pt x="86719" y="281836"/>
                    </a:cubicBezTo>
                    <a:lnTo>
                      <a:pt x="26196" y="281836"/>
                    </a:lnTo>
                    <a:lnTo>
                      <a:pt x="26196" y="270093"/>
                    </a:lnTo>
                    <a:cubicBezTo>
                      <a:pt x="26196" y="252930"/>
                      <a:pt x="37940" y="235767"/>
                      <a:pt x="57812" y="233056"/>
                    </a:cubicBezTo>
                    <a:lnTo>
                      <a:pt x="94849" y="224927"/>
                    </a:lnTo>
                    <a:cubicBezTo>
                      <a:pt x="100268" y="222217"/>
                      <a:pt x="106592" y="216797"/>
                      <a:pt x="106592" y="210473"/>
                    </a:cubicBezTo>
                    <a:lnTo>
                      <a:pt x="106592" y="205054"/>
                    </a:lnTo>
                    <a:cubicBezTo>
                      <a:pt x="109302" y="205054"/>
                      <a:pt x="112012" y="205054"/>
                      <a:pt x="115625" y="205054"/>
                    </a:cubicBezTo>
                    <a:cubicBezTo>
                      <a:pt x="118335" y="205054"/>
                      <a:pt x="121045" y="205054"/>
                      <a:pt x="124658" y="205054"/>
                    </a:cubicBezTo>
                    <a:lnTo>
                      <a:pt x="124658" y="207764"/>
                    </a:lnTo>
                    <a:cubicBezTo>
                      <a:pt x="124658" y="213184"/>
                      <a:pt x="127368" y="215894"/>
                      <a:pt x="130078" y="219506"/>
                    </a:cubicBezTo>
                    <a:cubicBezTo>
                      <a:pt x="132788" y="219506"/>
                      <a:pt x="132788" y="222217"/>
                      <a:pt x="135498" y="222217"/>
                    </a:cubicBezTo>
                    <a:lnTo>
                      <a:pt x="158081" y="227637"/>
                    </a:lnTo>
                    <a:lnTo>
                      <a:pt x="149951" y="230347"/>
                    </a:lnTo>
                    <a:close/>
                    <a:moveTo>
                      <a:pt x="81299" y="133691"/>
                    </a:moveTo>
                    <a:lnTo>
                      <a:pt x="101172" y="133691"/>
                    </a:lnTo>
                    <a:cubicBezTo>
                      <a:pt x="118335" y="133691"/>
                      <a:pt x="135498" y="130982"/>
                      <a:pt x="152661" y="121948"/>
                    </a:cubicBezTo>
                    <a:lnTo>
                      <a:pt x="152661" y="139112"/>
                    </a:lnTo>
                    <a:cubicBezTo>
                      <a:pt x="152661" y="158984"/>
                      <a:pt x="135498" y="176148"/>
                      <a:pt x="115625" y="176148"/>
                    </a:cubicBezTo>
                    <a:cubicBezTo>
                      <a:pt x="95752" y="176148"/>
                      <a:pt x="78589" y="158984"/>
                      <a:pt x="78589" y="139112"/>
                    </a:cubicBezTo>
                    <a:lnTo>
                      <a:pt x="78589" y="133691"/>
                    </a:lnTo>
                    <a:lnTo>
                      <a:pt x="81299" y="133691"/>
                    </a:lnTo>
                    <a:close/>
                    <a:moveTo>
                      <a:pt x="115625" y="70458"/>
                    </a:moveTo>
                    <a:cubicBezTo>
                      <a:pt x="130078" y="70458"/>
                      <a:pt x="144531" y="78589"/>
                      <a:pt x="149951" y="93041"/>
                    </a:cubicBezTo>
                    <a:cubicBezTo>
                      <a:pt x="135498" y="101172"/>
                      <a:pt x="118335" y="104785"/>
                      <a:pt x="101172" y="104785"/>
                    </a:cubicBezTo>
                    <a:lnTo>
                      <a:pt x="81299" y="104785"/>
                    </a:lnTo>
                    <a:cubicBezTo>
                      <a:pt x="81299" y="84912"/>
                      <a:pt x="98462" y="70458"/>
                      <a:pt x="115625" y="70458"/>
                    </a:cubicBezTo>
                    <a:close/>
                    <a:moveTo>
                      <a:pt x="181567" y="87622"/>
                    </a:moveTo>
                    <a:lnTo>
                      <a:pt x="181567" y="87622"/>
                    </a:lnTo>
                    <a:cubicBezTo>
                      <a:pt x="181567" y="56005"/>
                      <a:pt x="207764" y="30713"/>
                      <a:pt x="239380" y="30713"/>
                    </a:cubicBezTo>
                    <a:cubicBezTo>
                      <a:pt x="268287" y="30713"/>
                      <a:pt x="290870" y="50586"/>
                      <a:pt x="293579" y="79492"/>
                    </a:cubicBezTo>
                    <a:lnTo>
                      <a:pt x="267383" y="65039"/>
                    </a:lnTo>
                    <a:cubicBezTo>
                      <a:pt x="261963" y="62329"/>
                      <a:pt x="252930" y="62329"/>
                      <a:pt x="247510" y="67749"/>
                    </a:cubicBezTo>
                    <a:cubicBezTo>
                      <a:pt x="235767" y="82202"/>
                      <a:pt x="218604" y="90332"/>
                      <a:pt x="198731" y="90332"/>
                    </a:cubicBezTo>
                    <a:lnTo>
                      <a:pt x="181567" y="87622"/>
                    </a:lnTo>
                    <a:close/>
                    <a:moveTo>
                      <a:pt x="325196" y="139112"/>
                    </a:moveTo>
                    <a:cubicBezTo>
                      <a:pt x="325196" y="136401"/>
                      <a:pt x="325196" y="136401"/>
                      <a:pt x="325196" y="139112"/>
                    </a:cubicBezTo>
                    <a:lnTo>
                      <a:pt x="325196" y="124658"/>
                    </a:lnTo>
                    <a:cubicBezTo>
                      <a:pt x="342359" y="130079"/>
                      <a:pt x="359522" y="136401"/>
                      <a:pt x="376685" y="136401"/>
                    </a:cubicBezTo>
                    <a:lnTo>
                      <a:pt x="396558" y="136401"/>
                    </a:lnTo>
                    <a:lnTo>
                      <a:pt x="396558" y="141821"/>
                    </a:lnTo>
                    <a:cubicBezTo>
                      <a:pt x="396558" y="161695"/>
                      <a:pt x="379395" y="178857"/>
                      <a:pt x="359522" y="178857"/>
                    </a:cubicBezTo>
                    <a:cubicBezTo>
                      <a:pt x="339649" y="178857"/>
                      <a:pt x="325196" y="158984"/>
                      <a:pt x="325196" y="139112"/>
                    </a:cubicBezTo>
                    <a:close/>
                    <a:moveTo>
                      <a:pt x="359522" y="70458"/>
                    </a:moveTo>
                    <a:cubicBezTo>
                      <a:pt x="379395" y="70458"/>
                      <a:pt x="393848" y="84912"/>
                      <a:pt x="396558" y="104785"/>
                    </a:cubicBezTo>
                    <a:lnTo>
                      <a:pt x="376685" y="104785"/>
                    </a:lnTo>
                    <a:cubicBezTo>
                      <a:pt x="359522" y="104785"/>
                      <a:pt x="342359" y="102075"/>
                      <a:pt x="327906" y="93041"/>
                    </a:cubicBezTo>
                    <a:cubicBezTo>
                      <a:pt x="333325" y="79492"/>
                      <a:pt x="345069" y="70458"/>
                      <a:pt x="359522" y="70458"/>
                    </a:cubicBezTo>
                    <a:close/>
                    <a:moveTo>
                      <a:pt x="425464" y="205054"/>
                    </a:moveTo>
                    <a:lnTo>
                      <a:pt x="399268" y="199634"/>
                    </a:lnTo>
                    <a:lnTo>
                      <a:pt x="399268" y="194214"/>
                    </a:lnTo>
                    <a:cubicBezTo>
                      <a:pt x="416431" y="182471"/>
                      <a:pt x="428174" y="162598"/>
                      <a:pt x="428174" y="140015"/>
                    </a:cubicBezTo>
                    <a:lnTo>
                      <a:pt x="428174" y="105688"/>
                    </a:lnTo>
                    <a:cubicBezTo>
                      <a:pt x="428174" y="68652"/>
                      <a:pt x="399268" y="39746"/>
                      <a:pt x="362232" y="39746"/>
                    </a:cubicBezTo>
                    <a:cubicBezTo>
                      <a:pt x="345069" y="39746"/>
                      <a:pt x="330615" y="45166"/>
                      <a:pt x="318872" y="54199"/>
                    </a:cubicBezTo>
                    <a:cubicBezTo>
                      <a:pt x="307129" y="22583"/>
                      <a:pt x="275513" y="0"/>
                      <a:pt x="238477" y="0"/>
                    </a:cubicBezTo>
                    <a:cubicBezTo>
                      <a:pt x="204150" y="0"/>
                      <a:pt x="172534" y="22583"/>
                      <a:pt x="158081" y="54199"/>
                    </a:cubicBezTo>
                    <a:cubicBezTo>
                      <a:pt x="146338" y="46069"/>
                      <a:pt x="131885" y="37036"/>
                      <a:pt x="114722" y="37036"/>
                    </a:cubicBezTo>
                    <a:cubicBezTo>
                      <a:pt x="77685" y="37036"/>
                      <a:pt x="48779" y="65942"/>
                      <a:pt x="48779" y="102979"/>
                    </a:cubicBezTo>
                    <a:lnTo>
                      <a:pt x="48779" y="105688"/>
                    </a:lnTo>
                    <a:lnTo>
                      <a:pt x="48779" y="137304"/>
                    </a:lnTo>
                    <a:cubicBezTo>
                      <a:pt x="48779" y="159887"/>
                      <a:pt x="60523" y="179761"/>
                      <a:pt x="77685" y="191504"/>
                    </a:cubicBezTo>
                    <a:lnTo>
                      <a:pt x="77685" y="196923"/>
                    </a:lnTo>
                    <a:lnTo>
                      <a:pt x="51489" y="202344"/>
                    </a:lnTo>
                    <a:cubicBezTo>
                      <a:pt x="19873" y="210473"/>
                      <a:pt x="0" y="236670"/>
                      <a:pt x="0" y="268286"/>
                    </a:cubicBezTo>
                    <a:lnTo>
                      <a:pt x="0" y="297193"/>
                    </a:lnTo>
                    <a:cubicBezTo>
                      <a:pt x="0" y="305322"/>
                      <a:pt x="5420" y="311646"/>
                      <a:pt x="14453" y="311646"/>
                    </a:cubicBezTo>
                    <a:lnTo>
                      <a:pt x="80395" y="311646"/>
                    </a:lnTo>
                    <a:cubicBezTo>
                      <a:pt x="80395" y="314355"/>
                      <a:pt x="80395" y="314355"/>
                      <a:pt x="80395" y="317066"/>
                    </a:cubicBezTo>
                    <a:lnTo>
                      <a:pt x="80395" y="368555"/>
                    </a:lnTo>
                    <a:cubicBezTo>
                      <a:pt x="80395" y="376685"/>
                      <a:pt x="85816" y="383009"/>
                      <a:pt x="94849" y="383009"/>
                    </a:cubicBezTo>
                    <a:lnTo>
                      <a:pt x="184277" y="383009"/>
                    </a:lnTo>
                    <a:cubicBezTo>
                      <a:pt x="193310" y="383009"/>
                      <a:pt x="198731" y="377588"/>
                      <a:pt x="198731" y="368555"/>
                    </a:cubicBezTo>
                    <a:cubicBezTo>
                      <a:pt x="198731" y="360425"/>
                      <a:pt x="193310" y="354102"/>
                      <a:pt x="184277" y="354102"/>
                    </a:cubicBezTo>
                    <a:lnTo>
                      <a:pt x="169824" y="354102"/>
                    </a:lnTo>
                    <a:lnTo>
                      <a:pt x="169824" y="322485"/>
                    </a:lnTo>
                    <a:cubicBezTo>
                      <a:pt x="169824" y="314355"/>
                      <a:pt x="164405" y="308032"/>
                      <a:pt x="155371" y="308032"/>
                    </a:cubicBezTo>
                    <a:cubicBezTo>
                      <a:pt x="146338" y="308032"/>
                      <a:pt x="140918" y="313452"/>
                      <a:pt x="140918" y="322485"/>
                    </a:cubicBezTo>
                    <a:lnTo>
                      <a:pt x="140918" y="354102"/>
                    </a:lnTo>
                    <a:lnTo>
                      <a:pt x="112012" y="354102"/>
                    </a:lnTo>
                    <a:lnTo>
                      <a:pt x="112012" y="317066"/>
                    </a:lnTo>
                    <a:cubicBezTo>
                      <a:pt x="112012" y="288160"/>
                      <a:pt x="131885" y="265577"/>
                      <a:pt x="158081" y="257447"/>
                    </a:cubicBezTo>
                    <a:lnTo>
                      <a:pt x="197827" y="249317"/>
                    </a:lnTo>
                    <a:lnTo>
                      <a:pt x="224024" y="308936"/>
                    </a:lnTo>
                    <a:cubicBezTo>
                      <a:pt x="226733" y="314355"/>
                      <a:pt x="233057" y="317066"/>
                      <a:pt x="238477" y="317066"/>
                    </a:cubicBezTo>
                    <a:cubicBezTo>
                      <a:pt x="243897" y="317066"/>
                      <a:pt x="250220" y="314355"/>
                      <a:pt x="252930" y="308936"/>
                    </a:cubicBezTo>
                    <a:lnTo>
                      <a:pt x="279126" y="249317"/>
                    </a:lnTo>
                    <a:lnTo>
                      <a:pt x="319775" y="257447"/>
                    </a:lnTo>
                    <a:cubicBezTo>
                      <a:pt x="348682" y="262866"/>
                      <a:pt x="365845" y="289063"/>
                      <a:pt x="365845" y="317066"/>
                    </a:cubicBezTo>
                    <a:lnTo>
                      <a:pt x="365845" y="354102"/>
                    </a:lnTo>
                    <a:lnTo>
                      <a:pt x="336939" y="354102"/>
                    </a:lnTo>
                    <a:lnTo>
                      <a:pt x="336939" y="322485"/>
                    </a:lnTo>
                    <a:cubicBezTo>
                      <a:pt x="336939" y="314355"/>
                      <a:pt x="331519" y="308032"/>
                      <a:pt x="322486" y="308032"/>
                    </a:cubicBezTo>
                    <a:cubicBezTo>
                      <a:pt x="313453" y="308032"/>
                      <a:pt x="308032" y="313452"/>
                      <a:pt x="308032" y="322485"/>
                    </a:cubicBezTo>
                    <a:lnTo>
                      <a:pt x="308032" y="354102"/>
                    </a:lnTo>
                    <a:lnTo>
                      <a:pt x="290870" y="354102"/>
                    </a:lnTo>
                    <a:cubicBezTo>
                      <a:pt x="281836" y="354102"/>
                      <a:pt x="276416" y="359521"/>
                      <a:pt x="276416" y="368555"/>
                    </a:cubicBezTo>
                    <a:cubicBezTo>
                      <a:pt x="276416" y="376685"/>
                      <a:pt x="281836" y="383009"/>
                      <a:pt x="290870" y="383009"/>
                    </a:cubicBezTo>
                    <a:lnTo>
                      <a:pt x="380298" y="383009"/>
                    </a:lnTo>
                    <a:cubicBezTo>
                      <a:pt x="389331" y="383009"/>
                      <a:pt x="394752" y="377588"/>
                      <a:pt x="394752" y="368555"/>
                    </a:cubicBezTo>
                    <a:lnTo>
                      <a:pt x="394752" y="317066"/>
                    </a:lnTo>
                    <a:cubicBezTo>
                      <a:pt x="394752" y="314355"/>
                      <a:pt x="394752" y="314355"/>
                      <a:pt x="394752" y="311646"/>
                    </a:cubicBezTo>
                    <a:lnTo>
                      <a:pt x="463404" y="311646"/>
                    </a:lnTo>
                    <a:cubicBezTo>
                      <a:pt x="472437" y="311646"/>
                      <a:pt x="477857" y="306226"/>
                      <a:pt x="477857" y="297193"/>
                    </a:cubicBezTo>
                    <a:lnTo>
                      <a:pt x="477857" y="268286"/>
                    </a:lnTo>
                    <a:cubicBezTo>
                      <a:pt x="476954" y="239380"/>
                      <a:pt x="454371" y="213184"/>
                      <a:pt x="425464" y="205054"/>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8" name="Freeform 117">
                <a:extLst>
                  <a:ext uri="{FF2B5EF4-FFF2-40B4-BE49-F238E27FC236}">
                    <a16:creationId xmlns:a16="http://schemas.microsoft.com/office/drawing/2014/main" id="{DC67E32E-3BB0-703D-E062-20BBE40B91BA}"/>
                  </a:ext>
                </a:extLst>
              </p:cNvPr>
              <p:cNvSpPr/>
              <p:nvPr/>
            </p:nvSpPr>
            <p:spPr>
              <a:xfrm>
                <a:off x="7549372" y="5799171"/>
                <a:ext cx="30028" cy="30713"/>
              </a:xfrm>
              <a:custGeom>
                <a:avLst/>
                <a:gdLst>
                  <a:gd name="connsiteX0" fmla="*/ 26196 w 30028"/>
                  <a:gd name="connsiteY0" fmla="*/ 2710 h 30713"/>
                  <a:gd name="connsiteX1" fmla="*/ 14453 w 30028"/>
                  <a:gd name="connsiteY1" fmla="*/ 0 h 30713"/>
                  <a:gd name="connsiteX2" fmla="*/ 2710 w 30028"/>
                  <a:gd name="connsiteY2" fmla="*/ 2710 h 30713"/>
                  <a:gd name="connsiteX3" fmla="*/ 0 w 30028"/>
                  <a:gd name="connsiteY3" fmla="*/ 15356 h 30713"/>
                  <a:gd name="connsiteX4" fmla="*/ 2710 w 30028"/>
                  <a:gd name="connsiteY4" fmla="*/ 28003 h 30713"/>
                  <a:gd name="connsiteX5" fmla="*/ 14453 w 30028"/>
                  <a:gd name="connsiteY5" fmla="*/ 30713 h 30713"/>
                  <a:gd name="connsiteX6" fmla="*/ 26196 w 30028"/>
                  <a:gd name="connsiteY6" fmla="*/ 28003 h 30713"/>
                  <a:gd name="connsiteX7" fmla="*/ 28906 w 30028"/>
                  <a:gd name="connsiteY7" fmla="*/ 15356 h 30713"/>
                  <a:gd name="connsiteX8" fmla="*/ 26196 w 30028"/>
                  <a:gd name="connsiteY8" fmla="*/ 2710 h 3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28" h="30713">
                    <a:moveTo>
                      <a:pt x="26196" y="2710"/>
                    </a:moveTo>
                    <a:cubicBezTo>
                      <a:pt x="23486" y="0"/>
                      <a:pt x="19873" y="0"/>
                      <a:pt x="14453" y="0"/>
                    </a:cubicBezTo>
                    <a:cubicBezTo>
                      <a:pt x="11743" y="0"/>
                      <a:pt x="5420" y="2710"/>
                      <a:pt x="2710" y="2710"/>
                    </a:cubicBezTo>
                    <a:cubicBezTo>
                      <a:pt x="0" y="5420"/>
                      <a:pt x="0" y="9033"/>
                      <a:pt x="0" y="15356"/>
                    </a:cubicBezTo>
                    <a:cubicBezTo>
                      <a:pt x="0" y="18066"/>
                      <a:pt x="2710" y="24389"/>
                      <a:pt x="2710" y="28003"/>
                    </a:cubicBezTo>
                    <a:cubicBezTo>
                      <a:pt x="5420" y="30713"/>
                      <a:pt x="9033" y="30713"/>
                      <a:pt x="14453" y="30713"/>
                    </a:cubicBezTo>
                    <a:cubicBezTo>
                      <a:pt x="17163" y="30713"/>
                      <a:pt x="23486" y="28003"/>
                      <a:pt x="26196" y="28003"/>
                    </a:cubicBezTo>
                    <a:cubicBezTo>
                      <a:pt x="28906" y="25293"/>
                      <a:pt x="28906" y="21680"/>
                      <a:pt x="28906" y="15356"/>
                    </a:cubicBezTo>
                    <a:cubicBezTo>
                      <a:pt x="31616" y="9033"/>
                      <a:pt x="28906" y="5420"/>
                      <a:pt x="26196" y="271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9" name="Freeform 118">
                <a:extLst>
                  <a:ext uri="{FF2B5EF4-FFF2-40B4-BE49-F238E27FC236}">
                    <a16:creationId xmlns:a16="http://schemas.microsoft.com/office/drawing/2014/main" id="{58091F87-014C-EBE5-D530-119D60006D07}"/>
                  </a:ext>
                </a:extLst>
              </p:cNvPr>
              <p:cNvSpPr/>
              <p:nvPr/>
            </p:nvSpPr>
            <p:spPr>
              <a:xfrm>
                <a:off x="7553889" y="5365577"/>
                <a:ext cx="25292" cy="49682"/>
              </a:xfrm>
              <a:custGeom>
                <a:avLst/>
                <a:gdLst>
                  <a:gd name="connsiteX0" fmla="*/ 12646 w 25292"/>
                  <a:gd name="connsiteY0" fmla="*/ 0 h 49682"/>
                  <a:gd name="connsiteX1" fmla="*/ 0 w 25292"/>
                  <a:gd name="connsiteY1" fmla="*/ 13550 h 49682"/>
                  <a:gd name="connsiteX2" fmla="*/ 0 w 25292"/>
                  <a:gd name="connsiteY2" fmla="*/ 36133 h 49682"/>
                  <a:gd name="connsiteX3" fmla="*/ 12646 w 25292"/>
                  <a:gd name="connsiteY3" fmla="*/ 49683 h 49682"/>
                  <a:gd name="connsiteX4" fmla="*/ 25293 w 25292"/>
                  <a:gd name="connsiteY4" fmla="*/ 36133 h 49682"/>
                  <a:gd name="connsiteX5" fmla="*/ 25293 w 25292"/>
                  <a:gd name="connsiteY5" fmla="*/ 13550 h 49682"/>
                  <a:gd name="connsiteX6" fmla="*/ 12646 w 25292"/>
                  <a:gd name="connsiteY6" fmla="*/ 0 h 4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92" h="49682">
                    <a:moveTo>
                      <a:pt x="12646" y="0"/>
                    </a:moveTo>
                    <a:cubicBezTo>
                      <a:pt x="5420" y="0"/>
                      <a:pt x="0" y="5420"/>
                      <a:pt x="0" y="13550"/>
                    </a:cubicBezTo>
                    <a:lnTo>
                      <a:pt x="0" y="36133"/>
                    </a:lnTo>
                    <a:cubicBezTo>
                      <a:pt x="0" y="44263"/>
                      <a:pt x="5420" y="49683"/>
                      <a:pt x="12646" y="49683"/>
                    </a:cubicBezTo>
                    <a:cubicBezTo>
                      <a:pt x="19873" y="49683"/>
                      <a:pt x="25293" y="44263"/>
                      <a:pt x="25293" y="36133"/>
                    </a:cubicBezTo>
                    <a:lnTo>
                      <a:pt x="25293" y="13550"/>
                    </a:lnTo>
                    <a:cubicBezTo>
                      <a:pt x="25293" y="5420"/>
                      <a:pt x="20776" y="0"/>
                      <a:pt x="12646" y="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0" name="Freeform 119">
                <a:extLst>
                  <a:ext uri="{FF2B5EF4-FFF2-40B4-BE49-F238E27FC236}">
                    <a16:creationId xmlns:a16="http://schemas.microsoft.com/office/drawing/2014/main" id="{21F6FF90-A28D-771F-4189-2CB625BF3326}"/>
                  </a:ext>
                </a:extLst>
              </p:cNvPr>
              <p:cNvSpPr/>
              <p:nvPr/>
            </p:nvSpPr>
            <p:spPr>
              <a:xfrm>
                <a:off x="7473945" y="5390644"/>
                <a:ext cx="43084" cy="43585"/>
              </a:xfrm>
              <a:custGeom>
                <a:avLst/>
                <a:gdLst>
                  <a:gd name="connsiteX0" fmla="*/ 38391 w 43084"/>
                  <a:gd name="connsiteY0" fmla="*/ 20099 h 43585"/>
                  <a:gd name="connsiteX1" fmla="*/ 23938 w 43084"/>
                  <a:gd name="connsiteY1" fmla="*/ 4743 h 43585"/>
                  <a:gd name="connsiteX2" fmla="*/ 4065 w 43084"/>
                  <a:gd name="connsiteY2" fmla="*/ 4743 h 43585"/>
                  <a:gd name="connsiteX3" fmla="*/ 4065 w 43084"/>
                  <a:gd name="connsiteY3" fmla="*/ 25519 h 43585"/>
                  <a:gd name="connsiteX4" fmla="*/ 18518 w 43084"/>
                  <a:gd name="connsiteY4" fmla="*/ 40875 h 43585"/>
                  <a:gd name="connsiteX5" fmla="*/ 30261 w 43084"/>
                  <a:gd name="connsiteY5" fmla="*/ 43585 h 43585"/>
                  <a:gd name="connsiteX6" fmla="*/ 42004 w 43084"/>
                  <a:gd name="connsiteY6" fmla="*/ 40875 h 43585"/>
                  <a:gd name="connsiteX7" fmla="*/ 38391 w 43084"/>
                  <a:gd name="connsiteY7" fmla="*/ 20099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4" h="43585">
                    <a:moveTo>
                      <a:pt x="38391" y="20099"/>
                    </a:moveTo>
                    <a:lnTo>
                      <a:pt x="23938" y="4743"/>
                    </a:lnTo>
                    <a:cubicBezTo>
                      <a:pt x="18518" y="-1581"/>
                      <a:pt x="9485" y="-1581"/>
                      <a:pt x="4065" y="4743"/>
                    </a:cubicBezTo>
                    <a:cubicBezTo>
                      <a:pt x="-1355" y="11066"/>
                      <a:pt x="-1355" y="20099"/>
                      <a:pt x="4065" y="25519"/>
                    </a:cubicBezTo>
                    <a:lnTo>
                      <a:pt x="18518" y="40875"/>
                    </a:lnTo>
                    <a:cubicBezTo>
                      <a:pt x="21228" y="43585"/>
                      <a:pt x="23938" y="43585"/>
                      <a:pt x="30261" y="43585"/>
                    </a:cubicBezTo>
                    <a:cubicBezTo>
                      <a:pt x="32971" y="43585"/>
                      <a:pt x="39295" y="40875"/>
                      <a:pt x="42004" y="40875"/>
                    </a:cubicBezTo>
                    <a:cubicBezTo>
                      <a:pt x="43811" y="34552"/>
                      <a:pt x="43811" y="25519"/>
                      <a:pt x="38391" y="2009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1" name="Freeform 120">
                <a:extLst>
                  <a:ext uri="{FF2B5EF4-FFF2-40B4-BE49-F238E27FC236}">
                    <a16:creationId xmlns:a16="http://schemas.microsoft.com/office/drawing/2014/main" id="{D45FB751-1468-D857-4DE0-BED62E8B94B9}"/>
                  </a:ext>
                </a:extLst>
              </p:cNvPr>
              <p:cNvSpPr/>
              <p:nvPr/>
            </p:nvSpPr>
            <p:spPr>
              <a:xfrm>
                <a:off x="7617572" y="5390644"/>
                <a:ext cx="43724" cy="43585"/>
              </a:xfrm>
              <a:custGeom>
                <a:avLst/>
                <a:gdLst>
                  <a:gd name="connsiteX0" fmla="*/ 38391 w 43724"/>
                  <a:gd name="connsiteY0" fmla="*/ 4743 h 43585"/>
                  <a:gd name="connsiteX1" fmla="*/ 18518 w 43724"/>
                  <a:gd name="connsiteY1" fmla="*/ 4743 h 43585"/>
                  <a:gd name="connsiteX2" fmla="*/ 4065 w 43724"/>
                  <a:gd name="connsiteY2" fmla="*/ 20099 h 43585"/>
                  <a:gd name="connsiteX3" fmla="*/ 4065 w 43724"/>
                  <a:gd name="connsiteY3" fmla="*/ 40875 h 43585"/>
                  <a:gd name="connsiteX4" fmla="*/ 15808 w 43724"/>
                  <a:gd name="connsiteY4" fmla="*/ 43585 h 43585"/>
                  <a:gd name="connsiteX5" fmla="*/ 27551 w 43724"/>
                  <a:gd name="connsiteY5" fmla="*/ 40875 h 43585"/>
                  <a:gd name="connsiteX6" fmla="*/ 42005 w 43724"/>
                  <a:gd name="connsiteY6" fmla="*/ 25519 h 43585"/>
                  <a:gd name="connsiteX7" fmla="*/ 38391 w 43724"/>
                  <a:gd name="connsiteY7" fmla="*/ 4743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24" h="43585">
                    <a:moveTo>
                      <a:pt x="38391" y="4743"/>
                    </a:moveTo>
                    <a:cubicBezTo>
                      <a:pt x="32972" y="-1581"/>
                      <a:pt x="23938" y="-1581"/>
                      <a:pt x="18518" y="4743"/>
                    </a:cubicBezTo>
                    <a:lnTo>
                      <a:pt x="4065" y="20099"/>
                    </a:lnTo>
                    <a:cubicBezTo>
                      <a:pt x="-1355" y="26422"/>
                      <a:pt x="-1355" y="35456"/>
                      <a:pt x="4065" y="40875"/>
                    </a:cubicBezTo>
                    <a:cubicBezTo>
                      <a:pt x="6775" y="43585"/>
                      <a:pt x="9485" y="43585"/>
                      <a:pt x="15808" y="43585"/>
                    </a:cubicBezTo>
                    <a:cubicBezTo>
                      <a:pt x="18518" y="43585"/>
                      <a:pt x="24841" y="43585"/>
                      <a:pt x="27551" y="40875"/>
                    </a:cubicBezTo>
                    <a:lnTo>
                      <a:pt x="42005" y="25519"/>
                    </a:lnTo>
                    <a:cubicBezTo>
                      <a:pt x="44715" y="22809"/>
                      <a:pt x="44715" y="11066"/>
                      <a:pt x="38391" y="4743"/>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grpSp>
        <p:nvGrpSpPr>
          <p:cNvPr id="137" name="Group 136">
            <a:extLst>
              <a:ext uri="{FF2B5EF4-FFF2-40B4-BE49-F238E27FC236}">
                <a16:creationId xmlns:a16="http://schemas.microsoft.com/office/drawing/2014/main" id="{8384C6AC-6D99-9AC1-496F-4DB4C8609A24}"/>
              </a:ext>
            </a:extLst>
          </p:cNvPr>
          <p:cNvGrpSpPr/>
          <p:nvPr/>
        </p:nvGrpSpPr>
        <p:grpSpPr>
          <a:xfrm>
            <a:off x="2473543" y="5407146"/>
            <a:ext cx="469031" cy="468571"/>
            <a:chOff x="10376768" y="2334933"/>
            <a:chExt cx="920484" cy="919581"/>
          </a:xfrm>
        </p:grpSpPr>
        <p:sp>
          <p:nvSpPr>
            <p:cNvPr id="138" name="Freeform 137">
              <a:extLst>
                <a:ext uri="{FF2B5EF4-FFF2-40B4-BE49-F238E27FC236}">
                  <a16:creationId xmlns:a16="http://schemas.microsoft.com/office/drawing/2014/main" id="{E53DB1E6-AA88-3F37-7D02-910926883B0C}"/>
                </a:ext>
              </a:extLst>
            </p:cNvPr>
            <p:cNvSpPr/>
            <p:nvPr/>
          </p:nvSpPr>
          <p:spPr>
            <a:xfrm>
              <a:off x="11105749" y="2358419"/>
              <a:ext cx="171631" cy="171631"/>
            </a:xfrm>
            <a:custGeom>
              <a:avLst/>
              <a:gdLst>
                <a:gd name="connsiteX0" fmla="*/ 81299 w 171631"/>
                <a:gd name="connsiteY0" fmla="*/ 0 h 171631"/>
                <a:gd name="connsiteX1" fmla="*/ 171631 w 171631"/>
                <a:gd name="connsiteY1" fmla="*/ 90332 h 171631"/>
                <a:gd name="connsiteX2" fmla="*/ 145435 w 171631"/>
                <a:gd name="connsiteY2" fmla="*/ 153565 h 171631"/>
                <a:gd name="connsiteX3" fmla="*/ 127368 w 171631"/>
                <a:gd name="connsiteY3" fmla="*/ 171631 h 171631"/>
                <a:gd name="connsiteX4" fmla="*/ 0 w 171631"/>
                <a:gd name="connsiteY4" fmla="*/ 44263 h 171631"/>
                <a:gd name="connsiteX5" fmla="*/ 18066 w 171631"/>
                <a:gd name="connsiteY5" fmla="*/ 26197 h 171631"/>
                <a:gd name="connsiteX6" fmla="*/ 81299 w 171631"/>
                <a:gd name="connsiteY6" fmla="*/ 0 h 171631"/>
                <a:gd name="connsiteX7" fmla="*/ 81299 w 171631"/>
                <a:gd name="connsiteY7" fmla="*/ 0 h 1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631" h="171631">
                  <a:moveTo>
                    <a:pt x="81299" y="0"/>
                  </a:moveTo>
                  <a:cubicBezTo>
                    <a:pt x="130982" y="0"/>
                    <a:pt x="171631" y="40649"/>
                    <a:pt x="171631" y="90332"/>
                  </a:cubicBezTo>
                  <a:cubicBezTo>
                    <a:pt x="171631" y="114722"/>
                    <a:pt x="162598" y="137305"/>
                    <a:pt x="145435" y="153565"/>
                  </a:cubicBezTo>
                  <a:lnTo>
                    <a:pt x="127368" y="171631"/>
                  </a:lnTo>
                  <a:lnTo>
                    <a:pt x="0" y="44263"/>
                  </a:lnTo>
                  <a:lnTo>
                    <a:pt x="18066" y="26197"/>
                  </a:lnTo>
                  <a:cubicBezTo>
                    <a:pt x="35229" y="9033"/>
                    <a:pt x="57812" y="0"/>
                    <a:pt x="81299" y="0"/>
                  </a:cubicBezTo>
                  <a:lnTo>
                    <a:pt x="81299" y="0"/>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9" name="Freeform 138">
              <a:extLst>
                <a:ext uri="{FF2B5EF4-FFF2-40B4-BE49-F238E27FC236}">
                  <a16:creationId xmlns:a16="http://schemas.microsoft.com/office/drawing/2014/main" id="{B687E2B7-3874-B8FA-D59C-C720158ED345}"/>
                </a:ext>
              </a:extLst>
            </p:cNvPr>
            <p:cNvSpPr/>
            <p:nvPr/>
          </p:nvSpPr>
          <p:spPr>
            <a:xfrm>
              <a:off x="10773326" y="2554440"/>
              <a:ext cx="311645" cy="486890"/>
            </a:xfrm>
            <a:custGeom>
              <a:avLst/>
              <a:gdLst>
                <a:gd name="connsiteX0" fmla="*/ 311646 w 311645"/>
                <a:gd name="connsiteY0" fmla="*/ 233960 h 486890"/>
                <a:gd name="connsiteX1" fmla="*/ 231251 w 311645"/>
                <a:gd name="connsiteY1" fmla="*/ 389332 h 486890"/>
                <a:gd name="connsiteX2" fmla="*/ 157178 w 311645"/>
                <a:gd name="connsiteY2" fmla="*/ 486890 h 486890"/>
                <a:gd name="connsiteX3" fmla="*/ 148145 w 311645"/>
                <a:gd name="connsiteY3" fmla="*/ 485987 h 486890"/>
                <a:gd name="connsiteX4" fmla="*/ 88526 w 311645"/>
                <a:gd name="connsiteY4" fmla="*/ 485987 h 486890"/>
                <a:gd name="connsiteX5" fmla="*/ 88526 w 311645"/>
                <a:gd name="connsiteY5" fmla="*/ 411915 h 486890"/>
                <a:gd name="connsiteX6" fmla="*/ 44263 w 311645"/>
                <a:gd name="connsiteY6" fmla="*/ 367652 h 486890"/>
                <a:gd name="connsiteX7" fmla="*/ 14453 w 311645"/>
                <a:gd name="connsiteY7" fmla="*/ 367652 h 486890"/>
                <a:gd name="connsiteX8" fmla="*/ 0 w 311645"/>
                <a:gd name="connsiteY8" fmla="*/ 353199 h 486890"/>
                <a:gd name="connsiteX9" fmla="*/ 14453 w 311645"/>
                <a:gd name="connsiteY9" fmla="*/ 338746 h 486890"/>
                <a:gd name="connsiteX10" fmla="*/ 162598 w 311645"/>
                <a:gd name="connsiteY10" fmla="*/ 338746 h 486890"/>
                <a:gd name="connsiteX11" fmla="*/ 206861 w 311645"/>
                <a:gd name="connsiteY11" fmla="*/ 294483 h 486890"/>
                <a:gd name="connsiteX12" fmla="*/ 162598 w 311645"/>
                <a:gd name="connsiteY12" fmla="*/ 250220 h 486890"/>
                <a:gd name="connsiteX13" fmla="*/ 44263 w 311645"/>
                <a:gd name="connsiteY13" fmla="*/ 250220 h 486890"/>
                <a:gd name="connsiteX14" fmla="*/ 29810 w 311645"/>
                <a:gd name="connsiteY14" fmla="*/ 235767 h 486890"/>
                <a:gd name="connsiteX15" fmla="*/ 29810 w 311645"/>
                <a:gd name="connsiteY15" fmla="*/ 191504 h 486890"/>
                <a:gd name="connsiteX16" fmla="*/ 103882 w 311645"/>
                <a:gd name="connsiteY16" fmla="*/ 191504 h 486890"/>
                <a:gd name="connsiteX17" fmla="*/ 177954 w 311645"/>
                <a:gd name="connsiteY17" fmla="*/ 117432 h 486890"/>
                <a:gd name="connsiteX18" fmla="*/ 103882 w 311645"/>
                <a:gd name="connsiteY18" fmla="*/ 43359 h 486890"/>
                <a:gd name="connsiteX19" fmla="*/ 102979 w 311645"/>
                <a:gd name="connsiteY19" fmla="*/ 43359 h 486890"/>
                <a:gd name="connsiteX20" fmla="*/ 103882 w 311645"/>
                <a:gd name="connsiteY20" fmla="*/ 28003 h 486890"/>
                <a:gd name="connsiteX21" fmla="*/ 100269 w 311645"/>
                <a:gd name="connsiteY21" fmla="*/ 0 h 486890"/>
                <a:gd name="connsiteX22" fmla="*/ 311646 w 311645"/>
                <a:gd name="connsiteY22" fmla="*/ 233960 h 486890"/>
                <a:gd name="connsiteX23" fmla="*/ 311646 w 311645"/>
                <a:gd name="connsiteY23" fmla="*/ 233960 h 48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645" h="486890">
                  <a:moveTo>
                    <a:pt x="311646" y="233960"/>
                  </a:moveTo>
                  <a:cubicBezTo>
                    <a:pt x="311646" y="310743"/>
                    <a:pt x="272803" y="348682"/>
                    <a:pt x="231251" y="389332"/>
                  </a:cubicBezTo>
                  <a:cubicBezTo>
                    <a:pt x="203247" y="417335"/>
                    <a:pt x="173438" y="445337"/>
                    <a:pt x="157178" y="486890"/>
                  </a:cubicBezTo>
                  <a:cubicBezTo>
                    <a:pt x="154468" y="485987"/>
                    <a:pt x="151758" y="485987"/>
                    <a:pt x="148145" y="485987"/>
                  </a:cubicBezTo>
                  <a:lnTo>
                    <a:pt x="88526" y="485987"/>
                  </a:lnTo>
                  <a:lnTo>
                    <a:pt x="88526" y="411915"/>
                  </a:lnTo>
                  <a:cubicBezTo>
                    <a:pt x="88526" y="387525"/>
                    <a:pt x="68653" y="367652"/>
                    <a:pt x="44263" y="367652"/>
                  </a:cubicBezTo>
                  <a:lnTo>
                    <a:pt x="14453" y="367652"/>
                  </a:lnTo>
                  <a:cubicBezTo>
                    <a:pt x="6323" y="367652"/>
                    <a:pt x="0" y="361329"/>
                    <a:pt x="0" y="353199"/>
                  </a:cubicBezTo>
                  <a:cubicBezTo>
                    <a:pt x="0" y="345069"/>
                    <a:pt x="6323" y="338746"/>
                    <a:pt x="14453" y="338746"/>
                  </a:cubicBezTo>
                  <a:lnTo>
                    <a:pt x="162598" y="338746"/>
                  </a:lnTo>
                  <a:cubicBezTo>
                    <a:pt x="186988" y="338746"/>
                    <a:pt x="206861" y="318872"/>
                    <a:pt x="206861" y="294483"/>
                  </a:cubicBezTo>
                  <a:cubicBezTo>
                    <a:pt x="206861" y="270093"/>
                    <a:pt x="186988" y="250220"/>
                    <a:pt x="162598" y="250220"/>
                  </a:cubicBezTo>
                  <a:lnTo>
                    <a:pt x="44263" y="250220"/>
                  </a:lnTo>
                  <a:cubicBezTo>
                    <a:pt x="36133" y="250220"/>
                    <a:pt x="29810" y="243897"/>
                    <a:pt x="29810" y="235767"/>
                  </a:cubicBezTo>
                  <a:lnTo>
                    <a:pt x="29810" y="191504"/>
                  </a:lnTo>
                  <a:lnTo>
                    <a:pt x="103882" y="191504"/>
                  </a:lnTo>
                  <a:cubicBezTo>
                    <a:pt x="144531" y="191504"/>
                    <a:pt x="177954" y="158081"/>
                    <a:pt x="177954" y="117432"/>
                  </a:cubicBezTo>
                  <a:cubicBezTo>
                    <a:pt x="177954" y="76782"/>
                    <a:pt x="144531" y="43359"/>
                    <a:pt x="103882" y="43359"/>
                  </a:cubicBezTo>
                  <a:cubicBezTo>
                    <a:pt x="103882" y="43359"/>
                    <a:pt x="102979" y="43359"/>
                    <a:pt x="102979" y="43359"/>
                  </a:cubicBezTo>
                  <a:cubicBezTo>
                    <a:pt x="103882" y="38843"/>
                    <a:pt x="103882" y="33423"/>
                    <a:pt x="103882" y="28003"/>
                  </a:cubicBezTo>
                  <a:cubicBezTo>
                    <a:pt x="103882" y="18066"/>
                    <a:pt x="102979" y="9033"/>
                    <a:pt x="100269" y="0"/>
                  </a:cubicBezTo>
                  <a:cubicBezTo>
                    <a:pt x="218604" y="11743"/>
                    <a:pt x="311646" y="112915"/>
                    <a:pt x="311646" y="233960"/>
                  </a:cubicBezTo>
                  <a:lnTo>
                    <a:pt x="311646" y="233960"/>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nvGrpSpPr>
            <p:cNvPr id="140" name="Graphic 2">
              <a:extLst>
                <a:ext uri="{FF2B5EF4-FFF2-40B4-BE49-F238E27FC236}">
                  <a16:creationId xmlns:a16="http://schemas.microsoft.com/office/drawing/2014/main" id="{68EDC343-0EF3-8B43-2755-6578DFF62C8E}"/>
                </a:ext>
              </a:extLst>
            </p:cNvPr>
            <p:cNvGrpSpPr/>
            <p:nvPr/>
          </p:nvGrpSpPr>
          <p:grpSpPr>
            <a:xfrm>
              <a:off x="10376768" y="2334933"/>
              <a:ext cx="920484" cy="919581"/>
              <a:chOff x="10376768" y="2334933"/>
              <a:chExt cx="920484" cy="919581"/>
            </a:xfrm>
            <a:solidFill>
              <a:srgbClr val="010101"/>
            </a:solidFill>
          </p:grpSpPr>
          <p:sp>
            <p:nvSpPr>
              <p:cNvPr id="141" name="Freeform 140">
                <a:extLst>
                  <a:ext uri="{FF2B5EF4-FFF2-40B4-BE49-F238E27FC236}">
                    <a16:creationId xmlns:a16="http://schemas.microsoft.com/office/drawing/2014/main" id="{88AD8E99-7E46-0E75-C307-2D59D69D8A9A}"/>
                  </a:ext>
                </a:extLst>
              </p:cNvPr>
              <p:cNvSpPr/>
              <p:nvPr/>
            </p:nvSpPr>
            <p:spPr>
              <a:xfrm>
                <a:off x="11043419" y="2944675"/>
                <a:ext cx="88525" cy="88525"/>
              </a:xfrm>
              <a:custGeom>
                <a:avLst/>
                <a:gdLst>
                  <a:gd name="connsiteX0" fmla="*/ 44263 w 88525"/>
                  <a:gd name="connsiteY0" fmla="*/ 88525 h 88525"/>
                  <a:gd name="connsiteX1" fmla="*/ 88525 w 88525"/>
                  <a:gd name="connsiteY1" fmla="*/ 44263 h 88525"/>
                  <a:gd name="connsiteX2" fmla="*/ 44263 w 88525"/>
                  <a:gd name="connsiteY2" fmla="*/ 0 h 88525"/>
                  <a:gd name="connsiteX3" fmla="*/ 0 w 88525"/>
                  <a:gd name="connsiteY3" fmla="*/ 44263 h 88525"/>
                  <a:gd name="connsiteX4" fmla="*/ 44263 w 88525"/>
                  <a:gd name="connsiteY4" fmla="*/ 88525 h 88525"/>
                  <a:gd name="connsiteX5" fmla="*/ 44263 w 88525"/>
                  <a:gd name="connsiteY5" fmla="*/ 28906 h 88525"/>
                  <a:gd name="connsiteX6" fmla="*/ 58716 w 88525"/>
                  <a:gd name="connsiteY6" fmla="*/ 43359 h 88525"/>
                  <a:gd name="connsiteX7" fmla="*/ 44263 w 88525"/>
                  <a:gd name="connsiteY7" fmla="*/ 57813 h 88525"/>
                  <a:gd name="connsiteX8" fmla="*/ 29809 w 88525"/>
                  <a:gd name="connsiteY8" fmla="*/ 43359 h 88525"/>
                  <a:gd name="connsiteX9" fmla="*/ 44263 w 88525"/>
                  <a:gd name="connsiteY9" fmla="*/ 28906 h 8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525" h="88525">
                    <a:moveTo>
                      <a:pt x="44263" y="88525"/>
                    </a:moveTo>
                    <a:cubicBezTo>
                      <a:pt x="68652" y="88525"/>
                      <a:pt x="88525" y="68652"/>
                      <a:pt x="88525" y="44263"/>
                    </a:cubicBezTo>
                    <a:cubicBezTo>
                      <a:pt x="88525" y="19873"/>
                      <a:pt x="68652" y="0"/>
                      <a:pt x="44263" y="0"/>
                    </a:cubicBezTo>
                    <a:cubicBezTo>
                      <a:pt x="19873" y="0"/>
                      <a:pt x="0" y="19873"/>
                      <a:pt x="0" y="44263"/>
                    </a:cubicBezTo>
                    <a:cubicBezTo>
                      <a:pt x="0" y="68652"/>
                      <a:pt x="19873" y="88525"/>
                      <a:pt x="44263" y="88525"/>
                    </a:cubicBezTo>
                    <a:close/>
                    <a:moveTo>
                      <a:pt x="44263" y="28906"/>
                    </a:moveTo>
                    <a:cubicBezTo>
                      <a:pt x="52393" y="28906"/>
                      <a:pt x="58716" y="35230"/>
                      <a:pt x="58716" y="43359"/>
                    </a:cubicBezTo>
                    <a:cubicBezTo>
                      <a:pt x="58716" y="51489"/>
                      <a:pt x="52393" y="57813"/>
                      <a:pt x="44263" y="57813"/>
                    </a:cubicBezTo>
                    <a:cubicBezTo>
                      <a:pt x="36133" y="57813"/>
                      <a:pt x="29809" y="51489"/>
                      <a:pt x="29809" y="43359"/>
                    </a:cubicBezTo>
                    <a:cubicBezTo>
                      <a:pt x="29809" y="35230"/>
                      <a:pt x="36133" y="28906"/>
                      <a:pt x="44263" y="28906"/>
                    </a:cubicBez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2" name="Freeform 141">
                <a:extLst>
                  <a:ext uri="{FF2B5EF4-FFF2-40B4-BE49-F238E27FC236}">
                    <a16:creationId xmlns:a16="http://schemas.microsoft.com/office/drawing/2014/main" id="{ADDDB7C5-15D9-E6D9-2C2A-0B5F66D72431}"/>
                  </a:ext>
                </a:extLst>
              </p:cNvPr>
              <p:cNvSpPr/>
              <p:nvPr/>
            </p:nvSpPr>
            <p:spPr>
              <a:xfrm>
                <a:off x="10376768" y="2334933"/>
                <a:ext cx="920484" cy="919581"/>
              </a:xfrm>
              <a:custGeom>
                <a:avLst/>
                <a:gdLst>
                  <a:gd name="connsiteX0" fmla="*/ 861768 w 920484"/>
                  <a:gd name="connsiteY0" fmla="*/ 590772 h 919581"/>
                  <a:gd name="connsiteX1" fmla="*/ 868092 w 920484"/>
                  <a:gd name="connsiteY1" fmla="*/ 559156 h 919581"/>
                  <a:gd name="connsiteX2" fmla="*/ 889772 w 920484"/>
                  <a:gd name="connsiteY2" fmla="*/ 537476 h 919581"/>
                  <a:gd name="connsiteX3" fmla="*/ 826539 w 920484"/>
                  <a:gd name="connsiteY3" fmla="*/ 474244 h 919581"/>
                  <a:gd name="connsiteX4" fmla="*/ 804859 w 920484"/>
                  <a:gd name="connsiteY4" fmla="*/ 495924 h 919581"/>
                  <a:gd name="connsiteX5" fmla="*/ 773243 w 920484"/>
                  <a:gd name="connsiteY5" fmla="*/ 501343 h 919581"/>
                  <a:gd name="connsiteX6" fmla="*/ 756080 w 920484"/>
                  <a:gd name="connsiteY6" fmla="*/ 475147 h 919581"/>
                  <a:gd name="connsiteX7" fmla="*/ 756080 w 920484"/>
                  <a:gd name="connsiteY7" fmla="*/ 444434 h 919581"/>
                  <a:gd name="connsiteX8" fmla="*/ 725367 w 920484"/>
                  <a:gd name="connsiteY8" fmla="*/ 444434 h 919581"/>
                  <a:gd name="connsiteX9" fmla="*/ 711817 w 920484"/>
                  <a:gd name="connsiteY9" fmla="*/ 375782 h 919581"/>
                  <a:gd name="connsiteX10" fmla="*/ 883448 w 920484"/>
                  <a:gd name="connsiteY10" fmla="*/ 204150 h 919581"/>
                  <a:gd name="connsiteX11" fmla="*/ 918678 w 920484"/>
                  <a:gd name="connsiteY11" fmla="*/ 119239 h 919581"/>
                  <a:gd name="connsiteX12" fmla="*/ 799440 w 920484"/>
                  <a:gd name="connsiteY12" fmla="*/ 0 h 919581"/>
                  <a:gd name="connsiteX13" fmla="*/ 714527 w 920484"/>
                  <a:gd name="connsiteY13" fmla="*/ 35230 h 919581"/>
                  <a:gd name="connsiteX14" fmla="*/ 542896 w 920484"/>
                  <a:gd name="connsiteY14" fmla="*/ 206861 h 919581"/>
                  <a:gd name="connsiteX15" fmla="*/ 473340 w 920484"/>
                  <a:gd name="connsiteY15" fmla="*/ 194214 h 919581"/>
                  <a:gd name="connsiteX16" fmla="*/ 370362 w 920484"/>
                  <a:gd name="connsiteY16" fmla="*/ 134595 h 919581"/>
                  <a:gd name="connsiteX17" fmla="*/ 337842 w 920484"/>
                  <a:gd name="connsiteY17" fmla="*/ 139112 h 919581"/>
                  <a:gd name="connsiteX18" fmla="*/ 207764 w 920484"/>
                  <a:gd name="connsiteY18" fmla="*/ 60523 h 919581"/>
                  <a:gd name="connsiteX19" fmla="*/ 59619 w 920484"/>
                  <a:gd name="connsiteY19" fmla="*/ 208667 h 919581"/>
                  <a:gd name="connsiteX20" fmla="*/ 63233 w 920484"/>
                  <a:gd name="connsiteY20" fmla="*/ 242090 h 919581"/>
                  <a:gd name="connsiteX21" fmla="*/ 0 w 920484"/>
                  <a:gd name="connsiteY21" fmla="*/ 327002 h 919581"/>
                  <a:gd name="connsiteX22" fmla="*/ 88525 w 920484"/>
                  <a:gd name="connsiteY22" fmla="*/ 415528 h 919581"/>
                  <a:gd name="connsiteX23" fmla="*/ 196021 w 920484"/>
                  <a:gd name="connsiteY23" fmla="*/ 415528 h 919581"/>
                  <a:gd name="connsiteX24" fmla="*/ 192407 w 920484"/>
                  <a:gd name="connsiteY24" fmla="*/ 459791 h 919581"/>
                  <a:gd name="connsiteX25" fmla="*/ 207764 w 920484"/>
                  <a:gd name="connsiteY25" fmla="*/ 541993 h 919581"/>
                  <a:gd name="connsiteX26" fmla="*/ 75879 w 920484"/>
                  <a:gd name="connsiteY26" fmla="*/ 673878 h 919581"/>
                  <a:gd name="connsiteX27" fmla="*/ 2710 w 920484"/>
                  <a:gd name="connsiteY27" fmla="*/ 865382 h 919581"/>
                  <a:gd name="connsiteX28" fmla="*/ 0 w 920484"/>
                  <a:gd name="connsiteY28" fmla="*/ 879835 h 919581"/>
                  <a:gd name="connsiteX29" fmla="*/ 39746 w 920484"/>
                  <a:gd name="connsiteY29" fmla="*/ 919581 h 919581"/>
                  <a:gd name="connsiteX30" fmla="*/ 54199 w 920484"/>
                  <a:gd name="connsiteY30" fmla="*/ 916871 h 919581"/>
                  <a:gd name="connsiteX31" fmla="*/ 245704 w 920484"/>
                  <a:gd name="connsiteY31" fmla="*/ 843702 h 919581"/>
                  <a:gd name="connsiteX32" fmla="*/ 342359 w 920484"/>
                  <a:gd name="connsiteY32" fmla="*/ 747047 h 919581"/>
                  <a:gd name="connsiteX33" fmla="*/ 341455 w 920484"/>
                  <a:gd name="connsiteY33" fmla="*/ 756983 h 919581"/>
                  <a:gd name="connsiteX34" fmla="*/ 353198 w 920484"/>
                  <a:gd name="connsiteY34" fmla="*/ 786793 h 919581"/>
                  <a:gd name="connsiteX35" fmla="*/ 341455 w 920484"/>
                  <a:gd name="connsiteY35" fmla="*/ 816603 h 919581"/>
                  <a:gd name="connsiteX36" fmla="*/ 374878 w 920484"/>
                  <a:gd name="connsiteY36" fmla="*/ 859059 h 919581"/>
                  <a:gd name="connsiteX37" fmla="*/ 460694 w 920484"/>
                  <a:gd name="connsiteY37" fmla="*/ 919581 h 919581"/>
                  <a:gd name="connsiteX38" fmla="*/ 546510 w 920484"/>
                  <a:gd name="connsiteY38" fmla="*/ 859059 h 919581"/>
                  <a:gd name="connsiteX39" fmla="*/ 579933 w 920484"/>
                  <a:gd name="connsiteY39" fmla="*/ 816603 h 919581"/>
                  <a:gd name="connsiteX40" fmla="*/ 579933 w 920484"/>
                  <a:gd name="connsiteY40" fmla="*/ 812989 h 919581"/>
                  <a:gd name="connsiteX41" fmla="*/ 597999 w 920484"/>
                  <a:gd name="connsiteY41" fmla="*/ 831056 h 919581"/>
                  <a:gd name="connsiteX42" fmla="*/ 619678 w 920484"/>
                  <a:gd name="connsiteY42" fmla="*/ 809376 h 919581"/>
                  <a:gd name="connsiteX43" fmla="*/ 651295 w 920484"/>
                  <a:gd name="connsiteY43" fmla="*/ 803956 h 919581"/>
                  <a:gd name="connsiteX44" fmla="*/ 668458 w 920484"/>
                  <a:gd name="connsiteY44" fmla="*/ 830153 h 919581"/>
                  <a:gd name="connsiteX45" fmla="*/ 668458 w 920484"/>
                  <a:gd name="connsiteY45" fmla="*/ 860865 h 919581"/>
                  <a:gd name="connsiteX46" fmla="*/ 756983 w 920484"/>
                  <a:gd name="connsiteY46" fmla="*/ 860865 h 919581"/>
                  <a:gd name="connsiteX47" fmla="*/ 756983 w 920484"/>
                  <a:gd name="connsiteY47" fmla="*/ 831056 h 919581"/>
                  <a:gd name="connsiteX48" fmla="*/ 775050 w 920484"/>
                  <a:gd name="connsiteY48" fmla="*/ 804859 h 919581"/>
                  <a:gd name="connsiteX49" fmla="*/ 805763 w 920484"/>
                  <a:gd name="connsiteY49" fmla="*/ 811183 h 919581"/>
                  <a:gd name="connsiteX50" fmla="*/ 827442 w 920484"/>
                  <a:gd name="connsiteY50" fmla="*/ 832863 h 919581"/>
                  <a:gd name="connsiteX51" fmla="*/ 890675 w 920484"/>
                  <a:gd name="connsiteY51" fmla="*/ 769630 h 919581"/>
                  <a:gd name="connsiteX52" fmla="*/ 868995 w 920484"/>
                  <a:gd name="connsiteY52" fmla="*/ 747950 h 919581"/>
                  <a:gd name="connsiteX53" fmla="*/ 863575 w 920484"/>
                  <a:gd name="connsiteY53" fmla="*/ 716334 h 919581"/>
                  <a:gd name="connsiteX54" fmla="*/ 889772 w 920484"/>
                  <a:gd name="connsiteY54" fmla="*/ 699171 h 919581"/>
                  <a:gd name="connsiteX55" fmla="*/ 920484 w 920484"/>
                  <a:gd name="connsiteY55" fmla="*/ 699171 h 919581"/>
                  <a:gd name="connsiteX56" fmla="*/ 920484 w 920484"/>
                  <a:gd name="connsiteY56" fmla="*/ 610645 h 919581"/>
                  <a:gd name="connsiteX57" fmla="*/ 889772 w 920484"/>
                  <a:gd name="connsiteY57" fmla="*/ 610645 h 919581"/>
                  <a:gd name="connsiteX58" fmla="*/ 861768 w 920484"/>
                  <a:gd name="connsiteY58" fmla="*/ 590772 h 919581"/>
                  <a:gd name="connsiteX59" fmla="*/ 861768 w 920484"/>
                  <a:gd name="connsiteY59" fmla="*/ 590772 h 919581"/>
                  <a:gd name="connsiteX60" fmla="*/ 639552 w 920484"/>
                  <a:gd name="connsiteY60" fmla="*/ 635035 h 919581"/>
                  <a:gd name="connsiteX61" fmla="*/ 685621 w 920484"/>
                  <a:gd name="connsiteY61" fmla="*/ 584449 h 919581"/>
                  <a:gd name="connsiteX62" fmla="*/ 710914 w 920484"/>
                  <a:gd name="connsiteY62" fmla="*/ 579933 h 919581"/>
                  <a:gd name="connsiteX63" fmla="*/ 784986 w 920484"/>
                  <a:gd name="connsiteY63" fmla="*/ 654005 h 919581"/>
                  <a:gd name="connsiteX64" fmla="*/ 710914 w 920484"/>
                  <a:gd name="connsiteY64" fmla="*/ 728077 h 919581"/>
                  <a:gd name="connsiteX65" fmla="*/ 636842 w 920484"/>
                  <a:gd name="connsiteY65" fmla="*/ 654005 h 919581"/>
                  <a:gd name="connsiteX66" fmla="*/ 639552 w 920484"/>
                  <a:gd name="connsiteY66" fmla="*/ 635035 h 919581"/>
                  <a:gd name="connsiteX67" fmla="*/ 639552 w 920484"/>
                  <a:gd name="connsiteY67" fmla="*/ 635035 h 919581"/>
                  <a:gd name="connsiteX68" fmla="*/ 657618 w 920484"/>
                  <a:gd name="connsiteY68" fmla="*/ 283643 h 919581"/>
                  <a:gd name="connsiteX69" fmla="*/ 726270 w 920484"/>
                  <a:gd name="connsiteY69" fmla="*/ 214990 h 919581"/>
                  <a:gd name="connsiteX70" fmla="*/ 779566 w 920484"/>
                  <a:gd name="connsiteY70" fmla="*/ 268287 h 919581"/>
                  <a:gd name="connsiteX71" fmla="*/ 700074 w 920484"/>
                  <a:gd name="connsiteY71" fmla="*/ 347779 h 919581"/>
                  <a:gd name="connsiteX72" fmla="*/ 657618 w 920484"/>
                  <a:gd name="connsiteY72" fmla="*/ 283643 h 919581"/>
                  <a:gd name="connsiteX73" fmla="*/ 672975 w 920484"/>
                  <a:gd name="connsiteY73" fmla="*/ 120142 h 919581"/>
                  <a:gd name="connsiteX74" fmla="*/ 696461 w 920484"/>
                  <a:gd name="connsiteY74" fmla="*/ 96656 h 919581"/>
                  <a:gd name="connsiteX75" fmla="*/ 823829 w 920484"/>
                  <a:gd name="connsiteY75" fmla="*/ 224024 h 919581"/>
                  <a:gd name="connsiteX76" fmla="*/ 800343 w 920484"/>
                  <a:gd name="connsiteY76" fmla="*/ 247510 h 919581"/>
                  <a:gd name="connsiteX77" fmla="*/ 672975 w 920484"/>
                  <a:gd name="connsiteY77" fmla="*/ 120142 h 919581"/>
                  <a:gd name="connsiteX78" fmla="*/ 799440 w 920484"/>
                  <a:gd name="connsiteY78" fmla="*/ 30713 h 919581"/>
                  <a:gd name="connsiteX79" fmla="*/ 889772 w 920484"/>
                  <a:gd name="connsiteY79" fmla="*/ 121045 h 919581"/>
                  <a:gd name="connsiteX80" fmla="*/ 863575 w 920484"/>
                  <a:gd name="connsiteY80" fmla="*/ 184278 h 919581"/>
                  <a:gd name="connsiteX81" fmla="*/ 845509 w 920484"/>
                  <a:gd name="connsiteY81" fmla="*/ 202344 h 919581"/>
                  <a:gd name="connsiteX82" fmla="*/ 718141 w 920484"/>
                  <a:gd name="connsiteY82" fmla="*/ 74976 h 919581"/>
                  <a:gd name="connsiteX83" fmla="*/ 736207 w 920484"/>
                  <a:gd name="connsiteY83" fmla="*/ 56909 h 919581"/>
                  <a:gd name="connsiteX84" fmla="*/ 799440 w 920484"/>
                  <a:gd name="connsiteY84" fmla="*/ 30713 h 919581"/>
                  <a:gd name="connsiteX85" fmla="*/ 799440 w 920484"/>
                  <a:gd name="connsiteY85" fmla="*/ 30713 h 919581"/>
                  <a:gd name="connsiteX86" fmla="*/ 652198 w 920484"/>
                  <a:gd name="connsiteY86" fmla="*/ 140918 h 919581"/>
                  <a:gd name="connsiteX87" fmla="*/ 705494 w 920484"/>
                  <a:gd name="connsiteY87" fmla="*/ 194214 h 919581"/>
                  <a:gd name="connsiteX88" fmla="*/ 636842 w 920484"/>
                  <a:gd name="connsiteY88" fmla="*/ 262866 h 919581"/>
                  <a:gd name="connsiteX89" fmla="*/ 572706 w 920484"/>
                  <a:gd name="connsiteY89" fmla="*/ 220411 h 919581"/>
                  <a:gd name="connsiteX90" fmla="*/ 652198 w 920484"/>
                  <a:gd name="connsiteY90" fmla="*/ 140918 h 919581"/>
                  <a:gd name="connsiteX91" fmla="*/ 696461 w 920484"/>
                  <a:gd name="connsiteY91" fmla="*/ 460694 h 919581"/>
                  <a:gd name="connsiteX92" fmla="*/ 616065 w 920484"/>
                  <a:gd name="connsiteY92" fmla="*/ 616065 h 919581"/>
                  <a:gd name="connsiteX93" fmla="*/ 541993 w 920484"/>
                  <a:gd name="connsiteY93" fmla="*/ 713624 h 919581"/>
                  <a:gd name="connsiteX94" fmla="*/ 532960 w 920484"/>
                  <a:gd name="connsiteY94" fmla="*/ 712721 h 919581"/>
                  <a:gd name="connsiteX95" fmla="*/ 473340 w 920484"/>
                  <a:gd name="connsiteY95" fmla="*/ 712721 h 919581"/>
                  <a:gd name="connsiteX96" fmla="*/ 473340 w 920484"/>
                  <a:gd name="connsiteY96" fmla="*/ 638648 h 919581"/>
                  <a:gd name="connsiteX97" fmla="*/ 429078 w 920484"/>
                  <a:gd name="connsiteY97" fmla="*/ 594385 h 919581"/>
                  <a:gd name="connsiteX98" fmla="*/ 399268 w 920484"/>
                  <a:gd name="connsiteY98" fmla="*/ 594385 h 919581"/>
                  <a:gd name="connsiteX99" fmla="*/ 384815 w 920484"/>
                  <a:gd name="connsiteY99" fmla="*/ 579933 h 919581"/>
                  <a:gd name="connsiteX100" fmla="*/ 399268 w 920484"/>
                  <a:gd name="connsiteY100" fmla="*/ 565479 h 919581"/>
                  <a:gd name="connsiteX101" fmla="*/ 547413 w 920484"/>
                  <a:gd name="connsiteY101" fmla="*/ 565479 h 919581"/>
                  <a:gd name="connsiteX102" fmla="*/ 591676 w 920484"/>
                  <a:gd name="connsiteY102" fmla="*/ 521217 h 919581"/>
                  <a:gd name="connsiteX103" fmla="*/ 547413 w 920484"/>
                  <a:gd name="connsiteY103" fmla="*/ 476954 h 919581"/>
                  <a:gd name="connsiteX104" fmla="*/ 429078 w 920484"/>
                  <a:gd name="connsiteY104" fmla="*/ 476954 h 919581"/>
                  <a:gd name="connsiteX105" fmla="*/ 414624 w 920484"/>
                  <a:gd name="connsiteY105" fmla="*/ 462501 h 919581"/>
                  <a:gd name="connsiteX106" fmla="*/ 414624 w 920484"/>
                  <a:gd name="connsiteY106" fmla="*/ 418238 h 919581"/>
                  <a:gd name="connsiteX107" fmla="*/ 488697 w 920484"/>
                  <a:gd name="connsiteY107" fmla="*/ 418238 h 919581"/>
                  <a:gd name="connsiteX108" fmla="*/ 562769 w 920484"/>
                  <a:gd name="connsiteY108" fmla="*/ 344165 h 919581"/>
                  <a:gd name="connsiteX109" fmla="*/ 488697 w 920484"/>
                  <a:gd name="connsiteY109" fmla="*/ 270093 h 919581"/>
                  <a:gd name="connsiteX110" fmla="*/ 487794 w 920484"/>
                  <a:gd name="connsiteY110" fmla="*/ 270093 h 919581"/>
                  <a:gd name="connsiteX111" fmla="*/ 488697 w 920484"/>
                  <a:gd name="connsiteY111" fmla="*/ 254737 h 919581"/>
                  <a:gd name="connsiteX112" fmla="*/ 485084 w 920484"/>
                  <a:gd name="connsiteY112" fmla="*/ 226733 h 919581"/>
                  <a:gd name="connsiteX113" fmla="*/ 696461 w 920484"/>
                  <a:gd name="connsiteY113" fmla="*/ 460694 h 919581"/>
                  <a:gd name="connsiteX114" fmla="*/ 696461 w 920484"/>
                  <a:gd name="connsiteY114" fmla="*/ 460694 h 919581"/>
                  <a:gd name="connsiteX115" fmla="*/ 370362 w 920484"/>
                  <a:gd name="connsiteY115" fmla="*/ 756983 h 919581"/>
                  <a:gd name="connsiteX116" fmla="*/ 384815 w 920484"/>
                  <a:gd name="connsiteY116" fmla="*/ 742530 h 919581"/>
                  <a:gd name="connsiteX117" fmla="*/ 532960 w 920484"/>
                  <a:gd name="connsiteY117" fmla="*/ 742530 h 919581"/>
                  <a:gd name="connsiteX118" fmla="*/ 547413 w 920484"/>
                  <a:gd name="connsiteY118" fmla="*/ 756983 h 919581"/>
                  <a:gd name="connsiteX119" fmla="*/ 532960 w 920484"/>
                  <a:gd name="connsiteY119" fmla="*/ 771437 h 919581"/>
                  <a:gd name="connsiteX120" fmla="*/ 384815 w 920484"/>
                  <a:gd name="connsiteY120" fmla="*/ 771437 h 919581"/>
                  <a:gd name="connsiteX121" fmla="*/ 370362 w 920484"/>
                  <a:gd name="connsiteY121" fmla="*/ 756983 h 919581"/>
                  <a:gd name="connsiteX122" fmla="*/ 184277 w 920484"/>
                  <a:gd name="connsiteY122" fmla="*/ 756983 h 919581"/>
                  <a:gd name="connsiteX123" fmla="*/ 293579 w 920484"/>
                  <a:gd name="connsiteY123" fmla="*/ 647682 h 919581"/>
                  <a:gd name="connsiteX124" fmla="*/ 341455 w 920484"/>
                  <a:gd name="connsiteY124" fmla="*/ 706398 h 919581"/>
                  <a:gd name="connsiteX125" fmla="*/ 237573 w 920484"/>
                  <a:gd name="connsiteY125" fmla="*/ 810279 h 919581"/>
                  <a:gd name="connsiteX126" fmla="*/ 184277 w 920484"/>
                  <a:gd name="connsiteY126" fmla="*/ 756983 h 919581"/>
                  <a:gd name="connsiteX127" fmla="*/ 29809 w 920484"/>
                  <a:gd name="connsiteY127" fmla="*/ 327906 h 919581"/>
                  <a:gd name="connsiteX128" fmla="*/ 89428 w 920484"/>
                  <a:gd name="connsiteY128" fmla="*/ 268287 h 919581"/>
                  <a:gd name="connsiteX129" fmla="*/ 149048 w 920484"/>
                  <a:gd name="connsiteY129" fmla="*/ 327906 h 919581"/>
                  <a:gd name="connsiteX130" fmla="*/ 178858 w 920484"/>
                  <a:gd name="connsiteY130" fmla="*/ 327906 h 919581"/>
                  <a:gd name="connsiteX131" fmla="*/ 93945 w 920484"/>
                  <a:gd name="connsiteY131" fmla="*/ 239380 h 919581"/>
                  <a:gd name="connsiteX132" fmla="*/ 90332 w 920484"/>
                  <a:gd name="connsiteY132" fmla="*/ 209571 h 919581"/>
                  <a:gd name="connsiteX133" fmla="*/ 208667 w 920484"/>
                  <a:gd name="connsiteY133" fmla="*/ 91235 h 919581"/>
                  <a:gd name="connsiteX134" fmla="*/ 311646 w 920484"/>
                  <a:gd name="connsiteY134" fmla="*/ 151758 h 919581"/>
                  <a:gd name="connsiteX135" fmla="*/ 253833 w 920484"/>
                  <a:gd name="connsiteY135" fmla="*/ 241187 h 919581"/>
                  <a:gd name="connsiteX136" fmla="*/ 208667 w 920484"/>
                  <a:gd name="connsiteY136" fmla="*/ 298999 h 919581"/>
                  <a:gd name="connsiteX137" fmla="*/ 238477 w 920484"/>
                  <a:gd name="connsiteY137" fmla="*/ 298999 h 919581"/>
                  <a:gd name="connsiteX138" fmla="*/ 268287 w 920484"/>
                  <a:gd name="connsiteY138" fmla="*/ 269190 h 919581"/>
                  <a:gd name="connsiteX139" fmla="*/ 298096 w 920484"/>
                  <a:gd name="connsiteY139" fmla="*/ 298999 h 919581"/>
                  <a:gd name="connsiteX140" fmla="*/ 327906 w 920484"/>
                  <a:gd name="connsiteY140" fmla="*/ 298999 h 919581"/>
                  <a:gd name="connsiteX141" fmla="*/ 284546 w 920484"/>
                  <a:gd name="connsiteY141" fmla="*/ 242090 h 919581"/>
                  <a:gd name="connsiteX142" fmla="*/ 372169 w 920484"/>
                  <a:gd name="connsiteY142" fmla="*/ 165308 h 919581"/>
                  <a:gd name="connsiteX143" fmla="*/ 460694 w 920484"/>
                  <a:gd name="connsiteY143" fmla="*/ 253833 h 919581"/>
                  <a:gd name="connsiteX144" fmla="*/ 457080 w 920484"/>
                  <a:gd name="connsiteY144" fmla="*/ 276416 h 919581"/>
                  <a:gd name="connsiteX145" fmla="*/ 415528 w 920484"/>
                  <a:gd name="connsiteY145" fmla="*/ 342359 h 919581"/>
                  <a:gd name="connsiteX146" fmla="*/ 445337 w 920484"/>
                  <a:gd name="connsiteY146" fmla="*/ 342359 h 919581"/>
                  <a:gd name="connsiteX147" fmla="*/ 489600 w 920484"/>
                  <a:gd name="connsiteY147" fmla="*/ 298096 h 919581"/>
                  <a:gd name="connsiteX148" fmla="*/ 533863 w 920484"/>
                  <a:gd name="connsiteY148" fmla="*/ 342359 h 919581"/>
                  <a:gd name="connsiteX149" fmla="*/ 489600 w 920484"/>
                  <a:gd name="connsiteY149" fmla="*/ 386621 h 919581"/>
                  <a:gd name="connsiteX150" fmla="*/ 88525 w 920484"/>
                  <a:gd name="connsiteY150" fmla="*/ 386621 h 919581"/>
                  <a:gd name="connsiteX151" fmla="*/ 29809 w 920484"/>
                  <a:gd name="connsiteY151" fmla="*/ 327906 h 919581"/>
                  <a:gd name="connsiteX152" fmla="*/ 384815 w 920484"/>
                  <a:gd name="connsiteY152" fmla="*/ 416431 h 919581"/>
                  <a:gd name="connsiteX153" fmla="*/ 384815 w 920484"/>
                  <a:gd name="connsiteY153" fmla="*/ 460694 h 919581"/>
                  <a:gd name="connsiteX154" fmla="*/ 429078 w 920484"/>
                  <a:gd name="connsiteY154" fmla="*/ 504957 h 919581"/>
                  <a:gd name="connsiteX155" fmla="*/ 547413 w 920484"/>
                  <a:gd name="connsiteY155" fmla="*/ 504957 h 919581"/>
                  <a:gd name="connsiteX156" fmla="*/ 561866 w 920484"/>
                  <a:gd name="connsiteY156" fmla="*/ 519410 h 919581"/>
                  <a:gd name="connsiteX157" fmla="*/ 547413 w 920484"/>
                  <a:gd name="connsiteY157" fmla="*/ 533863 h 919581"/>
                  <a:gd name="connsiteX158" fmla="*/ 399268 w 920484"/>
                  <a:gd name="connsiteY158" fmla="*/ 533863 h 919581"/>
                  <a:gd name="connsiteX159" fmla="*/ 355005 w 920484"/>
                  <a:gd name="connsiteY159" fmla="*/ 578126 h 919581"/>
                  <a:gd name="connsiteX160" fmla="*/ 399268 w 920484"/>
                  <a:gd name="connsiteY160" fmla="*/ 622389 h 919581"/>
                  <a:gd name="connsiteX161" fmla="*/ 429078 w 920484"/>
                  <a:gd name="connsiteY161" fmla="*/ 622389 h 919581"/>
                  <a:gd name="connsiteX162" fmla="*/ 443531 w 920484"/>
                  <a:gd name="connsiteY162" fmla="*/ 636842 h 919581"/>
                  <a:gd name="connsiteX163" fmla="*/ 443531 w 920484"/>
                  <a:gd name="connsiteY163" fmla="*/ 710914 h 919581"/>
                  <a:gd name="connsiteX164" fmla="*/ 383912 w 920484"/>
                  <a:gd name="connsiteY164" fmla="*/ 710914 h 919581"/>
                  <a:gd name="connsiteX165" fmla="*/ 374878 w 920484"/>
                  <a:gd name="connsiteY165" fmla="*/ 711817 h 919581"/>
                  <a:gd name="connsiteX166" fmla="*/ 300806 w 920484"/>
                  <a:gd name="connsiteY166" fmla="*/ 614259 h 919581"/>
                  <a:gd name="connsiteX167" fmla="*/ 220410 w 920484"/>
                  <a:gd name="connsiteY167" fmla="*/ 458887 h 919581"/>
                  <a:gd name="connsiteX168" fmla="*/ 224927 w 920484"/>
                  <a:gd name="connsiteY168" fmla="*/ 414625 h 919581"/>
                  <a:gd name="connsiteX169" fmla="*/ 384815 w 920484"/>
                  <a:gd name="connsiteY169" fmla="*/ 414625 h 919581"/>
                  <a:gd name="connsiteX170" fmla="*/ 271900 w 920484"/>
                  <a:gd name="connsiteY170" fmla="*/ 627808 h 919581"/>
                  <a:gd name="connsiteX171" fmla="*/ 163501 w 920484"/>
                  <a:gd name="connsiteY171" fmla="*/ 736207 h 919581"/>
                  <a:gd name="connsiteX172" fmla="*/ 110205 w 920484"/>
                  <a:gd name="connsiteY172" fmla="*/ 682911 h 919581"/>
                  <a:gd name="connsiteX173" fmla="*/ 223121 w 920484"/>
                  <a:gd name="connsiteY173" fmla="*/ 569996 h 919581"/>
                  <a:gd name="connsiteX174" fmla="*/ 271900 w 920484"/>
                  <a:gd name="connsiteY174" fmla="*/ 627808 h 919581"/>
                  <a:gd name="connsiteX175" fmla="*/ 271900 w 920484"/>
                  <a:gd name="connsiteY175" fmla="*/ 627808 h 919581"/>
                  <a:gd name="connsiteX176" fmla="*/ 94849 w 920484"/>
                  <a:gd name="connsiteY176" fmla="*/ 710010 h 919581"/>
                  <a:gd name="connsiteX177" fmla="*/ 210474 w 920484"/>
                  <a:gd name="connsiteY177" fmla="*/ 825636 h 919581"/>
                  <a:gd name="connsiteX178" fmla="*/ 112012 w 920484"/>
                  <a:gd name="connsiteY178" fmla="*/ 863575 h 919581"/>
                  <a:gd name="connsiteX179" fmla="*/ 56909 w 920484"/>
                  <a:gd name="connsiteY179" fmla="*/ 808473 h 919581"/>
                  <a:gd name="connsiteX180" fmla="*/ 94849 w 920484"/>
                  <a:gd name="connsiteY180" fmla="*/ 710010 h 919581"/>
                  <a:gd name="connsiteX181" fmla="*/ 43359 w 920484"/>
                  <a:gd name="connsiteY181" fmla="*/ 889772 h 919581"/>
                  <a:gd name="connsiteX182" fmla="*/ 29809 w 920484"/>
                  <a:gd name="connsiteY182" fmla="*/ 879835 h 919581"/>
                  <a:gd name="connsiteX183" fmla="*/ 30713 w 920484"/>
                  <a:gd name="connsiteY183" fmla="*/ 876222 h 919581"/>
                  <a:gd name="connsiteX184" fmla="*/ 45166 w 920484"/>
                  <a:gd name="connsiteY184" fmla="*/ 837379 h 919581"/>
                  <a:gd name="connsiteX185" fmla="*/ 82202 w 920484"/>
                  <a:gd name="connsiteY185" fmla="*/ 874415 h 919581"/>
                  <a:gd name="connsiteX186" fmla="*/ 43359 w 920484"/>
                  <a:gd name="connsiteY186" fmla="*/ 889772 h 919581"/>
                  <a:gd name="connsiteX187" fmla="*/ 458887 w 920484"/>
                  <a:gd name="connsiteY187" fmla="*/ 890675 h 919581"/>
                  <a:gd name="connsiteX188" fmla="*/ 406495 w 920484"/>
                  <a:gd name="connsiteY188" fmla="*/ 860865 h 919581"/>
                  <a:gd name="connsiteX189" fmla="*/ 511280 w 920484"/>
                  <a:gd name="connsiteY189" fmla="*/ 860865 h 919581"/>
                  <a:gd name="connsiteX190" fmla="*/ 458887 w 920484"/>
                  <a:gd name="connsiteY190" fmla="*/ 890675 h 919581"/>
                  <a:gd name="connsiteX191" fmla="*/ 458887 w 920484"/>
                  <a:gd name="connsiteY191" fmla="*/ 890675 h 919581"/>
                  <a:gd name="connsiteX192" fmla="*/ 533863 w 920484"/>
                  <a:gd name="connsiteY192" fmla="*/ 831056 h 919581"/>
                  <a:gd name="connsiteX193" fmla="*/ 385718 w 920484"/>
                  <a:gd name="connsiteY193" fmla="*/ 831056 h 919581"/>
                  <a:gd name="connsiteX194" fmla="*/ 371265 w 920484"/>
                  <a:gd name="connsiteY194" fmla="*/ 816603 h 919581"/>
                  <a:gd name="connsiteX195" fmla="*/ 385718 w 920484"/>
                  <a:gd name="connsiteY195" fmla="*/ 802149 h 919581"/>
                  <a:gd name="connsiteX196" fmla="*/ 533863 w 920484"/>
                  <a:gd name="connsiteY196" fmla="*/ 802149 h 919581"/>
                  <a:gd name="connsiteX197" fmla="*/ 548316 w 920484"/>
                  <a:gd name="connsiteY197" fmla="*/ 816603 h 919581"/>
                  <a:gd name="connsiteX198" fmla="*/ 533863 w 920484"/>
                  <a:gd name="connsiteY198" fmla="*/ 831056 h 919581"/>
                  <a:gd name="connsiteX199" fmla="*/ 888868 w 920484"/>
                  <a:gd name="connsiteY199" fmla="*/ 668458 h 919581"/>
                  <a:gd name="connsiteX200" fmla="*/ 888868 w 920484"/>
                  <a:gd name="connsiteY200" fmla="*/ 668458 h 919581"/>
                  <a:gd name="connsiteX201" fmla="*/ 834669 w 920484"/>
                  <a:gd name="connsiteY201" fmla="*/ 704591 h 919581"/>
                  <a:gd name="connsiteX202" fmla="*/ 847315 w 920484"/>
                  <a:gd name="connsiteY202" fmla="*/ 767823 h 919581"/>
                  <a:gd name="connsiteX203" fmla="*/ 848219 w 920484"/>
                  <a:gd name="connsiteY203" fmla="*/ 768726 h 919581"/>
                  <a:gd name="connsiteX204" fmla="*/ 827442 w 920484"/>
                  <a:gd name="connsiteY204" fmla="*/ 789503 h 919581"/>
                  <a:gd name="connsiteX205" fmla="*/ 826539 w 920484"/>
                  <a:gd name="connsiteY205" fmla="*/ 788600 h 919581"/>
                  <a:gd name="connsiteX206" fmla="*/ 762403 w 920484"/>
                  <a:gd name="connsiteY206" fmla="*/ 775953 h 919581"/>
                  <a:gd name="connsiteX207" fmla="*/ 726270 w 920484"/>
                  <a:gd name="connsiteY207" fmla="*/ 829249 h 919581"/>
                  <a:gd name="connsiteX208" fmla="*/ 726270 w 920484"/>
                  <a:gd name="connsiteY208" fmla="*/ 830153 h 919581"/>
                  <a:gd name="connsiteX209" fmla="*/ 696461 w 920484"/>
                  <a:gd name="connsiteY209" fmla="*/ 830153 h 919581"/>
                  <a:gd name="connsiteX210" fmla="*/ 696461 w 920484"/>
                  <a:gd name="connsiteY210" fmla="*/ 831056 h 919581"/>
                  <a:gd name="connsiteX211" fmla="*/ 660328 w 920484"/>
                  <a:gd name="connsiteY211" fmla="*/ 776856 h 919581"/>
                  <a:gd name="connsiteX212" fmla="*/ 597095 w 920484"/>
                  <a:gd name="connsiteY212" fmla="*/ 789503 h 919581"/>
                  <a:gd name="connsiteX213" fmla="*/ 596192 w 920484"/>
                  <a:gd name="connsiteY213" fmla="*/ 790406 h 919581"/>
                  <a:gd name="connsiteX214" fmla="*/ 576319 w 920484"/>
                  <a:gd name="connsiteY214" fmla="*/ 770533 h 919581"/>
                  <a:gd name="connsiteX215" fmla="*/ 578126 w 920484"/>
                  <a:gd name="connsiteY215" fmla="*/ 757887 h 919581"/>
                  <a:gd name="connsiteX216" fmla="*/ 568189 w 920484"/>
                  <a:gd name="connsiteY216" fmla="*/ 729884 h 919581"/>
                  <a:gd name="connsiteX217" fmla="*/ 608838 w 920484"/>
                  <a:gd name="connsiteY217" fmla="*/ 666651 h 919581"/>
                  <a:gd name="connsiteX218" fmla="*/ 711817 w 920484"/>
                  <a:gd name="connsiteY218" fmla="*/ 757887 h 919581"/>
                  <a:gd name="connsiteX219" fmla="*/ 815699 w 920484"/>
                  <a:gd name="connsiteY219" fmla="*/ 654005 h 919581"/>
                  <a:gd name="connsiteX220" fmla="*/ 711817 w 920484"/>
                  <a:gd name="connsiteY220" fmla="*/ 550123 h 919581"/>
                  <a:gd name="connsiteX221" fmla="*/ 707301 w 920484"/>
                  <a:gd name="connsiteY221" fmla="*/ 550123 h 919581"/>
                  <a:gd name="connsiteX222" fmla="*/ 726270 w 920484"/>
                  <a:gd name="connsiteY222" fmla="*/ 476051 h 919581"/>
                  <a:gd name="connsiteX223" fmla="*/ 727174 w 920484"/>
                  <a:gd name="connsiteY223" fmla="*/ 476051 h 919581"/>
                  <a:gd name="connsiteX224" fmla="*/ 727174 w 920484"/>
                  <a:gd name="connsiteY224" fmla="*/ 476954 h 919581"/>
                  <a:gd name="connsiteX225" fmla="*/ 763307 w 920484"/>
                  <a:gd name="connsiteY225" fmla="*/ 531153 h 919581"/>
                  <a:gd name="connsiteX226" fmla="*/ 826539 w 920484"/>
                  <a:gd name="connsiteY226" fmla="*/ 518507 h 919581"/>
                  <a:gd name="connsiteX227" fmla="*/ 827442 w 920484"/>
                  <a:gd name="connsiteY227" fmla="*/ 517603 h 919581"/>
                  <a:gd name="connsiteX228" fmla="*/ 848219 w 920484"/>
                  <a:gd name="connsiteY228" fmla="*/ 538379 h 919581"/>
                  <a:gd name="connsiteX229" fmla="*/ 847315 w 920484"/>
                  <a:gd name="connsiteY229" fmla="*/ 539283 h 919581"/>
                  <a:gd name="connsiteX230" fmla="*/ 834669 w 920484"/>
                  <a:gd name="connsiteY230" fmla="*/ 603419 h 919581"/>
                  <a:gd name="connsiteX231" fmla="*/ 887965 w 920484"/>
                  <a:gd name="connsiteY231" fmla="*/ 639552 h 919581"/>
                  <a:gd name="connsiteX232" fmla="*/ 888868 w 920484"/>
                  <a:gd name="connsiteY232" fmla="*/ 639552 h 919581"/>
                  <a:gd name="connsiteX233" fmla="*/ 888868 w 920484"/>
                  <a:gd name="connsiteY233" fmla="*/ 668458 h 91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920484" h="919581">
                    <a:moveTo>
                      <a:pt x="861768" y="590772"/>
                    </a:moveTo>
                    <a:cubicBezTo>
                      <a:pt x="857252" y="579933"/>
                      <a:pt x="859962" y="568189"/>
                      <a:pt x="868092" y="559156"/>
                    </a:cubicBezTo>
                    <a:lnTo>
                      <a:pt x="889772" y="537476"/>
                    </a:lnTo>
                    <a:lnTo>
                      <a:pt x="826539" y="474244"/>
                    </a:lnTo>
                    <a:lnTo>
                      <a:pt x="804859" y="495924"/>
                    </a:lnTo>
                    <a:cubicBezTo>
                      <a:pt x="796730" y="504053"/>
                      <a:pt x="784083" y="506763"/>
                      <a:pt x="773243" y="501343"/>
                    </a:cubicBezTo>
                    <a:cubicBezTo>
                      <a:pt x="762403" y="496827"/>
                      <a:pt x="756080" y="486890"/>
                      <a:pt x="756080" y="475147"/>
                    </a:cubicBezTo>
                    <a:lnTo>
                      <a:pt x="756080" y="444434"/>
                    </a:lnTo>
                    <a:lnTo>
                      <a:pt x="725367" y="444434"/>
                    </a:lnTo>
                    <a:cubicBezTo>
                      <a:pt x="724464" y="420948"/>
                      <a:pt x="719947" y="397461"/>
                      <a:pt x="711817" y="375782"/>
                    </a:cubicBezTo>
                    <a:lnTo>
                      <a:pt x="883448" y="204150"/>
                    </a:lnTo>
                    <a:cubicBezTo>
                      <a:pt x="906031" y="181567"/>
                      <a:pt x="918678" y="151758"/>
                      <a:pt x="918678" y="119239"/>
                    </a:cubicBezTo>
                    <a:cubicBezTo>
                      <a:pt x="918678" y="53296"/>
                      <a:pt x="865382" y="0"/>
                      <a:pt x="799440" y="0"/>
                    </a:cubicBezTo>
                    <a:cubicBezTo>
                      <a:pt x="767823" y="0"/>
                      <a:pt x="737110" y="12647"/>
                      <a:pt x="714527" y="35230"/>
                    </a:cubicBezTo>
                    <a:lnTo>
                      <a:pt x="542896" y="206861"/>
                    </a:lnTo>
                    <a:cubicBezTo>
                      <a:pt x="520313" y="199634"/>
                      <a:pt x="496827" y="195117"/>
                      <a:pt x="473340" y="194214"/>
                    </a:cubicBezTo>
                    <a:cubicBezTo>
                      <a:pt x="452564" y="158081"/>
                      <a:pt x="414624" y="134595"/>
                      <a:pt x="370362" y="134595"/>
                    </a:cubicBezTo>
                    <a:cubicBezTo>
                      <a:pt x="359522" y="134595"/>
                      <a:pt x="347779" y="136401"/>
                      <a:pt x="337842" y="139112"/>
                    </a:cubicBezTo>
                    <a:cubicBezTo>
                      <a:pt x="312549" y="91235"/>
                      <a:pt x="262866" y="60523"/>
                      <a:pt x="207764" y="60523"/>
                    </a:cubicBezTo>
                    <a:cubicBezTo>
                      <a:pt x="126465" y="60523"/>
                      <a:pt x="59619" y="127368"/>
                      <a:pt x="59619" y="208667"/>
                    </a:cubicBezTo>
                    <a:cubicBezTo>
                      <a:pt x="59619" y="220411"/>
                      <a:pt x="61426" y="231250"/>
                      <a:pt x="63233" y="242090"/>
                    </a:cubicBezTo>
                    <a:cubicBezTo>
                      <a:pt x="27100" y="252930"/>
                      <a:pt x="0" y="287256"/>
                      <a:pt x="0" y="327002"/>
                    </a:cubicBezTo>
                    <a:cubicBezTo>
                      <a:pt x="0" y="375782"/>
                      <a:pt x="39746" y="415528"/>
                      <a:pt x="88525" y="415528"/>
                    </a:cubicBezTo>
                    <a:lnTo>
                      <a:pt x="196021" y="415528"/>
                    </a:lnTo>
                    <a:cubicBezTo>
                      <a:pt x="193310" y="429981"/>
                      <a:pt x="192407" y="445337"/>
                      <a:pt x="192407" y="459791"/>
                    </a:cubicBezTo>
                    <a:cubicBezTo>
                      <a:pt x="192407" y="492310"/>
                      <a:pt x="198731" y="518507"/>
                      <a:pt x="207764" y="541993"/>
                    </a:cubicBezTo>
                    <a:lnTo>
                      <a:pt x="75879" y="673878"/>
                    </a:lnTo>
                    <a:lnTo>
                      <a:pt x="2710" y="865382"/>
                    </a:lnTo>
                    <a:cubicBezTo>
                      <a:pt x="903" y="869898"/>
                      <a:pt x="0" y="874415"/>
                      <a:pt x="0" y="879835"/>
                    </a:cubicBezTo>
                    <a:cubicBezTo>
                      <a:pt x="0" y="901515"/>
                      <a:pt x="18066" y="919581"/>
                      <a:pt x="39746" y="919581"/>
                    </a:cubicBezTo>
                    <a:cubicBezTo>
                      <a:pt x="44262" y="919581"/>
                      <a:pt x="49683" y="918678"/>
                      <a:pt x="54199" y="916871"/>
                    </a:cubicBezTo>
                    <a:lnTo>
                      <a:pt x="245704" y="843702"/>
                    </a:lnTo>
                    <a:lnTo>
                      <a:pt x="342359" y="747047"/>
                    </a:lnTo>
                    <a:cubicBezTo>
                      <a:pt x="341455" y="750660"/>
                      <a:pt x="341455" y="753370"/>
                      <a:pt x="341455" y="756983"/>
                    </a:cubicBezTo>
                    <a:cubicBezTo>
                      <a:pt x="341455" y="768726"/>
                      <a:pt x="345972" y="778663"/>
                      <a:pt x="353198" y="786793"/>
                    </a:cubicBezTo>
                    <a:cubicBezTo>
                      <a:pt x="345972" y="794923"/>
                      <a:pt x="341455" y="804859"/>
                      <a:pt x="341455" y="816603"/>
                    </a:cubicBezTo>
                    <a:cubicBezTo>
                      <a:pt x="341455" y="837379"/>
                      <a:pt x="355908" y="854542"/>
                      <a:pt x="374878" y="859059"/>
                    </a:cubicBezTo>
                    <a:cubicBezTo>
                      <a:pt x="387525" y="895191"/>
                      <a:pt x="420948" y="919581"/>
                      <a:pt x="460694" y="919581"/>
                    </a:cubicBezTo>
                    <a:cubicBezTo>
                      <a:pt x="500440" y="919581"/>
                      <a:pt x="533863" y="895191"/>
                      <a:pt x="546510" y="859059"/>
                    </a:cubicBezTo>
                    <a:cubicBezTo>
                      <a:pt x="565479" y="853639"/>
                      <a:pt x="579933" y="836475"/>
                      <a:pt x="579933" y="816603"/>
                    </a:cubicBezTo>
                    <a:cubicBezTo>
                      <a:pt x="579933" y="815699"/>
                      <a:pt x="579933" y="814796"/>
                      <a:pt x="579933" y="812989"/>
                    </a:cubicBezTo>
                    <a:lnTo>
                      <a:pt x="597999" y="831056"/>
                    </a:lnTo>
                    <a:lnTo>
                      <a:pt x="619678" y="809376"/>
                    </a:lnTo>
                    <a:cubicBezTo>
                      <a:pt x="627808" y="801246"/>
                      <a:pt x="640455" y="798536"/>
                      <a:pt x="651295" y="803956"/>
                    </a:cubicBezTo>
                    <a:cubicBezTo>
                      <a:pt x="662135" y="808473"/>
                      <a:pt x="668458" y="818409"/>
                      <a:pt x="668458" y="830153"/>
                    </a:cubicBezTo>
                    <a:lnTo>
                      <a:pt x="668458" y="860865"/>
                    </a:lnTo>
                    <a:lnTo>
                      <a:pt x="756983" y="860865"/>
                    </a:lnTo>
                    <a:lnTo>
                      <a:pt x="756983" y="831056"/>
                    </a:lnTo>
                    <a:cubicBezTo>
                      <a:pt x="756983" y="819313"/>
                      <a:pt x="764210" y="809376"/>
                      <a:pt x="775050" y="804859"/>
                    </a:cubicBezTo>
                    <a:cubicBezTo>
                      <a:pt x="785890" y="800343"/>
                      <a:pt x="797633" y="803053"/>
                      <a:pt x="805763" y="811183"/>
                    </a:cubicBezTo>
                    <a:lnTo>
                      <a:pt x="827442" y="832863"/>
                    </a:lnTo>
                    <a:lnTo>
                      <a:pt x="890675" y="769630"/>
                    </a:lnTo>
                    <a:lnTo>
                      <a:pt x="868995" y="747950"/>
                    </a:lnTo>
                    <a:cubicBezTo>
                      <a:pt x="860865" y="739821"/>
                      <a:pt x="858155" y="727174"/>
                      <a:pt x="863575" y="716334"/>
                    </a:cubicBezTo>
                    <a:cubicBezTo>
                      <a:pt x="868092" y="705494"/>
                      <a:pt x="878029" y="699171"/>
                      <a:pt x="889772" y="699171"/>
                    </a:cubicBezTo>
                    <a:lnTo>
                      <a:pt x="920484" y="699171"/>
                    </a:lnTo>
                    <a:lnTo>
                      <a:pt x="920484" y="610645"/>
                    </a:lnTo>
                    <a:lnTo>
                      <a:pt x="889772" y="610645"/>
                    </a:lnTo>
                    <a:cubicBezTo>
                      <a:pt x="877125" y="608839"/>
                      <a:pt x="866285" y="602516"/>
                      <a:pt x="861768" y="590772"/>
                    </a:cubicBezTo>
                    <a:lnTo>
                      <a:pt x="861768" y="590772"/>
                    </a:lnTo>
                    <a:close/>
                    <a:moveTo>
                      <a:pt x="639552" y="635035"/>
                    </a:moveTo>
                    <a:cubicBezTo>
                      <a:pt x="655811" y="619678"/>
                      <a:pt x="672071" y="603419"/>
                      <a:pt x="685621" y="584449"/>
                    </a:cubicBezTo>
                    <a:cubicBezTo>
                      <a:pt x="693751" y="581739"/>
                      <a:pt x="701881" y="579933"/>
                      <a:pt x="710914" y="579933"/>
                    </a:cubicBezTo>
                    <a:cubicBezTo>
                      <a:pt x="751564" y="579933"/>
                      <a:pt x="784986" y="613356"/>
                      <a:pt x="784986" y="654005"/>
                    </a:cubicBezTo>
                    <a:cubicBezTo>
                      <a:pt x="784986" y="694654"/>
                      <a:pt x="751564" y="728077"/>
                      <a:pt x="710914" y="728077"/>
                    </a:cubicBezTo>
                    <a:cubicBezTo>
                      <a:pt x="670265" y="728077"/>
                      <a:pt x="636842" y="694654"/>
                      <a:pt x="636842" y="654005"/>
                    </a:cubicBezTo>
                    <a:cubicBezTo>
                      <a:pt x="636842" y="646778"/>
                      <a:pt x="637745" y="640455"/>
                      <a:pt x="639552" y="635035"/>
                    </a:cubicBezTo>
                    <a:lnTo>
                      <a:pt x="639552" y="635035"/>
                    </a:lnTo>
                    <a:close/>
                    <a:moveTo>
                      <a:pt x="657618" y="283643"/>
                    </a:moveTo>
                    <a:lnTo>
                      <a:pt x="726270" y="214990"/>
                    </a:lnTo>
                    <a:lnTo>
                      <a:pt x="779566" y="268287"/>
                    </a:lnTo>
                    <a:lnTo>
                      <a:pt x="700074" y="347779"/>
                    </a:lnTo>
                    <a:cubicBezTo>
                      <a:pt x="689234" y="324293"/>
                      <a:pt x="674781" y="302613"/>
                      <a:pt x="657618" y="283643"/>
                    </a:cubicBezTo>
                    <a:close/>
                    <a:moveTo>
                      <a:pt x="672975" y="120142"/>
                    </a:moveTo>
                    <a:lnTo>
                      <a:pt x="696461" y="96656"/>
                    </a:lnTo>
                    <a:lnTo>
                      <a:pt x="823829" y="224024"/>
                    </a:lnTo>
                    <a:lnTo>
                      <a:pt x="800343" y="247510"/>
                    </a:lnTo>
                    <a:lnTo>
                      <a:pt x="672975" y="120142"/>
                    </a:lnTo>
                    <a:close/>
                    <a:moveTo>
                      <a:pt x="799440" y="30713"/>
                    </a:moveTo>
                    <a:cubicBezTo>
                      <a:pt x="849122" y="30713"/>
                      <a:pt x="889772" y="71363"/>
                      <a:pt x="889772" y="121045"/>
                    </a:cubicBezTo>
                    <a:cubicBezTo>
                      <a:pt x="889772" y="145435"/>
                      <a:pt x="880738" y="168018"/>
                      <a:pt x="863575" y="184278"/>
                    </a:cubicBezTo>
                    <a:lnTo>
                      <a:pt x="845509" y="202344"/>
                    </a:lnTo>
                    <a:lnTo>
                      <a:pt x="718141" y="74976"/>
                    </a:lnTo>
                    <a:lnTo>
                      <a:pt x="736207" y="56909"/>
                    </a:lnTo>
                    <a:cubicBezTo>
                      <a:pt x="752467" y="40649"/>
                      <a:pt x="775050" y="30713"/>
                      <a:pt x="799440" y="30713"/>
                    </a:cubicBezTo>
                    <a:lnTo>
                      <a:pt x="799440" y="30713"/>
                    </a:lnTo>
                    <a:close/>
                    <a:moveTo>
                      <a:pt x="652198" y="140918"/>
                    </a:moveTo>
                    <a:lnTo>
                      <a:pt x="705494" y="194214"/>
                    </a:lnTo>
                    <a:lnTo>
                      <a:pt x="636842" y="262866"/>
                    </a:lnTo>
                    <a:cubicBezTo>
                      <a:pt x="617872" y="245704"/>
                      <a:pt x="596192" y="231250"/>
                      <a:pt x="572706" y="220411"/>
                    </a:cubicBezTo>
                    <a:lnTo>
                      <a:pt x="652198" y="140918"/>
                    </a:lnTo>
                    <a:close/>
                    <a:moveTo>
                      <a:pt x="696461" y="460694"/>
                    </a:moveTo>
                    <a:cubicBezTo>
                      <a:pt x="696461" y="537476"/>
                      <a:pt x="657618" y="575416"/>
                      <a:pt x="616065" y="616065"/>
                    </a:cubicBezTo>
                    <a:cubicBezTo>
                      <a:pt x="588062" y="644068"/>
                      <a:pt x="558253" y="672071"/>
                      <a:pt x="541993" y="713624"/>
                    </a:cubicBezTo>
                    <a:cubicBezTo>
                      <a:pt x="539283" y="712721"/>
                      <a:pt x="536573" y="712721"/>
                      <a:pt x="532960" y="712721"/>
                    </a:cubicBezTo>
                    <a:lnTo>
                      <a:pt x="473340" y="712721"/>
                    </a:lnTo>
                    <a:lnTo>
                      <a:pt x="473340" y="638648"/>
                    </a:lnTo>
                    <a:cubicBezTo>
                      <a:pt x="473340" y="614259"/>
                      <a:pt x="453467" y="594385"/>
                      <a:pt x="429078" y="594385"/>
                    </a:cubicBezTo>
                    <a:lnTo>
                      <a:pt x="399268" y="594385"/>
                    </a:lnTo>
                    <a:cubicBezTo>
                      <a:pt x="391138" y="594385"/>
                      <a:pt x="384815" y="588062"/>
                      <a:pt x="384815" y="579933"/>
                    </a:cubicBezTo>
                    <a:cubicBezTo>
                      <a:pt x="384815" y="571802"/>
                      <a:pt x="391138" y="565479"/>
                      <a:pt x="399268" y="565479"/>
                    </a:cubicBezTo>
                    <a:lnTo>
                      <a:pt x="547413" y="565479"/>
                    </a:lnTo>
                    <a:cubicBezTo>
                      <a:pt x="571802" y="565479"/>
                      <a:pt x="591676" y="545606"/>
                      <a:pt x="591676" y="521217"/>
                    </a:cubicBezTo>
                    <a:cubicBezTo>
                      <a:pt x="591676" y="496827"/>
                      <a:pt x="571802" y="476954"/>
                      <a:pt x="547413" y="476954"/>
                    </a:cubicBezTo>
                    <a:lnTo>
                      <a:pt x="429078" y="476954"/>
                    </a:lnTo>
                    <a:cubicBezTo>
                      <a:pt x="420948" y="476954"/>
                      <a:pt x="414624" y="470630"/>
                      <a:pt x="414624" y="462501"/>
                    </a:cubicBezTo>
                    <a:lnTo>
                      <a:pt x="414624" y="418238"/>
                    </a:lnTo>
                    <a:lnTo>
                      <a:pt x="488697" y="418238"/>
                    </a:lnTo>
                    <a:cubicBezTo>
                      <a:pt x="529346" y="418238"/>
                      <a:pt x="562769" y="384815"/>
                      <a:pt x="562769" y="344165"/>
                    </a:cubicBezTo>
                    <a:cubicBezTo>
                      <a:pt x="562769" y="303516"/>
                      <a:pt x="529346" y="270093"/>
                      <a:pt x="488697" y="270093"/>
                    </a:cubicBezTo>
                    <a:cubicBezTo>
                      <a:pt x="488697" y="270093"/>
                      <a:pt x="487794" y="270093"/>
                      <a:pt x="487794" y="270093"/>
                    </a:cubicBezTo>
                    <a:cubicBezTo>
                      <a:pt x="488697" y="265577"/>
                      <a:pt x="488697" y="260156"/>
                      <a:pt x="488697" y="254737"/>
                    </a:cubicBezTo>
                    <a:cubicBezTo>
                      <a:pt x="488697" y="244800"/>
                      <a:pt x="487794" y="235767"/>
                      <a:pt x="485084" y="226733"/>
                    </a:cubicBezTo>
                    <a:cubicBezTo>
                      <a:pt x="603419" y="238477"/>
                      <a:pt x="696461" y="339649"/>
                      <a:pt x="696461" y="460694"/>
                    </a:cubicBezTo>
                    <a:lnTo>
                      <a:pt x="696461" y="460694"/>
                    </a:lnTo>
                    <a:close/>
                    <a:moveTo>
                      <a:pt x="370362" y="756983"/>
                    </a:moveTo>
                    <a:cubicBezTo>
                      <a:pt x="370362" y="748854"/>
                      <a:pt x="376685" y="742530"/>
                      <a:pt x="384815" y="742530"/>
                    </a:cubicBezTo>
                    <a:lnTo>
                      <a:pt x="532960" y="742530"/>
                    </a:lnTo>
                    <a:cubicBezTo>
                      <a:pt x="541089" y="742530"/>
                      <a:pt x="547413" y="748854"/>
                      <a:pt x="547413" y="756983"/>
                    </a:cubicBezTo>
                    <a:cubicBezTo>
                      <a:pt x="547413" y="765113"/>
                      <a:pt x="541089" y="771437"/>
                      <a:pt x="532960" y="771437"/>
                    </a:cubicBezTo>
                    <a:lnTo>
                      <a:pt x="384815" y="771437"/>
                    </a:lnTo>
                    <a:cubicBezTo>
                      <a:pt x="376685" y="772340"/>
                      <a:pt x="370362" y="766017"/>
                      <a:pt x="370362" y="756983"/>
                    </a:cubicBezTo>
                    <a:close/>
                    <a:moveTo>
                      <a:pt x="184277" y="756983"/>
                    </a:moveTo>
                    <a:lnTo>
                      <a:pt x="293579" y="647682"/>
                    </a:lnTo>
                    <a:cubicBezTo>
                      <a:pt x="311646" y="665748"/>
                      <a:pt x="328809" y="683814"/>
                      <a:pt x="341455" y="706398"/>
                    </a:cubicBezTo>
                    <a:lnTo>
                      <a:pt x="237573" y="810279"/>
                    </a:lnTo>
                    <a:lnTo>
                      <a:pt x="184277" y="756983"/>
                    </a:lnTo>
                    <a:close/>
                    <a:moveTo>
                      <a:pt x="29809" y="327906"/>
                    </a:moveTo>
                    <a:cubicBezTo>
                      <a:pt x="29809" y="295386"/>
                      <a:pt x="56006" y="268287"/>
                      <a:pt x="89428" y="268287"/>
                    </a:cubicBezTo>
                    <a:cubicBezTo>
                      <a:pt x="121948" y="268287"/>
                      <a:pt x="149048" y="294483"/>
                      <a:pt x="149048" y="327906"/>
                    </a:cubicBezTo>
                    <a:lnTo>
                      <a:pt x="178858" y="327906"/>
                    </a:lnTo>
                    <a:cubicBezTo>
                      <a:pt x="178858" y="280030"/>
                      <a:pt x="140918" y="241187"/>
                      <a:pt x="93945" y="239380"/>
                    </a:cubicBezTo>
                    <a:cubicBezTo>
                      <a:pt x="91235" y="229444"/>
                      <a:pt x="90332" y="219507"/>
                      <a:pt x="90332" y="209571"/>
                    </a:cubicBezTo>
                    <a:cubicBezTo>
                      <a:pt x="90332" y="144531"/>
                      <a:pt x="143628" y="91235"/>
                      <a:pt x="208667" y="91235"/>
                    </a:cubicBezTo>
                    <a:cubicBezTo>
                      <a:pt x="252026" y="91235"/>
                      <a:pt x="290870" y="114722"/>
                      <a:pt x="311646" y="151758"/>
                    </a:cubicBezTo>
                    <a:cubicBezTo>
                      <a:pt x="280030" y="170728"/>
                      <a:pt x="257447" y="203247"/>
                      <a:pt x="253833" y="241187"/>
                    </a:cubicBezTo>
                    <a:cubicBezTo>
                      <a:pt x="227637" y="247510"/>
                      <a:pt x="208667" y="270996"/>
                      <a:pt x="208667" y="298999"/>
                    </a:cubicBezTo>
                    <a:lnTo>
                      <a:pt x="238477" y="298999"/>
                    </a:lnTo>
                    <a:cubicBezTo>
                      <a:pt x="238477" y="282740"/>
                      <a:pt x="252026" y="269190"/>
                      <a:pt x="268287" y="269190"/>
                    </a:cubicBezTo>
                    <a:cubicBezTo>
                      <a:pt x="284546" y="269190"/>
                      <a:pt x="298096" y="282740"/>
                      <a:pt x="298096" y="298999"/>
                    </a:cubicBezTo>
                    <a:lnTo>
                      <a:pt x="327906" y="298999"/>
                    </a:lnTo>
                    <a:cubicBezTo>
                      <a:pt x="327906" y="271900"/>
                      <a:pt x="309839" y="249317"/>
                      <a:pt x="284546" y="242090"/>
                    </a:cubicBezTo>
                    <a:cubicBezTo>
                      <a:pt x="290870" y="198731"/>
                      <a:pt x="327906" y="165308"/>
                      <a:pt x="372169" y="165308"/>
                    </a:cubicBezTo>
                    <a:cubicBezTo>
                      <a:pt x="420948" y="165308"/>
                      <a:pt x="460694" y="205054"/>
                      <a:pt x="460694" y="253833"/>
                    </a:cubicBezTo>
                    <a:cubicBezTo>
                      <a:pt x="460694" y="261963"/>
                      <a:pt x="459790" y="269190"/>
                      <a:pt x="457080" y="276416"/>
                    </a:cubicBezTo>
                    <a:cubicBezTo>
                      <a:pt x="432691" y="288160"/>
                      <a:pt x="415528" y="313453"/>
                      <a:pt x="415528" y="342359"/>
                    </a:cubicBezTo>
                    <a:lnTo>
                      <a:pt x="445337" y="342359"/>
                    </a:lnTo>
                    <a:cubicBezTo>
                      <a:pt x="445337" y="317969"/>
                      <a:pt x="465211" y="298096"/>
                      <a:pt x="489600" y="298096"/>
                    </a:cubicBezTo>
                    <a:cubicBezTo>
                      <a:pt x="513990" y="298096"/>
                      <a:pt x="533863" y="317969"/>
                      <a:pt x="533863" y="342359"/>
                    </a:cubicBezTo>
                    <a:cubicBezTo>
                      <a:pt x="533863" y="366748"/>
                      <a:pt x="513990" y="386621"/>
                      <a:pt x="489600" y="386621"/>
                    </a:cubicBezTo>
                    <a:lnTo>
                      <a:pt x="88525" y="386621"/>
                    </a:lnTo>
                    <a:cubicBezTo>
                      <a:pt x="56006" y="386621"/>
                      <a:pt x="29809" y="360425"/>
                      <a:pt x="29809" y="327906"/>
                    </a:cubicBezTo>
                    <a:close/>
                    <a:moveTo>
                      <a:pt x="384815" y="416431"/>
                    </a:moveTo>
                    <a:lnTo>
                      <a:pt x="384815" y="460694"/>
                    </a:lnTo>
                    <a:cubicBezTo>
                      <a:pt x="384815" y="485084"/>
                      <a:pt x="404688" y="504957"/>
                      <a:pt x="429078" y="504957"/>
                    </a:cubicBezTo>
                    <a:lnTo>
                      <a:pt x="547413" y="504957"/>
                    </a:lnTo>
                    <a:cubicBezTo>
                      <a:pt x="555543" y="504957"/>
                      <a:pt x="561866" y="511280"/>
                      <a:pt x="561866" y="519410"/>
                    </a:cubicBezTo>
                    <a:cubicBezTo>
                      <a:pt x="561866" y="527540"/>
                      <a:pt x="555543" y="533863"/>
                      <a:pt x="547413" y="533863"/>
                    </a:cubicBezTo>
                    <a:lnTo>
                      <a:pt x="399268" y="533863"/>
                    </a:lnTo>
                    <a:cubicBezTo>
                      <a:pt x="374878" y="533863"/>
                      <a:pt x="355005" y="553736"/>
                      <a:pt x="355005" y="578126"/>
                    </a:cubicBezTo>
                    <a:cubicBezTo>
                      <a:pt x="355005" y="602516"/>
                      <a:pt x="374878" y="622389"/>
                      <a:pt x="399268" y="622389"/>
                    </a:cubicBezTo>
                    <a:lnTo>
                      <a:pt x="429078" y="622389"/>
                    </a:lnTo>
                    <a:cubicBezTo>
                      <a:pt x="437207" y="622389"/>
                      <a:pt x="443531" y="628712"/>
                      <a:pt x="443531" y="636842"/>
                    </a:cubicBezTo>
                    <a:lnTo>
                      <a:pt x="443531" y="710914"/>
                    </a:lnTo>
                    <a:lnTo>
                      <a:pt x="383912" y="710914"/>
                    </a:lnTo>
                    <a:cubicBezTo>
                      <a:pt x="381202" y="710914"/>
                      <a:pt x="377588" y="710914"/>
                      <a:pt x="374878" y="711817"/>
                    </a:cubicBezTo>
                    <a:cubicBezTo>
                      <a:pt x="357715" y="670265"/>
                      <a:pt x="328809" y="641358"/>
                      <a:pt x="300806" y="614259"/>
                    </a:cubicBezTo>
                    <a:cubicBezTo>
                      <a:pt x="259253" y="574512"/>
                      <a:pt x="220410" y="536573"/>
                      <a:pt x="220410" y="458887"/>
                    </a:cubicBezTo>
                    <a:cubicBezTo>
                      <a:pt x="220410" y="443531"/>
                      <a:pt x="222217" y="429078"/>
                      <a:pt x="224927" y="414625"/>
                    </a:cubicBezTo>
                    <a:lnTo>
                      <a:pt x="384815" y="414625"/>
                    </a:lnTo>
                    <a:close/>
                    <a:moveTo>
                      <a:pt x="271900" y="627808"/>
                    </a:moveTo>
                    <a:lnTo>
                      <a:pt x="163501" y="736207"/>
                    </a:lnTo>
                    <a:lnTo>
                      <a:pt x="110205" y="682911"/>
                    </a:lnTo>
                    <a:lnTo>
                      <a:pt x="223121" y="569996"/>
                    </a:lnTo>
                    <a:cubicBezTo>
                      <a:pt x="236670" y="591676"/>
                      <a:pt x="253833" y="610645"/>
                      <a:pt x="271900" y="627808"/>
                    </a:cubicBezTo>
                    <a:lnTo>
                      <a:pt x="271900" y="627808"/>
                    </a:lnTo>
                    <a:close/>
                    <a:moveTo>
                      <a:pt x="94849" y="710010"/>
                    </a:moveTo>
                    <a:lnTo>
                      <a:pt x="210474" y="825636"/>
                    </a:lnTo>
                    <a:lnTo>
                      <a:pt x="112012" y="863575"/>
                    </a:lnTo>
                    <a:lnTo>
                      <a:pt x="56909" y="808473"/>
                    </a:lnTo>
                    <a:lnTo>
                      <a:pt x="94849" y="710010"/>
                    </a:lnTo>
                    <a:close/>
                    <a:moveTo>
                      <a:pt x="43359" y="889772"/>
                    </a:moveTo>
                    <a:cubicBezTo>
                      <a:pt x="37036" y="892482"/>
                      <a:pt x="29809" y="887062"/>
                      <a:pt x="29809" y="879835"/>
                    </a:cubicBezTo>
                    <a:cubicBezTo>
                      <a:pt x="29809" y="878932"/>
                      <a:pt x="29809" y="877125"/>
                      <a:pt x="30713" y="876222"/>
                    </a:cubicBezTo>
                    <a:lnTo>
                      <a:pt x="45166" y="837379"/>
                    </a:lnTo>
                    <a:lnTo>
                      <a:pt x="82202" y="874415"/>
                    </a:lnTo>
                    <a:lnTo>
                      <a:pt x="43359" y="889772"/>
                    </a:lnTo>
                    <a:close/>
                    <a:moveTo>
                      <a:pt x="458887" y="890675"/>
                    </a:moveTo>
                    <a:cubicBezTo>
                      <a:pt x="437207" y="890675"/>
                      <a:pt x="417335" y="878932"/>
                      <a:pt x="406495" y="860865"/>
                    </a:cubicBezTo>
                    <a:lnTo>
                      <a:pt x="511280" y="860865"/>
                    </a:lnTo>
                    <a:cubicBezTo>
                      <a:pt x="500440" y="878932"/>
                      <a:pt x="481470" y="890675"/>
                      <a:pt x="458887" y="890675"/>
                    </a:cubicBezTo>
                    <a:lnTo>
                      <a:pt x="458887" y="890675"/>
                    </a:lnTo>
                    <a:close/>
                    <a:moveTo>
                      <a:pt x="533863" y="831056"/>
                    </a:moveTo>
                    <a:lnTo>
                      <a:pt x="385718" y="831056"/>
                    </a:lnTo>
                    <a:cubicBezTo>
                      <a:pt x="377588" y="831056"/>
                      <a:pt x="371265" y="824732"/>
                      <a:pt x="371265" y="816603"/>
                    </a:cubicBezTo>
                    <a:cubicBezTo>
                      <a:pt x="371265" y="808473"/>
                      <a:pt x="377588" y="802149"/>
                      <a:pt x="385718" y="802149"/>
                    </a:cubicBezTo>
                    <a:lnTo>
                      <a:pt x="533863" y="802149"/>
                    </a:lnTo>
                    <a:cubicBezTo>
                      <a:pt x="541993" y="802149"/>
                      <a:pt x="548316" y="808473"/>
                      <a:pt x="548316" y="816603"/>
                    </a:cubicBezTo>
                    <a:cubicBezTo>
                      <a:pt x="548316" y="824732"/>
                      <a:pt x="541993" y="831056"/>
                      <a:pt x="533863" y="831056"/>
                    </a:cubicBezTo>
                    <a:close/>
                    <a:moveTo>
                      <a:pt x="888868" y="668458"/>
                    </a:moveTo>
                    <a:lnTo>
                      <a:pt x="888868" y="668458"/>
                    </a:lnTo>
                    <a:cubicBezTo>
                      <a:pt x="864479" y="668458"/>
                      <a:pt x="843702" y="682911"/>
                      <a:pt x="834669" y="704591"/>
                    </a:cubicBezTo>
                    <a:cubicBezTo>
                      <a:pt x="825636" y="726271"/>
                      <a:pt x="830152" y="751564"/>
                      <a:pt x="847315" y="767823"/>
                    </a:cubicBezTo>
                    <a:lnTo>
                      <a:pt x="848219" y="768726"/>
                    </a:lnTo>
                    <a:lnTo>
                      <a:pt x="827442" y="789503"/>
                    </a:lnTo>
                    <a:lnTo>
                      <a:pt x="826539" y="788600"/>
                    </a:lnTo>
                    <a:cubicBezTo>
                      <a:pt x="809376" y="771437"/>
                      <a:pt x="784986" y="766920"/>
                      <a:pt x="762403" y="775953"/>
                    </a:cubicBezTo>
                    <a:cubicBezTo>
                      <a:pt x="740724" y="784987"/>
                      <a:pt x="726270" y="805763"/>
                      <a:pt x="726270" y="829249"/>
                    </a:cubicBezTo>
                    <a:lnTo>
                      <a:pt x="726270" y="830153"/>
                    </a:lnTo>
                    <a:lnTo>
                      <a:pt x="696461" y="830153"/>
                    </a:lnTo>
                    <a:lnTo>
                      <a:pt x="696461" y="831056"/>
                    </a:lnTo>
                    <a:cubicBezTo>
                      <a:pt x="696461" y="807570"/>
                      <a:pt x="682008" y="786793"/>
                      <a:pt x="660328" y="776856"/>
                    </a:cubicBezTo>
                    <a:cubicBezTo>
                      <a:pt x="638648" y="767823"/>
                      <a:pt x="613355" y="772340"/>
                      <a:pt x="597095" y="789503"/>
                    </a:cubicBezTo>
                    <a:lnTo>
                      <a:pt x="596192" y="790406"/>
                    </a:lnTo>
                    <a:lnTo>
                      <a:pt x="576319" y="770533"/>
                    </a:lnTo>
                    <a:cubicBezTo>
                      <a:pt x="577222" y="766920"/>
                      <a:pt x="578126" y="762404"/>
                      <a:pt x="578126" y="757887"/>
                    </a:cubicBezTo>
                    <a:cubicBezTo>
                      <a:pt x="578126" y="747047"/>
                      <a:pt x="574512" y="738014"/>
                      <a:pt x="568189" y="729884"/>
                    </a:cubicBezTo>
                    <a:cubicBezTo>
                      <a:pt x="577222" y="704591"/>
                      <a:pt x="591676" y="684718"/>
                      <a:pt x="608838" y="666651"/>
                    </a:cubicBezTo>
                    <a:cubicBezTo>
                      <a:pt x="615162" y="718141"/>
                      <a:pt x="658521" y="757887"/>
                      <a:pt x="711817" y="757887"/>
                    </a:cubicBezTo>
                    <a:cubicBezTo>
                      <a:pt x="768726" y="757887"/>
                      <a:pt x="815699" y="710914"/>
                      <a:pt x="815699" y="654005"/>
                    </a:cubicBezTo>
                    <a:cubicBezTo>
                      <a:pt x="815699" y="597095"/>
                      <a:pt x="768726" y="550123"/>
                      <a:pt x="711817" y="550123"/>
                    </a:cubicBezTo>
                    <a:cubicBezTo>
                      <a:pt x="710010" y="550123"/>
                      <a:pt x="709107" y="550123"/>
                      <a:pt x="707301" y="550123"/>
                    </a:cubicBezTo>
                    <a:cubicBezTo>
                      <a:pt x="717237" y="529346"/>
                      <a:pt x="724464" y="504957"/>
                      <a:pt x="726270" y="476051"/>
                    </a:cubicBezTo>
                    <a:lnTo>
                      <a:pt x="727174" y="476051"/>
                    </a:lnTo>
                    <a:lnTo>
                      <a:pt x="727174" y="476954"/>
                    </a:lnTo>
                    <a:cubicBezTo>
                      <a:pt x="727174" y="500440"/>
                      <a:pt x="741627" y="521217"/>
                      <a:pt x="763307" y="531153"/>
                    </a:cubicBezTo>
                    <a:cubicBezTo>
                      <a:pt x="784986" y="540186"/>
                      <a:pt x="810279" y="535670"/>
                      <a:pt x="826539" y="518507"/>
                    </a:cubicBezTo>
                    <a:lnTo>
                      <a:pt x="827442" y="517603"/>
                    </a:lnTo>
                    <a:lnTo>
                      <a:pt x="848219" y="538379"/>
                    </a:lnTo>
                    <a:lnTo>
                      <a:pt x="847315" y="539283"/>
                    </a:lnTo>
                    <a:cubicBezTo>
                      <a:pt x="831056" y="555543"/>
                      <a:pt x="825636" y="580836"/>
                      <a:pt x="834669" y="603419"/>
                    </a:cubicBezTo>
                    <a:cubicBezTo>
                      <a:pt x="843702" y="625099"/>
                      <a:pt x="864479" y="639552"/>
                      <a:pt x="887965" y="639552"/>
                    </a:cubicBezTo>
                    <a:lnTo>
                      <a:pt x="888868" y="639552"/>
                    </a:lnTo>
                    <a:lnTo>
                      <a:pt x="888868" y="668458"/>
                    </a:ln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sp>
        <p:nvSpPr>
          <p:cNvPr id="143" name="Title 1">
            <a:extLst>
              <a:ext uri="{FF2B5EF4-FFF2-40B4-BE49-F238E27FC236}">
                <a16:creationId xmlns:a16="http://schemas.microsoft.com/office/drawing/2014/main" id="{5FB0D8F5-3771-03F9-A91E-8B8203163477}"/>
              </a:ext>
            </a:extLst>
          </p:cNvPr>
          <p:cNvSpPr txBox="1">
            <a:spLocks/>
          </p:cNvSpPr>
          <p:nvPr/>
        </p:nvSpPr>
        <p:spPr>
          <a:xfrm>
            <a:off x="3996787" y="671948"/>
            <a:ext cx="2255167" cy="549474"/>
          </a:xfrm>
          <a:prstGeom prst="rect">
            <a:avLst/>
          </a:prstGeom>
          <a:solidFill>
            <a:schemeClr val="bg1"/>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7463"/>
            <a:r>
              <a:rPr lang="en-GB" sz="3200" dirty="0">
                <a:solidFill>
                  <a:srgbClr val="E87A33"/>
                </a:solidFill>
              </a:rPr>
              <a:t>Slovakia</a:t>
            </a:r>
          </a:p>
        </p:txBody>
      </p:sp>
      <p:sp>
        <p:nvSpPr>
          <p:cNvPr id="2" name="Freeform 1">
            <a:extLst>
              <a:ext uri="{FF2B5EF4-FFF2-40B4-BE49-F238E27FC236}">
                <a16:creationId xmlns:a16="http://schemas.microsoft.com/office/drawing/2014/main" id="{1BCC7C2E-92CD-8606-AAF2-0F56637C54ED}"/>
              </a:ext>
            </a:extLst>
          </p:cNvPr>
          <p:cNvSpPr/>
          <p:nvPr/>
        </p:nvSpPr>
        <p:spPr>
          <a:xfrm>
            <a:off x="5541398" y="606126"/>
            <a:ext cx="1699250" cy="844523"/>
          </a:xfrm>
          <a:custGeom>
            <a:avLst/>
            <a:gdLst>
              <a:gd name="connsiteX0" fmla="*/ 35726 w 687243"/>
              <a:gd name="connsiteY0" fmla="*/ 284622 h 341558"/>
              <a:gd name="connsiteX1" fmla="*/ 46959 w 687243"/>
              <a:gd name="connsiteY1" fmla="*/ 283018 h 341558"/>
              <a:gd name="connsiteX2" fmla="*/ 111148 w 687243"/>
              <a:gd name="connsiteY2" fmla="*/ 335943 h 341558"/>
              <a:gd name="connsiteX3" fmla="*/ 212246 w 687243"/>
              <a:gd name="connsiteY3" fmla="*/ 332735 h 341558"/>
              <a:gd name="connsiteX4" fmla="*/ 237921 w 687243"/>
              <a:gd name="connsiteY4" fmla="*/ 326320 h 341558"/>
              <a:gd name="connsiteX5" fmla="*/ 242736 w 687243"/>
              <a:gd name="connsiteY5" fmla="*/ 326320 h 341558"/>
              <a:gd name="connsiteX6" fmla="*/ 241131 w 687243"/>
              <a:gd name="connsiteY6" fmla="*/ 286225 h 341558"/>
              <a:gd name="connsiteX7" fmla="*/ 319762 w 687243"/>
              <a:gd name="connsiteY7" fmla="*/ 278206 h 341558"/>
              <a:gd name="connsiteX8" fmla="*/ 342228 w 687243"/>
              <a:gd name="connsiteY8" fmla="*/ 250942 h 341558"/>
              <a:gd name="connsiteX9" fmla="*/ 372718 w 687243"/>
              <a:gd name="connsiteY9" fmla="*/ 268584 h 341558"/>
              <a:gd name="connsiteX10" fmla="*/ 401603 w 687243"/>
              <a:gd name="connsiteY10" fmla="*/ 244527 h 341558"/>
              <a:gd name="connsiteX11" fmla="*/ 419255 w 687243"/>
              <a:gd name="connsiteY11" fmla="*/ 247734 h 341558"/>
              <a:gd name="connsiteX12" fmla="*/ 444931 w 687243"/>
              <a:gd name="connsiteY12" fmla="*/ 196413 h 341558"/>
              <a:gd name="connsiteX13" fmla="*/ 520353 w 687243"/>
              <a:gd name="connsiteY13" fmla="*/ 201224 h 341558"/>
              <a:gd name="connsiteX14" fmla="*/ 558866 w 687243"/>
              <a:gd name="connsiteY14" fmla="*/ 185186 h 341558"/>
              <a:gd name="connsiteX15" fmla="*/ 594170 w 687243"/>
              <a:gd name="connsiteY15" fmla="*/ 226885 h 341558"/>
              <a:gd name="connsiteX16" fmla="*/ 616636 w 687243"/>
              <a:gd name="connsiteY16" fmla="*/ 222073 h 341558"/>
              <a:gd name="connsiteX17" fmla="*/ 642312 w 687243"/>
              <a:gd name="connsiteY17" fmla="*/ 181978 h 341558"/>
              <a:gd name="connsiteX18" fmla="*/ 669592 w 687243"/>
              <a:gd name="connsiteY18" fmla="*/ 140280 h 341558"/>
              <a:gd name="connsiteX19" fmla="*/ 687244 w 687243"/>
              <a:gd name="connsiteY19" fmla="*/ 92166 h 341558"/>
              <a:gd name="connsiteX20" fmla="*/ 624660 w 687243"/>
              <a:gd name="connsiteY20" fmla="*/ 68109 h 341558"/>
              <a:gd name="connsiteX21" fmla="*/ 618241 w 687243"/>
              <a:gd name="connsiteY21" fmla="*/ 50467 h 341558"/>
              <a:gd name="connsiteX22" fmla="*/ 574913 w 687243"/>
              <a:gd name="connsiteY22" fmla="*/ 29618 h 341558"/>
              <a:gd name="connsiteX23" fmla="*/ 563680 w 687243"/>
              <a:gd name="connsiteY23" fmla="*/ 32825 h 341558"/>
              <a:gd name="connsiteX24" fmla="*/ 536400 w 687243"/>
              <a:gd name="connsiteY24" fmla="*/ 28014 h 341558"/>
              <a:gd name="connsiteX25" fmla="*/ 526772 w 687243"/>
              <a:gd name="connsiteY25" fmla="*/ 37637 h 341558"/>
              <a:gd name="connsiteX26" fmla="*/ 518748 w 687243"/>
              <a:gd name="connsiteY26" fmla="*/ 31221 h 341558"/>
              <a:gd name="connsiteX27" fmla="*/ 493073 w 687243"/>
              <a:gd name="connsiteY27" fmla="*/ 55278 h 341558"/>
              <a:gd name="connsiteX28" fmla="*/ 467397 w 687243"/>
              <a:gd name="connsiteY28" fmla="*/ 34429 h 341558"/>
              <a:gd name="connsiteX29" fmla="*/ 451350 w 687243"/>
              <a:gd name="connsiteY29" fmla="*/ 40844 h 341558"/>
              <a:gd name="connsiteX30" fmla="*/ 435303 w 687243"/>
              <a:gd name="connsiteY30" fmla="*/ 34429 h 341558"/>
              <a:gd name="connsiteX31" fmla="*/ 391975 w 687243"/>
              <a:gd name="connsiteY31" fmla="*/ 77731 h 341558"/>
              <a:gd name="connsiteX32" fmla="*/ 375928 w 687243"/>
              <a:gd name="connsiteY32" fmla="*/ 68109 h 341558"/>
              <a:gd name="connsiteX33" fmla="*/ 359880 w 687243"/>
              <a:gd name="connsiteY33" fmla="*/ 74524 h 341558"/>
              <a:gd name="connsiteX34" fmla="*/ 359880 w 687243"/>
              <a:gd name="connsiteY34" fmla="*/ 37637 h 341558"/>
              <a:gd name="connsiteX35" fmla="*/ 334205 w 687243"/>
              <a:gd name="connsiteY35" fmla="*/ 28014 h 341558"/>
              <a:gd name="connsiteX36" fmla="*/ 322972 w 687243"/>
              <a:gd name="connsiteY36" fmla="*/ 749 h 341558"/>
              <a:gd name="connsiteX37" fmla="*/ 263597 w 687243"/>
              <a:gd name="connsiteY37" fmla="*/ 36033 h 341558"/>
              <a:gd name="connsiteX38" fmla="*/ 263597 w 687243"/>
              <a:gd name="connsiteY38" fmla="*/ 18391 h 341558"/>
              <a:gd name="connsiteX39" fmla="*/ 247550 w 687243"/>
              <a:gd name="connsiteY39" fmla="*/ 15183 h 341558"/>
              <a:gd name="connsiteX40" fmla="*/ 181756 w 687243"/>
              <a:gd name="connsiteY40" fmla="*/ 53674 h 341558"/>
              <a:gd name="connsiteX41" fmla="*/ 172128 w 687243"/>
              <a:gd name="connsiteY41" fmla="*/ 56882 h 341558"/>
              <a:gd name="connsiteX42" fmla="*/ 154476 w 687243"/>
              <a:gd name="connsiteY42" fmla="*/ 98581 h 341558"/>
              <a:gd name="connsiteX43" fmla="*/ 136824 w 687243"/>
              <a:gd name="connsiteY43" fmla="*/ 103392 h 341558"/>
              <a:gd name="connsiteX44" fmla="*/ 132010 w 687243"/>
              <a:gd name="connsiteY44" fmla="*/ 117826 h 341558"/>
              <a:gd name="connsiteX45" fmla="*/ 115962 w 687243"/>
              <a:gd name="connsiteY45" fmla="*/ 124242 h 341558"/>
              <a:gd name="connsiteX46" fmla="*/ 16469 w 687243"/>
              <a:gd name="connsiteY46" fmla="*/ 169148 h 341558"/>
              <a:gd name="connsiteX47" fmla="*/ 422 w 687243"/>
              <a:gd name="connsiteY47" fmla="*/ 215658 h 341558"/>
              <a:gd name="connsiteX48" fmla="*/ 13260 w 687243"/>
              <a:gd name="connsiteY48" fmla="*/ 231696 h 341558"/>
              <a:gd name="connsiteX49" fmla="*/ 16469 w 687243"/>
              <a:gd name="connsiteY49" fmla="*/ 252546 h 341558"/>
              <a:gd name="connsiteX50" fmla="*/ 26098 w 687243"/>
              <a:gd name="connsiteY50" fmla="*/ 255753 h 341558"/>
              <a:gd name="connsiteX51" fmla="*/ 35726 w 687243"/>
              <a:gd name="connsiteY51" fmla="*/ 284622 h 341558"/>
              <a:gd name="connsiteX52" fmla="*/ 35726 w 687243"/>
              <a:gd name="connsiteY52" fmla="*/ 284622 h 341558"/>
              <a:gd name="connsiteX53" fmla="*/ 35726 w 687243"/>
              <a:gd name="connsiteY53" fmla="*/ 284622 h 34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87243" h="341558">
                <a:moveTo>
                  <a:pt x="35726" y="284622"/>
                </a:moveTo>
                <a:cubicBezTo>
                  <a:pt x="38935" y="283018"/>
                  <a:pt x="42145" y="281414"/>
                  <a:pt x="46959" y="283018"/>
                </a:cubicBezTo>
                <a:cubicBezTo>
                  <a:pt x="63006" y="286225"/>
                  <a:pt x="90287" y="329528"/>
                  <a:pt x="111148" y="335943"/>
                </a:cubicBezTo>
                <a:cubicBezTo>
                  <a:pt x="140033" y="347170"/>
                  <a:pt x="183361" y="339151"/>
                  <a:pt x="212246" y="332735"/>
                </a:cubicBezTo>
                <a:cubicBezTo>
                  <a:pt x="220270" y="331132"/>
                  <a:pt x="229897" y="327924"/>
                  <a:pt x="237921" y="326320"/>
                </a:cubicBezTo>
                <a:cubicBezTo>
                  <a:pt x="239526" y="326320"/>
                  <a:pt x="242736" y="327924"/>
                  <a:pt x="242736" y="326320"/>
                </a:cubicBezTo>
                <a:cubicBezTo>
                  <a:pt x="241131" y="313490"/>
                  <a:pt x="221874" y="300659"/>
                  <a:pt x="241131" y="286225"/>
                </a:cubicBezTo>
                <a:cubicBezTo>
                  <a:pt x="258783" y="273395"/>
                  <a:pt x="308529" y="287829"/>
                  <a:pt x="319762" y="278206"/>
                </a:cubicBezTo>
                <a:cubicBezTo>
                  <a:pt x="330995" y="270187"/>
                  <a:pt x="318157" y="246130"/>
                  <a:pt x="342228" y="250942"/>
                </a:cubicBezTo>
                <a:cubicBezTo>
                  <a:pt x="353461" y="252546"/>
                  <a:pt x="361485" y="268584"/>
                  <a:pt x="372718" y="268584"/>
                </a:cubicBezTo>
                <a:cubicBezTo>
                  <a:pt x="388766" y="270187"/>
                  <a:pt x="391975" y="247734"/>
                  <a:pt x="401603" y="244527"/>
                </a:cubicBezTo>
                <a:cubicBezTo>
                  <a:pt x="406417" y="242923"/>
                  <a:pt x="414441" y="249338"/>
                  <a:pt x="419255" y="247734"/>
                </a:cubicBezTo>
                <a:cubicBezTo>
                  <a:pt x="436907" y="241319"/>
                  <a:pt x="433698" y="206035"/>
                  <a:pt x="444931" y="196413"/>
                </a:cubicBezTo>
                <a:cubicBezTo>
                  <a:pt x="470606" y="173959"/>
                  <a:pt x="496282" y="202828"/>
                  <a:pt x="520353" y="201224"/>
                </a:cubicBezTo>
                <a:cubicBezTo>
                  <a:pt x="533191" y="201224"/>
                  <a:pt x="546028" y="183582"/>
                  <a:pt x="558866" y="185186"/>
                </a:cubicBezTo>
                <a:cubicBezTo>
                  <a:pt x="581333" y="188394"/>
                  <a:pt x="578123" y="220470"/>
                  <a:pt x="594170" y="226885"/>
                </a:cubicBezTo>
                <a:cubicBezTo>
                  <a:pt x="598984" y="228489"/>
                  <a:pt x="611822" y="223677"/>
                  <a:pt x="616636" y="222073"/>
                </a:cubicBezTo>
                <a:cubicBezTo>
                  <a:pt x="664778" y="215658"/>
                  <a:pt x="631079" y="209243"/>
                  <a:pt x="642312" y="181978"/>
                </a:cubicBezTo>
                <a:cubicBezTo>
                  <a:pt x="648731" y="165940"/>
                  <a:pt x="663173" y="169148"/>
                  <a:pt x="669592" y="140280"/>
                </a:cubicBezTo>
                <a:cubicBezTo>
                  <a:pt x="672802" y="124242"/>
                  <a:pt x="685640" y="106600"/>
                  <a:pt x="687244" y="92166"/>
                </a:cubicBezTo>
                <a:cubicBezTo>
                  <a:pt x="661569" y="85750"/>
                  <a:pt x="632683" y="76128"/>
                  <a:pt x="624660" y="68109"/>
                </a:cubicBezTo>
                <a:cubicBezTo>
                  <a:pt x="619846" y="64901"/>
                  <a:pt x="623055" y="53674"/>
                  <a:pt x="618241" y="50467"/>
                </a:cubicBezTo>
                <a:cubicBezTo>
                  <a:pt x="611822" y="44052"/>
                  <a:pt x="582937" y="31221"/>
                  <a:pt x="574913" y="29618"/>
                </a:cubicBezTo>
                <a:cubicBezTo>
                  <a:pt x="570099" y="29618"/>
                  <a:pt x="566890" y="32825"/>
                  <a:pt x="563680" y="32825"/>
                </a:cubicBezTo>
                <a:cubicBezTo>
                  <a:pt x="555657" y="32825"/>
                  <a:pt x="542819" y="24806"/>
                  <a:pt x="536400" y="28014"/>
                </a:cubicBezTo>
                <a:cubicBezTo>
                  <a:pt x="536400" y="28014"/>
                  <a:pt x="526772" y="37637"/>
                  <a:pt x="526772" y="37637"/>
                </a:cubicBezTo>
                <a:cubicBezTo>
                  <a:pt x="526772" y="37637"/>
                  <a:pt x="518748" y="31221"/>
                  <a:pt x="518748" y="31221"/>
                </a:cubicBezTo>
                <a:cubicBezTo>
                  <a:pt x="507515" y="31221"/>
                  <a:pt x="513934" y="56882"/>
                  <a:pt x="493073" y="55278"/>
                </a:cubicBezTo>
                <a:cubicBezTo>
                  <a:pt x="483444" y="55278"/>
                  <a:pt x="477025" y="36033"/>
                  <a:pt x="467397" y="34429"/>
                </a:cubicBezTo>
                <a:cubicBezTo>
                  <a:pt x="460978" y="32825"/>
                  <a:pt x="457769" y="40844"/>
                  <a:pt x="451350" y="40844"/>
                </a:cubicBezTo>
                <a:cubicBezTo>
                  <a:pt x="444931" y="40844"/>
                  <a:pt x="441721" y="34429"/>
                  <a:pt x="435303" y="34429"/>
                </a:cubicBezTo>
                <a:cubicBezTo>
                  <a:pt x="416046" y="36033"/>
                  <a:pt x="395184" y="76128"/>
                  <a:pt x="391975" y="77731"/>
                </a:cubicBezTo>
                <a:cubicBezTo>
                  <a:pt x="390370" y="77731"/>
                  <a:pt x="379137" y="68109"/>
                  <a:pt x="375928" y="68109"/>
                </a:cubicBezTo>
                <a:cubicBezTo>
                  <a:pt x="369509" y="68109"/>
                  <a:pt x="366299" y="74524"/>
                  <a:pt x="359880" y="74524"/>
                </a:cubicBezTo>
                <a:cubicBezTo>
                  <a:pt x="351857" y="74524"/>
                  <a:pt x="366299" y="44052"/>
                  <a:pt x="359880" y="37637"/>
                </a:cubicBezTo>
                <a:cubicBezTo>
                  <a:pt x="358275" y="36033"/>
                  <a:pt x="339019" y="31221"/>
                  <a:pt x="334205" y="28014"/>
                </a:cubicBezTo>
                <a:cubicBezTo>
                  <a:pt x="327786" y="24806"/>
                  <a:pt x="329391" y="3957"/>
                  <a:pt x="322972" y="749"/>
                </a:cubicBezTo>
                <a:cubicBezTo>
                  <a:pt x="306925" y="-7270"/>
                  <a:pt x="286063" y="52071"/>
                  <a:pt x="263597" y="36033"/>
                </a:cubicBezTo>
                <a:cubicBezTo>
                  <a:pt x="260388" y="34429"/>
                  <a:pt x="266806" y="19995"/>
                  <a:pt x="263597" y="18391"/>
                </a:cubicBezTo>
                <a:cubicBezTo>
                  <a:pt x="260388" y="15183"/>
                  <a:pt x="252364" y="18391"/>
                  <a:pt x="247550" y="15183"/>
                </a:cubicBezTo>
                <a:cubicBezTo>
                  <a:pt x="202617" y="28014"/>
                  <a:pt x="213850" y="32825"/>
                  <a:pt x="181756" y="53674"/>
                </a:cubicBezTo>
                <a:cubicBezTo>
                  <a:pt x="178547" y="55278"/>
                  <a:pt x="173732" y="53674"/>
                  <a:pt x="172128" y="56882"/>
                </a:cubicBezTo>
                <a:cubicBezTo>
                  <a:pt x="162499" y="66505"/>
                  <a:pt x="165708" y="88958"/>
                  <a:pt x="154476" y="98581"/>
                </a:cubicBezTo>
                <a:cubicBezTo>
                  <a:pt x="151266" y="101788"/>
                  <a:pt x="140033" y="100185"/>
                  <a:pt x="136824" y="103392"/>
                </a:cubicBezTo>
                <a:cubicBezTo>
                  <a:pt x="136824" y="103392"/>
                  <a:pt x="132010" y="117826"/>
                  <a:pt x="132010" y="117826"/>
                </a:cubicBezTo>
                <a:cubicBezTo>
                  <a:pt x="132010" y="117826"/>
                  <a:pt x="115962" y="124242"/>
                  <a:pt x="115962" y="124242"/>
                </a:cubicBezTo>
                <a:cubicBezTo>
                  <a:pt x="64611" y="145091"/>
                  <a:pt x="42145" y="101788"/>
                  <a:pt x="16469" y="169148"/>
                </a:cubicBezTo>
                <a:cubicBezTo>
                  <a:pt x="13260" y="185186"/>
                  <a:pt x="-2788" y="204432"/>
                  <a:pt x="422" y="215658"/>
                </a:cubicBezTo>
                <a:cubicBezTo>
                  <a:pt x="2027" y="222073"/>
                  <a:pt x="11655" y="225281"/>
                  <a:pt x="13260" y="231696"/>
                </a:cubicBezTo>
                <a:cubicBezTo>
                  <a:pt x="16469" y="238111"/>
                  <a:pt x="13260" y="247734"/>
                  <a:pt x="16469" y="252546"/>
                </a:cubicBezTo>
                <a:cubicBezTo>
                  <a:pt x="16469" y="252546"/>
                  <a:pt x="26098" y="255753"/>
                  <a:pt x="26098" y="255753"/>
                </a:cubicBezTo>
                <a:cubicBezTo>
                  <a:pt x="29307" y="266980"/>
                  <a:pt x="30912" y="276603"/>
                  <a:pt x="35726" y="284622"/>
                </a:cubicBezTo>
                <a:lnTo>
                  <a:pt x="35726" y="284622"/>
                </a:lnTo>
                <a:lnTo>
                  <a:pt x="35726" y="284622"/>
                </a:lnTo>
              </a:path>
            </a:pathLst>
          </a:custGeom>
          <a:solidFill>
            <a:srgbClr val="D9287D"/>
          </a:solidFill>
          <a:ln w="4545" cap="flat">
            <a:solidFill>
              <a:srgbClr val="FFFFFF"/>
            </a:solidFill>
            <a:prstDash val="solid"/>
            <a:miter/>
          </a:ln>
        </p:spPr>
        <p:txBody>
          <a:bodyPr rtlCol="0" anchor="ctr"/>
          <a:lstStyle/>
          <a:p>
            <a:endParaRPr lang="en-US"/>
          </a:p>
        </p:txBody>
      </p:sp>
    </p:spTree>
    <p:extLst>
      <p:ext uri="{BB962C8B-B14F-4D97-AF65-F5344CB8AC3E}">
        <p14:creationId xmlns:p14="http://schemas.microsoft.com/office/powerpoint/2010/main" val="121994367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A281B11-00D0-5610-E5F1-E48FFCD5F3B5}"/>
              </a:ext>
            </a:extLst>
          </p:cNvPr>
          <p:cNvPicPr>
            <a:picLocks noChangeAspect="1"/>
          </p:cNvPicPr>
          <p:nvPr/>
        </p:nvPicPr>
        <p:blipFill rotWithShape="1">
          <a:blip r:embed="rId3"/>
          <a:srcRect l="35051" t="3276" r="46338" b="956"/>
          <a:stretch/>
        </p:blipFill>
        <p:spPr>
          <a:xfrm>
            <a:off x="0" y="-1"/>
            <a:ext cx="3158525" cy="10683565"/>
          </a:xfrm>
          <a:prstGeom prst="rect">
            <a:avLst/>
          </a:prstGeom>
        </p:spPr>
      </p:pic>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a:xfrm>
            <a:off x="7131915" y="10237790"/>
            <a:ext cx="357598" cy="266594"/>
          </a:xfrm>
        </p:spPr>
        <p:txBody>
          <a:bodyPr/>
          <a:lstStyle/>
          <a:p>
            <a:fld id="{CB2079F2-58AF-ED44-82D7-E04B2F6FD686}" type="slidenum">
              <a:rPr lang="en-US" smtClean="0"/>
              <a:pPr/>
              <a:t>27</a:t>
            </a:fld>
            <a:endParaRPr lang="en-US" dirty="0"/>
          </a:p>
        </p:txBody>
      </p:sp>
      <p:grpSp>
        <p:nvGrpSpPr>
          <p:cNvPr id="129" name="Graphic 24">
            <a:extLst>
              <a:ext uri="{FF2B5EF4-FFF2-40B4-BE49-F238E27FC236}">
                <a16:creationId xmlns:a16="http://schemas.microsoft.com/office/drawing/2014/main" id="{EE097F10-6E74-DBB1-E002-998189DFE172}"/>
              </a:ext>
            </a:extLst>
          </p:cNvPr>
          <p:cNvGrpSpPr/>
          <p:nvPr/>
        </p:nvGrpSpPr>
        <p:grpSpPr>
          <a:xfrm>
            <a:off x="-1077026" y="7091834"/>
            <a:ext cx="2879721" cy="3279253"/>
            <a:chOff x="-2499349" y="5353689"/>
            <a:chExt cx="664978" cy="757237"/>
          </a:xfrm>
          <a:solidFill>
            <a:srgbClr val="E87A33"/>
          </a:solidFill>
        </p:grpSpPr>
        <p:sp>
          <p:nvSpPr>
            <p:cNvPr id="130" name="Freeform 129">
              <a:extLst>
                <a:ext uri="{FF2B5EF4-FFF2-40B4-BE49-F238E27FC236}">
                  <a16:creationId xmlns:a16="http://schemas.microsoft.com/office/drawing/2014/main" id="{FE44925B-9CBA-F9FE-E71B-ECF7CF807280}"/>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7A3532DA-0748-729A-C662-4FCF43AEC3BB}"/>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133" name="Title 1">
            <a:extLst>
              <a:ext uri="{FF2B5EF4-FFF2-40B4-BE49-F238E27FC236}">
                <a16:creationId xmlns:a16="http://schemas.microsoft.com/office/drawing/2014/main" id="{8FAC3867-45F7-A448-D807-F967F1BF253F}"/>
              </a:ext>
            </a:extLst>
          </p:cNvPr>
          <p:cNvSpPr txBox="1">
            <a:spLocks/>
          </p:cNvSpPr>
          <p:nvPr/>
        </p:nvSpPr>
        <p:spPr>
          <a:xfrm>
            <a:off x="2565735" y="744155"/>
            <a:ext cx="4393743" cy="508170"/>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50850"/>
            <a:r>
              <a:rPr lang="en-GB" sz="2400" dirty="0"/>
              <a:t> </a:t>
            </a:r>
            <a:r>
              <a:rPr lang="en-GB" sz="2400" b="0" dirty="0"/>
              <a:t>Best practices and experience</a:t>
            </a:r>
            <a:endParaRPr lang="en-GB" sz="2400" dirty="0"/>
          </a:p>
        </p:txBody>
      </p:sp>
      <p:sp>
        <p:nvSpPr>
          <p:cNvPr id="23" name="Text Placeholder 9">
            <a:extLst>
              <a:ext uri="{FF2B5EF4-FFF2-40B4-BE49-F238E27FC236}">
                <a16:creationId xmlns:a16="http://schemas.microsoft.com/office/drawing/2014/main" id="{82E25419-603B-C967-5F81-C27DAF98701C}"/>
              </a:ext>
            </a:extLst>
          </p:cNvPr>
          <p:cNvSpPr txBox="1">
            <a:spLocks/>
          </p:cNvSpPr>
          <p:nvPr/>
        </p:nvSpPr>
        <p:spPr>
          <a:xfrm>
            <a:off x="3279711" y="3254001"/>
            <a:ext cx="3898010" cy="1129188"/>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No guidelines on digital wellbeing issued by University, lack of digital mentors</a:t>
            </a:r>
          </a:p>
          <a:p>
            <a:pPr marL="171450" indent="-171450">
              <a:lnSpc>
                <a:spcPts val="1120"/>
              </a:lnSpc>
              <a:buClr>
                <a:srgbClr val="E87A33"/>
              </a:buClr>
              <a:buFont typeface="Arial" panose="020B0604020202020204" pitchFamily="34" charset="0"/>
              <a:buChar char="•"/>
            </a:pPr>
            <a:r>
              <a:rPr lang="en-US" dirty="0"/>
              <a:t>More difficult collaboration and contact with people</a:t>
            </a:r>
          </a:p>
          <a:p>
            <a:pPr marL="171450" indent="-171450">
              <a:lnSpc>
                <a:spcPts val="1120"/>
              </a:lnSpc>
              <a:buClr>
                <a:srgbClr val="E87A33"/>
              </a:buClr>
              <a:buFont typeface="Arial" panose="020B0604020202020204" pitchFamily="34" charset="0"/>
              <a:buChar char="•"/>
            </a:pPr>
            <a:r>
              <a:rPr lang="en-US" dirty="0"/>
              <a:t>Classrooms were equipped for online education with the necessary equipment continuously, as needed </a:t>
            </a:r>
          </a:p>
          <a:p>
            <a:pPr marL="171450" indent="-171450">
              <a:lnSpc>
                <a:spcPts val="1120"/>
              </a:lnSpc>
              <a:buClr>
                <a:srgbClr val="E87A33"/>
              </a:buClr>
              <a:buFont typeface="Arial" panose="020B0604020202020204" pitchFamily="34" charset="0"/>
              <a:buChar char="•"/>
            </a:pPr>
            <a:endParaRPr lang="en-US" dirty="0"/>
          </a:p>
        </p:txBody>
      </p:sp>
      <p:cxnSp>
        <p:nvCxnSpPr>
          <p:cNvPr id="31" name="Straight Connector 30">
            <a:extLst>
              <a:ext uri="{FF2B5EF4-FFF2-40B4-BE49-F238E27FC236}">
                <a16:creationId xmlns:a16="http://schemas.microsoft.com/office/drawing/2014/main" id="{A48688A7-88C3-849B-653B-E55B46F69E00}"/>
              </a:ext>
            </a:extLst>
          </p:cNvPr>
          <p:cNvCxnSpPr>
            <a:cxnSpLocks/>
          </p:cNvCxnSpPr>
          <p:nvPr/>
        </p:nvCxnSpPr>
        <p:spPr>
          <a:xfrm flipH="1">
            <a:off x="2931060" y="2388815"/>
            <a:ext cx="462861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B8B6021D-74BB-8835-1041-93B81ADA08B1}"/>
              </a:ext>
            </a:extLst>
          </p:cNvPr>
          <p:cNvSpPr txBox="1"/>
          <p:nvPr/>
        </p:nvSpPr>
        <p:spPr>
          <a:xfrm>
            <a:off x="3279711" y="2226403"/>
            <a:ext cx="2730885"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PROBLEM/NEED/CONTEXT </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sp>
        <p:nvSpPr>
          <p:cNvPr id="67" name="Text Placeholder 9">
            <a:extLst>
              <a:ext uri="{FF2B5EF4-FFF2-40B4-BE49-F238E27FC236}">
                <a16:creationId xmlns:a16="http://schemas.microsoft.com/office/drawing/2014/main" id="{40613AB9-D563-0B4F-3DFB-1AD06D857F58}"/>
              </a:ext>
            </a:extLst>
          </p:cNvPr>
          <p:cNvSpPr txBox="1">
            <a:spLocks/>
          </p:cNvSpPr>
          <p:nvPr/>
        </p:nvSpPr>
        <p:spPr>
          <a:xfrm>
            <a:off x="3321308" y="7876718"/>
            <a:ext cx="3810607" cy="925244"/>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Gained knowledge of new digital platforms and SW environment</a:t>
            </a:r>
          </a:p>
          <a:p>
            <a:pPr marL="171450" indent="-171450">
              <a:lnSpc>
                <a:spcPts val="1120"/>
              </a:lnSpc>
              <a:buClr>
                <a:srgbClr val="E87A33"/>
              </a:buClr>
              <a:buFont typeface="Arial" panose="020B0604020202020204" pitchFamily="34" charset="0"/>
              <a:buChar char="•"/>
            </a:pPr>
            <a:r>
              <a:rPr lang="en-US" dirty="0"/>
              <a:t>Possibility to find balance between work and personal online meetings</a:t>
            </a:r>
          </a:p>
          <a:p>
            <a:pPr marL="171450" indent="-171450">
              <a:lnSpc>
                <a:spcPts val="1120"/>
              </a:lnSpc>
              <a:buClr>
                <a:srgbClr val="E87A33"/>
              </a:buClr>
              <a:buFont typeface="Arial" panose="020B0604020202020204" pitchFamily="34" charset="0"/>
              <a:buChar char="•"/>
            </a:pPr>
            <a:r>
              <a:rPr lang="en-US" dirty="0"/>
              <a:t>Easier communication with students from comfort of home, if necessary</a:t>
            </a:r>
          </a:p>
          <a:p>
            <a:pPr marL="171450" indent="-171450">
              <a:lnSpc>
                <a:spcPts val="1120"/>
              </a:lnSpc>
              <a:buClr>
                <a:srgbClr val="E87A33"/>
              </a:buClr>
              <a:buFont typeface="Arial" panose="020B0604020202020204" pitchFamily="34" charset="0"/>
              <a:buChar char="•"/>
            </a:pPr>
            <a:r>
              <a:rPr lang="en-US" dirty="0"/>
              <a:t>Impact on quality of private life because of constantly incoming e-mail and cell phone notifications</a:t>
            </a:r>
          </a:p>
          <a:p>
            <a:pPr marL="171450" indent="-171450">
              <a:lnSpc>
                <a:spcPts val="1120"/>
              </a:lnSpc>
              <a:buClr>
                <a:srgbClr val="E87A33"/>
              </a:buClr>
              <a:buFont typeface="Arial" panose="020B0604020202020204" pitchFamily="34" charset="0"/>
              <a:buChar char="•"/>
            </a:pPr>
            <a:r>
              <a:rPr lang="en-US" dirty="0"/>
              <a:t>Extraordinary time management </a:t>
            </a:r>
          </a:p>
          <a:p>
            <a:pPr>
              <a:lnSpc>
                <a:spcPts val="1120"/>
              </a:lnSpc>
              <a:buClr>
                <a:srgbClr val="E87A33"/>
              </a:buClr>
            </a:pPr>
            <a:endParaRPr lang="en-US" dirty="0"/>
          </a:p>
          <a:p>
            <a:pPr marL="171450" indent="-171450">
              <a:lnSpc>
                <a:spcPts val="1120"/>
              </a:lnSpc>
              <a:buClr>
                <a:srgbClr val="E87A33"/>
              </a:buClr>
              <a:buFont typeface="Arial" panose="020B0604020202020204" pitchFamily="34" charset="0"/>
              <a:buChar char="•"/>
            </a:pPr>
            <a:endParaRPr lang="en-US" dirty="0"/>
          </a:p>
        </p:txBody>
      </p:sp>
      <p:sp>
        <p:nvSpPr>
          <p:cNvPr id="68" name="TextBox 67">
            <a:extLst>
              <a:ext uri="{FF2B5EF4-FFF2-40B4-BE49-F238E27FC236}">
                <a16:creationId xmlns:a16="http://schemas.microsoft.com/office/drawing/2014/main" id="{15BCF7BC-F4D9-ECBD-FA49-CBACC152B913}"/>
              </a:ext>
            </a:extLst>
          </p:cNvPr>
          <p:cNvSpPr txBox="1"/>
          <p:nvPr/>
        </p:nvSpPr>
        <p:spPr>
          <a:xfrm>
            <a:off x="3321308" y="7183371"/>
            <a:ext cx="2921959" cy="520848"/>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What kind of outcomes the actions had and how it improved the employee wellbeing/ reduced technostress </a:t>
            </a:r>
            <a:r>
              <a:rPr lang="en-US" sz="1200" b="1" dirty="0" err="1">
                <a:latin typeface="Calibri" panose="020F0502020204030204" pitchFamily="34" charset="0"/>
                <a:cs typeface="Calibri" panose="020F0502020204030204" pitchFamily="34" charset="0"/>
              </a:rPr>
              <a:t>etc</a:t>
            </a:r>
            <a:r>
              <a:rPr lang="en-US" sz="1200" b="1" dirty="0">
                <a:latin typeface="Calibri" panose="020F0502020204030204" pitchFamily="34" charset="0"/>
                <a:cs typeface="Calibri" panose="020F0502020204030204" pitchFamily="34" charset="0"/>
              </a:rPr>
              <a:t>? </a:t>
            </a:r>
          </a:p>
        </p:txBody>
      </p:sp>
      <p:cxnSp>
        <p:nvCxnSpPr>
          <p:cNvPr id="69" name="Straight Connector 68">
            <a:extLst>
              <a:ext uri="{FF2B5EF4-FFF2-40B4-BE49-F238E27FC236}">
                <a16:creationId xmlns:a16="http://schemas.microsoft.com/office/drawing/2014/main" id="{3F130196-5E60-B0A7-8818-90ED312D6656}"/>
              </a:ext>
            </a:extLst>
          </p:cNvPr>
          <p:cNvCxnSpPr>
            <a:cxnSpLocks/>
          </p:cNvCxnSpPr>
          <p:nvPr/>
        </p:nvCxnSpPr>
        <p:spPr>
          <a:xfrm flipH="1">
            <a:off x="2825701" y="6999486"/>
            <a:ext cx="4775571"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D674B9EE-F03E-0232-4CB7-B1B8A358383E}"/>
              </a:ext>
            </a:extLst>
          </p:cNvPr>
          <p:cNvSpPr txBox="1"/>
          <p:nvPr/>
        </p:nvSpPr>
        <p:spPr>
          <a:xfrm>
            <a:off x="3321308" y="6837074"/>
            <a:ext cx="213526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OUTCOME</a:t>
            </a:r>
            <a:r>
              <a:rPr lang="en-US" sz="1600" b="1" dirty="0">
                <a:solidFill>
                  <a:srgbClr val="E87A33"/>
                </a:solidFill>
                <a:highlight>
                  <a:srgbClr val="E87A33"/>
                </a:highlight>
                <a:latin typeface="Calibri" panose="020F0502020204030204" pitchFamily="34" charset="0"/>
                <a:ea typeface="Calibri" panose="020F0502020204030204" pitchFamily="34" charset="0"/>
              </a:rPr>
              <a:t>.</a:t>
            </a:r>
          </a:p>
        </p:txBody>
      </p:sp>
      <p:grpSp>
        <p:nvGrpSpPr>
          <p:cNvPr id="72" name="Graphic 3">
            <a:extLst>
              <a:ext uri="{FF2B5EF4-FFF2-40B4-BE49-F238E27FC236}">
                <a16:creationId xmlns:a16="http://schemas.microsoft.com/office/drawing/2014/main" id="{89089671-EB7A-0D87-4B91-C5343FBF4D41}"/>
              </a:ext>
            </a:extLst>
          </p:cNvPr>
          <p:cNvGrpSpPr>
            <a:grpSpLocks noChangeAspect="1"/>
          </p:cNvGrpSpPr>
          <p:nvPr/>
        </p:nvGrpSpPr>
        <p:grpSpPr>
          <a:xfrm>
            <a:off x="6477572" y="7221070"/>
            <a:ext cx="481906" cy="482509"/>
            <a:chOff x="6601914" y="3685068"/>
            <a:chExt cx="1090935" cy="1092304"/>
          </a:xfrm>
        </p:grpSpPr>
        <p:sp>
          <p:nvSpPr>
            <p:cNvPr id="73" name="Freeform 72">
              <a:extLst>
                <a:ext uri="{FF2B5EF4-FFF2-40B4-BE49-F238E27FC236}">
                  <a16:creationId xmlns:a16="http://schemas.microsoft.com/office/drawing/2014/main" id="{A4F101B9-7F9C-BE75-98DD-2E4C75C5B4D0}"/>
                </a:ext>
              </a:extLst>
            </p:cNvPr>
            <p:cNvSpPr/>
            <p:nvPr/>
          </p:nvSpPr>
          <p:spPr>
            <a:xfrm>
              <a:off x="7504284" y="3891461"/>
              <a:ext cx="49369" cy="469012"/>
            </a:xfrm>
            <a:custGeom>
              <a:avLst/>
              <a:gdLst>
                <a:gd name="connsiteX0" fmla="*/ -1 w 49369"/>
                <a:gd name="connsiteY0" fmla="*/ 0 h 469012"/>
                <a:gd name="connsiteX1" fmla="*/ 49369 w 49369"/>
                <a:gd name="connsiteY1" fmla="*/ 0 h 469012"/>
                <a:gd name="connsiteX2" fmla="*/ 49369 w 49369"/>
                <a:gd name="connsiteY2" fmla="*/ 469012 h 469012"/>
                <a:gd name="connsiteX3" fmla="*/ -1 w 49369"/>
                <a:gd name="connsiteY3" fmla="*/ 469012 h 469012"/>
              </a:gdLst>
              <a:ahLst/>
              <a:cxnLst>
                <a:cxn ang="0">
                  <a:pos x="connsiteX0" y="connsiteY0"/>
                </a:cxn>
                <a:cxn ang="0">
                  <a:pos x="connsiteX1" y="connsiteY1"/>
                </a:cxn>
                <a:cxn ang="0">
                  <a:pos x="connsiteX2" y="connsiteY2"/>
                </a:cxn>
                <a:cxn ang="0">
                  <a:pos x="connsiteX3" y="connsiteY3"/>
                </a:cxn>
              </a:cxnLst>
              <a:rect l="l" t="t" r="r" b="b"/>
              <a:pathLst>
                <a:path w="49369" h="469012">
                  <a:moveTo>
                    <a:pt x="-1" y="0"/>
                  </a:moveTo>
                  <a:lnTo>
                    <a:pt x="49369" y="0"/>
                  </a:lnTo>
                  <a:lnTo>
                    <a:pt x="49369" y="469012"/>
                  </a:lnTo>
                  <a:lnTo>
                    <a:pt x="-1" y="469012"/>
                  </a:lnTo>
                  <a:close/>
                </a:path>
              </a:pathLst>
            </a:custGeom>
            <a:solidFill>
              <a:srgbClr val="E87A33"/>
            </a:solidFill>
            <a:ln w="27426"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52A59CA-6CE3-8E79-0A3D-CDF687874E20}"/>
                </a:ext>
              </a:extLst>
            </p:cNvPr>
            <p:cNvSpPr/>
            <p:nvPr/>
          </p:nvSpPr>
          <p:spPr>
            <a:xfrm>
              <a:off x="6708882" y="3822892"/>
              <a:ext cx="230392" cy="255076"/>
            </a:xfrm>
            <a:custGeom>
              <a:avLst/>
              <a:gdLst>
                <a:gd name="connsiteX0" fmla="*/ -1 w 230392"/>
                <a:gd name="connsiteY0" fmla="*/ 0 h 255076"/>
                <a:gd name="connsiteX1" fmla="*/ 230392 w 230392"/>
                <a:gd name="connsiteY1" fmla="*/ 0 h 255076"/>
                <a:gd name="connsiteX2" fmla="*/ 230392 w 230392"/>
                <a:gd name="connsiteY2" fmla="*/ 255077 h 255076"/>
                <a:gd name="connsiteX3" fmla="*/ -1 w 230392"/>
                <a:gd name="connsiteY3" fmla="*/ 255077 h 255076"/>
              </a:gdLst>
              <a:ahLst/>
              <a:cxnLst>
                <a:cxn ang="0">
                  <a:pos x="connsiteX0" y="connsiteY0"/>
                </a:cxn>
                <a:cxn ang="0">
                  <a:pos x="connsiteX1" y="connsiteY1"/>
                </a:cxn>
                <a:cxn ang="0">
                  <a:pos x="connsiteX2" y="connsiteY2"/>
                </a:cxn>
                <a:cxn ang="0">
                  <a:pos x="connsiteX3" y="connsiteY3"/>
                </a:cxn>
              </a:cxnLst>
              <a:rect l="l" t="t" r="r" b="b"/>
              <a:pathLst>
                <a:path w="230392" h="255076">
                  <a:moveTo>
                    <a:pt x="-1" y="0"/>
                  </a:moveTo>
                  <a:lnTo>
                    <a:pt x="230392" y="0"/>
                  </a:lnTo>
                  <a:lnTo>
                    <a:pt x="230392" y="255077"/>
                  </a:lnTo>
                  <a:lnTo>
                    <a:pt x="-1" y="255077"/>
                  </a:lnTo>
                  <a:close/>
                </a:path>
              </a:pathLst>
            </a:custGeom>
            <a:solidFill>
              <a:srgbClr val="E87A33"/>
            </a:solidFill>
            <a:ln w="27426" cap="flat">
              <a:noFill/>
              <a:prstDash val="solid"/>
              <a:miter/>
            </a:ln>
          </p:spPr>
          <p:txBody>
            <a:bodyPr rtlCol="0" anchor="ctr"/>
            <a:lstStyle/>
            <a:p>
              <a:endParaRPr lang="en-US"/>
            </a:p>
          </p:txBody>
        </p:sp>
        <p:grpSp>
          <p:nvGrpSpPr>
            <p:cNvPr id="75" name="Graphic 3">
              <a:extLst>
                <a:ext uri="{FF2B5EF4-FFF2-40B4-BE49-F238E27FC236}">
                  <a16:creationId xmlns:a16="http://schemas.microsoft.com/office/drawing/2014/main" id="{9AD6D7BC-83BF-D083-A768-227163A83939}"/>
                </a:ext>
              </a:extLst>
            </p:cNvPr>
            <p:cNvGrpSpPr/>
            <p:nvPr/>
          </p:nvGrpSpPr>
          <p:grpSpPr>
            <a:xfrm>
              <a:off x="6601914" y="3685068"/>
              <a:ext cx="1090935" cy="1092304"/>
              <a:chOff x="6601914" y="3685068"/>
              <a:chExt cx="1090935" cy="1092304"/>
            </a:xfrm>
            <a:solidFill>
              <a:srgbClr val="000000"/>
            </a:solidFill>
          </p:grpSpPr>
          <p:sp>
            <p:nvSpPr>
              <p:cNvPr id="76" name="Freeform 75">
                <a:extLst>
                  <a:ext uri="{FF2B5EF4-FFF2-40B4-BE49-F238E27FC236}">
                    <a16:creationId xmlns:a16="http://schemas.microsoft.com/office/drawing/2014/main" id="{EE4A34B1-3C65-4B76-4EF5-98C63EEC87EC}"/>
                  </a:ext>
                </a:extLst>
              </p:cNvPr>
              <p:cNvSpPr/>
              <p:nvPr/>
            </p:nvSpPr>
            <p:spPr>
              <a:xfrm>
                <a:off x="7136754" y="4173965"/>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6C1D6DE-4BAD-6CB6-A06E-74BBB48C8340}"/>
                  </a:ext>
                </a:extLst>
              </p:cNvPr>
              <p:cNvSpPr/>
              <p:nvPr/>
            </p:nvSpPr>
            <p:spPr>
              <a:xfrm>
                <a:off x="7136754" y="4126625"/>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6" y="22656"/>
                      <a:pt x="0" y="17170"/>
                      <a:pt x="0" y="11684"/>
                    </a:cubicBezTo>
                    <a:cubicBezTo>
                      <a:pt x="0" y="6199"/>
                      <a:pt x="5486" y="714"/>
                      <a:pt x="10970" y="714"/>
                    </a:cubicBezTo>
                    <a:cubicBezTo>
                      <a:pt x="19200"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grpSp>
            <p:nvGrpSpPr>
              <p:cNvPr id="78" name="Graphic 3">
                <a:extLst>
                  <a:ext uri="{FF2B5EF4-FFF2-40B4-BE49-F238E27FC236}">
                    <a16:creationId xmlns:a16="http://schemas.microsoft.com/office/drawing/2014/main" id="{33B47280-DBA8-4F7B-2F34-A523AAD8F6A2}"/>
                  </a:ext>
                </a:extLst>
              </p:cNvPr>
              <p:cNvGrpSpPr/>
              <p:nvPr/>
            </p:nvGrpSpPr>
            <p:grpSpPr>
              <a:xfrm>
                <a:off x="6601914" y="3685068"/>
                <a:ext cx="1090935" cy="1092304"/>
                <a:chOff x="6601914" y="3685068"/>
                <a:chExt cx="1090935" cy="1092304"/>
              </a:xfrm>
              <a:solidFill>
                <a:srgbClr val="000000"/>
              </a:solidFill>
            </p:grpSpPr>
            <p:sp>
              <p:nvSpPr>
                <p:cNvPr id="100" name="Freeform 99">
                  <a:extLst>
                    <a:ext uri="{FF2B5EF4-FFF2-40B4-BE49-F238E27FC236}">
                      <a16:creationId xmlns:a16="http://schemas.microsoft.com/office/drawing/2014/main" id="{B844EEC1-FAF0-F177-CC75-8565CC7D54F3}"/>
                    </a:ext>
                  </a:extLst>
                </p:cNvPr>
                <p:cNvSpPr/>
                <p:nvPr/>
              </p:nvSpPr>
              <p:spPr>
                <a:xfrm>
                  <a:off x="7136754" y="4077969"/>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3B009E7F-75D3-A938-A020-D6E7E4D7DDE8}"/>
                    </a:ext>
                  </a:extLst>
                </p:cNvPr>
                <p:cNvSpPr/>
                <p:nvPr/>
              </p:nvSpPr>
              <p:spPr>
                <a:xfrm>
                  <a:off x="6601914" y="3685068"/>
                  <a:ext cx="1090935" cy="1092304"/>
                </a:xfrm>
                <a:custGeom>
                  <a:avLst/>
                  <a:gdLst>
                    <a:gd name="connsiteX0" fmla="*/ 1088879 w 1090935"/>
                    <a:gd name="connsiteY0" fmla="*/ 102168 h 1092304"/>
                    <a:gd name="connsiteX1" fmla="*/ 1028538 w 1090935"/>
                    <a:gd name="connsiteY1" fmla="*/ 6171 h 1092304"/>
                    <a:gd name="connsiteX2" fmla="*/ 1009338 w 1090935"/>
                    <a:gd name="connsiteY2" fmla="*/ 6171 h 1092304"/>
                    <a:gd name="connsiteX3" fmla="*/ 948997 w 1090935"/>
                    <a:gd name="connsiteY3" fmla="*/ 102168 h 1092304"/>
                    <a:gd name="connsiteX4" fmla="*/ 946255 w 1090935"/>
                    <a:gd name="connsiteY4" fmla="*/ 107654 h 1092304"/>
                    <a:gd name="connsiteX5" fmla="*/ 946255 w 1090935"/>
                    <a:gd name="connsiteY5" fmla="*/ 332560 h 1092304"/>
                    <a:gd name="connsiteX6" fmla="*/ 614379 w 1090935"/>
                    <a:gd name="connsiteY6" fmla="*/ 332560 h 1092304"/>
                    <a:gd name="connsiteX7" fmla="*/ 655520 w 1090935"/>
                    <a:gd name="connsiteY7" fmla="*/ 272219 h 1092304"/>
                    <a:gd name="connsiteX8" fmla="*/ 671978 w 1090935"/>
                    <a:gd name="connsiteY8" fmla="*/ 272219 h 1092304"/>
                    <a:gd name="connsiteX9" fmla="*/ 682948 w 1090935"/>
                    <a:gd name="connsiteY9" fmla="*/ 266733 h 1092304"/>
                    <a:gd name="connsiteX10" fmla="*/ 682948 w 1090935"/>
                    <a:gd name="connsiteY10" fmla="*/ 255762 h 1092304"/>
                    <a:gd name="connsiteX11" fmla="*/ 661006 w 1090935"/>
                    <a:gd name="connsiteY11" fmla="*/ 198164 h 1092304"/>
                    <a:gd name="connsiteX12" fmla="*/ 661006 w 1090935"/>
                    <a:gd name="connsiteY12" fmla="*/ 187193 h 1092304"/>
                    <a:gd name="connsiteX13" fmla="*/ 696662 w 1090935"/>
                    <a:gd name="connsiteY13" fmla="*/ 140567 h 1092304"/>
                    <a:gd name="connsiteX14" fmla="*/ 696662 w 1090935"/>
                    <a:gd name="connsiteY14" fmla="*/ 115881 h 1092304"/>
                    <a:gd name="connsiteX15" fmla="*/ 685692 w 1090935"/>
                    <a:gd name="connsiteY15" fmla="*/ 104911 h 1092304"/>
                    <a:gd name="connsiteX16" fmla="*/ 482726 w 1090935"/>
                    <a:gd name="connsiteY16" fmla="*/ 104911 h 1092304"/>
                    <a:gd name="connsiteX17" fmla="*/ 422385 w 1090935"/>
                    <a:gd name="connsiteY17" fmla="*/ 165251 h 1092304"/>
                    <a:gd name="connsiteX18" fmla="*/ 422385 w 1090935"/>
                    <a:gd name="connsiteY18" fmla="*/ 231078 h 1092304"/>
                    <a:gd name="connsiteX19" fmla="*/ 471756 w 1090935"/>
                    <a:gd name="connsiteY19" fmla="*/ 329817 h 1092304"/>
                    <a:gd name="connsiteX20" fmla="*/ 397701 w 1090935"/>
                    <a:gd name="connsiteY20" fmla="*/ 329817 h 1092304"/>
                    <a:gd name="connsiteX21" fmla="*/ 400443 w 1090935"/>
                    <a:gd name="connsiteY21" fmla="*/ 318846 h 1092304"/>
                    <a:gd name="connsiteX22" fmla="*/ 400443 w 1090935"/>
                    <a:gd name="connsiteY22" fmla="*/ 11657 h 1092304"/>
                    <a:gd name="connsiteX23" fmla="*/ 389473 w 1090935"/>
                    <a:gd name="connsiteY23" fmla="*/ 686 h 1092304"/>
                    <a:gd name="connsiteX24" fmla="*/ 10970 w 1090935"/>
                    <a:gd name="connsiteY24" fmla="*/ 686 h 1092304"/>
                    <a:gd name="connsiteX25" fmla="*/ 0 w 1090935"/>
                    <a:gd name="connsiteY25" fmla="*/ 11657 h 1092304"/>
                    <a:gd name="connsiteX26" fmla="*/ 0 w 1090935"/>
                    <a:gd name="connsiteY26" fmla="*/ 318846 h 1092304"/>
                    <a:gd name="connsiteX27" fmla="*/ 35656 w 1090935"/>
                    <a:gd name="connsiteY27" fmla="*/ 354502 h 1092304"/>
                    <a:gd name="connsiteX28" fmla="*/ 117939 w 1090935"/>
                    <a:gd name="connsiteY28" fmla="*/ 354502 h 1092304"/>
                    <a:gd name="connsiteX29" fmla="*/ 117939 w 1090935"/>
                    <a:gd name="connsiteY29" fmla="*/ 379187 h 1092304"/>
                    <a:gd name="connsiteX30" fmla="*/ 178280 w 1090935"/>
                    <a:gd name="connsiteY30" fmla="*/ 439527 h 1092304"/>
                    <a:gd name="connsiteX31" fmla="*/ 414157 w 1090935"/>
                    <a:gd name="connsiteY31" fmla="*/ 439527 h 1092304"/>
                    <a:gd name="connsiteX32" fmla="*/ 414157 w 1090935"/>
                    <a:gd name="connsiteY32" fmla="*/ 664434 h 1092304"/>
                    <a:gd name="connsiteX33" fmla="*/ 320904 w 1090935"/>
                    <a:gd name="connsiteY33" fmla="*/ 999051 h 1092304"/>
                    <a:gd name="connsiteX34" fmla="*/ 246849 w 1090935"/>
                    <a:gd name="connsiteY34" fmla="*/ 1081334 h 1092304"/>
                    <a:gd name="connsiteX35" fmla="*/ 257819 w 1090935"/>
                    <a:gd name="connsiteY35" fmla="*/ 1092305 h 1092304"/>
                    <a:gd name="connsiteX36" fmla="*/ 471756 w 1090935"/>
                    <a:gd name="connsiteY36" fmla="*/ 1092305 h 1092304"/>
                    <a:gd name="connsiteX37" fmla="*/ 482726 w 1090935"/>
                    <a:gd name="connsiteY37" fmla="*/ 1081334 h 1092304"/>
                    <a:gd name="connsiteX38" fmla="*/ 482726 w 1090935"/>
                    <a:gd name="connsiteY38" fmla="*/ 1010022 h 1092304"/>
                    <a:gd name="connsiteX39" fmla="*/ 543068 w 1090935"/>
                    <a:gd name="connsiteY39" fmla="*/ 774144 h 1092304"/>
                    <a:gd name="connsiteX40" fmla="*/ 603409 w 1090935"/>
                    <a:gd name="connsiteY40" fmla="*/ 1010022 h 1092304"/>
                    <a:gd name="connsiteX41" fmla="*/ 603409 w 1090935"/>
                    <a:gd name="connsiteY41" fmla="*/ 1078591 h 1092304"/>
                    <a:gd name="connsiteX42" fmla="*/ 614379 w 1090935"/>
                    <a:gd name="connsiteY42" fmla="*/ 1089562 h 1092304"/>
                    <a:gd name="connsiteX43" fmla="*/ 828316 w 1090935"/>
                    <a:gd name="connsiteY43" fmla="*/ 1089562 h 1092304"/>
                    <a:gd name="connsiteX44" fmla="*/ 839286 w 1090935"/>
                    <a:gd name="connsiteY44" fmla="*/ 1078591 h 1092304"/>
                    <a:gd name="connsiteX45" fmla="*/ 757003 w 1090935"/>
                    <a:gd name="connsiteY45" fmla="*/ 996308 h 1092304"/>
                    <a:gd name="connsiteX46" fmla="*/ 754261 w 1090935"/>
                    <a:gd name="connsiteY46" fmla="*/ 996308 h 1092304"/>
                    <a:gd name="connsiteX47" fmla="*/ 674720 w 1090935"/>
                    <a:gd name="connsiteY47" fmla="*/ 661691 h 1092304"/>
                    <a:gd name="connsiteX48" fmla="*/ 674720 w 1090935"/>
                    <a:gd name="connsiteY48" fmla="*/ 436785 h 1092304"/>
                    <a:gd name="connsiteX49" fmla="*/ 910599 w 1090935"/>
                    <a:gd name="connsiteY49" fmla="*/ 436785 h 1092304"/>
                    <a:gd name="connsiteX50" fmla="*/ 946255 w 1090935"/>
                    <a:gd name="connsiteY50" fmla="*/ 425814 h 1092304"/>
                    <a:gd name="connsiteX51" fmla="*/ 946255 w 1090935"/>
                    <a:gd name="connsiteY51" fmla="*/ 521810 h 1092304"/>
                    <a:gd name="connsiteX52" fmla="*/ 957225 w 1090935"/>
                    <a:gd name="connsiteY52" fmla="*/ 532782 h 1092304"/>
                    <a:gd name="connsiteX53" fmla="*/ 968197 w 1090935"/>
                    <a:gd name="connsiteY53" fmla="*/ 521810 h 1092304"/>
                    <a:gd name="connsiteX54" fmla="*/ 968197 w 1090935"/>
                    <a:gd name="connsiteY54" fmla="*/ 118624 h 1092304"/>
                    <a:gd name="connsiteX55" fmla="*/ 1014824 w 1090935"/>
                    <a:gd name="connsiteY55" fmla="*/ 118624 h 1092304"/>
                    <a:gd name="connsiteX56" fmla="*/ 1014824 w 1090935"/>
                    <a:gd name="connsiteY56" fmla="*/ 250277 h 1092304"/>
                    <a:gd name="connsiteX57" fmla="*/ 1025794 w 1090935"/>
                    <a:gd name="connsiteY57" fmla="*/ 261248 h 1092304"/>
                    <a:gd name="connsiteX58" fmla="*/ 1036766 w 1090935"/>
                    <a:gd name="connsiteY58" fmla="*/ 250277 h 1092304"/>
                    <a:gd name="connsiteX59" fmla="*/ 1036766 w 1090935"/>
                    <a:gd name="connsiteY59" fmla="*/ 118624 h 1092304"/>
                    <a:gd name="connsiteX60" fmla="*/ 1061451 w 1090935"/>
                    <a:gd name="connsiteY60" fmla="*/ 118624 h 1092304"/>
                    <a:gd name="connsiteX61" fmla="*/ 1061451 w 1090935"/>
                    <a:gd name="connsiteY61" fmla="*/ 557466 h 1092304"/>
                    <a:gd name="connsiteX62" fmla="*/ 954483 w 1090935"/>
                    <a:gd name="connsiteY62" fmla="*/ 557466 h 1092304"/>
                    <a:gd name="connsiteX63" fmla="*/ 943511 w 1090935"/>
                    <a:gd name="connsiteY63" fmla="*/ 568437 h 1092304"/>
                    <a:gd name="connsiteX64" fmla="*/ 943511 w 1090935"/>
                    <a:gd name="connsiteY64" fmla="*/ 650720 h 1092304"/>
                    <a:gd name="connsiteX65" fmla="*/ 1003852 w 1090935"/>
                    <a:gd name="connsiteY65" fmla="*/ 711061 h 1092304"/>
                    <a:gd name="connsiteX66" fmla="*/ 1028538 w 1090935"/>
                    <a:gd name="connsiteY66" fmla="*/ 711061 h 1092304"/>
                    <a:gd name="connsiteX67" fmla="*/ 1088879 w 1090935"/>
                    <a:gd name="connsiteY67" fmla="*/ 650720 h 1092304"/>
                    <a:gd name="connsiteX68" fmla="*/ 1088879 w 1090935"/>
                    <a:gd name="connsiteY68" fmla="*/ 104911 h 1092304"/>
                    <a:gd name="connsiteX69" fmla="*/ 1088879 w 1090935"/>
                    <a:gd name="connsiteY69" fmla="*/ 102168 h 1092304"/>
                    <a:gd name="connsiteX70" fmla="*/ 1088879 w 1090935"/>
                    <a:gd name="connsiteY70" fmla="*/ 102168 h 1092304"/>
                    <a:gd name="connsiteX71" fmla="*/ 452557 w 1090935"/>
                    <a:gd name="connsiteY71" fmla="*/ 167994 h 1092304"/>
                    <a:gd name="connsiteX72" fmla="*/ 488212 w 1090935"/>
                    <a:gd name="connsiteY72" fmla="*/ 132338 h 1092304"/>
                    <a:gd name="connsiteX73" fmla="*/ 677464 w 1090935"/>
                    <a:gd name="connsiteY73" fmla="*/ 132338 h 1092304"/>
                    <a:gd name="connsiteX74" fmla="*/ 677464 w 1090935"/>
                    <a:gd name="connsiteY74" fmla="*/ 143309 h 1092304"/>
                    <a:gd name="connsiteX75" fmla="*/ 652778 w 1090935"/>
                    <a:gd name="connsiteY75" fmla="*/ 167994 h 1092304"/>
                    <a:gd name="connsiteX76" fmla="*/ 499184 w 1090935"/>
                    <a:gd name="connsiteY76" fmla="*/ 167994 h 1092304"/>
                    <a:gd name="connsiteX77" fmla="*/ 488212 w 1090935"/>
                    <a:gd name="connsiteY77" fmla="*/ 178965 h 1092304"/>
                    <a:gd name="connsiteX78" fmla="*/ 488212 w 1090935"/>
                    <a:gd name="connsiteY78" fmla="*/ 189936 h 1092304"/>
                    <a:gd name="connsiteX79" fmla="*/ 452557 w 1090935"/>
                    <a:gd name="connsiteY79" fmla="*/ 225592 h 1092304"/>
                    <a:gd name="connsiteX80" fmla="*/ 452557 w 1090935"/>
                    <a:gd name="connsiteY80" fmla="*/ 167994 h 1092304"/>
                    <a:gd name="connsiteX81" fmla="*/ 452557 w 1090935"/>
                    <a:gd name="connsiteY81" fmla="*/ 250277 h 1092304"/>
                    <a:gd name="connsiteX82" fmla="*/ 510154 w 1090935"/>
                    <a:gd name="connsiteY82" fmla="*/ 189936 h 1092304"/>
                    <a:gd name="connsiteX83" fmla="*/ 641807 w 1090935"/>
                    <a:gd name="connsiteY83" fmla="*/ 189936 h 1092304"/>
                    <a:gd name="connsiteX84" fmla="*/ 641807 w 1090935"/>
                    <a:gd name="connsiteY84" fmla="*/ 200907 h 1092304"/>
                    <a:gd name="connsiteX85" fmla="*/ 641807 w 1090935"/>
                    <a:gd name="connsiteY85" fmla="*/ 206393 h 1092304"/>
                    <a:gd name="connsiteX86" fmla="*/ 658264 w 1090935"/>
                    <a:gd name="connsiteY86" fmla="*/ 250277 h 1092304"/>
                    <a:gd name="connsiteX87" fmla="*/ 650036 w 1090935"/>
                    <a:gd name="connsiteY87" fmla="*/ 250277 h 1092304"/>
                    <a:gd name="connsiteX88" fmla="*/ 639064 w 1090935"/>
                    <a:gd name="connsiteY88" fmla="*/ 258505 h 1092304"/>
                    <a:gd name="connsiteX89" fmla="*/ 543068 w 1090935"/>
                    <a:gd name="connsiteY89" fmla="*/ 332560 h 1092304"/>
                    <a:gd name="connsiteX90" fmla="*/ 452557 w 1090935"/>
                    <a:gd name="connsiteY90" fmla="*/ 250277 h 1092304"/>
                    <a:gd name="connsiteX91" fmla="*/ 452557 w 1090935"/>
                    <a:gd name="connsiteY91" fmla="*/ 250277 h 1092304"/>
                    <a:gd name="connsiteX92" fmla="*/ 1020310 w 1090935"/>
                    <a:gd name="connsiteY92" fmla="*/ 36342 h 1092304"/>
                    <a:gd name="connsiteX93" fmla="*/ 1058708 w 1090935"/>
                    <a:gd name="connsiteY93" fmla="*/ 96682 h 1092304"/>
                    <a:gd name="connsiteX94" fmla="*/ 981910 w 1090935"/>
                    <a:gd name="connsiteY94" fmla="*/ 96682 h 1092304"/>
                    <a:gd name="connsiteX95" fmla="*/ 1020310 w 1090935"/>
                    <a:gd name="connsiteY95" fmla="*/ 36342 h 1092304"/>
                    <a:gd name="connsiteX96" fmla="*/ 381244 w 1090935"/>
                    <a:gd name="connsiteY96" fmla="*/ 285933 h 1092304"/>
                    <a:gd name="connsiteX97" fmla="*/ 213936 w 1090935"/>
                    <a:gd name="connsiteY97" fmla="*/ 285933 h 1092304"/>
                    <a:gd name="connsiteX98" fmla="*/ 213936 w 1090935"/>
                    <a:gd name="connsiteY98" fmla="*/ 25371 h 1092304"/>
                    <a:gd name="connsiteX99" fmla="*/ 381244 w 1090935"/>
                    <a:gd name="connsiteY99" fmla="*/ 25371 h 1092304"/>
                    <a:gd name="connsiteX100" fmla="*/ 381244 w 1090935"/>
                    <a:gd name="connsiteY100" fmla="*/ 285933 h 1092304"/>
                    <a:gd name="connsiteX101" fmla="*/ 24684 w 1090935"/>
                    <a:gd name="connsiteY101" fmla="*/ 321589 h 1092304"/>
                    <a:gd name="connsiteX102" fmla="*/ 24684 w 1090935"/>
                    <a:gd name="connsiteY102" fmla="*/ 25371 h 1092304"/>
                    <a:gd name="connsiteX103" fmla="*/ 191994 w 1090935"/>
                    <a:gd name="connsiteY103" fmla="*/ 25371 h 1092304"/>
                    <a:gd name="connsiteX104" fmla="*/ 191994 w 1090935"/>
                    <a:gd name="connsiteY104" fmla="*/ 285933 h 1092304"/>
                    <a:gd name="connsiteX105" fmla="*/ 60341 w 1090935"/>
                    <a:gd name="connsiteY105" fmla="*/ 285933 h 1092304"/>
                    <a:gd name="connsiteX106" fmla="*/ 49369 w 1090935"/>
                    <a:gd name="connsiteY106" fmla="*/ 296904 h 1092304"/>
                    <a:gd name="connsiteX107" fmla="*/ 60341 w 1090935"/>
                    <a:gd name="connsiteY107" fmla="*/ 307875 h 1092304"/>
                    <a:gd name="connsiteX108" fmla="*/ 381244 w 1090935"/>
                    <a:gd name="connsiteY108" fmla="*/ 307875 h 1092304"/>
                    <a:gd name="connsiteX109" fmla="*/ 381244 w 1090935"/>
                    <a:gd name="connsiteY109" fmla="*/ 318846 h 1092304"/>
                    <a:gd name="connsiteX110" fmla="*/ 370274 w 1090935"/>
                    <a:gd name="connsiteY110" fmla="*/ 329817 h 1092304"/>
                    <a:gd name="connsiteX111" fmla="*/ 35656 w 1090935"/>
                    <a:gd name="connsiteY111" fmla="*/ 329817 h 1092304"/>
                    <a:gd name="connsiteX112" fmla="*/ 24684 w 1090935"/>
                    <a:gd name="connsiteY112" fmla="*/ 321589 h 1092304"/>
                    <a:gd name="connsiteX113" fmla="*/ 24684 w 1090935"/>
                    <a:gd name="connsiteY113" fmla="*/ 321589 h 1092304"/>
                    <a:gd name="connsiteX114" fmla="*/ 142624 w 1090935"/>
                    <a:gd name="connsiteY114" fmla="*/ 381930 h 1092304"/>
                    <a:gd name="connsiteX115" fmla="*/ 142624 w 1090935"/>
                    <a:gd name="connsiteY115" fmla="*/ 357245 h 1092304"/>
                    <a:gd name="connsiteX116" fmla="*/ 178280 w 1090935"/>
                    <a:gd name="connsiteY116" fmla="*/ 357245 h 1092304"/>
                    <a:gd name="connsiteX117" fmla="*/ 178280 w 1090935"/>
                    <a:gd name="connsiteY117" fmla="*/ 417585 h 1092304"/>
                    <a:gd name="connsiteX118" fmla="*/ 142624 w 1090935"/>
                    <a:gd name="connsiteY118" fmla="*/ 381930 h 1092304"/>
                    <a:gd name="connsiteX119" fmla="*/ 142624 w 1090935"/>
                    <a:gd name="connsiteY119" fmla="*/ 381930 h 1092304"/>
                    <a:gd name="connsiteX120" fmla="*/ 463527 w 1090935"/>
                    <a:gd name="connsiteY120" fmla="*/ 1067620 h 1092304"/>
                    <a:gd name="connsiteX121" fmla="*/ 274277 w 1090935"/>
                    <a:gd name="connsiteY121" fmla="*/ 1067620 h 1092304"/>
                    <a:gd name="connsiteX122" fmla="*/ 331874 w 1090935"/>
                    <a:gd name="connsiteY122" fmla="*/ 1020993 h 1092304"/>
                    <a:gd name="connsiteX123" fmla="*/ 463527 w 1090935"/>
                    <a:gd name="connsiteY123" fmla="*/ 1020993 h 1092304"/>
                    <a:gd name="connsiteX124" fmla="*/ 463527 w 1090935"/>
                    <a:gd name="connsiteY124" fmla="*/ 1067620 h 1092304"/>
                    <a:gd name="connsiteX125" fmla="*/ 817344 w 1090935"/>
                    <a:gd name="connsiteY125" fmla="*/ 1067620 h 1092304"/>
                    <a:gd name="connsiteX126" fmla="*/ 628093 w 1090935"/>
                    <a:gd name="connsiteY126" fmla="*/ 1067620 h 1092304"/>
                    <a:gd name="connsiteX127" fmla="*/ 628093 w 1090935"/>
                    <a:gd name="connsiteY127" fmla="*/ 1020993 h 1092304"/>
                    <a:gd name="connsiteX128" fmla="*/ 759747 w 1090935"/>
                    <a:gd name="connsiteY128" fmla="*/ 1020993 h 1092304"/>
                    <a:gd name="connsiteX129" fmla="*/ 817344 w 1090935"/>
                    <a:gd name="connsiteY129" fmla="*/ 1067620 h 1092304"/>
                    <a:gd name="connsiteX130" fmla="*/ 817344 w 1090935"/>
                    <a:gd name="connsiteY130" fmla="*/ 1067620 h 1092304"/>
                    <a:gd name="connsiteX131" fmla="*/ 663750 w 1090935"/>
                    <a:gd name="connsiteY131" fmla="*/ 417585 h 1092304"/>
                    <a:gd name="connsiteX132" fmla="*/ 652778 w 1090935"/>
                    <a:gd name="connsiteY132" fmla="*/ 428557 h 1092304"/>
                    <a:gd name="connsiteX133" fmla="*/ 652778 w 1090935"/>
                    <a:gd name="connsiteY133" fmla="*/ 631521 h 1092304"/>
                    <a:gd name="connsiteX134" fmla="*/ 474498 w 1090935"/>
                    <a:gd name="connsiteY134" fmla="*/ 631521 h 1092304"/>
                    <a:gd name="connsiteX135" fmla="*/ 463527 w 1090935"/>
                    <a:gd name="connsiteY135" fmla="*/ 642492 h 1092304"/>
                    <a:gd name="connsiteX136" fmla="*/ 474498 w 1090935"/>
                    <a:gd name="connsiteY136" fmla="*/ 653463 h 1092304"/>
                    <a:gd name="connsiteX137" fmla="*/ 652778 w 1090935"/>
                    <a:gd name="connsiteY137" fmla="*/ 653463 h 1092304"/>
                    <a:gd name="connsiteX138" fmla="*/ 652778 w 1090935"/>
                    <a:gd name="connsiteY138" fmla="*/ 664434 h 1092304"/>
                    <a:gd name="connsiteX139" fmla="*/ 652778 w 1090935"/>
                    <a:gd name="connsiteY139" fmla="*/ 667177 h 1092304"/>
                    <a:gd name="connsiteX140" fmla="*/ 732319 w 1090935"/>
                    <a:gd name="connsiteY140" fmla="*/ 996308 h 1092304"/>
                    <a:gd name="connsiteX141" fmla="*/ 625351 w 1090935"/>
                    <a:gd name="connsiteY141" fmla="*/ 996308 h 1092304"/>
                    <a:gd name="connsiteX142" fmla="*/ 556781 w 1090935"/>
                    <a:gd name="connsiteY142" fmla="*/ 722032 h 1092304"/>
                    <a:gd name="connsiteX143" fmla="*/ 545810 w 1090935"/>
                    <a:gd name="connsiteY143" fmla="*/ 713804 h 1092304"/>
                    <a:gd name="connsiteX144" fmla="*/ 534840 w 1090935"/>
                    <a:gd name="connsiteY144" fmla="*/ 722032 h 1092304"/>
                    <a:gd name="connsiteX145" fmla="*/ 466270 w 1090935"/>
                    <a:gd name="connsiteY145" fmla="*/ 996308 h 1092304"/>
                    <a:gd name="connsiteX146" fmla="*/ 348332 w 1090935"/>
                    <a:gd name="connsiteY146" fmla="*/ 996308 h 1092304"/>
                    <a:gd name="connsiteX147" fmla="*/ 438843 w 1090935"/>
                    <a:gd name="connsiteY147" fmla="*/ 667177 h 1092304"/>
                    <a:gd name="connsiteX148" fmla="*/ 438843 w 1090935"/>
                    <a:gd name="connsiteY148" fmla="*/ 664434 h 1092304"/>
                    <a:gd name="connsiteX149" fmla="*/ 438843 w 1090935"/>
                    <a:gd name="connsiteY149" fmla="*/ 428557 h 1092304"/>
                    <a:gd name="connsiteX150" fmla="*/ 427871 w 1090935"/>
                    <a:gd name="connsiteY150" fmla="*/ 417585 h 1092304"/>
                    <a:gd name="connsiteX151" fmla="*/ 202964 w 1090935"/>
                    <a:gd name="connsiteY151" fmla="*/ 417585 h 1092304"/>
                    <a:gd name="connsiteX152" fmla="*/ 202964 w 1090935"/>
                    <a:gd name="connsiteY152" fmla="*/ 357245 h 1092304"/>
                    <a:gd name="connsiteX153" fmla="*/ 891399 w 1090935"/>
                    <a:gd name="connsiteY153" fmla="*/ 357245 h 1092304"/>
                    <a:gd name="connsiteX154" fmla="*/ 891399 w 1090935"/>
                    <a:gd name="connsiteY154" fmla="*/ 417585 h 1092304"/>
                    <a:gd name="connsiteX155" fmla="*/ 663750 w 1090935"/>
                    <a:gd name="connsiteY155" fmla="*/ 417585 h 1092304"/>
                    <a:gd name="connsiteX156" fmla="*/ 913341 w 1090935"/>
                    <a:gd name="connsiteY156" fmla="*/ 417585 h 1092304"/>
                    <a:gd name="connsiteX157" fmla="*/ 913341 w 1090935"/>
                    <a:gd name="connsiteY157" fmla="*/ 357245 h 1092304"/>
                    <a:gd name="connsiteX158" fmla="*/ 948997 w 1090935"/>
                    <a:gd name="connsiteY158" fmla="*/ 357245 h 1092304"/>
                    <a:gd name="connsiteX159" fmla="*/ 948997 w 1090935"/>
                    <a:gd name="connsiteY159" fmla="*/ 381930 h 1092304"/>
                    <a:gd name="connsiteX160" fmla="*/ 913341 w 1090935"/>
                    <a:gd name="connsiteY160" fmla="*/ 417585 h 1092304"/>
                    <a:gd name="connsiteX161" fmla="*/ 913341 w 1090935"/>
                    <a:gd name="connsiteY161" fmla="*/ 417585 h 1092304"/>
                    <a:gd name="connsiteX162" fmla="*/ 1066936 w 1090935"/>
                    <a:gd name="connsiteY162" fmla="*/ 582151 h 1092304"/>
                    <a:gd name="connsiteX163" fmla="*/ 1066936 w 1090935"/>
                    <a:gd name="connsiteY163" fmla="*/ 606836 h 1092304"/>
                    <a:gd name="connsiteX164" fmla="*/ 970939 w 1090935"/>
                    <a:gd name="connsiteY164" fmla="*/ 606836 h 1092304"/>
                    <a:gd name="connsiteX165" fmla="*/ 970939 w 1090935"/>
                    <a:gd name="connsiteY165" fmla="*/ 582151 h 1092304"/>
                    <a:gd name="connsiteX166" fmla="*/ 1066936 w 1090935"/>
                    <a:gd name="connsiteY166" fmla="*/ 582151 h 1092304"/>
                    <a:gd name="connsiteX167" fmla="*/ 1031280 w 1090935"/>
                    <a:gd name="connsiteY167" fmla="*/ 689119 h 1092304"/>
                    <a:gd name="connsiteX168" fmla="*/ 1006596 w 1090935"/>
                    <a:gd name="connsiteY168" fmla="*/ 689119 h 1092304"/>
                    <a:gd name="connsiteX169" fmla="*/ 970939 w 1090935"/>
                    <a:gd name="connsiteY169" fmla="*/ 653463 h 1092304"/>
                    <a:gd name="connsiteX170" fmla="*/ 970939 w 1090935"/>
                    <a:gd name="connsiteY170" fmla="*/ 628778 h 1092304"/>
                    <a:gd name="connsiteX171" fmla="*/ 1066936 w 1090935"/>
                    <a:gd name="connsiteY171" fmla="*/ 628778 h 1092304"/>
                    <a:gd name="connsiteX172" fmla="*/ 1066936 w 1090935"/>
                    <a:gd name="connsiteY172" fmla="*/ 653463 h 1092304"/>
                    <a:gd name="connsiteX173" fmla="*/ 1031280 w 1090935"/>
                    <a:gd name="connsiteY173" fmla="*/ 689119 h 1092304"/>
                    <a:gd name="connsiteX174" fmla="*/ 1031280 w 1090935"/>
                    <a:gd name="connsiteY174" fmla="*/ 689119 h 109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90935" h="1092304">
                      <a:moveTo>
                        <a:pt x="1088879" y="102168"/>
                      </a:moveTo>
                      <a:lnTo>
                        <a:pt x="1028538" y="6171"/>
                      </a:lnTo>
                      <a:cubicBezTo>
                        <a:pt x="1023052" y="-2057"/>
                        <a:pt x="1012080" y="-2057"/>
                        <a:pt x="1009338" y="6171"/>
                      </a:cubicBezTo>
                      <a:lnTo>
                        <a:pt x="948997" y="102168"/>
                      </a:lnTo>
                      <a:cubicBezTo>
                        <a:pt x="948997" y="104911"/>
                        <a:pt x="946255" y="104911"/>
                        <a:pt x="946255" y="107654"/>
                      </a:cubicBezTo>
                      <a:lnTo>
                        <a:pt x="946255" y="332560"/>
                      </a:lnTo>
                      <a:lnTo>
                        <a:pt x="614379" y="332560"/>
                      </a:lnTo>
                      <a:cubicBezTo>
                        <a:pt x="633579" y="318846"/>
                        <a:pt x="650036" y="296904"/>
                        <a:pt x="655520" y="272219"/>
                      </a:cubicBezTo>
                      <a:lnTo>
                        <a:pt x="671978" y="272219"/>
                      </a:lnTo>
                      <a:cubicBezTo>
                        <a:pt x="674720" y="272219"/>
                        <a:pt x="680206" y="269476"/>
                        <a:pt x="682948" y="266733"/>
                      </a:cubicBezTo>
                      <a:cubicBezTo>
                        <a:pt x="685692" y="263991"/>
                        <a:pt x="685692" y="258505"/>
                        <a:pt x="682948" y="255762"/>
                      </a:cubicBezTo>
                      <a:lnTo>
                        <a:pt x="661006" y="198164"/>
                      </a:lnTo>
                      <a:lnTo>
                        <a:pt x="661006" y="187193"/>
                      </a:lnTo>
                      <a:cubicBezTo>
                        <a:pt x="680206" y="181708"/>
                        <a:pt x="696662" y="162509"/>
                        <a:pt x="696662" y="140567"/>
                      </a:cubicBezTo>
                      <a:lnTo>
                        <a:pt x="696662" y="115881"/>
                      </a:lnTo>
                      <a:cubicBezTo>
                        <a:pt x="696662" y="110396"/>
                        <a:pt x="691178" y="104911"/>
                        <a:pt x="685692" y="104911"/>
                      </a:cubicBezTo>
                      <a:lnTo>
                        <a:pt x="482726" y="104911"/>
                      </a:lnTo>
                      <a:cubicBezTo>
                        <a:pt x="449813" y="104911"/>
                        <a:pt x="422385" y="132338"/>
                        <a:pt x="422385" y="165251"/>
                      </a:cubicBezTo>
                      <a:lnTo>
                        <a:pt x="422385" y="231078"/>
                      </a:lnTo>
                      <a:cubicBezTo>
                        <a:pt x="422385" y="272219"/>
                        <a:pt x="441585" y="307875"/>
                        <a:pt x="471756" y="329817"/>
                      </a:cubicBezTo>
                      <a:lnTo>
                        <a:pt x="397701" y="329817"/>
                      </a:lnTo>
                      <a:cubicBezTo>
                        <a:pt x="397701" y="327074"/>
                        <a:pt x="400443" y="321589"/>
                        <a:pt x="400443" y="318846"/>
                      </a:cubicBezTo>
                      <a:lnTo>
                        <a:pt x="400443" y="11657"/>
                      </a:lnTo>
                      <a:cubicBezTo>
                        <a:pt x="400443" y="6171"/>
                        <a:pt x="394958" y="686"/>
                        <a:pt x="389473" y="686"/>
                      </a:cubicBezTo>
                      <a:lnTo>
                        <a:pt x="10970" y="686"/>
                      </a:lnTo>
                      <a:cubicBezTo>
                        <a:pt x="5486" y="686"/>
                        <a:pt x="0" y="6171"/>
                        <a:pt x="0" y="11657"/>
                      </a:cubicBezTo>
                      <a:lnTo>
                        <a:pt x="0" y="318846"/>
                      </a:lnTo>
                      <a:cubicBezTo>
                        <a:pt x="0" y="338045"/>
                        <a:pt x="16456" y="354502"/>
                        <a:pt x="35656" y="354502"/>
                      </a:cubicBezTo>
                      <a:lnTo>
                        <a:pt x="117939" y="354502"/>
                      </a:lnTo>
                      <a:lnTo>
                        <a:pt x="117939" y="379187"/>
                      </a:lnTo>
                      <a:cubicBezTo>
                        <a:pt x="117939" y="412100"/>
                        <a:pt x="145366" y="439527"/>
                        <a:pt x="178280" y="439527"/>
                      </a:cubicBezTo>
                      <a:lnTo>
                        <a:pt x="414157" y="439527"/>
                      </a:lnTo>
                      <a:lnTo>
                        <a:pt x="414157" y="664434"/>
                      </a:lnTo>
                      <a:lnTo>
                        <a:pt x="320904" y="999051"/>
                      </a:lnTo>
                      <a:cubicBezTo>
                        <a:pt x="279763" y="1004537"/>
                        <a:pt x="246849" y="1040193"/>
                        <a:pt x="246849" y="1081334"/>
                      </a:cubicBezTo>
                      <a:cubicBezTo>
                        <a:pt x="246849" y="1086820"/>
                        <a:pt x="252335" y="1092305"/>
                        <a:pt x="257819" y="1092305"/>
                      </a:cubicBezTo>
                      <a:lnTo>
                        <a:pt x="471756" y="1092305"/>
                      </a:lnTo>
                      <a:cubicBezTo>
                        <a:pt x="477241" y="1092305"/>
                        <a:pt x="482726" y="1086820"/>
                        <a:pt x="482726" y="1081334"/>
                      </a:cubicBezTo>
                      <a:lnTo>
                        <a:pt x="482726" y="1010022"/>
                      </a:lnTo>
                      <a:lnTo>
                        <a:pt x="543068" y="774144"/>
                      </a:lnTo>
                      <a:lnTo>
                        <a:pt x="603409" y="1010022"/>
                      </a:lnTo>
                      <a:lnTo>
                        <a:pt x="603409" y="1078591"/>
                      </a:lnTo>
                      <a:cubicBezTo>
                        <a:pt x="603409" y="1084077"/>
                        <a:pt x="608895" y="1089562"/>
                        <a:pt x="614379" y="1089562"/>
                      </a:cubicBezTo>
                      <a:lnTo>
                        <a:pt x="828316" y="1089562"/>
                      </a:lnTo>
                      <a:cubicBezTo>
                        <a:pt x="833800" y="1089562"/>
                        <a:pt x="839286" y="1084077"/>
                        <a:pt x="839286" y="1078591"/>
                      </a:cubicBezTo>
                      <a:cubicBezTo>
                        <a:pt x="839286" y="1031964"/>
                        <a:pt x="800888" y="996308"/>
                        <a:pt x="757003" y="996308"/>
                      </a:cubicBezTo>
                      <a:lnTo>
                        <a:pt x="754261" y="996308"/>
                      </a:lnTo>
                      <a:lnTo>
                        <a:pt x="674720" y="661691"/>
                      </a:lnTo>
                      <a:lnTo>
                        <a:pt x="674720" y="436785"/>
                      </a:lnTo>
                      <a:lnTo>
                        <a:pt x="910599" y="436785"/>
                      </a:lnTo>
                      <a:cubicBezTo>
                        <a:pt x="924313" y="436785"/>
                        <a:pt x="935283" y="431299"/>
                        <a:pt x="946255" y="425814"/>
                      </a:cubicBezTo>
                      <a:lnTo>
                        <a:pt x="946255" y="521810"/>
                      </a:lnTo>
                      <a:cubicBezTo>
                        <a:pt x="946255" y="527296"/>
                        <a:pt x="951741" y="532782"/>
                        <a:pt x="957225" y="532782"/>
                      </a:cubicBezTo>
                      <a:cubicBezTo>
                        <a:pt x="962711" y="532782"/>
                        <a:pt x="968197" y="527296"/>
                        <a:pt x="968197" y="521810"/>
                      </a:cubicBezTo>
                      <a:lnTo>
                        <a:pt x="968197" y="118624"/>
                      </a:lnTo>
                      <a:lnTo>
                        <a:pt x="1014824" y="118624"/>
                      </a:lnTo>
                      <a:lnTo>
                        <a:pt x="1014824" y="250277"/>
                      </a:lnTo>
                      <a:cubicBezTo>
                        <a:pt x="1014824" y="255762"/>
                        <a:pt x="1020310" y="261248"/>
                        <a:pt x="1025794" y="261248"/>
                      </a:cubicBezTo>
                      <a:cubicBezTo>
                        <a:pt x="1031280" y="261248"/>
                        <a:pt x="1036766" y="255762"/>
                        <a:pt x="1036766" y="250277"/>
                      </a:cubicBezTo>
                      <a:lnTo>
                        <a:pt x="1036766" y="118624"/>
                      </a:lnTo>
                      <a:lnTo>
                        <a:pt x="1061451" y="118624"/>
                      </a:lnTo>
                      <a:lnTo>
                        <a:pt x="1061451" y="557466"/>
                      </a:lnTo>
                      <a:lnTo>
                        <a:pt x="954483" y="557466"/>
                      </a:lnTo>
                      <a:cubicBezTo>
                        <a:pt x="948997" y="557466"/>
                        <a:pt x="943511" y="562952"/>
                        <a:pt x="943511" y="568437"/>
                      </a:cubicBezTo>
                      <a:lnTo>
                        <a:pt x="943511" y="650720"/>
                      </a:lnTo>
                      <a:cubicBezTo>
                        <a:pt x="943511" y="683634"/>
                        <a:pt x="970939" y="711061"/>
                        <a:pt x="1003852" y="711061"/>
                      </a:cubicBezTo>
                      <a:lnTo>
                        <a:pt x="1028538" y="711061"/>
                      </a:lnTo>
                      <a:cubicBezTo>
                        <a:pt x="1061451" y="711061"/>
                        <a:pt x="1088879" y="683634"/>
                        <a:pt x="1088879" y="650720"/>
                      </a:cubicBezTo>
                      <a:lnTo>
                        <a:pt x="1088879" y="104911"/>
                      </a:lnTo>
                      <a:cubicBezTo>
                        <a:pt x="1091621" y="104911"/>
                        <a:pt x="1091621" y="104911"/>
                        <a:pt x="1088879" y="102168"/>
                      </a:cubicBezTo>
                      <a:lnTo>
                        <a:pt x="1088879" y="102168"/>
                      </a:lnTo>
                      <a:close/>
                      <a:moveTo>
                        <a:pt x="452557" y="167994"/>
                      </a:moveTo>
                      <a:cubicBezTo>
                        <a:pt x="452557" y="148795"/>
                        <a:pt x="469013" y="132338"/>
                        <a:pt x="488212" y="132338"/>
                      </a:cubicBezTo>
                      <a:lnTo>
                        <a:pt x="677464" y="132338"/>
                      </a:lnTo>
                      <a:lnTo>
                        <a:pt x="677464" y="143309"/>
                      </a:lnTo>
                      <a:cubicBezTo>
                        <a:pt x="677464" y="157023"/>
                        <a:pt x="666492" y="167994"/>
                        <a:pt x="652778" y="167994"/>
                      </a:cubicBezTo>
                      <a:lnTo>
                        <a:pt x="499184" y="167994"/>
                      </a:lnTo>
                      <a:cubicBezTo>
                        <a:pt x="493698" y="167994"/>
                        <a:pt x="488212" y="173480"/>
                        <a:pt x="488212" y="178965"/>
                      </a:cubicBezTo>
                      <a:lnTo>
                        <a:pt x="488212" y="189936"/>
                      </a:lnTo>
                      <a:cubicBezTo>
                        <a:pt x="488212" y="209136"/>
                        <a:pt x="471756" y="225592"/>
                        <a:pt x="452557" y="225592"/>
                      </a:cubicBezTo>
                      <a:lnTo>
                        <a:pt x="452557" y="167994"/>
                      </a:lnTo>
                      <a:close/>
                      <a:moveTo>
                        <a:pt x="452557" y="250277"/>
                      </a:moveTo>
                      <a:cubicBezTo>
                        <a:pt x="485470" y="250277"/>
                        <a:pt x="510154" y="222849"/>
                        <a:pt x="510154" y="189936"/>
                      </a:cubicBezTo>
                      <a:lnTo>
                        <a:pt x="641807" y="189936"/>
                      </a:lnTo>
                      <a:lnTo>
                        <a:pt x="641807" y="200907"/>
                      </a:lnTo>
                      <a:cubicBezTo>
                        <a:pt x="641807" y="203650"/>
                        <a:pt x="641807" y="203650"/>
                        <a:pt x="641807" y="206393"/>
                      </a:cubicBezTo>
                      <a:lnTo>
                        <a:pt x="658264" y="250277"/>
                      </a:lnTo>
                      <a:lnTo>
                        <a:pt x="650036" y="250277"/>
                      </a:lnTo>
                      <a:cubicBezTo>
                        <a:pt x="644550" y="250277"/>
                        <a:pt x="639064" y="253020"/>
                        <a:pt x="639064" y="258505"/>
                      </a:cubicBezTo>
                      <a:cubicBezTo>
                        <a:pt x="628093" y="302389"/>
                        <a:pt x="589695" y="332560"/>
                        <a:pt x="543068" y="332560"/>
                      </a:cubicBezTo>
                      <a:cubicBezTo>
                        <a:pt x="499184" y="332560"/>
                        <a:pt x="460785" y="296904"/>
                        <a:pt x="452557" y="250277"/>
                      </a:cubicBezTo>
                      <a:lnTo>
                        <a:pt x="452557" y="250277"/>
                      </a:lnTo>
                      <a:close/>
                      <a:moveTo>
                        <a:pt x="1020310" y="36342"/>
                      </a:moveTo>
                      <a:lnTo>
                        <a:pt x="1058708" y="96682"/>
                      </a:lnTo>
                      <a:lnTo>
                        <a:pt x="981910" y="96682"/>
                      </a:lnTo>
                      <a:lnTo>
                        <a:pt x="1020310" y="36342"/>
                      </a:lnTo>
                      <a:close/>
                      <a:moveTo>
                        <a:pt x="381244" y="285933"/>
                      </a:moveTo>
                      <a:lnTo>
                        <a:pt x="213936" y="285933"/>
                      </a:lnTo>
                      <a:lnTo>
                        <a:pt x="213936" y="25371"/>
                      </a:lnTo>
                      <a:lnTo>
                        <a:pt x="381244" y="25371"/>
                      </a:lnTo>
                      <a:lnTo>
                        <a:pt x="381244" y="285933"/>
                      </a:lnTo>
                      <a:close/>
                      <a:moveTo>
                        <a:pt x="24684" y="321589"/>
                      </a:moveTo>
                      <a:lnTo>
                        <a:pt x="24684" y="25371"/>
                      </a:lnTo>
                      <a:lnTo>
                        <a:pt x="191994" y="25371"/>
                      </a:lnTo>
                      <a:lnTo>
                        <a:pt x="191994" y="285933"/>
                      </a:lnTo>
                      <a:lnTo>
                        <a:pt x="60341" y="285933"/>
                      </a:lnTo>
                      <a:cubicBezTo>
                        <a:pt x="54855" y="285933"/>
                        <a:pt x="49369" y="291418"/>
                        <a:pt x="49369" y="296904"/>
                      </a:cubicBezTo>
                      <a:cubicBezTo>
                        <a:pt x="49369" y="302389"/>
                        <a:pt x="54855" y="307875"/>
                        <a:pt x="60341" y="307875"/>
                      </a:cubicBezTo>
                      <a:lnTo>
                        <a:pt x="381244" y="307875"/>
                      </a:lnTo>
                      <a:lnTo>
                        <a:pt x="381244" y="318846"/>
                      </a:lnTo>
                      <a:cubicBezTo>
                        <a:pt x="381244" y="324332"/>
                        <a:pt x="375759" y="329817"/>
                        <a:pt x="370274" y="329817"/>
                      </a:cubicBezTo>
                      <a:lnTo>
                        <a:pt x="35656" y="329817"/>
                      </a:lnTo>
                      <a:cubicBezTo>
                        <a:pt x="30170" y="332560"/>
                        <a:pt x="24684" y="327074"/>
                        <a:pt x="24684" y="321589"/>
                      </a:cubicBezTo>
                      <a:lnTo>
                        <a:pt x="24684" y="321589"/>
                      </a:lnTo>
                      <a:close/>
                      <a:moveTo>
                        <a:pt x="142624" y="381930"/>
                      </a:moveTo>
                      <a:lnTo>
                        <a:pt x="142624" y="357245"/>
                      </a:lnTo>
                      <a:lnTo>
                        <a:pt x="178280" y="357245"/>
                      </a:lnTo>
                      <a:lnTo>
                        <a:pt x="178280" y="417585"/>
                      </a:lnTo>
                      <a:cubicBezTo>
                        <a:pt x="159080" y="417585"/>
                        <a:pt x="142624" y="401129"/>
                        <a:pt x="142624" y="381930"/>
                      </a:cubicBezTo>
                      <a:lnTo>
                        <a:pt x="142624" y="381930"/>
                      </a:lnTo>
                      <a:close/>
                      <a:moveTo>
                        <a:pt x="463527" y="1067620"/>
                      </a:moveTo>
                      <a:lnTo>
                        <a:pt x="274277" y="1067620"/>
                      </a:lnTo>
                      <a:cubicBezTo>
                        <a:pt x="279763" y="1040193"/>
                        <a:pt x="304447" y="1020993"/>
                        <a:pt x="331874" y="1020993"/>
                      </a:cubicBezTo>
                      <a:lnTo>
                        <a:pt x="463527" y="1020993"/>
                      </a:lnTo>
                      <a:lnTo>
                        <a:pt x="463527" y="1067620"/>
                      </a:lnTo>
                      <a:close/>
                      <a:moveTo>
                        <a:pt x="817344" y="1067620"/>
                      </a:moveTo>
                      <a:lnTo>
                        <a:pt x="628093" y="1067620"/>
                      </a:lnTo>
                      <a:lnTo>
                        <a:pt x="628093" y="1020993"/>
                      </a:lnTo>
                      <a:lnTo>
                        <a:pt x="759747" y="1020993"/>
                      </a:lnTo>
                      <a:cubicBezTo>
                        <a:pt x="787175" y="1020993"/>
                        <a:pt x="811858" y="1042935"/>
                        <a:pt x="817344" y="1067620"/>
                      </a:cubicBezTo>
                      <a:lnTo>
                        <a:pt x="817344" y="1067620"/>
                      </a:lnTo>
                      <a:close/>
                      <a:moveTo>
                        <a:pt x="663750" y="417585"/>
                      </a:moveTo>
                      <a:cubicBezTo>
                        <a:pt x="658264" y="417585"/>
                        <a:pt x="652778" y="423071"/>
                        <a:pt x="652778" y="428557"/>
                      </a:cubicBezTo>
                      <a:lnTo>
                        <a:pt x="652778" y="631521"/>
                      </a:lnTo>
                      <a:lnTo>
                        <a:pt x="474498" y="631521"/>
                      </a:lnTo>
                      <a:cubicBezTo>
                        <a:pt x="469013" y="631521"/>
                        <a:pt x="463527" y="637006"/>
                        <a:pt x="463527" y="642492"/>
                      </a:cubicBezTo>
                      <a:cubicBezTo>
                        <a:pt x="463527" y="647978"/>
                        <a:pt x="469013" y="653463"/>
                        <a:pt x="474498" y="653463"/>
                      </a:cubicBezTo>
                      <a:lnTo>
                        <a:pt x="652778" y="653463"/>
                      </a:lnTo>
                      <a:lnTo>
                        <a:pt x="652778" y="664434"/>
                      </a:lnTo>
                      <a:cubicBezTo>
                        <a:pt x="652778" y="664434"/>
                        <a:pt x="652778" y="667177"/>
                        <a:pt x="652778" y="667177"/>
                      </a:cubicBezTo>
                      <a:lnTo>
                        <a:pt x="732319" y="996308"/>
                      </a:lnTo>
                      <a:lnTo>
                        <a:pt x="625351" y="996308"/>
                      </a:lnTo>
                      <a:lnTo>
                        <a:pt x="556781" y="722032"/>
                      </a:lnTo>
                      <a:cubicBezTo>
                        <a:pt x="556781" y="716547"/>
                        <a:pt x="551296" y="713804"/>
                        <a:pt x="545810" y="713804"/>
                      </a:cubicBezTo>
                      <a:cubicBezTo>
                        <a:pt x="540326" y="713804"/>
                        <a:pt x="534840" y="716547"/>
                        <a:pt x="534840" y="722032"/>
                      </a:cubicBezTo>
                      <a:lnTo>
                        <a:pt x="466270" y="996308"/>
                      </a:lnTo>
                      <a:lnTo>
                        <a:pt x="348332" y="996308"/>
                      </a:lnTo>
                      <a:lnTo>
                        <a:pt x="438843" y="667177"/>
                      </a:lnTo>
                      <a:cubicBezTo>
                        <a:pt x="438843" y="667177"/>
                        <a:pt x="438843" y="664434"/>
                        <a:pt x="438843" y="664434"/>
                      </a:cubicBezTo>
                      <a:lnTo>
                        <a:pt x="438843" y="428557"/>
                      </a:lnTo>
                      <a:cubicBezTo>
                        <a:pt x="438843" y="423071"/>
                        <a:pt x="433357" y="417585"/>
                        <a:pt x="427871" y="417585"/>
                      </a:cubicBezTo>
                      <a:lnTo>
                        <a:pt x="202964" y="417585"/>
                      </a:lnTo>
                      <a:lnTo>
                        <a:pt x="202964" y="357245"/>
                      </a:lnTo>
                      <a:lnTo>
                        <a:pt x="891399" y="357245"/>
                      </a:lnTo>
                      <a:lnTo>
                        <a:pt x="891399" y="417585"/>
                      </a:lnTo>
                      <a:lnTo>
                        <a:pt x="663750" y="417585"/>
                      </a:lnTo>
                      <a:close/>
                      <a:moveTo>
                        <a:pt x="913341" y="417585"/>
                      </a:moveTo>
                      <a:lnTo>
                        <a:pt x="913341" y="357245"/>
                      </a:lnTo>
                      <a:lnTo>
                        <a:pt x="948997" y="357245"/>
                      </a:lnTo>
                      <a:lnTo>
                        <a:pt x="948997" y="381930"/>
                      </a:lnTo>
                      <a:cubicBezTo>
                        <a:pt x="948997" y="401129"/>
                        <a:pt x="932541" y="417585"/>
                        <a:pt x="913341" y="417585"/>
                      </a:cubicBezTo>
                      <a:lnTo>
                        <a:pt x="913341" y="417585"/>
                      </a:lnTo>
                      <a:close/>
                      <a:moveTo>
                        <a:pt x="1066936" y="582151"/>
                      </a:moveTo>
                      <a:lnTo>
                        <a:pt x="1066936" y="606836"/>
                      </a:lnTo>
                      <a:lnTo>
                        <a:pt x="970939" y="606836"/>
                      </a:lnTo>
                      <a:lnTo>
                        <a:pt x="970939" y="582151"/>
                      </a:lnTo>
                      <a:lnTo>
                        <a:pt x="1066936" y="582151"/>
                      </a:lnTo>
                      <a:close/>
                      <a:moveTo>
                        <a:pt x="1031280" y="689119"/>
                      </a:moveTo>
                      <a:lnTo>
                        <a:pt x="1006596" y="689119"/>
                      </a:lnTo>
                      <a:cubicBezTo>
                        <a:pt x="987396" y="689119"/>
                        <a:pt x="970939" y="672662"/>
                        <a:pt x="970939" y="653463"/>
                      </a:cubicBezTo>
                      <a:lnTo>
                        <a:pt x="970939" y="628778"/>
                      </a:lnTo>
                      <a:lnTo>
                        <a:pt x="1066936" y="628778"/>
                      </a:lnTo>
                      <a:lnTo>
                        <a:pt x="1066936" y="653463"/>
                      </a:lnTo>
                      <a:cubicBezTo>
                        <a:pt x="1066936" y="672662"/>
                        <a:pt x="1053222" y="689119"/>
                        <a:pt x="1031280" y="689119"/>
                      </a:cubicBezTo>
                      <a:lnTo>
                        <a:pt x="1031280" y="689119"/>
                      </a:lnTo>
                      <a:close/>
                    </a:path>
                  </a:pathLst>
                </a:custGeom>
                <a:solidFill>
                  <a:srgbClr val="000000"/>
                </a:solidFill>
                <a:ln w="27426" cap="flat">
                  <a:noFill/>
                  <a:prstDash val="solid"/>
                  <a:miter/>
                </a:ln>
              </p:spPr>
              <p:txBody>
                <a:bodyPr rtlCol="0" anchor="ctr"/>
                <a:lstStyle/>
                <a:p>
                  <a:endParaRPr lang="en-US"/>
                </a:p>
              </p:txBody>
            </p:sp>
          </p:grpSp>
          <p:sp>
            <p:nvSpPr>
              <p:cNvPr id="79" name="Freeform 78">
                <a:extLst>
                  <a:ext uri="{FF2B5EF4-FFF2-40B4-BE49-F238E27FC236}">
                    <a16:creationId xmlns:a16="http://schemas.microsoft.com/office/drawing/2014/main" id="{CEFE4C5A-6C60-2154-5E0F-11ED569CADE9}"/>
                  </a:ext>
                </a:extLst>
              </p:cNvPr>
              <p:cNvSpPr/>
              <p:nvPr/>
            </p:nvSpPr>
            <p:spPr>
              <a:xfrm>
                <a:off x="7624966" y="3971001"/>
                <a:ext cx="21941" cy="58311"/>
              </a:xfrm>
              <a:custGeom>
                <a:avLst/>
                <a:gdLst>
                  <a:gd name="connsiteX0" fmla="*/ 21942 w 21941"/>
                  <a:gd name="connsiteY0" fmla="*/ 46627 h 58311"/>
                  <a:gd name="connsiteX1" fmla="*/ 21942 w 21941"/>
                  <a:gd name="connsiteY1" fmla="*/ 10971 h 58311"/>
                  <a:gd name="connsiteX2" fmla="*/ 10972 w 21941"/>
                  <a:gd name="connsiteY2" fmla="*/ 0 h 58311"/>
                  <a:gd name="connsiteX3" fmla="*/ 0 w 21941"/>
                  <a:gd name="connsiteY3" fmla="*/ 10971 h 58311"/>
                  <a:gd name="connsiteX4" fmla="*/ 0 w 21941"/>
                  <a:gd name="connsiteY4" fmla="*/ 46627 h 58311"/>
                  <a:gd name="connsiteX5" fmla="*/ 10972 w 21941"/>
                  <a:gd name="connsiteY5" fmla="*/ 57598 h 58311"/>
                  <a:gd name="connsiteX6" fmla="*/ 21942 w 21941"/>
                  <a:gd name="connsiteY6" fmla="*/ 46627 h 58311"/>
                  <a:gd name="connsiteX7" fmla="*/ 21942 w 21941"/>
                  <a:gd name="connsiteY7" fmla="*/ 46627 h 5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58311">
                    <a:moveTo>
                      <a:pt x="21942" y="46627"/>
                    </a:moveTo>
                    <a:lnTo>
                      <a:pt x="21942" y="10971"/>
                    </a:lnTo>
                    <a:cubicBezTo>
                      <a:pt x="21942" y="5485"/>
                      <a:pt x="16456" y="0"/>
                      <a:pt x="10972" y="0"/>
                    </a:cubicBezTo>
                    <a:cubicBezTo>
                      <a:pt x="5486" y="0"/>
                      <a:pt x="0" y="5485"/>
                      <a:pt x="0" y="10971"/>
                    </a:cubicBezTo>
                    <a:lnTo>
                      <a:pt x="0" y="46627"/>
                    </a:lnTo>
                    <a:cubicBezTo>
                      <a:pt x="0" y="52112"/>
                      <a:pt x="5486" y="57598"/>
                      <a:pt x="10972" y="57598"/>
                    </a:cubicBezTo>
                    <a:cubicBezTo>
                      <a:pt x="16456" y="60341"/>
                      <a:pt x="21942" y="54855"/>
                      <a:pt x="21942" y="46627"/>
                    </a:cubicBezTo>
                    <a:lnTo>
                      <a:pt x="21942" y="46627"/>
                    </a:lnTo>
                    <a:close/>
                  </a:path>
                </a:pathLst>
              </a:custGeom>
              <a:solidFill>
                <a:srgbClr val="000000"/>
              </a:solidFill>
              <a:ln w="27426"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C82ACE1-B6BD-5491-BF97-82F43EF5C610}"/>
                  </a:ext>
                </a:extLst>
              </p:cNvPr>
              <p:cNvSpPr/>
              <p:nvPr/>
            </p:nvSpPr>
            <p:spPr>
              <a:xfrm>
                <a:off x="6651284" y="373512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4E48283-222D-FB0A-53A1-D7271CA23805}"/>
                  </a:ext>
                </a:extLst>
              </p:cNvPr>
              <p:cNvSpPr/>
              <p:nvPr/>
            </p:nvSpPr>
            <p:spPr>
              <a:xfrm>
                <a:off x="6651284" y="3784493"/>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6"/>
                      <a:pt x="117939" y="10971"/>
                    </a:cubicBezTo>
                    <a:cubicBezTo>
                      <a:pt x="117939" y="5485"/>
                      <a:pt x="112453" y="0"/>
                      <a:pt x="106969" y="0"/>
                    </a:cubicBezTo>
                    <a:lnTo>
                      <a:pt x="10972" y="0"/>
                    </a:lnTo>
                    <a:cubicBezTo>
                      <a:pt x="5486" y="0"/>
                      <a:pt x="0" y="5485"/>
                      <a:pt x="0" y="10971"/>
                    </a:cubicBezTo>
                    <a:cubicBezTo>
                      <a:pt x="0" y="16456"/>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2A05A4B-E0DE-CB8A-3699-F9D376955C59}"/>
                  </a:ext>
                </a:extLst>
              </p:cNvPr>
              <p:cNvSpPr/>
              <p:nvPr/>
            </p:nvSpPr>
            <p:spPr>
              <a:xfrm>
                <a:off x="6651284" y="3831120"/>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FD69BB17-70CE-301C-4854-F470A7EEB489}"/>
                  </a:ext>
                </a:extLst>
              </p:cNvPr>
              <p:cNvSpPr/>
              <p:nvPr/>
            </p:nvSpPr>
            <p:spPr>
              <a:xfrm>
                <a:off x="6651284" y="3877747"/>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15DBE3A-EA9D-DFD3-9772-D2205DBE9AF1}"/>
                  </a:ext>
                </a:extLst>
              </p:cNvPr>
              <p:cNvSpPr/>
              <p:nvPr/>
            </p:nvSpPr>
            <p:spPr>
              <a:xfrm>
                <a:off x="6651284" y="392437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6"/>
                      <a:pt x="112453" y="0"/>
                      <a:pt x="106969" y="0"/>
                    </a:cubicBezTo>
                    <a:lnTo>
                      <a:pt x="10972" y="0"/>
                    </a:lnTo>
                    <a:cubicBezTo>
                      <a:pt x="5486" y="0"/>
                      <a:pt x="0" y="5486"/>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21EA7CC3-C17D-F2DE-5505-715617A56D6F}"/>
                  </a:ext>
                </a:extLst>
              </p:cNvPr>
              <p:cNvSpPr/>
              <p:nvPr/>
            </p:nvSpPr>
            <p:spPr>
              <a:xfrm>
                <a:off x="6840535" y="373512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7B367E7B-FBEC-C1CD-B6FB-4EF759517CCA}"/>
                  </a:ext>
                </a:extLst>
              </p:cNvPr>
              <p:cNvSpPr/>
              <p:nvPr/>
            </p:nvSpPr>
            <p:spPr>
              <a:xfrm>
                <a:off x="6840535" y="3784493"/>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6"/>
                      <a:pt x="117939" y="10971"/>
                    </a:cubicBezTo>
                    <a:cubicBezTo>
                      <a:pt x="117939" y="5485"/>
                      <a:pt x="112453" y="0"/>
                      <a:pt x="106967" y="0"/>
                    </a:cubicBezTo>
                    <a:lnTo>
                      <a:pt x="10970" y="0"/>
                    </a:lnTo>
                    <a:cubicBezTo>
                      <a:pt x="5484" y="0"/>
                      <a:pt x="0" y="5485"/>
                      <a:pt x="0" y="10971"/>
                    </a:cubicBezTo>
                    <a:cubicBezTo>
                      <a:pt x="0" y="16456"/>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5A0B791-E9D0-F7D5-3E81-5E1CFB75C54C}"/>
                  </a:ext>
                </a:extLst>
              </p:cNvPr>
              <p:cNvSpPr/>
              <p:nvPr/>
            </p:nvSpPr>
            <p:spPr>
              <a:xfrm>
                <a:off x="6840535" y="3831120"/>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279348DF-1FB0-F643-BA54-C0FEF9725192}"/>
                  </a:ext>
                </a:extLst>
              </p:cNvPr>
              <p:cNvSpPr/>
              <p:nvPr/>
            </p:nvSpPr>
            <p:spPr>
              <a:xfrm>
                <a:off x="6840535" y="3877747"/>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941BF825-B953-AB4A-AE3A-4C9DBA7D1805}"/>
                  </a:ext>
                </a:extLst>
              </p:cNvPr>
              <p:cNvSpPr/>
              <p:nvPr/>
            </p:nvSpPr>
            <p:spPr>
              <a:xfrm>
                <a:off x="6840535" y="392437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6"/>
                      <a:pt x="112453" y="0"/>
                      <a:pt x="106967" y="0"/>
                    </a:cubicBezTo>
                    <a:lnTo>
                      <a:pt x="10970" y="0"/>
                    </a:lnTo>
                    <a:cubicBezTo>
                      <a:pt x="5484" y="0"/>
                      <a:pt x="0" y="5486"/>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49FC68A-1689-86D7-C737-CEFEBC8492C4}"/>
                  </a:ext>
                </a:extLst>
              </p:cNvPr>
              <p:cNvSpPr/>
              <p:nvPr/>
            </p:nvSpPr>
            <p:spPr>
              <a:xfrm>
                <a:off x="6673225" y="4138309"/>
                <a:ext cx="22655" cy="175537"/>
              </a:xfrm>
              <a:custGeom>
                <a:avLst/>
                <a:gdLst>
                  <a:gd name="connsiteX0" fmla="*/ 10972 w 22655"/>
                  <a:gd name="connsiteY0" fmla="*/ 0 h 175537"/>
                  <a:gd name="connsiteX1" fmla="*/ 0 w 22655"/>
                  <a:gd name="connsiteY1" fmla="*/ 10971 h 175537"/>
                  <a:gd name="connsiteX2" fmla="*/ 0 w 22655"/>
                  <a:gd name="connsiteY2" fmla="*/ 164566 h 175537"/>
                  <a:gd name="connsiteX3" fmla="*/ 10972 w 22655"/>
                  <a:gd name="connsiteY3" fmla="*/ 175537 h 175537"/>
                  <a:gd name="connsiteX4" fmla="*/ 21942 w 22655"/>
                  <a:gd name="connsiteY4" fmla="*/ 164566 h 175537"/>
                  <a:gd name="connsiteX5" fmla="*/ 21942 w 22655"/>
                  <a:gd name="connsiteY5" fmla="*/ 10971 h 175537"/>
                  <a:gd name="connsiteX6" fmla="*/ 10972 w 22655"/>
                  <a:gd name="connsiteY6" fmla="*/ 0 h 175537"/>
                  <a:gd name="connsiteX7" fmla="*/ 10972 w 22655"/>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55" h="175537">
                    <a:moveTo>
                      <a:pt x="10972" y="0"/>
                    </a:moveTo>
                    <a:cubicBezTo>
                      <a:pt x="5486" y="0"/>
                      <a:pt x="0" y="5485"/>
                      <a:pt x="0" y="10971"/>
                    </a:cubicBezTo>
                    <a:lnTo>
                      <a:pt x="0" y="164566"/>
                    </a:lnTo>
                    <a:cubicBezTo>
                      <a:pt x="0" y="170051"/>
                      <a:pt x="5486" y="175537"/>
                      <a:pt x="10972" y="175537"/>
                    </a:cubicBezTo>
                    <a:cubicBezTo>
                      <a:pt x="16458" y="175537"/>
                      <a:pt x="21942" y="170051"/>
                      <a:pt x="21942" y="164566"/>
                    </a:cubicBezTo>
                    <a:lnTo>
                      <a:pt x="21942" y="10971"/>
                    </a:lnTo>
                    <a:cubicBezTo>
                      <a:pt x="24686" y="5485"/>
                      <a:pt x="19200" y="0"/>
                      <a:pt x="10972" y="0"/>
                    </a:cubicBezTo>
                    <a:lnTo>
                      <a:pt x="10972" y="0"/>
                    </a:lnTo>
                    <a:close/>
                  </a:path>
                </a:pathLst>
              </a:custGeom>
              <a:solidFill>
                <a:srgbClr val="000000"/>
              </a:solidFill>
              <a:ln w="27426"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96672ACE-5D32-7A70-D094-DC71702C2F05}"/>
                  </a:ext>
                </a:extLst>
              </p:cNvPr>
              <p:cNvSpPr/>
              <p:nvPr/>
            </p:nvSpPr>
            <p:spPr>
              <a:xfrm>
                <a:off x="6675969" y="433853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A25B2DE1-5A70-F36A-7F9F-8F27A21FE27F}"/>
                  </a:ext>
                </a:extLst>
              </p:cNvPr>
              <p:cNvSpPr/>
              <p:nvPr/>
            </p:nvSpPr>
            <p:spPr>
              <a:xfrm>
                <a:off x="6675969" y="438790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6"/>
                      <a:pt x="16456" y="21942"/>
                      <a:pt x="10970" y="21942"/>
                    </a:cubicBezTo>
                    <a:cubicBezTo>
                      <a:pt x="5484" y="21942"/>
                      <a:pt x="0" y="16456"/>
                      <a:pt x="0" y="10971"/>
                    </a:cubicBezTo>
                    <a:cubicBezTo>
                      <a:pt x="0" y="5485"/>
                      <a:pt x="5484" y="0"/>
                      <a:pt x="10970" y="0"/>
                    </a:cubicBezTo>
                    <a:cubicBezTo>
                      <a:pt x="16456" y="0"/>
                      <a:pt x="21942" y="2743"/>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F10BB49C-7FC0-0D1B-D038-D1E0C5BB0FF3}"/>
                  </a:ext>
                </a:extLst>
              </p:cNvPr>
              <p:cNvSpPr/>
              <p:nvPr/>
            </p:nvSpPr>
            <p:spPr>
              <a:xfrm>
                <a:off x="6758252" y="4184936"/>
                <a:ext cx="21941" cy="175537"/>
              </a:xfrm>
              <a:custGeom>
                <a:avLst/>
                <a:gdLst>
                  <a:gd name="connsiteX0" fmla="*/ 10970 w 21941"/>
                  <a:gd name="connsiteY0" fmla="*/ 0 h 175537"/>
                  <a:gd name="connsiteX1" fmla="*/ 0 w 21941"/>
                  <a:gd name="connsiteY1" fmla="*/ 10971 h 175537"/>
                  <a:gd name="connsiteX2" fmla="*/ 0 w 21941"/>
                  <a:gd name="connsiteY2" fmla="*/ 164566 h 175537"/>
                  <a:gd name="connsiteX3" fmla="*/ 10970 w 21941"/>
                  <a:gd name="connsiteY3" fmla="*/ 175537 h 175537"/>
                  <a:gd name="connsiteX4" fmla="*/ 21942 w 21941"/>
                  <a:gd name="connsiteY4" fmla="*/ 164566 h 175537"/>
                  <a:gd name="connsiteX5" fmla="*/ 21942 w 21941"/>
                  <a:gd name="connsiteY5" fmla="*/ 10971 h 175537"/>
                  <a:gd name="connsiteX6" fmla="*/ 10970 w 21941"/>
                  <a:gd name="connsiteY6" fmla="*/ 0 h 175537"/>
                  <a:gd name="connsiteX7" fmla="*/ 10970 w 21941"/>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0"/>
                    </a:moveTo>
                    <a:cubicBezTo>
                      <a:pt x="5484" y="0"/>
                      <a:pt x="0" y="5486"/>
                      <a:pt x="0" y="10971"/>
                    </a:cubicBezTo>
                    <a:lnTo>
                      <a:pt x="0" y="164566"/>
                    </a:lnTo>
                    <a:cubicBezTo>
                      <a:pt x="0" y="170052"/>
                      <a:pt x="5484" y="175537"/>
                      <a:pt x="10970" y="175537"/>
                    </a:cubicBezTo>
                    <a:cubicBezTo>
                      <a:pt x="16456" y="175537"/>
                      <a:pt x="21942" y="170052"/>
                      <a:pt x="21942" y="164566"/>
                    </a:cubicBezTo>
                    <a:lnTo>
                      <a:pt x="21942" y="10971"/>
                    </a:lnTo>
                    <a:cubicBezTo>
                      <a:pt x="21942" y="5486"/>
                      <a:pt x="16456" y="0"/>
                      <a:pt x="10970" y="0"/>
                    </a:cubicBezTo>
                    <a:lnTo>
                      <a:pt x="10970" y="0"/>
                    </a:lnTo>
                    <a:close/>
                  </a:path>
                </a:pathLst>
              </a:custGeom>
              <a:solidFill>
                <a:srgbClr val="000000"/>
              </a:solidFill>
              <a:ln w="27426"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BB497BC4-365F-BCA3-73DE-E5F1CAC8B82E}"/>
                  </a:ext>
                </a:extLst>
              </p:cNvPr>
              <p:cNvSpPr/>
              <p:nvPr/>
            </p:nvSpPr>
            <p:spPr>
              <a:xfrm>
                <a:off x="6758252" y="4387187"/>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4" y="22656"/>
                      <a:pt x="0" y="17170"/>
                      <a:pt x="0" y="11684"/>
                    </a:cubicBezTo>
                    <a:cubicBezTo>
                      <a:pt x="0" y="6199"/>
                      <a:pt x="5484" y="714"/>
                      <a:pt x="10970" y="714"/>
                    </a:cubicBezTo>
                    <a:cubicBezTo>
                      <a:pt x="16456"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409F7480-46F8-A015-FF33-219A52EE6289}"/>
                  </a:ext>
                </a:extLst>
              </p:cNvPr>
              <p:cNvSpPr/>
              <p:nvPr/>
            </p:nvSpPr>
            <p:spPr>
              <a:xfrm>
                <a:off x="6840535" y="4234306"/>
                <a:ext cx="21941" cy="175537"/>
              </a:xfrm>
              <a:custGeom>
                <a:avLst/>
                <a:gdLst>
                  <a:gd name="connsiteX0" fmla="*/ 10970 w 21941"/>
                  <a:gd name="connsiteY0" fmla="*/ 175537 h 175537"/>
                  <a:gd name="connsiteX1" fmla="*/ 21942 w 21941"/>
                  <a:gd name="connsiteY1" fmla="*/ 164566 h 175537"/>
                  <a:gd name="connsiteX2" fmla="*/ 21942 w 21941"/>
                  <a:gd name="connsiteY2" fmla="*/ 10971 h 175537"/>
                  <a:gd name="connsiteX3" fmla="*/ 10970 w 21941"/>
                  <a:gd name="connsiteY3" fmla="*/ 0 h 175537"/>
                  <a:gd name="connsiteX4" fmla="*/ 0 w 21941"/>
                  <a:gd name="connsiteY4" fmla="*/ 10971 h 175537"/>
                  <a:gd name="connsiteX5" fmla="*/ 0 w 21941"/>
                  <a:gd name="connsiteY5" fmla="*/ 164566 h 175537"/>
                  <a:gd name="connsiteX6" fmla="*/ 10970 w 21941"/>
                  <a:gd name="connsiteY6" fmla="*/ 175537 h 175537"/>
                  <a:gd name="connsiteX7" fmla="*/ 10970 w 21941"/>
                  <a:gd name="connsiteY7" fmla="*/ 175537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175537"/>
                    </a:moveTo>
                    <a:cubicBezTo>
                      <a:pt x="16456" y="175537"/>
                      <a:pt x="21942" y="170051"/>
                      <a:pt x="21942" y="164566"/>
                    </a:cubicBezTo>
                    <a:lnTo>
                      <a:pt x="21942" y="10971"/>
                    </a:lnTo>
                    <a:cubicBezTo>
                      <a:pt x="21942" y="5485"/>
                      <a:pt x="16456" y="0"/>
                      <a:pt x="10970" y="0"/>
                    </a:cubicBezTo>
                    <a:cubicBezTo>
                      <a:pt x="5484" y="0"/>
                      <a:pt x="0" y="5485"/>
                      <a:pt x="0" y="10971"/>
                    </a:cubicBezTo>
                    <a:lnTo>
                      <a:pt x="0" y="164566"/>
                    </a:lnTo>
                    <a:cubicBezTo>
                      <a:pt x="0" y="170051"/>
                      <a:pt x="5484" y="175537"/>
                      <a:pt x="10970" y="175537"/>
                    </a:cubicBezTo>
                    <a:lnTo>
                      <a:pt x="10970" y="175537"/>
                    </a:lnTo>
                    <a:close/>
                  </a:path>
                </a:pathLst>
              </a:custGeom>
              <a:solidFill>
                <a:srgbClr val="000000"/>
              </a:solidFill>
              <a:ln w="27426"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9F34406D-BE5C-2109-F5D5-279FE91F5269}"/>
                  </a:ext>
                </a:extLst>
              </p:cNvPr>
              <p:cNvSpPr/>
              <p:nvPr/>
            </p:nvSpPr>
            <p:spPr>
              <a:xfrm>
                <a:off x="6840535"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D9AA2A1C-32C0-687A-88AA-6029AB644244}"/>
                  </a:ext>
                </a:extLst>
              </p:cNvPr>
              <p:cNvSpPr/>
              <p:nvPr/>
            </p:nvSpPr>
            <p:spPr>
              <a:xfrm>
                <a:off x="6758252"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3961C6EB-C4BE-9E95-B1AF-2CA13BC43BE6}"/>
                  </a:ext>
                </a:extLst>
              </p:cNvPr>
              <p:cNvSpPr/>
              <p:nvPr/>
            </p:nvSpPr>
            <p:spPr>
              <a:xfrm>
                <a:off x="6675969"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grpSp>
      </p:grpSp>
      <p:sp>
        <p:nvSpPr>
          <p:cNvPr id="104" name="Text Placeholder 9">
            <a:extLst>
              <a:ext uri="{FF2B5EF4-FFF2-40B4-BE49-F238E27FC236}">
                <a16:creationId xmlns:a16="http://schemas.microsoft.com/office/drawing/2014/main" id="{4A3D2EA6-5F08-E94C-18F4-81CB4CA5B945}"/>
              </a:ext>
            </a:extLst>
          </p:cNvPr>
          <p:cNvSpPr txBox="1">
            <a:spLocks/>
          </p:cNvSpPr>
          <p:nvPr/>
        </p:nvSpPr>
        <p:spPr>
          <a:xfrm>
            <a:off x="3279711" y="5178324"/>
            <a:ext cx="3898010" cy="1265136"/>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Team support with colleges</a:t>
            </a:r>
          </a:p>
          <a:p>
            <a:pPr marL="171450" indent="-171450">
              <a:lnSpc>
                <a:spcPts val="1120"/>
              </a:lnSpc>
              <a:buClr>
                <a:srgbClr val="E87A33"/>
              </a:buClr>
              <a:buFont typeface="Arial" panose="020B0604020202020204" pitchFamily="34" charset="0"/>
              <a:buChar char="•"/>
            </a:pPr>
            <a:r>
              <a:rPr lang="en-US" dirty="0"/>
              <a:t>Need to find a way how to plan and schedule working activities – urgent and important</a:t>
            </a:r>
          </a:p>
          <a:p>
            <a:pPr marL="171450" indent="-171450">
              <a:lnSpc>
                <a:spcPts val="1120"/>
              </a:lnSpc>
              <a:buClr>
                <a:srgbClr val="E87A33"/>
              </a:buClr>
              <a:buFont typeface="Arial" panose="020B0604020202020204" pitchFamily="34" charset="0"/>
              <a:buChar char="•"/>
            </a:pPr>
            <a:r>
              <a:rPr lang="en-US" dirty="0"/>
              <a:t>Using cloud-based collaboration with prepared user manuals – for the present as well</a:t>
            </a:r>
          </a:p>
          <a:p>
            <a:pPr marL="171450" indent="-171450">
              <a:lnSpc>
                <a:spcPts val="1120"/>
              </a:lnSpc>
              <a:buClr>
                <a:srgbClr val="E87A33"/>
              </a:buClr>
              <a:buFont typeface="Arial" panose="020B0604020202020204" pitchFamily="34" charset="0"/>
              <a:buChar char="•"/>
            </a:pPr>
            <a:r>
              <a:rPr lang="en-US" dirty="0"/>
              <a:t>Mapping activities, team based agenda sharing</a:t>
            </a:r>
          </a:p>
          <a:p>
            <a:pPr marL="171450" indent="-171450">
              <a:lnSpc>
                <a:spcPts val="1120"/>
              </a:lnSpc>
              <a:buClr>
                <a:srgbClr val="E87A33"/>
              </a:buClr>
              <a:buFont typeface="Arial" panose="020B0604020202020204" pitchFamily="34" charset="0"/>
              <a:buChar char="•"/>
            </a:pPr>
            <a:r>
              <a:rPr lang="en-US" dirty="0"/>
              <a:t>New regular virtual coffee breaks – instead of physical morning talks</a:t>
            </a:r>
          </a:p>
          <a:p>
            <a:pPr marL="171450" indent="-171450">
              <a:lnSpc>
                <a:spcPts val="1120"/>
              </a:lnSpc>
              <a:buClr>
                <a:srgbClr val="E87A33"/>
              </a:buClr>
              <a:buFont typeface="Arial" panose="020B0604020202020204" pitchFamily="34" charset="0"/>
              <a:buChar char="•"/>
            </a:pPr>
            <a:r>
              <a:rPr lang="en-US" dirty="0"/>
              <a:t>Optimization of the work-from-home environment</a:t>
            </a:r>
          </a:p>
          <a:p>
            <a:pPr marL="171450" indent="-171450">
              <a:lnSpc>
                <a:spcPts val="1120"/>
              </a:lnSpc>
              <a:buClr>
                <a:srgbClr val="E87A33"/>
              </a:buClr>
              <a:buFont typeface="Arial" panose="020B0604020202020204" pitchFamily="34" charset="0"/>
              <a:buChar char="•"/>
            </a:pPr>
            <a:r>
              <a:rPr lang="en-US" dirty="0"/>
              <a:t>Recorded content for possible usage for longer time</a:t>
            </a:r>
          </a:p>
          <a:p>
            <a:pPr marL="171450" indent="-171450">
              <a:lnSpc>
                <a:spcPts val="1120"/>
              </a:lnSpc>
              <a:buClr>
                <a:srgbClr val="E87A33"/>
              </a:buClr>
              <a:buFont typeface="Arial" panose="020B0604020202020204" pitchFamily="34" charset="0"/>
              <a:buChar char="•"/>
            </a:pPr>
            <a:endParaRPr lang="en-US" dirty="0"/>
          </a:p>
        </p:txBody>
      </p:sp>
      <p:cxnSp>
        <p:nvCxnSpPr>
          <p:cNvPr id="106" name="Straight Connector 105">
            <a:extLst>
              <a:ext uri="{FF2B5EF4-FFF2-40B4-BE49-F238E27FC236}">
                <a16:creationId xmlns:a16="http://schemas.microsoft.com/office/drawing/2014/main" id="{F47BB0AD-EE98-0830-C595-4891D6B08475}"/>
              </a:ext>
            </a:extLst>
          </p:cNvPr>
          <p:cNvCxnSpPr>
            <a:cxnSpLocks/>
          </p:cNvCxnSpPr>
          <p:nvPr/>
        </p:nvCxnSpPr>
        <p:spPr>
          <a:xfrm flipH="1">
            <a:off x="2796623" y="4442594"/>
            <a:ext cx="4763052"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07" name="TextBox 106">
            <a:extLst>
              <a:ext uri="{FF2B5EF4-FFF2-40B4-BE49-F238E27FC236}">
                <a16:creationId xmlns:a16="http://schemas.microsoft.com/office/drawing/2014/main" id="{5E89EEA0-2A57-88C9-EAF5-79E810A109B8}"/>
              </a:ext>
            </a:extLst>
          </p:cNvPr>
          <p:cNvSpPr txBox="1"/>
          <p:nvPr/>
        </p:nvSpPr>
        <p:spPr>
          <a:xfrm>
            <a:off x="3279711" y="4280182"/>
            <a:ext cx="213526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INTERVENTION</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grpSp>
        <p:nvGrpSpPr>
          <p:cNvPr id="109" name="Group 108">
            <a:extLst>
              <a:ext uri="{FF2B5EF4-FFF2-40B4-BE49-F238E27FC236}">
                <a16:creationId xmlns:a16="http://schemas.microsoft.com/office/drawing/2014/main" id="{2B6C55C4-6EB1-DCA0-122F-FFE3C359872E}"/>
              </a:ext>
            </a:extLst>
          </p:cNvPr>
          <p:cNvGrpSpPr>
            <a:grpSpLocks noChangeAspect="1"/>
          </p:cNvGrpSpPr>
          <p:nvPr/>
        </p:nvGrpSpPr>
        <p:grpSpPr>
          <a:xfrm>
            <a:off x="6440970" y="4605222"/>
            <a:ext cx="476911" cy="482509"/>
            <a:chOff x="7190753" y="5365577"/>
            <a:chExt cx="745522" cy="754273"/>
          </a:xfrm>
        </p:grpSpPr>
        <p:grpSp>
          <p:nvGrpSpPr>
            <p:cNvPr id="110" name="Graphic 2">
              <a:extLst>
                <a:ext uri="{FF2B5EF4-FFF2-40B4-BE49-F238E27FC236}">
                  <a16:creationId xmlns:a16="http://schemas.microsoft.com/office/drawing/2014/main" id="{3B2140D2-6CCB-310D-7A84-522953FB6DB2}"/>
                </a:ext>
              </a:extLst>
            </p:cNvPr>
            <p:cNvGrpSpPr/>
            <p:nvPr/>
          </p:nvGrpSpPr>
          <p:grpSpPr>
            <a:xfrm>
              <a:off x="7353351" y="5647412"/>
              <a:ext cx="420043" cy="75879"/>
              <a:chOff x="7353351" y="5647412"/>
              <a:chExt cx="420043" cy="75879"/>
            </a:xfrm>
            <a:solidFill>
              <a:srgbClr val="00BADE"/>
            </a:solidFill>
          </p:grpSpPr>
          <p:sp>
            <p:nvSpPr>
              <p:cNvPr id="122" name="Freeform 121">
                <a:extLst>
                  <a:ext uri="{FF2B5EF4-FFF2-40B4-BE49-F238E27FC236}">
                    <a16:creationId xmlns:a16="http://schemas.microsoft.com/office/drawing/2014/main" id="{2FE79123-C4D6-FC92-F96A-16024D0DD78B}"/>
                  </a:ext>
                </a:extLst>
              </p:cNvPr>
              <p:cNvSpPr/>
              <p:nvPr/>
            </p:nvSpPr>
            <p:spPr>
              <a:xfrm>
                <a:off x="7353351" y="5649220"/>
                <a:ext cx="131884" cy="74071"/>
              </a:xfrm>
              <a:custGeom>
                <a:avLst/>
                <a:gdLst>
                  <a:gd name="connsiteX0" fmla="*/ 123755 w 131884"/>
                  <a:gd name="connsiteY0" fmla="*/ 23486 h 74071"/>
                  <a:gd name="connsiteX1" fmla="*/ 60523 w 131884"/>
                  <a:gd name="connsiteY1" fmla="*/ 74072 h 74071"/>
                  <a:gd name="connsiteX2" fmla="*/ 0 w 131884"/>
                  <a:gd name="connsiteY2" fmla="*/ 74072 h 74071"/>
                  <a:gd name="connsiteX3" fmla="*/ 0 w 131884"/>
                  <a:gd name="connsiteY3" fmla="*/ 63233 h 74071"/>
                  <a:gd name="connsiteX4" fmla="*/ 31616 w 131884"/>
                  <a:gd name="connsiteY4" fmla="*/ 27100 h 74071"/>
                  <a:gd name="connsiteX5" fmla="*/ 68652 w 131884"/>
                  <a:gd name="connsiteY5" fmla="*/ 18970 h 74071"/>
                  <a:gd name="connsiteX6" fmla="*/ 80396 w 131884"/>
                  <a:gd name="connsiteY6" fmla="*/ 5420 h 74071"/>
                  <a:gd name="connsiteX7" fmla="*/ 80396 w 131884"/>
                  <a:gd name="connsiteY7" fmla="*/ 0 h 74071"/>
                  <a:gd name="connsiteX8" fmla="*/ 89429 w 131884"/>
                  <a:gd name="connsiteY8" fmla="*/ 0 h 74071"/>
                  <a:gd name="connsiteX9" fmla="*/ 98462 w 131884"/>
                  <a:gd name="connsiteY9" fmla="*/ 0 h 74071"/>
                  <a:gd name="connsiteX10" fmla="*/ 98462 w 131884"/>
                  <a:gd name="connsiteY10" fmla="*/ 2709 h 74071"/>
                  <a:gd name="connsiteX11" fmla="*/ 103882 w 131884"/>
                  <a:gd name="connsiteY11" fmla="*/ 13550 h 74071"/>
                  <a:gd name="connsiteX12" fmla="*/ 109302 w 131884"/>
                  <a:gd name="connsiteY12" fmla="*/ 16259 h 74071"/>
                  <a:gd name="connsiteX13" fmla="*/ 131885 w 131884"/>
                  <a:gd name="connsiteY13" fmla="*/ 21680 h 74071"/>
                  <a:gd name="connsiteX14" fmla="*/ 123755 w 131884"/>
                  <a:gd name="connsiteY14" fmla="*/ 23486 h 7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884" h="74071">
                    <a:moveTo>
                      <a:pt x="123755" y="23486"/>
                    </a:moveTo>
                    <a:cubicBezTo>
                      <a:pt x="94849" y="28906"/>
                      <a:pt x="72266" y="48780"/>
                      <a:pt x="60523" y="74072"/>
                    </a:cubicBezTo>
                    <a:lnTo>
                      <a:pt x="0" y="74072"/>
                    </a:lnTo>
                    <a:lnTo>
                      <a:pt x="0" y="63233"/>
                    </a:lnTo>
                    <a:cubicBezTo>
                      <a:pt x="0" y="46069"/>
                      <a:pt x="11743" y="29809"/>
                      <a:pt x="31616" y="27100"/>
                    </a:cubicBezTo>
                    <a:lnTo>
                      <a:pt x="68652" y="18970"/>
                    </a:lnTo>
                    <a:cubicBezTo>
                      <a:pt x="74072" y="16259"/>
                      <a:pt x="80396" y="10839"/>
                      <a:pt x="80396" y="5420"/>
                    </a:cubicBezTo>
                    <a:lnTo>
                      <a:pt x="80396" y="0"/>
                    </a:lnTo>
                    <a:cubicBezTo>
                      <a:pt x="83106" y="0"/>
                      <a:pt x="85816" y="0"/>
                      <a:pt x="89429" y="0"/>
                    </a:cubicBezTo>
                    <a:cubicBezTo>
                      <a:pt x="93042" y="0"/>
                      <a:pt x="94849" y="0"/>
                      <a:pt x="98462" y="0"/>
                    </a:cubicBezTo>
                    <a:lnTo>
                      <a:pt x="98462" y="2709"/>
                    </a:lnTo>
                    <a:cubicBezTo>
                      <a:pt x="98462" y="8130"/>
                      <a:pt x="101172" y="10839"/>
                      <a:pt x="103882" y="13550"/>
                    </a:cubicBezTo>
                    <a:cubicBezTo>
                      <a:pt x="106592" y="13550"/>
                      <a:pt x="106592" y="16259"/>
                      <a:pt x="109302" y="16259"/>
                    </a:cubicBezTo>
                    <a:lnTo>
                      <a:pt x="131885" y="21680"/>
                    </a:lnTo>
                    <a:lnTo>
                      <a:pt x="123755" y="23486"/>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3" name="Freeform 122">
                <a:extLst>
                  <a:ext uri="{FF2B5EF4-FFF2-40B4-BE49-F238E27FC236}">
                    <a16:creationId xmlns:a16="http://schemas.microsoft.com/office/drawing/2014/main" id="{601D288E-812C-82C0-0D45-F86A2F4271B6}"/>
                  </a:ext>
                </a:extLst>
              </p:cNvPr>
              <p:cNvSpPr/>
              <p:nvPr/>
            </p:nvSpPr>
            <p:spPr>
              <a:xfrm>
                <a:off x="7640606" y="5647412"/>
                <a:ext cx="132788" cy="75879"/>
              </a:xfrm>
              <a:custGeom>
                <a:avLst/>
                <a:gdLst>
                  <a:gd name="connsiteX0" fmla="*/ 132788 w 132788"/>
                  <a:gd name="connsiteY0" fmla="*/ 75879 h 75879"/>
                  <a:gd name="connsiteX1" fmla="*/ 72266 w 132788"/>
                  <a:gd name="connsiteY1" fmla="*/ 75879 h 75879"/>
                  <a:gd name="connsiteX2" fmla="*/ 9033 w 132788"/>
                  <a:gd name="connsiteY2" fmla="*/ 27100 h 75879"/>
                  <a:gd name="connsiteX3" fmla="*/ 0 w 132788"/>
                  <a:gd name="connsiteY3" fmla="*/ 24390 h 75879"/>
                  <a:gd name="connsiteX4" fmla="*/ 22583 w 132788"/>
                  <a:gd name="connsiteY4" fmla="*/ 18971 h 75879"/>
                  <a:gd name="connsiteX5" fmla="*/ 28003 w 132788"/>
                  <a:gd name="connsiteY5" fmla="*/ 16260 h 75879"/>
                  <a:gd name="connsiteX6" fmla="*/ 33423 w 132788"/>
                  <a:gd name="connsiteY6" fmla="*/ 5421 h 75879"/>
                  <a:gd name="connsiteX7" fmla="*/ 33423 w 132788"/>
                  <a:gd name="connsiteY7" fmla="*/ 0 h 75879"/>
                  <a:gd name="connsiteX8" fmla="*/ 42456 w 132788"/>
                  <a:gd name="connsiteY8" fmla="*/ 0 h 75879"/>
                  <a:gd name="connsiteX9" fmla="*/ 51489 w 132788"/>
                  <a:gd name="connsiteY9" fmla="*/ 0 h 75879"/>
                  <a:gd name="connsiteX10" fmla="*/ 51489 w 132788"/>
                  <a:gd name="connsiteY10" fmla="*/ 5421 h 75879"/>
                  <a:gd name="connsiteX11" fmla="*/ 63233 w 132788"/>
                  <a:gd name="connsiteY11" fmla="*/ 18971 h 75879"/>
                  <a:gd name="connsiteX12" fmla="*/ 100269 w 132788"/>
                  <a:gd name="connsiteY12" fmla="*/ 27100 h 75879"/>
                  <a:gd name="connsiteX13" fmla="*/ 131885 w 132788"/>
                  <a:gd name="connsiteY13" fmla="*/ 62329 h 75879"/>
                  <a:gd name="connsiteX14" fmla="*/ 131885 w 132788"/>
                  <a:gd name="connsiteY14" fmla="*/ 75879 h 7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2788" h="75879">
                    <a:moveTo>
                      <a:pt x="132788" y="75879"/>
                    </a:moveTo>
                    <a:lnTo>
                      <a:pt x="72266" y="75879"/>
                    </a:lnTo>
                    <a:cubicBezTo>
                      <a:pt x="60523" y="51490"/>
                      <a:pt x="37940" y="32520"/>
                      <a:pt x="9033" y="27100"/>
                    </a:cubicBezTo>
                    <a:lnTo>
                      <a:pt x="0" y="24390"/>
                    </a:lnTo>
                    <a:lnTo>
                      <a:pt x="22583" y="18971"/>
                    </a:lnTo>
                    <a:cubicBezTo>
                      <a:pt x="25293" y="18971"/>
                      <a:pt x="25293" y="18971"/>
                      <a:pt x="28003" y="16260"/>
                    </a:cubicBezTo>
                    <a:cubicBezTo>
                      <a:pt x="33423" y="13550"/>
                      <a:pt x="33423" y="8130"/>
                      <a:pt x="33423" y="5421"/>
                    </a:cubicBezTo>
                    <a:lnTo>
                      <a:pt x="33423" y="0"/>
                    </a:lnTo>
                    <a:cubicBezTo>
                      <a:pt x="36133" y="0"/>
                      <a:pt x="38843" y="0"/>
                      <a:pt x="42456" y="0"/>
                    </a:cubicBezTo>
                    <a:cubicBezTo>
                      <a:pt x="45166" y="0"/>
                      <a:pt x="47876" y="0"/>
                      <a:pt x="51489" y="0"/>
                    </a:cubicBezTo>
                    <a:lnTo>
                      <a:pt x="51489" y="5421"/>
                    </a:lnTo>
                    <a:cubicBezTo>
                      <a:pt x="51489" y="10841"/>
                      <a:pt x="56909" y="16260"/>
                      <a:pt x="63233" y="18971"/>
                    </a:cubicBezTo>
                    <a:lnTo>
                      <a:pt x="100269" y="27100"/>
                    </a:lnTo>
                    <a:cubicBezTo>
                      <a:pt x="117432" y="29810"/>
                      <a:pt x="131885" y="46070"/>
                      <a:pt x="131885" y="62329"/>
                    </a:cubicBezTo>
                    <a:lnTo>
                      <a:pt x="131885" y="75879"/>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nvGrpSpPr>
            <p:cNvPr id="111" name="Graphic 2">
              <a:extLst>
                <a:ext uri="{FF2B5EF4-FFF2-40B4-BE49-F238E27FC236}">
                  <a16:creationId xmlns:a16="http://schemas.microsoft.com/office/drawing/2014/main" id="{A1492E11-C6DD-800E-2A34-49C46CE2667C}"/>
                </a:ext>
              </a:extLst>
            </p:cNvPr>
            <p:cNvGrpSpPr/>
            <p:nvPr/>
          </p:nvGrpSpPr>
          <p:grpSpPr>
            <a:xfrm>
              <a:off x="7190753" y="5365577"/>
              <a:ext cx="745522" cy="754273"/>
              <a:chOff x="7190753" y="5365577"/>
              <a:chExt cx="745522" cy="754273"/>
            </a:xfrm>
            <a:solidFill>
              <a:srgbClr val="000000"/>
            </a:solidFill>
          </p:grpSpPr>
          <p:sp>
            <p:nvSpPr>
              <p:cNvPr id="113" name="Freeform 112">
                <a:extLst>
                  <a:ext uri="{FF2B5EF4-FFF2-40B4-BE49-F238E27FC236}">
                    <a16:creationId xmlns:a16="http://schemas.microsoft.com/office/drawing/2014/main" id="{065A07BB-0F89-7645-CFE8-1262D80475EC}"/>
                  </a:ext>
                </a:extLst>
              </p:cNvPr>
              <p:cNvSpPr/>
              <p:nvPr/>
            </p:nvSpPr>
            <p:spPr>
              <a:xfrm>
                <a:off x="7304327" y="6055729"/>
                <a:ext cx="49268" cy="63218"/>
              </a:xfrm>
              <a:custGeom>
                <a:avLst/>
                <a:gdLst>
                  <a:gd name="connsiteX0" fmla="*/ 46314 w 49268"/>
                  <a:gd name="connsiteY0" fmla="*/ 38828 h 63218"/>
                  <a:gd name="connsiteX1" fmla="*/ 24634 w 49268"/>
                  <a:gd name="connsiteY1" fmla="*/ 6309 h 63218"/>
                  <a:gd name="connsiteX2" fmla="*/ 5664 w 49268"/>
                  <a:gd name="connsiteY2" fmla="*/ 3599 h 63218"/>
                  <a:gd name="connsiteX3" fmla="*/ 2955 w 49268"/>
                  <a:gd name="connsiteY3" fmla="*/ 24375 h 63218"/>
                  <a:gd name="connsiteX4" fmla="*/ 24634 w 49268"/>
                  <a:gd name="connsiteY4" fmla="*/ 56894 h 63218"/>
                  <a:gd name="connsiteX5" fmla="*/ 35474 w 49268"/>
                  <a:gd name="connsiteY5" fmla="*/ 63218 h 63218"/>
                  <a:gd name="connsiteX6" fmla="*/ 43604 w 49268"/>
                  <a:gd name="connsiteY6" fmla="*/ 60508 h 63218"/>
                  <a:gd name="connsiteX7" fmla="*/ 46314 w 49268"/>
                  <a:gd name="connsiteY7" fmla="*/ 38828 h 6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268" h="63218">
                    <a:moveTo>
                      <a:pt x="46314" y="38828"/>
                    </a:moveTo>
                    <a:lnTo>
                      <a:pt x="24634" y="6309"/>
                    </a:lnTo>
                    <a:cubicBezTo>
                      <a:pt x="19214" y="-14"/>
                      <a:pt x="11084" y="-2725"/>
                      <a:pt x="5664" y="3599"/>
                    </a:cubicBezTo>
                    <a:cubicBezTo>
                      <a:pt x="244" y="9922"/>
                      <a:pt x="-2466" y="18052"/>
                      <a:pt x="2955" y="24375"/>
                    </a:cubicBezTo>
                    <a:lnTo>
                      <a:pt x="24634" y="56894"/>
                    </a:lnTo>
                    <a:cubicBezTo>
                      <a:pt x="27344" y="59605"/>
                      <a:pt x="32764" y="63218"/>
                      <a:pt x="35474" y="63218"/>
                    </a:cubicBezTo>
                    <a:cubicBezTo>
                      <a:pt x="38184" y="63218"/>
                      <a:pt x="40894" y="63218"/>
                      <a:pt x="43604" y="60508"/>
                    </a:cubicBezTo>
                    <a:cubicBezTo>
                      <a:pt x="49024" y="53282"/>
                      <a:pt x="51734" y="44249"/>
                      <a:pt x="46314" y="38828"/>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4" name="Freeform 113">
                <a:extLst>
                  <a:ext uri="{FF2B5EF4-FFF2-40B4-BE49-F238E27FC236}">
                    <a16:creationId xmlns:a16="http://schemas.microsoft.com/office/drawing/2014/main" id="{C494DF48-6CD8-CC8F-A984-17C1ED9C99E5}"/>
                  </a:ext>
                </a:extLst>
              </p:cNvPr>
              <p:cNvSpPr/>
              <p:nvPr/>
            </p:nvSpPr>
            <p:spPr>
              <a:xfrm>
                <a:off x="7190753" y="5591308"/>
                <a:ext cx="332214" cy="524928"/>
              </a:xfrm>
              <a:custGeom>
                <a:avLst/>
                <a:gdLst>
                  <a:gd name="connsiteX0" fmla="*/ 331519 w 332214"/>
                  <a:gd name="connsiteY0" fmla="*/ 506862 h 524928"/>
                  <a:gd name="connsiteX1" fmla="*/ 308032 w 332214"/>
                  <a:gd name="connsiteY1" fmla="*/ 392141 h 524928"/>
                  <a:gd name="connsiteX2" fmla="*/ 214990 w 332214"/>
                  <a:gd name="connsiteY2" fmla="*/ 257546 h 524928"/>
                  <a:gd name="connsiteX3" fmla="*/ 162598 w 332214"/>
                  <a:gd name="connsiteY3" fmla="*/ 223219 h 524928"/>
                  <a:gd name="connsiteX4" fmla="*/ 95752 w 332214"/>
                  <a:gd name="connsiteY4" fmla="*/ 228640 h 524928"/>
                  <a:gd name="connsiteX5" fmla="*/ 95752 w 332214"/>
                  <a:gd name="connsiteY5" fmla="*/ 49782 h 524928"/>
                  <a:gd name="connsiteX6" fmla="*/ 57813 w 332214"/>
                  <a:gd name="connsiteY6" fmla="*/ 1002 h 524928"/>
                  <a:gd name="connsiteX7" fmla="*/ 17163 w 332214"/>
                  <a:gd name="connsiteY7" fmla="*/ 10035 h 524928"/>
                  <a:gd name="connsiteX8" fmla="*/ 0 w 332214"/>
                  <a:gd name="connsiteY8" fmla="*/ 47071 h 524928"/>
                  <a:gd name="connsiteX9" fmla="*/ 0 w 332214"/>
                  <a:gd name="connsiteY9" fmla="*/ 273806 h 524928"/>
                  <a:gd name="connsiteX10" fmla="*/ 26197 w 332214"/>
                  <a:gd name="connsiteY10" fmla="*/ 356911 h 524928"/>
                  <a:gd name="connsiteX11" fmla="*/ 52393 w 332214"/>
                  <a:gd name="connsiteY11" fmla="*/ 393947 h 524928"/>
                  <a:gd name="connsiteX12" fmla="*/ 64136 w 332214"/>
                  <a:gd name="connsiteY12" fmla="*/ 399367 h 524928"/>
                  <a:gd name="connsiteX13" fmla="*/ 73169 w 332214"/>
                  <a:gd name="connsiteY13" fmla="*/ 396658 h 524928"/>
                  <a:gd name="connsiteX14" fmla="*/ 75879 w 332214"/>
                  <a:gd name="connsiteY14" fmla="*/ 376784 h 524928"/>
                  <a:gd name="connsiteX15" fmla="*/ 49683 w 332214"/>
                  <a:gd name="connsiteY15" fmla="*/ 339748 h 524928"/>
                  <a:gd name="connsiteX16" fmla="*/ 28906 w 332214"/>
                  <a:gd name="connsiteY16" fmla="*/ 273806 h 524928"/>
                  <a:gd name="connsiteX17" fmla="*/ 28906 w 332214"/>
                  <a:gd name="connsiteY17" fmla="*/ 47071 h 524928"/>
                  <a:gd name="connsiteX18" fmla="*/ 37940 w 332214"/>
                  <a:gd name="connsiteY18" fmla="*/ 32619 h 524928"/>
                  <a:gd name="connsiteX19" fmla="*/ 55102 w 332214"/>
                  <a:gd name="connsiteY19" fmla="*/ 29909 h 524928"/>
                  <a:gd name="connsiteX20" fmla="*/ 69556 w 332214"/>
                  <a:gd name="connsiteY20" fmla="*/ 49782 h 524928"/>
                  <a:gd name="connsiteX21" fmla="*/ 69556 w 332214"/>
                  <a:gd name="connsiteY21" fmla="*/ 230446 h 524928"/>
                  <a:gd name="connsiteX22" fmla="*/ 95752 w 332214"/>
                  <a:gd name="connsiteY22" fmla="*/ 299098 h 524928"/>
                  <a:gd name="connsiteX23" fmla="*/ 98462 w 332214"/>
                  <a:gd name="connsiteY23" fmla="*/ 301809 h 524928"/>
                  <a:gd name="connsiteX24" fmla="*/ 130079 w 332214"/>
                  <a:gd name="connsiteY24" fmla="*/ 336134 h 524928"/>
                  <a:gd name="connsiteX25" fmla="*/ 144531 w 332214"/>
                  <a:gd name="connsiteY25" fmla="*/ 353298 h 524928"/>
                  <a:gd name="connsiteX26" fmla="*/ 168018 w 332214"/>
                  <a:gd name="connsiteY26" fmla="*/ 375881 h 524928"/>
                  <a:gd name="connsiteX27" fmla="*/ 188794 w 332214"/>
                  <a:gd name="connsiteY27" fmla="*/ 375881 h 524928"/>
                  <a:gd name="connsiteX28" fmla="*/ 188794 w 332214"/>
                  <a:gd name="connsiteY28" fmla="*/ 356008 h 524928"/>
                  <a:gd name="connsiteX29" fmla="*/ 150855 w 332214"/>
                  <a:gd name="connsiteY29" fmla="*/ 315359 h 524928"/>
                  <a:gd name="connsiteX30" fmla="*/ 115625 w 332214"/>
                  <a:gd name="connsiteY30" fmla="*/ 281032 h 524928"/>
                  <a:gd name="connsiteX31" fmla="*/ 115625 w 332214"/>
                  <a:gd name="connsiteY31" fmla="*/ 249416 h 524928"/>
                  <a:gd name="connsiteX32" fmla="*/ 144531 w 332214"/>
                  <a:gd name="connsiteY32" fmla="*/ 246706 h 524928"/>
                  <a:gd name="connsiteX33" fmla="*/ 196924 w 332214"/>
                  <a:gd name="connsiteY33" fmla="*/ 281032 h 524928"/>
                  <a:gd name="connsiteX34" fmla="*/ 278223 w 332214"/>
                  <a:gd name="connsiteY34" fmla="*/ 398464 h 524928"/>
                  <a:gd name="connsiteX35" fmla="*/ 301710 w 332214"/>
                  <a:gd name="connsiteY35" fmla="*/ 513186 h 524928"/>
                  <a:gd name="connsiteX36" fmla="*/ 316163 w 332214"/>
                  <a:gd name="connsiteY36" fmla="*/ 524929 h 524928"/>
                  <a:gd name="connsiteX37" fmla="*/ 318872 w 332214"/>
                  <a:gd name="connsiteY37" fmla="*/ 524929 h 524928"/>
                  <a:gd name="connsiteX38" fmla="*/ 331519 w 332214"/>
                  <a:gd name="connsiteY38" fmla="*/ 506862 h 52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2214" h="524928">
                    <a:moveTo>
                      <a:pt x="331519" y="506862"/>
                    </a:moveTo>
                    <a:lnTo>
                      <a:pt x="308032" y="392141"/>
                    </a:lnTo>
                    <a:cubicBezTo>
                      <a:pt x="296289" y="337942"/>
                      <a:pt x="264673" y="289162"/>
                      <a:pt x="214990" y="257546"/>
                    </a:cubicBezTo>
                    <a:lnTo>
                      <a:pt x="162598" y="223219"/>
                    </a:lnTo>
                    <a:cubicBezTo>
                      <a:pt x="141822" y="208766"/>
                      <a:pt x="112915" y="211477"/>
                      <a:pt x="95752" y="228640"/>
                    </a:cubicBezTo>
                    <a:lnTo>
                      <a:pt x="95752" y="49782"/>
                    </a:lnTo>
                    <a:cubicBezTo>
                      <a:pt x="95752" y="27199"/>
                      <a:pt x="78589" y="6422"/>
                      <a:pt x="57813" y="1002"/>
                    </a:cubicBezTo>
                    <a:cubicBezTo>
                      <a:pt x="43359" y="-1707"/>
                      <a:pt x="28906" y="1002"/>
                      <a:pt x="17163" y="10035"/>
                    </a:cubicBezTo>
                    <a:cubicBezTo>
                      <a:pt x="5420" y="19069"/>
                      <a:pt x="0" y="32619"/>
                      <a:pt x="0" y="47071"/>
                    </a:cubicBezTo>
                    <a:lnTo>
                      <a:pt x="0" y="273806"/>
                    </a:lnTo>
                    <a:cubicBezTo>
                      <a:pt x="0" y="302712"/>
                      <a:pt x="9033" y="331618"/>
                      <a:pt x="26197" y="356911"/>
                    </a:cubicBezTo>
                    <a:lnTo>
                      <a:pt x="52393" y="393947"/>
                    </a:lnTo>
                    <a:cubicBezTo>
                      <a:pt x="55102" y="396658"/>
                      <a:pt x="61426" y="399367"/>
                      <a:pt x="64136" y="399367"/>
                    </a:cubicBezTo>
                    <a:cubicBezTo>
                      <a:pt x="66846" y="399367"/>
                      <a:pt x="69556" y="399367"/>
                      <a:pt x="73169" y="396658"/>
                    </a:cubicBezTo>
                    <a:cubicBezTo>
                      <a:pt x="78589" y="391238"/>
                      <a:pt x="82202" y="382205"/>
                      <a:pt x="75879" y="376784"/>
                    </a:cubicBezTo>
                    <a:lnTo>
                      <a:pt x="49683" y="339748"/>
                    </a:lnTo>
                    <a:cubicBezTo>
                      <a:pt x="35230" y="319875"/>
                      <a:pt x="28906" y="296389"/>
                      <a:pt x="28906" y="273806"/>
                    </a:cubicBezTo>
                    <a:lnTo>
                      <a:pt x="28906" y="47071"/>
                    </a:lnTo>
                    <a:cubicBezTo>
                      <a:pt x="28906" y="41652"/>
                      <a:pt x="31616" y="35329"/>
                      <a:pt x="37940" y="32619"/>
                    </a:cubicBezTo>
                    <a:cubicBezTo>
                      <a:pt x="43359" y="29909"/>
                      <a:pt x="49683" y="27199"/>
                      <a:pt x="55102" y="29909"/>
                    </a:cubicBezTo>
                    <a:cubicBezTo>
                      <a:pt x="64136" y="32619"/>
                      <a:pt x="69556" y="38942"/>
                      <a:pt x="69556" y="49782"/>
                    </a:cubicBezTo>
                    <a:lnTo>
                      <a:pt x="69556" y="230446"/>
                    </a:lnTo>
                    <a:cubicBezTo>
                      <a:pt x="69556" y="256643"/>
                      <a:pt x="78589" y="279226"/>
                      <a:pt x="95752" y="299098"/>
                    </a:cubicBezTo>
                    <a:lnTo>
                      <a:pt x="98462" y="301809"/>
                    </a:lnTo>
                    <a:cubicBezTo>
                      <a:pt x="107495" y="313551"/>
                      <a:pt x="119239" y="324392"/>
                      <a:pt x="130079" y="336134"/>
                    </a:cubicBezTo>
                    <a:lnTo>
                      <a:pt x="144531" y="353298"/>
                    </a:lnTo>
                    <a:cubicBezTo>
                      <a:pt x="158984" y="367751"/>
                      <a:pt x="168018" y="375881"/>
                      <a:pt x="168018" y="375881"/>
                    </a:cubicBezTo>
                    <a:cubicBezTo>
                      <a:pt x="173438" y="381300"/>
                      <a:pt x="182471" y="381300"/>
                      <a:pt x="188794" y="375881"/>
                    </a:cubicBezTo>
                    <a:cubicBezTo>
                      <a:pt x="194214" y="370461"/>
                      <a:pt x="194214" y="361428"/>
                      <a:pt x="188794" y="356008"/>
                    </a:cubicBezTo>
                    <a:cubicBezTo>
                      <a:pt x="188794" y="356008"/>
                      <a:pt x="171631" y="338845"/>
                      <a:pt x="150855" y="315359"/>
                    </a:cubicBezTo>
                    <a:lnTo>
                      <a:pt x="115625" y="281032"/>
                    </a:lnTo>
                    <a:cubicBezTo>
                      <a:pt x="106592" y="271999"/>
                      <a:pt x="106592" y="258449"/>
                      <a:pt x="115625" y="249416"/>
                    </a:cubicBezTo>
                    <a:cubicBezTo>
                      <a:pt x="124658" y="240382"/>
                      <a:pt x="136401" y="240382"/>
                      <a:pt x="144531" y="246706"/>
                    </a:cubicBezTo>
                    <a:lnTo>
                      <a:pt x="196924" y="281032"/>
                    </a:lnTo>
                    <a:cubicBezTo>
                      <a:pt x="237573" y="309939"/>
                      <a:pt x="266480" y="349684"/>
                      <a:pt x="278223" y="398464"/>
                    </a:cubicBezTo>
                    <a:lnTo>
                      <a:pt x="301710" y="513186"/>
                    </a:lnTo>
                    <a:cubicBezTo>
                      <a:pt x="304419" y="518606"/>
                      <a:pt x="310743" y="524929"/>
                      <a:pt x="316163" y="524929"/>
                    </a:cubicBezTo>
                    <a:lnTo>
                      <a:pt x="318872" y="524929"/>
                    </a:lnTo>
                    <a:cubicBezTo>
                      <a:pt x="328809" y="521315"/>
                      <a:pt x="334229" y="512282"/>
                      <a:pt x="331519" y="506862"/>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5" name="Freeform 114">
                <a:extLst>
                  <a:ext uri="{FF2B5EF4-FFF2-40B4-BE49-F238E27FC236}">
                    <a16:creationId xmlns:a16="http://schemas.microsoft.com/office/drawing/2014/main" id="{DF02973C-6719-3407-61FD-3121F99302C8}"/>
                  </a:ext>
                </a:extLst>
              </p:cNvPr>
              <p:cNvSpPr/>
              <p:nvPr/>
            </p:nvSpPr>
            <p:spPr>
              <a:xfrm>
                <a:off x="7272067" y="6011466"/>
                <a:ext cx="31338" cy="31602"/>
              </a:xfrm>
              <a:custGeom>
                <a:avLst/>
                <a:gdLst>
                  <a:gd name="connsiteX0" fmla="*/ 27988 w 31338"/>
                  <a:gd name="connsiteY0" fmla="*/ 6309 h 31602"/>
                  <a:gd name="connsiteX1" fmla="*/ 27988 w 31338"/>
                  <a:gd name="connsiteY1" fmla="*/ 6309 h 31602"/>
                  <a:gd name="connsiteX2" fmla="*/ 6309 w 31338"/>
                  <a:gd name="connsiteY2" fmla="*/ 3599 h 31602"/>
                  <a:gd name="connsiteX3" fmla="*/ 3599 w 31338"/>
                  <a:gd name="connsiteY3" fmla="*/ 25279 h 31602"/>
                  <a:gd name="connsiteX4" fmla="*/ 16245 w 31338"/>
                  <a:gd name="connsiteY4" fmla="*/ 31602 h 31602"/>
                  <a:gd name="connsiteX5" fmla="*/ 25278 w 31338"/>
                  <a:gd name="connsiteY5" fmla="*/ 28892 h 31602"/>
                  <a:gd name="connsiteX6" fmla="*/ 27988 w 31338"/>
                  <a:gd name="connsiteY6" fmla="*/ 6309 h 31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 h="31602">
                    <a:moveTo>
                      <a:pt x="27988" y="6309"/>
                    </a:moveTo>
                    <a:lnTo>
                      <a:pt x="27988" y="6309"/>
                    </a:lnTo>
                    <a:cubicBezTo>
                      <a:pt x="21666" y="-14"/>
                      <a:pt x="12632" y="-2725"/>
                      <a:pt x="6309" y="3599"/>
                    </a:cubicBezTo>
                    <a:cubicBezTo>
                      <a:pt x="-14" y="9922"/>
                      <a:pt x="-2724" y="18955"/>
                      <a:pt x="3599" y="25279"/>
                    </a:cubicBezTo>
                    <a:cubicBezTo>
                      <a:pt x="6309" y="27989"/>
                      <a:pt x="12632" y="31602"/>
                      <a:pt x="16245" y="31602"/>
                    </a:cubicBezTo>
                    <a:cubicBezTo>
                      <a:pt x="18955" y="31602"/>
                      <a:pt x="22569" y="31602"/>
                      <a:pt x="25278" y="28892"/>
                    </a:cubicBezTo>
                    <a:cubicBezTo>
                      <a:pt x="30699" y="22569"/>
                      <a:pt x="34312" y="12633"/>
                      <a:pt x="27988" y="630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6" name="Freeform 115">
                <a:extLst>
                  <a:ext uri="{FF2B5EF4-FFF2-40B4-BE49-F238E27FC236}">
                    <a16:creationId xmlns:a16="http://schemas.microsoft.com/office/drawing/2014/main" id="{EE498483-D53D-8A9D-5C47-1C367290FB45}"/>
                  </a:ext>
                </a:extLst>
              </p:cNvPr>
              <p:cNvSpPr/>
              <p:nvPr/>
            </p:nvSpPr>
            <p:spPr>
              <a:xfrm>
                <a:off x="7610098" y="5598136"/>
                <a:ext cx="326177" cy="521713"/>
              </a:xfrm>
              <a:custGeom>
                <a:avLst/>
                <a:gdLst>
                  <a:gd name="connsiteX0" fmla="*/ 308732 w 326177"/>
                  <a:gd name="connsiteY0" fmla="*/ 9531 h 521713"/>
                  <a:gd name="connsiteX1" fmla="*/ 268987 w 326177"/>
                  <a:gd name="connsiteY1" fmla="*/ 1401 h 521713"/>
                  <a:gd name="connsiteX2" fmla="*/ 231950 w 326177"/>
                  <a:gd name="connsiteY2" fmla="*/ 50180 h 521713"/>
                  <a:gd name="connsiteX3" fmla="*/ 231950 w 326177"/>
                  <a:gd name="connsiteY3" fmla="*/ 227231 h 521713"/>
                  <a:gd name="connsiteX4" fmla="*/ 166008 w 326177"/>
                  <a:gd name="connsiteY4" fmla="*/ 221811 h 521713"/>
                  <a:gd name="connsiteX5" fmla="*/ 114518 w 326177"/>
                  <a:gd name="connsiteY5" fmla="*/ 256137 h 521713"/>
                  <a:gd name="connsiteX6" fmla="*/ 23283 w 326177"/>
                  <a:gd name="connsiteY6" fmla="*/ 390732 h 521713"/>
                  <a:gd name="connsiteX7" fmla="*/ 700 w 326177"/>
                  <a:gd name="connsiteY7" fmla="*/ 504550 h 521713"/>
                  <a:gd name="connsiteX8" fmla="*/ 12443 w 326177"/>
                  <a:gd name="connsiteY8" fmla="*/ 521714 h 521713"/>
                  <a:gd name="connsiteX9" fmla="*/ 15153 w 326177"/>
                  <a:gd name="connsiteY9" fmla="*/ 521714 h 521713"/>
                  <a:gd name="connsiteX10" fmla="*/ 29606 w 326177"/>
                  <a:gd name="connsiteY10" fmla="*/ 509970 h 521713"/>
                  <a:gd name="connsiteX11" fmla="*/ 52189 w 326177"/>
                  <a:gd name="connsiteY11" fmla="*/ 396152 h 521713"/>
                  <a:gd name="connsiteX12" fmla="*/ 131682 w 326177"/>
                  <a:gd name="connsiteY12" fmla="*/ 278720 h 521713"/>
                  <a:gd name="connsiteX13" fmla="*/ 183171 w 326177"/>
                  <a:gd name="connsiteY13" fmla="*/ 244394 h 521713"/>
                  <a:gd name="connsiteX14" fmla="*/ 212077 w 326177"/>
                  <a:gd name="connsiteY14" fmla="*/ 247104 h 521713"/>
                  <a:gd name="connsiteX15" fmla="*/ 212077 w 326177"/>
                  <a:gd name="connsiteY15" fmla="*/ 278720 h 521713"/>
                  <a:gd name="connsiteX16" fmla="*/ 140715 w 326177"/>
                  <a:gd name="connsiteY16" fmla="*/ 352793 h 521713"/>
                  <a:gd name="connsiteX17" fmla="*/ 140715 w 326177"/>
                  <a:gd name="connsiteY17" fmla="*/ 372666 h 521713"/>
                  <a:gd name="connsiteX18" fmla="*/ 160588 w 326177"/>
                  <a:gd name="connsiteY18" fmla="*/ 372666 h 521713"/>
                  <a:gd name="connsiteX19" fmla="*/ 229240 w 326177"/>
                  <a:gd name="connsiteY19" fmla="*/ 298594 h 521713"/>
                  <a:gd name="connsiteX20" fmla="*/ 231950 w 326177"/>
                  <a:gd name="connsiteY20" fmla="*/ 295883 h 521713"/>
                  <a:gd name="connsiteX21" fmla="*/ 257243 w 326177"/>
                  <a:gd name="connsiteY21" fmla="*/ 227231 h 521713"/>
                  <a:gd name="connsiteX22" fmla="*/ 257243 w 326177"/>
                  <a:gd name="connsiteY22" fmla="*/ 47470 h 521713"/>
                  <a:gd name="connsiteX23" fmla="*/ 271696 w 326177"/>
                  <a:gd name="connsiteY23" fmla="*/ 27597 h 521713"/>
                  <a:gd name="connsiteX24" fmla="*/ 288860 w 326177"/>
                  <a:gd name="connsiteY24" fmla="*/ 30307 h 521713"/>
                  <a:gd name="connsiteX25" fmla="*/ 296989 w 326177"/>
                  <a:gd name="connsiteY25" fmla="*/ 44759 h 521713"/>
                  <a:gd name="connsiteX26" fmla="*/ 296989 w 326177"/>
                  <a:gd name="connsiteY26" fmla="*/ 270590 h 521713"/>
                  <a:gd name="connsiteX27" fmla="*/ 277116 w 326177"/>
                  <a:gd name="connsiteY27" fmla="*/ 336533 h 521713"/>
                  <a:gd name="connsiteX28" fmla="*/ 166008 w 326177"/>
                  <a:gd name="connsiteY28" fmla="*/ 491001 h 521713"/>
                  <a:gd name="connsiteX29" fmla="*/ 168718 w 326177"/>
                  <a:gd name="connsiteY29" fmla="*/ 510874 h 521713"/>
                  <a:gd name="connsiteX30" fmla="*/ 176848 w 326177"/>
                  <a:gd name="connsiteY30" fmla="*/ 513584 h 521713"/>
                  <a:gd name="connsiteX31" fmla="*/ 188591 w 326177"/>
                  <a:gd name="connsiteY31" fmla="*/ 508164 h 521713"/>
                  <a:gd name="connsiteX32" fmla="*/ 299699 w 326177"/>
                  <a:gd name="connsiteY32" fmla="*/ 353696 h 521713"/>
                  <a:gd name="connsiteX33" fmla="*/ 324993 w 326177"/>
                  <a:gd name="connsiteY33" fmla="*/ 270590 h 521713"/>
                  <a:gd name="connsiteX34" fmla="*/ 324993 w 326177"/>
                  <a:gd name="connsiteY34" fmla="*/ 44759 h 521713"/>
                  <a:gd name="connsiteX35" fmla="*/ 308732 w 326177"/>
                  <a:gd name="connsiteY35" fmla="*/ 9531 h 52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26177" h="521713">
                    <a:moveTo>
                      <a:pt x="308732" y="9531"/>
                    </a:moveTo>
                    <a:cubicBezTo>
                      <a:pt x="296989" y="1401"/>
                      <a:pt x="283439" y="-2213"/>
                      <a:pt x="268987" y="1401"/>
                    </a:cubicBezTo>
                    <a:cubicBezTo>
                      <a:pt x="246404" y="6820"/>
                      <a:pt x="231950" y="26693"/>
                      <a:pt x="231950" y="50180"/>
                    </a:cubicBezTo>
                    <a:lnTo>
                      <a:pt x="231950" y="227231"/>
                    </a:lnTo>
                    <a:cubicBezTo>
                      <a:pt x="214787" y="210068"/>
                      <a:pt x="186784" y="207357"/>
                      <a:pt x="166008" y="221811"/>
                    </a:cubicBezTo>
                    <a:lnTo>
                      <a:pt x="114518" y="256137"/>
                    </a:lnTo>
                    <a:cubicBezTo>
                      <a:pt x="69352" y="287753"/>
                      <a:pt x="35026" y="335630"/>
                      <a:pt x="23283" y="390732"/>
                    </a:cubicBezTo>
                    <a:lnTo>
                      <a:pt x="700" y="504550"/>
                    </a:lnTo>
                    <a:cubicBezTo>
                      <a:pt x="-2010" y="512680"/>
                      <a:pt x="3410" y="519003"/>
                      <a:pt x="12443" y="521714"/>
                    </a:cubicBezTo>
                    <a:lnTo>
                      <a:pt x="15153" y="521714"/>
                    </a:lnTo>
                    <a:cubicBezTo>
                      <a:pt x="20573" y="521714"/>
                      <a:pt x="26897" y="516294"/>
                      <a:pt x="29606" y="509970"/>
                    </a:cubicBezTo>
                    <a:lnTo>
                      <a:pt x="52189" y="396152"/>
                    </a:lnTo>
                    <a:cubicBezTo>
                      <a:pt x="63932" y="347372"/>
                      <a:pt x="89225" y="307627"/>
                      <a:pt x="131682" y="278720"/>
                    </a:cubicBezTo>
                    <a:lnTo>
                      <a:pt x="183171" y="244394"/>
                    </a:lnTo>
                    <a:cubicBezTo>
                      <a:pt x="191301" y="238974"/>
                      <a:pt x="205754" y="238974"/>
                      <a:pt x="212077" y="247104"/>
                    </a:cubicBezTo>
                    <a:cubicBezTo>
                      <a:pt x="220207" y="255234"/>
                      <a:pt x="220207" y="269687"/>
                      <a:pt x="212077" y="278720"/>
                    </a:cubicBezTo>
                    <a:lnTo>
                      <a:pt x="140715" y="352793"/>
                    </a:lnTo>
                    <a:cubicBezTo>
                      <a:pt x="135295" y="358213"/>
                      <a:pt x="135295" y="367246"/>
                      <a:pt x="140715" y="372666"/>
                    </a:cubicBezTo>
                    <a:cubicBezTo>
                      <a:pt x="146135" y="378085"/>
                      <a:pt x="155168" y="378085"/>
                      <a:pt x="160588" y="372666"/>
                    </a:cubicBezTo>
                    <a:cubicBezTo>
                      <a:pt x="160588" y="372666"/>
                      <a:pt x="220207" y="309433"/>
                      <a:pt x="229240" y="298594"/>
                    </a:cubicBezTo>
                    <a:lnTo>
                      <a:pt x="231950" y="295883"/>
                    </a:lnTo>
                    <a:cubicBezTo>
                      <a:pt x="249113" y="276011"/>
                      <a:pt x="257243" y="253428"/>
                      <a:pt x="257243" y="227231"/>
                    </a:cubicBezTo>
                    <a:lnTo>
                      <a:pt x="257243" y="47470"/>
                    </a:lnTo>
                    <a:cubicBezTo>
                      <a:pt x="257243" y="39340"/>
                      <a:pt x="262663" y="30307"/>
                      <a:pt x="271696" y="27597"/>
                    </a:cubicBezTo>
                    <a:cubicBezTo>
                      <a:pt x="277116" y="27597"/>
                      <a:pt x="283439" y="27597"/>
                      <a:pt x="288860" y="30307"/>
                    </a:cubicBezTo>
                    <a:cubicBezTo>
                      <a:pt x="294279" y="33017"/>
                      <a:pt x="296989" y="38437"/>
                      <a:pt x="296989" y="44759"/>
                    </a:cubicBezTo>
                    <a:lnTo>
                      <a:pt x="296989" y="270590"/>
                    </a:lnTo>
                    <a:cubicBezTo>
                      <a:pt x="296989" y="293173"/>
                      <a:pt x="288860" y="316660"/>
                      <a:pt x="277116" y="336533"/>
                    </a:cubicBezTo>
                    <a:lnTo>
                      <a:pt x="166008" y="491001"/>
                    </a:lnTo>
                    <a:cubicBezTo>
                      <a:pt x="160588" y="496420"/>
                      <a:pt x="163298" y="505453"/>
                      <a:pt x="168718" y="510874"/>
                    </a:cubicBezTo>
                    <a:cubicBezTo>
                      <a:pt x="171428" y="513584"/>
                      <a:pt x="174138" y="513584"/>
                      <a:pt x="176848" y="513584"/>
                    </a:cubicBezTo>
                    <a:cubicBezTo>
                      <a:pt x="182267" y="513584"/>
                      <a:pt x="184978" y="510874"/>
                      <a:pt x="188591" y="508164"/>
                    </a:cubicBezTo>
                    <a:lnTo>
                      <a:pt x="299699" y="353696"/>
                    </a:lnTo>
                    <a:cubicBezTo>
                      <a:pt x="316862" y="331113"/>
                      <a:pt x="324993" y="302206"/>
                      <a:pt x="324993" y="270590"/>
                    </a:cubicBezTo>
                    <a:lnTo>
                      <a:pt x="324993" y="44759"/>
                    </a:lnTo>
                    <a:cubicBezTo>
                      <a:pt x="329509" y="32114"/>
                      <a:pt x="320476" y="17660"/>
                      <a:pt x="308732" y="9531"/>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7" name="Freeform 116">
                <a:extLst>
                  <a:ext uri="{FF2B5EF4-FFF2-40B4-BE49-F238E27FC236}">
                    <a16:creationId xmlns:a16="http://schemas.microsoft.com/office/drawing/2014/main" id="{A437CDDD-3BC1-A22B-8AF9-54209B2B7676}"/>
                  </a:ext>
                </a:extLst>
              </p:cNvPr>
              <p:cNvSpPr/>
              <p:nvPr/>
            </p:nvSpPr>
            <p:spPr>
              <a:xfrm>
                <a:off x="7328058" y="5441456"/>
                <a:ext cx="477856" cy="383008"/>
              </a:xfrm>
              <a:custGeom>
                <a:avLst/>
                <a:gdLst>
                  <a:gd name="connsiteX0" fmla="*/ 448047 w 477856"/>
                  <a:gd name="connsiteY0" fmla="*/ 284546 h 383008"/>
                  <a:gd name="connsiteX1" fmla="*/ 387525 w 477856"/>
                  <a:gd name="connsiteY1" fmla="*/ 284546 h 383008"/>
                  <a:gd name="connsiteX2" fmla="*/ 324292 w 477856"/>
                  <a:gd name="connsiteY2" fmla="*/ 233056 h 383008"/>
                  <a:gd name="connsiteX3" fmla="*/ 315259 w 477856"/>
                  <a:gd name="connsiteY3" fmla="*/ 230347 h 383008"/>
                  <a:gd name="connsiteX4" fmla="*/ 337842 w 477856"/>
                  <a:gd name="connsiteY4" fmla="*/ 224927 h 383008"/>
                  <a:gd name="connsiteX5" fmla="*/ 343262 w 477856"/>
                  <a:gd name="connsiteY5" fmla="*/ 222217 h 383008"/>
                  <a:gd name="connsiteX6" fmla="*/ 348682 w 477856"/>
                  <a:gd name="connsiteY6" fmla="*/ 210473 h 383008"/>
                  <a:gd name="connsiteX7" fmla="*/ 348682 w 477856"/>
                  <a:gd name="connsiteY7" fmla="*/ 205054 h 383008"/>
                  <a:gd name="connsiteX8" fmla="*/ 357715 w 477856"/>
                  <a:gd name="connsiteY8" fmla="*/ 205054 h 383008"/>
                  <a:gd name="connsiteX9" fmla="*/ 366748 w 477856"/>
                  <a:gd name="connsiteY9" fmla="*/ 205054 h 383008"/>
                  <a:gd name="connsiteX10" fmla="*/ 366748 w 477856"/>
                  <a:gd name="connsiteY10" fmla="*/ 210473 h 383008"/>
                  <a:gd name="connsiteX11" fmla="*/ 378491 w 477856"/>
                  <a:gd name="connsiteY11" fmla="*/ 224927 h 383008"/>
                  <a:gd name="connsiteX12" fmla="*/ 415528 w 477856"/>
                  <a:gd name="connsiteY12" fmla="*/ 233056 h 383008"/>
                  <a:gd name="connsiteX13" fmla="*/ 447144 w 477856"/>
                  <a:gd name="connsiteY13" fmla="*/ 270093 h 383008"/>
                  <a:gd name="connsiteX14" fmla="*/ 447144 w 477856"/>
                  <a:gd name="connsiteY14" fmla="*/ 284546 h 383008"/>
                  <a:gd name="connsiteX15" fmla="*/ 284546 w 477856"/>
                  <a:gd name="connsiteY15" fmla="*/ 207764 h 383008"/>
                  <a:gd name="connsiteX16" fmla="*/ 284546 w 477856"/>
                  <a:gd name="connsiteY16" fmla="*/ 207764 h 383008"/>
                  <a:gd name="connsiteX17" fmla="*/ 310742 w 477856"/>
                  <a:gd name="connsiteY17" fmla="*/ 182471 h 383008"/>
                  <a:gd name="connsiteX18" fmla="*/ 322486 w 477856"/>
                  <a:gd name="connsiteY18" fmla="*/ 194214 h 383008"/>
                  <a:gd name="connsiteX19" fmla="*/ 322486 w 477856"/>
                  <a:gd name="connsiteY19" fmla="*/ 199634 h 383008"/>
                  <a:gd name="connsiteX20" fmla="*/ 296289 w 477856"/>
                  <a:gd name="connsiteY20" fmla="*/ 205054 h 383008"/>
                  <a:gd name="connsiteX21" fmla="*/ 284546 w 477856"/>
                  <a:gd name="connsiteY21" fmla="*/ 207764 h 383008"/>
                  <a:gd name="connsiteX22" fmla="*/ 238477 w 477856"/>
                  <a:gd name="connsiteY22" fmla="*/ 193311 h 383008"/>
                  <a:gd name="connsiteX23" fmla="*/ 180664 w 477856"/>
                  <a:gd name="connsiteY23" fmla="*/ 136401 h 383008"/>
                  <a:gd name="connsiteX24" fmla="*/ 180664 w 477856"/>
                  <a:gd name="connsiteY24" fmla="*/ 121948 h 383008"/>
                  <a:gd name="connsiteX25" fmla="*/ 200537 w 477856"/>
                  <a:gd name="connsiteY25" fmla="*/ 121948 h 383008"/>
                  <a:gd name="connsiteX26" fmla="*/ 263770 w 477856"/>
                  <a:gd name="connsiteY26" fmla="*/ 99365 h 383008"/>
                  <a:gd name="connsiteX27" fmla="*/ 295386 w 477856"/>
                  <a:gd name="connsiteY27" fmla="*/ 116529 h 383008"/>
                  <a:gd name="connsiteX28" fmla="*/ 295386 w 477856"/>
                  <a:gd name="connsiteY28" fmla="*/ 139112 h 383008"/>
                  <a:gd name="connsiteX29" fmla="*/ 238477 w 477856"/>
                  <a:gd name="connsiteY29" fmla="*/ 193311 h 383008"/>
                  <a:gd name="connsiteX30" fmla="*/ 255640 w 477856"/>
                  <a:gd name="connsiteY30" fmla="*/ 230347 h 383008"/>
                  <a:gd name="connsiteX31" fmla="*/ 238477 w 477856"/>
                  <a:gd name="connsiteY31" fmla="*/ 270093 h 383008"/>
                  <a:gd name="connsiteX32" fmla="*/ 221314 w 477856"/>
                  <a:gd name="connsiteY32" fmla="*/ 230347 h 383008"/>
                  <a:gd name="connsiteX33" fmla="*/ 221314 w 477856"/>
                  <a:gd name="connsiteY33" fmla="*/ 218603 h 383008"/>
                  <a:gd name="connsiteX34" fmla="*/ 238477 w 477856"/>
                  <a:gd name="connsiteY34" fmla="*/ 221314 h 383008"/>
                  <a:gd name="connsiteX35" fmla="*/ 255640 w 477856"/>
                  <a:gd name="connsiteY35" fmla="*/ 218603 h 383008"/>
                  <a:gd name="connsiteX36" fmla="*/ 255640 w 477856"/>
                  <a:gd name="connsiteY36" fmla="*/ 230347 h 383008"/>
                  <a:gd name="connsiteX37" fmla="*/ 193310 w 477856"/>
                  <a:gd name="connsiteY37" fmla="*/ 207764 h 383008"/>
                  <a:gd name="connsiteX38" fmla="*/ 181567 w 477856"/>
                  <a:gd name="connsiteY38" fmla="*/ 205054 h 383008"/>
                  <a:gd name="connsiteX39" fmla="*/ 155371 w 477856"/>
                  <a:gd name="connsiteY39" fmla="*/ 199634 h 383008"/>
                  <a:gd name="connsiteX40" fmla="*/ 155371 w 477856"/>
                  <a:gd name="connsiteY40" fmla="*/ 194214 h 383008"/>
                  <a:gd name="connsiteX41" fmla="*/ 167114 w 477856"/>
                  <a:gd name="connsiteY41" fmla="*/ 182471 h 383008"/>
                  <a:gd name="connsiteX42" fmla="*/ 193310 w 477856"/>
                  <a:gd name="connsiteY42" fmla="*/ 207764 h 383008"/>
                  <a:gd name="connsiteX43" fmla="*/ 149951 w 477856"/>
                  <a:gd name="connsiteY43" fmla="*/ 230347 h 383008"/>
                  <a:gd name="connsiteX44" fmla="*/ 86719 w 477856"/>
                  <a:gd name="connsiteY44" fmla="*/ 281836 h 383008"/>
                  <a:gd name="connsiteX45" fmla="*/ 26196 w 477856"/>
                  <a:gd name="connsiteY45" fmla="*/ 281836 h 383008"/>
                  <a:gd name="connsiteX46" fmla="*/ 26196 w 477856"/>
                  <a:gd name="connsiteY46" fmla="*/ 270093 h 383008"/>
                  <a:gd name="connsiteX47" fmla="*/ 57812 w 477856"/>
                  <a:gd name="connsiteY47" fmla="*/ 233056 h 383008"/>
                  <a:gd name="connsiteX48" fmla="*/ 94849 w 477856"/>
                  <a:gd name="connsiteY48" fmla="*/ 224927 h 383008"/>
                  <a:gd name="connsiteX49" fmla="*/ 106592 w 477856"/>
                  <a:gd name="connsiteY49" fmla="*/ 210473 h 383008"/>
                  <a:gd name="connsiteX50" fmla="*/ 106592 w 477856"/>
                  <a:gd name="connsiteY50" fmla="*/ 205054 h 383008"/>
                  <a:gd name="connsiteX51" fmla="*/ 115625 w 477856"/>
                  <a:gd name="connsiteY51" fmla="*/ 205054 h 383008"/>
                  <a:gd name="connsiteX52" fmla="*/ 124658 w 477856"/>
                  <a:gd name="connsiteY52" fmla="*/ 205054 h 383008"/>
                  <a:gd name="connsiteX53" fmla="*/ 124658 w 477856"/>
                  <a:gd name="connsiteY53" fmla="*/ 207764 h 383008"/>
                  <a:gd name="connsiteX54" fmla="*/ 130078 w 477856"/>
                  <a:gd name="connsiteY54" fmla="*/ 219506 h 383008"/>
                  <a:gd name="connsiteX55" fmla="*/ 135498 w 477856"/>
                  <a:gd name="connsiteY55" fmla="*/ 222217 h 383008"/>
                  <a:gd name="connsiteX56" fmla="*/ 158081 w 477856"/>
                  <a:gd name="connsiteY56" fmla="*/ 227637 h 383008"/>
                  <a:gd name="connsiteX57" fmla="*/ 149951 w 477856"/>
                  <a:gd name="connsiteY57" fmla="*/ 230347 h 383008"/>
                  <a:gd name="connsiteX58" fmla="*/ 81299 w 477856"/>
                  <a:gd name="connsiteY58" fmla="*/ 133691 h 383008"/>
                  <a:gd name="connsiteX59" fmla="*/ 101172 w 477856"/>
                  <a:gd name="connsiteY59" fmla="*/ 133691 h 383008"/>
                  <a:gd name="connsiteX60" fmla="*/ 152661 w 477856"/>
                  <a:gd name="connsiteY60" fmla="*/ 121948 h 383008"/>
                  <a:gd name="connsiteX61" fmla="*/ 152661 w 477856"/>
                  <a:gd name="connsiteY61" fmla="*/ 139112 h 383008"/>
                  <a:gd name="connsiteX62" fmla="*/ 115625 w 477856"/>
                  <a:gd name="connsiteY62" fmla="*/ 176148 h 383008"/>
                  <a:gd name="connsiteX63" fmla="*/ 78589 w 477856"/>
                  <a:gd name="connsiteY63" fmla="*/ 139112 h 383008"/>
                  <a:gd name="connsiteX64" fmla="*/ 78589 w 477856"/>
                  <a:gd name="connsiteY64" fmla="*/ 133691 h 383008"/>
                  <a:gd name="connsiteX65" fmla="*/ 81299 w 477856"/>
                  <a:gd name="connsiteY65" fmla="*/ 133691 h 383008"/>
                  <a:gd name="connsiteX66" fmla="*/ 115625 w 477856"/>
                  <a:gd name="connsiteY66" fmla="*/ 70458 h 383008"/>
                  <a:gd name="connsiteX67" fmla="*/ 149951 w 477856"/>
                  <a:gd name="connsiteY67" fmla="*/ 93041 h 383008"/>
                  <a:gd name="connsiteX68" fmla="*/ 101172 w 477856"/>
                  <a:gd name="connsiteY68" fmla="*/ 104785 h 383008"/>
                  <a:gd name="connsiteX69" fmla="*/ 81299 w 477856"/>
                  <a:gd name="connsiteY69" fmla="*/ 104785 h 383008"/>
                  <a:gd name="connsiteX70" fmla="*/ 115625 w 477856"/>
                  <a:gd name="connsiteY70" fmla="*/ 70458 h 383008"/>
                  <a:gd name="connsiteX71" fmla="*/ 181567 w 477856"/>
                  <a:gd name="connsiteY71" fmla="*/ 87622 h 383008"/>
                  <a:gd name="connsiteX72" fmla="*/ 181567 w 477856"/>
                  <a:gd name="connsiteY72" fmla="*/ 87622 h 383008"/>
                  <a:gd name="connsiteX73" fmla="*/ 239380 w 477856"/>
                  <a:gd name="connsiteY73" fmla="*/ 30713 h 383008"/>
                  <a:gd name="connsiteX74" fmla="*/ 293579 w 477856"/>
                  <a:gd name="connsiteY74" fmla="*/ 79492 h 383008"/>
                  <a:gd name="connsiteX75" fmla="*/ 267383 w 477856"/>
                  <a:gd name="connsiteY75" fmla="*/ 65039 h 383008"/>
                  <a:gd name="connsiteX76" fmla="*/ 247510 w 477856"/>
                  <a:gd name="connsiteY76" fmla="*/ 67749 h 383008"/>
                  <a:gd name="connsiteX77" fmla="*/ 198731 w 477856"/>
                  <a:gd name="connsiteY77" fmla="*/ 90332 h 383008"/>
                  <a:gd name="connsiteX78" fmla="*/ 181567 w 477856"/>
                  <a:gd name="connsiteY78" fmla="*/ 87622 h 383008"/>
                  <a:gd name="connsiteX79" fmla="*/ 325196 w 477856"/>
                  <a:gd name="connsiteY79" fmla="*/ 139112 h 383008"/>
                  <a:gd name="connsiteX80" fmla="*/ 325196 w 477856"/>
                  <a:gd name="connsiteY80" fmla="*/ 139112 h 383008"/>
                  <a:gd name="connsiteX81" fmla="*/ 325196 w 477856"/>
                  <a:gd name="connsiteY81" fmla="*/ 124658 h 383008"/>
                  <a:gd name="connsiteX82" fmla="*/ 376685 w 477856"/>
                  <a:gd name="connsiteY82" fmla="*/ 136401 h 383008"/>
                  <a:gd name="connsiteX83" fmla="*/ 396558 w 477856"/>
                  <a:gd name="connsiteY83" fmla="*/ 136401 h 383008"/>
                  <a:gd name="connsiteX84" fmla="*/ 396558 w 477856"/>
                  <a:gd name="connsiteY84" fmla="*/ 141821 h 383008"/>
                  <a:gd name="connsiteX85" fmla="*/ 359522 w 477856"/>
                  <a:gd name="connsiteY85" fmla="*/ 178857 h 383008"/>
                  <a:gd name="connsiteX86" fmla="*/ 325196 w 477856"/>
                  <a:gd name="connsiteY86" fmla="*/ 139112 h 383008"/>
                  <a:gd name="connsiteX87" fmla="*/ 359522 w 477856"/>
                  <a:gd name="connsiteY87" fmla="*/ 70458 h 383008"/>
                  <a:gd name="connsiteX88" fmla="*/ 396558 w 477856"/>
                  <a:gd name="connsiteY88" fmla="*/ 104785 h 383008"/>
                  <a:gd name="connsiteX89" fmla="*/ 376685 w 477856"/>
                  <a:gd name="connsiteY89" fmla="*/ 104785 h 383008"/>
                  <a:gd name="connsiteX90" fmla="*/ 327906 w 477856"/>
                  <a:gd name="connsiteY90" fmla="*/ 93041 h 383008"/>
                  <a:gd name="connsiteX91" fmla="*/ 359522 w 477856"/>
                  <a:gd name="connsiteY91" fmla="*/ 70458 h 383008"/>
                  <a:gd name="connsiteX92" fmla="*/ 425464 w 477856"/>
                  <a:gd name="connsiteY92" fmla="*/ 205054 h 383008"/>
                  <a:gd name="connsiteX93" fmla="*/ 399268 w 477856"/>
                  <a:gd name="connsiteY93" fmla="*/ 199634 h 383008"/>
                  <a:gd name="connsiteX94" fmla="*/ 399268 w 477856"/>
                  <a:gd name="connsiteY94" fmla="*/ 194214 h 383008"/>
                  <a:gd name="connsiteX95" fmla="*/ 428174 w 477856"/>
                  <a:gd name="connsiteY95" fmla="*/ 140015 h 383008"/>
                  <a:gd name="connsiteX96" fmla="*/ 428174 w 477856"/>
                  <a:gd name="connsiteY96" fmla="*/ 105688 h 383008"/>
                  <a:gd name="connsiteX97" fmla="*/ 362232 w 477856"/>
                  <a:gd name="connsiteY97" fmla="*/ 39746 h 383008"/>
                  <a:gd name="connsiteX98" fmla="*/ 318872 w 477856"/>
                  <a:gd name="connsiteY98" fmla="*/ 54199 h 383008"/>
                  <a:gd name="connsiteX99" fmla="*/ 238477 w 477856"/>
                  <a:gd name="connsiteY99" fmla="*/ 0 h 383008"/>
                  <a:gd name="connsiteX100" fmla="*/ 158081 w 477856"/>
                  <a:gd name="connsiteY100" fmla="*/ 54199 h 383008"/>
                  <a:gd name="connsiteX101" fmla="*/ 114722 w 477856"/>
                  <a:gd name="connsiteY101" fmla="*/ 37036 h 383008"/>
                  <a:gd name="connsiteX102" fmla="*/ 48779 w 477856"/>
                  <a:gd name="connsiteY102" fmla="*/ 102979 h 383008"/>
                  <a:gd name="connsiteX103" fmla="*/ 48779 w 477856"/>
                  <a:gd name="connsiteY103" fmla="*/ 105688 h 383008"/>
                  <a:gd name="connsiteX104" fmla="*/ 48779 w 477856"/>
                  <a:gd name="connsiteY104" fmla="*/ 137304 h 383008"/>
                  <a:gd name="connsiteX105" fmla="*/ 77685 w 477856"/>
                  <a:gd name="connsiteY105" fmla="*/ 191504 h 383008"/>
                  <a:gd name="connsiteX106" fmla="*/ 77685 w 477856"/>
                  <a:gd name="connsiteY106" fmla="*/ 196923 h 383008"/>
                  <a:gd name="connsiteX107" fmla="*/ 51489 w 477856"/>
                  <a:gd name="connsiteY107" fmla="*/ 202344 h 383008"/>
                  <a:gd name="connsiteX108" fmla="*/ 0 w 477856"/>
                  <a:gd name="connsiteY108" fmla="*/ 268286 h 383008"/>
                  <a:gd name="connsiteX109" fmla="*/ 0 w 477856"/>
                  <a:gd name="connsiteY109" fmla="*/ 297193 h 383008"/>
                  <a:gd name="connsiteX110" fmla="*/ 14453 w 477856"/>
                  <a:gd name="connsiteY110" fmla="*/ 311646 h 383008"/>
                  <a:gd name="connsiteX111" fmla="*/ 80395 w 477856"/>
                  <a:gd name="connsiteY111" fmla="*/ 311646 h 383008"/>
                  <a:gd name="connsiteX112" fmla="*/ 80395 w 477856"/>
                  <a:gd name="connsiteY112" fmla="*/ 317066 h 383008"/>
                  <a:gd name="connsiteX113" fmla="*/ 80395 w 477856"/>
                  <a:gd name="connsiteY113" fmla="*/ 368555 h 383008"/>
                  <a:gd name="connsiteX114" fmla="*/ 94849 w 477856"/>
                  <a:gd name="connsiteY114" fmla="*/ 383009 h 383008"/>
                  <a:gd name="connsiteX115" fmla="*/ 184277 w 477856"/>
                  <a:gd name="connsiteY115" fmla="*/ 383009 h 383008"/>
                  <a:gd name="connsiteX116" fmla="*/ 198731 w 477856"/>
                  <a:gd name="connsiteY116" fmla="*/ 368555 h 383008"/>
                  <a:gd name="connsiteX117" fmla="*/ 184277 w 477856"/>
                  <a:gd name="connsiteY117" fmla="*/ 354102 h 383008"/>
                  <a:gd name="connsiteX118" fmla="*/ 169824 w 477856"/>
                  <a:gd name="connsiteY118" fmla="*/ 354102 h 383008"/>
                  <a:gd name="connsiteX119" fmla="*/ 169824 w 477856"/>
                  <a:gd name="connsiteY119" fmla="*/ 322485 h 383008"/>
                  <a:gd name="connsiteX120" fmla="*/ 155371 w 477856"/>
                  <a:gd name="connsiteY120" fmla="*/ 308032 h 383008"/>
                  <a:gd name="connsiteX121" fmla="*/ 140918 w 477856"/>
                  <a:gd name="connsiteY121" fmla="*/ 322485 h 383008"/>
                  <a:gd name="connsiteX122" fmla="*/ 140918 w 477856"/>
                  <a:gd name="connsiteY122" fmla="*/ 354102 h 383008"/>
                  <a:gd name="connsiteX123" fmla="*/ 112012 w 477856"/>
                  <a:gd name="connsiteY123" fmla="*/ 354102 h 383008"/>
                  <a:gd name="connsiteX124" fmla="*/ 112012 w 477856"/>
                  <a:gd name="connsiteY124" fmla="*/ 317066 h 383008"/>
                  <a:gd name="connsiteX125" fmla="*/ 158081 w 477856"/>
                  <a:gd name="connsiteY125" fmla="*/ 257447 h 383008"/>
                  <a:gd name="connsiteX126" fmla="*/ 197827 w 477856"/>
                  <a:gd name="connsiteY126" fmla="*/ 249317 h 383008"/>
                  <a:gd name="connsiteX127" fmla="*/ 224024 w 477856"/>
                  <a:gd name="connsiteY127" fmla="*/ 308936 h 383008"/>
                  <a:gd name="connsiteX128" fmla="*/ 238477 w 477856"/>
                  <a:gd name="connsiteY128" fmla="*/ 317066 h 383008"/>
                  <a:gd name="connsiteX129" fmla="*/ 252930 w 477856"/>
                  <a:gd name="connsiteY129" fmla="*/ 308936 h 383008"/>
                  <a:gd name="connsiteX130" fmla="*/ 279126 w 477856"/>
                  <a:gd name="connsiteY130" fmla="*/ 249317 h 383008"/>
                  <a:gd name="connsiteX131" fmla="*/ 319775 w 477856"/>
                  <a:gd name="connsiteY131" fmla="*/ 257447 h 383008"/>
                  <a:gd name="connsiteX132" fmla="*/ 365845 w 477856"/>
                  <a:gd name="connsiteY132" fmla="*/ 317066 h 383008"/>
                  <a:gd name="connsiteX133" fmla="*/ 365845 w 477856"/>
                  <a:gd name="connsiteY133" fmla="*/ 354102 h 383008"/>
                  <a:gd name="connsiteX134" fmla="*/ 336939 w 477856"/>
                  <a:gd name="connsiteY134" fmla="*/ 354102 h 383008"/>
                  <a:gd name="connsiteX135" fmla="*/ 336939 w 477856"/>
                  <a:gd name="connsiteY135" fmla="*/ 322485 h 383008"/>
                  <a:gd name="connsiteX136" fmla="*/ 322486 w 477856"/>
                  <a:gd name="connsiteY136" fmla="*/ 308032 h 383008"/>
                  <a:gd name="connsiteX137" fmla="*/ 308032 w 477856"/>
                  <a:gd name="connsiteY137" fmla="*/ 322485 h 383008"/>
                  <a:gd name="connsiteX138" fmla="*/ 308032 w 477856"/>
                  <a:gd name="connsiteY138" fmla="*/ 354102 h 383008"/>
                  <a:gd name="connsiteX139" fmla="*/ 290870 w 477856"/>
                  <a:gd name="connsiteY139" fmla="*/ 354102 h 383008"/>
                  <a:gd name="connsiteX140" fmla="*/ 276416 w 477856"/>
                  <a:gd name="connsiteY140" fmla="*/ 368555 h 383008"/>
                  <a:gd name="connsiteX141" fmla="*/ 290870 w 477856"/>
                  <a:gd name="connsiteY141" fmla="*/ 383009 h 383008"/>
                  <a:gd name="connsiteX142" fmla="*/ 380298 w 477856"/>
                  <a:gd name="connsiteY142" fmla="*/ 383009 h 383008"/>
                  <a:gd name="connsiteX143" fmla="*/ 394752 w 477856"/>
                  <a:gd name="connsiteY143" fmla="*/ 368555 h 383008"/>
                  <a:gd name="connsiteX144" fmla="*/ 394752 w 477856"/>
                  <a:gd name="connsiteY144" fmla="*/ 317066 h 383008"/>
                  <a:gd name="connsiteX145" fmla="*/ 394752 w 477856"/>
                  <a:gd name="connsiteY145" fmla="*/ 311646 h 383008"/>
                  <a:gd name="connsiteX146" fmla="*/ 463404 w 477856"/>
                  <a:gd name="connsiteY146" fmla="*/ 311646 h 383008"/>
                  <a:gd name="connsiteX147" fmla="*/ 477857 w 477856"/>
                  <a:gd name="connsiteY147" fmla="*/ 297193 h 383008"/>
                  <a:gd name="connsiteX148" fmla="*/ 477857 w 477856"/>
                  <a:gd name="connsiteY148" fmla="*/ 268286 h 383008"/>
                  <a:gd name="connsiteX149" fmla="*/ 425464 w 477856"/>
                  <a:gd name="connsiteY149" fmla="*/ 205054 h 38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477856" h="383008">
                    <a:moveTo>
                      <a:pt x="448047" y="284546"/>
                    </a:moveTo>
                    <a:lnTo>
                      <a:pt x="387525" y="284546"/>
                    </a:lnTo>
                    <a:cubicBezTo>
                      <a:pt x="375782" y="259253"/>
                      <a:pt x="353198" y="238477"/>
                      <a:pt x="324292" y="233056"/>
                    </a:cubicBezTo>
                    <a:lnTo>
                      <a:pt x="315259" y="230347"/>
                    </a:lnTo>
                    <a:lnTo>
                      <a:pt x="337842" y="224927"/>
                    </a:lnTo>
                    <a:cubicBezTo>
                      <a:pt x="340552" y="224927"/>
                      <a:pt x="340552" y="224927"/>
                      <a:pt x="343262" y="222217"/>
                    </a:cubicBezTo>
                    <a:cubicBezTo>
                      <a:pt x="348682" y="219506"/>
                      <a:pt x="348682" y="214087"/>
                      <a:pt x="348682" y="210473"/>
                    </a:cubicBezTo>
                    <a:lnTo>
                      <a:pt x="348682" y="205054"/>
                    </a:lnTo>
                    <a:cubicBezTo>
                      <a:pt x="351392" y="205054"/>
                      <a:pt x="354102" y="205054"/>
                      <a:pt x="357715" y="205054"/>
                    </a:cubicBezTo>
                    <a:cubicBezTo>
                      <a:pt x="361329" y="205054"/>
                      <a:pt x="363135" y="205054"/>
                      <a:pt x="366748" y="205054"/>
                    </a:cubicBezTo>
                    <a:lnTo>
                      <a:pt x="366748" y="210473"/>
                    </a:lnTo>
                    <a:cubicBezTo>
                      <a:pt x="366748" y="215894"/>
                      <a:pt x="372169" y="222217"/>
                      <a:pt x="378491" y="224927"/>
                    </a:cubicBezTo>
                    <a:lnTo>
                      <a:pt x="415528" y="233056"/>
                    </a:lnTo>
                    <a:cubicBezTo>
                      <a:pt x="432691" y="235767"/>
                      <a:pt x="447144" y="252930"/>
                      <a:pt x="447144" y="270093"/>
                    </a:cubicBezTo>
                    <a:lnTo>
                      <a:pt x="447144" y="284546"/>
                    </a:lnTo>
                    <a:close/>
                    <a:moveTo>
                      <a:pt x="284546" y="207764"/>
                    </a:moveTo>
                    <a:lnTo>
                      <a:pt x="284546" y="207764"/>
                    </a:lnTo>
                    <a:cubicBezTo>
                      <a:pt x="296289" y="199634"/>
                      <a:pt x="304419" y="190601"/>
                      <a:pt x="310742" y="182471"/>
                    </a:cubicBezTo>
                    <a:cubicBezTo>
                      <a:pt x="313453" y="187890"/>
                      <a:pt x="319775" y="190601"/>
                      <a:pt x="322486" y="194214"/>
                    </a:cubicBezTo>
                    <a:lnTo>
                      <a:pt x="322486" y="199634"/>
                    </a:lnTo>
                    <a:lnTo>
                      <a:pt x="296289" y="205054"/>
                    </a:lnTo>
                    <a:cubicBezTo>
                      <a:pt x="293579" y="205054"/>
                      <a:pt x="287256" y="207764"/>
                      <a:pt x="284546" y="207764"/>
                    </a:cubicBezTo>
                    <a:close/>
                    <a:moveTo>
                      <a:pt x="238477" y="193311"/>
                    </a:moveTo>
                    <a:cubicBezTo>
                      <a:pt x="206860" y="193311"/>
                      <a:pt x="180664" y="168018"/>
                      <a:pt x="180664" y="136401"/>
                    </a:cubicBezTo>
                    <a:lnTo>
                      <a:pt x="180664" y="121948"/>
                    </a:lnTo>
                    <a:lnTo>
                      <a:pt x="200537" y="121948"/>
                    </a:lnTo>
                    <a:cubicBezTo>
                      <a:pt x="223121" y="121948"/>
                      <a:pt x="246607" y="113818"/>
                      <a:pt x="263770" y="99365"/>
                    </a:cubicBezTo>
                    <a:lnTo>
                      <a:pt x="295386" y="116529"/>
                    </a:lnTo>
                    <a:lnTo>
                      <a:pt x="295386" y="139112"/>
                    </a:lnTo>
                    <a:cubicBezTo>
                      <a:pt x="293579" y="168018"/>
                      <a:pt x="270093" y="193311"/>
                      <a:pt x="238477" y="193311"/>
                    </a:cubicBezTo>
                    <a:close/>
                    <a:moveTo>
                      <a:pt x="255640" y="230347"/>
                    </a:moveTo>
                    <a:lnTo>
                      <a:pt x="238477" y="270093"/>
                    </a:lnTo>
                    <a:lnTo>
                      <a:pt x="221314" y="230347"/>
                    </a:lnTo>
                    <a:lnTo>
                      <a:pt x="221314" y="218603"/>
                    </a:lnTo>
                    <a:cubicBezTo>
                      <a:pt x="226733" y="218603"/>
                      <a:pt x="233057" y="221314"/>
                      <a:pt x="238477" y="221314"/>
                    </a:cubicBezTo>
                    <a:cubicBezTo>
                      <a:pt x="243897" y="221314"/>
                      <a:pt x="250220" y="221314"/>
                      <a:pt x="255640" y="218603"/>
                    </a:cubicBezTo>
                    <a:lnTo>
                      <a:pt x="255640" y="230347"/>
                    </a:lnTo>
                    <a:close/>
                    <a:moveTo>
                      <a:pt x="193310" y="207764"/>
                    </a:moveTo>
                    <a:cubicBezTo>
                      <a:pt x="190601" y="205054"/>
                      <a:pt x="184277" y="205054"/>
                      <a:pt x="181567" y="205054"/>
                    </a:cubicBezTo>
                    <a:lnTo>
                      <a:pt x="155371" y="199634"/>
                    </a:lnTo>
                    <a:lnTo>
                      <a:pt x="155371" y="194214"/>
                    </a:lnTo>
                    <a:cubicBezTo>
                      <a:pt x="160791" y="191504"/>
                      <a:pt x="164405" y="186084"/>
                      <a:pt x="167114" y="182471"/>
                    </a:cubicBezTo>
                    <a:cubicBezTo>
                      <a:pt x="172534" y="193311"/>
                      <a:pt x="181567" y="202344"/>
                      <a:pt x="193310" y="207764"/>
                    </a:cubicBezTo>
                    <a:close/>
                    <a:moveTo>
                      <a:pt x="149951" y="230347"/>
                    </a:moveTo>
                    <a:cubicBezTo>
                      <a:pt x="121045" y="235767"/>
                      <a:pt x="98462" y="255639"/>
                      <a:pt x="86719" y="281836"/>
                    </a:cubicBezTo>
                    <a:lnTo>
                      <a:pt x="26196" y="281836"/>
                    </a:lnTo>
                    <a:lnTo>
                      <a:pt x="26196" y="270093"/>
                    </a:lnTo>
                    <a:cubicBezTo>
                      <a:pt x="26196" y="252930"/>
                      <a:pt x="37940" y="235767"/>
                      <a:pt x="57812" y="233056"/>
                    </a:cubicBezTo>
                    <a:lnTo>
                      <a:pt x="94849" y="224927"/>
                    </a:lnTo>
                    <a:cubicBezTo>
                      <a:pt x="100268" y="222217"/>
                      <a:pt x="106592" y="216797"/>
                      <a:pt x="106592" y="210473"/>
                    </a:cubicBezTo>
                    <a:lnTo>
                      <a:pt x="106592" y="205054"/>
                    </a:lnTo>
                    <a:cubicBezTo>
                      <a:pt x="109302" y="205054"/>
                      <a:pt x="112012" y="205054"/>
                      <a:pt x="115625" y="205054"/>
                    </a:cubicBezTo>
                    <a:cubicBezTo>
                      <a:pt x="118335" y="205054"/>
                      <a:pt x="121045" y="205054"/>
                      <a:pt x="124658" y="205054"/>
                    </a:cubicBezTo>
                    <a:lnTo>
                      <a:pt x="124658" y="207764"/>
                    </a:lnTo>
                    <a:cubicBezTo>
                      <a:pt x="124658" y="213184"/>
                      <a:pt x="127368" y="215894"/>
                      <a:pt x="130078" y="219506"/>
                    </a:cubicBezTo>
                    <a:cubicBezTo>
                      <a:pt x="132788" y="219506"/>
                      <a:pt x="132788" y="222217"/>
                      <a:pt x="135498" y="222217"/>
                    </a:cubicBezTo>
                    <a:lnTo>
                      <a:pt x="158081" y="227637"/>
                    </a:lnTo>
                    <a:lnTo>
                      <a:pt x="149951" y="230347"/>
                    </a:lnTo>
                    <a:close/>
                    <a:moveTo>
                      <a:pt x="81299" y="133691"/>
                    </a:moveTo>
                    <a:lnTo>
                      <a:pt x="101172" y="133691"/>
                    </a:lnTo>
                    <a:cubicBezTo>
                      <a:pt x="118335" y="133691"/>
                      <a:pt x="135498" y="130982"/>
                      <a:pt x="152661" y="121948"/>
                    </a:cubicBezTo>
                    <a:lnTo>
                      <a:pt x="152661" y="139112"/>
                    </a:lnTo>
                    <a:cubicBezTo>
                      <a:pt x="152661" y="158984"/>
                      <a:pt x="135498" y="176148"/>
                      <a:pt x="115625" y="176148"/>
                    </a:cubicBezTo>
                    <a:cubicBezTo>
                      <a:pt x="95752" y="176148"/>
                      <a:pt x="78589" y="158984"/>
                      <a:pt x="78589" y="139112"/>
                    </a:cubicBezTo>
                    <a:lnTo>
                      <a:pt x="78589" y="133691"/>
                    </a:lnTo>
                    <a:lnTo>
                      <a:pt x="81299" y="133691"/>
                    </a:lnTo>
                    <a:close/>
                    <a:moveTo>
                      <a:pt x="115625" y="70458"/>
                    </a:moveTo>
                    <a:cubicBezTo>
                      <a:pt x="130078" y="70458"/>
                      <a:pt x="144531" y="78589"/>
                      <a:pt x="149951" y="93041"/>
                    </a:cubicBezTo>
                    <a:cubicBezTo>
                      <a:pt x="135498" y="101172"/>
                      <a:pt x="118335" y="104785"/>
                      <a:pt x="101172" y="104785"/>
                    </a:cubicBezTo>
                    <a:lnTo>
                      <a:pt x="81299" y="104785"/>
                    </a:lnTo>
                    <a:cubicBezTo>
                      <a:pt x="81299" y="84912"/>
                      <a:pt x="98462" y="70458"/>
                      <a:pt x="115625" y="70458"/>
                    </a:cubicBezTo>
                    <a:close/>
                    <a:moveTo>
                      <a:pt x="181567" y="87622"/>
                    </a:moveTo>
                    <a:lnTo>
                      <a:pt x="181567" y="87622"/>
                    </a:lnTo>
                    <a:cubicBezTo>
                      <a:pt x="181567" y="56005"/>
                      <a:pt x="207764" y="30713"/>
                      <a:pt x="239380" y="30713"/>
                    </a:cubicBezTo>
                    <a:cubicBezTo>
                      <a:pt x="268287" y="30713"/>
                      <a:pt x="290870" y="50586"/>
                      <a:pt x="293579" y="79492"/>
                    </a:cubicBezTo>
                    <a:lnTo>
                      <a:pt x="267383" y="65039"/>
                    </a:lnTo>
                    <a:cubicBezTo>
                      <a:pt x="261963" y="62329"/>
                      <a:pt x="252930" y="62329"/>
                      <a:pt x="247510" y="67749"/>
                    </a:cubicBezTo>
                    <a:cubicBezTo>
                      <a:pt x="235767" y="82202"/>
                      <a:pt x="218604" y="90332"/>
                      <a:pt x="198731" y="90332"/>
                    </a:cubicBezTo>
                    <a:lnTo>
                      <a:pt x="181567" y="87622"/>
                    </a:lnTo>
                    <a:close/>
                    <a:moveTo>
                      <a:pt x="325196" y="139112"/>
                    </a:moveTo>
                    <a:cubicBezTo>
                      <a:pt x="325196" y="136401"/>
                      <a:pt x="325196" y="136401"/>
                      <a:pt x="325196" y="139112"/>
                    </a:cubicBezTo>
                    <a:lnTo>
                      <a:pt x="325196" y="124658"/>
                    </a:lnTo>
                    <a:cubicBezTo>
                      <a:pt x="342359" y="130079"/>
                      <a:pt x="359522" y="136401"/>
                      <a:pt x="376685" y="136401"/>
                    </a:cubicBezTo>
                    <a:lnTo>
                      <a:pt x="396558" y="136401"/>
                    </a:lnTo>
                    <a:lnTo>
                      <a:pt x="396558" y="141821"/>
                    </a:lnTo>
                    <a:cubicBezTo>
                      <a:pt x="396558" y="161695"/>
                      <a:pt x="379395" y="178857"/>
                      <a:pt x="359522" y="178857"/>
                    </a:cubicBezTo>
                    <a:cubicBezTo>
                      <a:pt x="339649" y="178857"/>
                      <a:pt x="325196" y="158984"/>
                      <a:pt x="325196" y="139112"/>
                    </a:cubicBezTo>
                    <a:close/>
                    <a:moveTo>
                      <a:pt x="359522" y="70458"/>
                    </a:moveTo>
                    <a:cubicBezTo>
                      <a:pt x="379395" y="70458"/>
                      <a:pt x="393848" y="84912"/>
                      <a:pt x="396558" y="104785"/>
                    </a:cubicBezTo>
                    <a:lnTo>
                      <a:pt x="376685" y="104785"/>
                    </a:lnTo>
                    <a:cubicBezTo>
                      <a:pt x="359522" y="104785"/>
                      <a:pt x="342359" y="102075"/>
                      <a:pt x="327906" y="93041"/>
                    </a:cubicBezTo>
                    <a:cubicBezTo>
                      <a:pt x="333325" y="79492"/>
                      <a:pt x="345069" y="70458"/>
                      <a:pt x="359522" y="70458"/>
                    </a:cubicBezTo>
                    <a:close/>
                    <a:moveTo>
                      <a:pt x="425464" y="205054"/>
                    </a:moveTo>
                    <a:lnTo>
                      <a:pt x="399268" y="199634"/>
                    </a:lnTo>
                    <a:lnTo>
                      <a:pt x="399268" y="194214"/>
                    </a:lnTo>
                    <a:cubicBezTo>
                      <a:pt x="416431" y="182471"/>
                      <a:pt x="428174" y="162598"/>
                      <a:pt x="428174" y="140015"/>
                    </a:cubicBezTo>
                    <a:lnTo>
                      <a:pt x="428174" y="105688"/>
                    </a:lnTo>
                    <a:cubicBezTo>
                      <a:pt x="428174" y="68652"/>
                      <a:pt x="399268" y="39746"/>
                      <a:pt x="362232" y="39746"/>
                    </a:cubicBezTo>
                    <a:cubicBezTo>
                      <a:pt x="345069" y="39746"/>
                      <a:pt x="330615" y="45166"/>
                      <a:pt x="318872" y="54199"/>
                    </a:cubicBezTo>
                    <a:cubicBezTo>
                      <a:pt x="307129" y="22583"/>
                      <a:pt x="275513" y="0"/>
                      <a:pt x="238477" y="0"/>
                    </a:cubicBezTo>
                    <a:cubicBezTo>
                      <a:pt x="204150" y="0"/>
                      <a:pt x="172534" y="22583"/>
                      <a:pt x="158081" y="54199"/>
                    </a:cubicBezTo>
                    <a:cubicBezTo>
                      <a:pt x="146338" y="46069"/>
                      <a:pt x="131885" y="37036"/>
                      <a:pt x="114722" y="37036"/>
                    </a:cubicBezTo>
                    <a:cubicBezTo>
                      <a:pt x="77685" y="37036"/>
                      <a:pt x="48779" y="65942"/>
                      <a:pt x="48779" y="102979"/>
                    </a:cubicBezTo>
                    <a:lnTo>
                      <a:pt x="48779" y="105688"/>
                    </a:lnTo>
                    <a:lnTo>
                      <a:pt x="48779" y="137304"/>
                    </a:lnTo>
                    <a:cubicBezTo>
                      <a:pt x="48779" y="159887"/>
                      <a:pt x="60523" y="179761"/>
                      <a:pt x="77685" y="191504"/>
                    </a:cubicBezTo>
                    <a:lnTo>
                      <a:pt x="77685" y="196923"/>
                    </a:lnTo>
                    <a:lnTo>
                      <a:pt x="51489" y="202344"/>
                    </a:lnTo>
                    <a:cubicBezTo>
                      <a:pt x="19873" y="210473"/>
                      <a:pt x="0" y="236670"/>
                      <a:pt x="0" y="268286"/>
                    </a:cubicBezTo>
                    <a:lnTo>
                      <a:pt x="0" y="297193"/>
                    </a:lnTo>
                    <a:cubicBezTo>
                      <a:pt x="0" y="305322"/>
                      <a:pt x="5420" y="311646"/>
                      <a:pt x="14453" y="311646"/>
                    </a:cubicBezTo>
                    <a:lnTo>
                      <a:pt x="80395" y="311646"/>
                    </a:lnTo>
                    <a:cubicBezTo>
                      <a:pt x="80395" y="314355"/>
                      <a:pt x="80395" y="314355"/>
                      <a:pt x="80395" y="317066"/>
                    </a:cubicBezTo>
                    <a:lnTo>
                      <a:pt x="80395" y="368555"/>
                    </a:lnTo>
                    <a:cubicBezTo>
                      <a:pt x="80395" y="376685"/>
                      <a:pt x="85816" y="383009"/>
                      <a:pt x="94849" y="383009"/>
                    </a:cubicBezTo>
                    <a:lnTo>
                      <a:pt x="184277" y="383009"/>
                    </a:lnTo>
                    <a:cubicBezTo>
                      <a:pt x="193310" y="383009"/>
                      <a:pt x="198731" y="377588"/>
                      <a:pt x="198731" y="368555"/>
                    </a:cubicBezTo>
                    <a:cubicBezTo>
                      <a:pt x="198731" y="360425"/>
                      <a:pt x="193310" y="354102"/>
                      <a:pt x="184277" y="354102"/>
                    </a:cubicBezTo>
                    <a:lnTo>
                      <a:pt x="169824" y="354102"/>
                    </a:lnTo>
                    <a:lnTo>
                      <a:pt x="169824" y="322485"/>
                    </a:lnTo>
                    <a:cubicBezTo>
                      <a:pt x="169824" y="314355"/>
                      <a:pt x="164405" y="308032"/>
                      <a:pt x="155371" y="308032"/>
                    </a:cubicBezTo>
                    <a:cubicBezTo>
                      <a:pt x="146338" y="308032"/>
                      <a:pt x="140918" y="313452"/>
                      <a:pt x="140918" y="322485"/>
                    </a:cubicBezTo>
                    <a:lnTo>
                      <a:pt x="140918" y="354102"/>
                    </a:lnTo>
                    <a:lnTo>
                      <a:pt x="112012" y="354102"/>
                    </a:lnTo>
                    <a:lnTo>
                      <a:pt x="112012" y="317066"/>
                    </a:lnTo>
                    <a:cubicBezTo>
                      <a:pt x="112012" y="288160"/>
                      <a:pt x="131885" y="265577"/>
                      <a:pt x="158081" y="257447"/>
                    </a:cubicBezTo>
                    <a:lnTo>
                      <a:pt x="197827" y="249317"/>
                    </a:lnTo>
                    <a:lnTo>
                      <a:pt x="224024" y="308936"/>
                    </a:lnTo>
                    <a:cubicBezTo>
                      <a:pt x="226733" y="314355"/>
                      <a:pt x="233057" y="317066"/>
                      <a:pt x="238477" y="317066"/>
                    </a:cubicBezTo>
                    <a:cubicBezTo>
                      <a:pt x="243897" y="317066"/>
                      <a:pt x="250220" y="314355"/>
                      <a:pt x="252930" y="308936"/>
                    </a:cubicBezTo>
                    <a:lnTo>
                      <a:pt x="279126" y="249317"/>
                    </a:lnTo>
                    <a:lnTo>
                      <a:pt x="319775" y="257447"/>
                    </a:lnTo>
                    <a:cubicBezTo>
                      <a:pt x="348682" y="262866"/>
                      <a:pt x="365845" y="289063"/>
                      <a:pt x="365845" y="317066"/>
                    </a:cubicBezTo>
                    <a:lnTo>
                      <a:pt x="365845" y="354102"/>
                    </a:lnTo>
                    <a:lnTo>
                      <a:pt x="336939" y="354102"/>
                    </a:lnTo>
                    <a:lnTo>
                      <a:pt x="336939" y="322485"/>
                    </a:lnTo>
                    <a:cubicBezTo>
                      <a:pt x="336939" y="314355"/>
                      <a:pt x="331519" y="308032"/>
                      <a:pt x="322486" y="308032"/>
                    </a:cubicBezTo>
                    <a:cubicBezTo>
                      <a:pt x="313453" y="308032"/>
                      <a:pt x="308032" y="313452"/>
                      <a:pt x="308032" y="322485"/>
                    </a:cubicBezTo>
                    <a:lnTo>
                      <a:pt x="308032" y="354102"/>
                    </a:lnTo>
                    <a:lnTo>
                      <a:pt x="290870" y="354102"/>
                    </a:lnTo>
                    <a:cubicBezTo>
                      <a:pt x="281836" y="354102"/>
                      <a:pt x="276416" y="359521"/>
                      <a:pt x="276416" y="368555"/>
                    </a:cubicBezTo>
                    <a:cubicBezTo>
                      <a:pt x="276416" y="376685"/>
                      <a:pt x="281836" y="383009"/>
                      <a:pt x="290870" y="383009"/>
                    </a:cubicBezTo>
                    <a:lnTo>
                      <a:pt x="380298" y="383009"/>
                    </a:lnTo>
                    <a:cubicBezTo>
                      <a:pt x="389331" y="383009"/>
                      <a:pt x="394752" y="377588"/>
                      <a:pt x="394752" y="368555"/>
                    </a:cubicBezTo>
                    <a:lnTo>
                      <a:pt x="394752" y="317066"/>
                    </a:lnTo>
                    <a:cubicBezTo>
                      <a:pt x="394752" y="314355"/>
                      <a:pt x="394752" y="314355"/>
                      <a:pt x="394752" y="311646"/>
                    </a:cubicBezTo>
                    <a:lnTo>
                      <a:pt x="463404" y="311646"/>
                    </a:lnTo>
                    <a:cubicBezTo>
                      <a:pt x="472437" y="311646"/>
                      <a:pt x="477857" y="306226"/>
                      <a:pt x="477857" y="297193"/>
                    </a:cubicBezTo>
                    <a:lnTo>
                      <a:pt x="477857" y="268286"/>
                    </a:lnTo>
                    <a:cubicBezTo>
                      <a:pt x="476954" y="239380"/>
                      <a:pt x="454371" y="213184"/>
                      <a:pt x="425464" y="205054"/>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8" name="Freeform 117">
                <a:extLst>
                  <a:ext uri="{FF2B5EF4-FFF2-40B4-BE49-F238E27FC236}">
                    <a16:creationId xmlns:a16="http://schemas.microsoft.com/office/drawing/2014/main" id="{DC67E32E-3BB0-703D-E062-20BBE40B91BA}"/>
                  </a:ext>
                </a:extLst>
              </p:cNvPr>
              <p:cNvSpPr/>
              <p:nvPr/>
            </p:nvSpPr>
            <p:spPr>
              <a:xfrm>
                <a:off x="7549372" y="5799171"/>
                <a:ext cx="30028" cy="30713"/>
              </a:xfrm>
              <a:custGeom>
                <a:avLst/>
                <a:gdLst>
                  <a:gd name="connsiteX0" fmla="*/ 26196 w 30028"/>
                  <a:gd name="connsiteY0" fmla="*/ 2710 h 30713"/>
                  <a:gd name="connsiteX1" fmla="*/ 14453 w 30028"/>
                  <a:gd name="connsiteY1" fmla="*/ 0 h 30713"/>
                  <a:gd name="connsiteX2" fmla="*/ 2710 w 30028"/>
                  <a:gd name="connsiteY2" fmla="*/ 2710 h 30713"/>
                  <a:gd name="connsiteX3" fmla="*/ 0 w 30028"/>
                  <a:gd name="connsiteY3" fmla="*/ 15356 h 30713"/>
                  <a:gd name="connsiteX4" fmla="*/ 2710 w 30028"/>
                  <a:gd name="connsiteY4" fmla="*/ 28003 h 30713"/>
                  <a:gd name="connsiteX5" fmla="*/ 14453 w 30028"/>
                  <a:gd name="connsiteY5" fmla="*/ 30713 h 30713"/>
                  <a:gd name="connsiteX6" fmla="*/ 26196 w 30028"/>
                  <a:gd name="connsiteY6" fmla="*/ 28003 h 30713"/>
                  <a:gd name="connsiteX7" fmla="*/ 28906 w 30028"/>
                  <a:gd name="connsiteY7" fmla="*/ 15356 h 30713"/>
                  <a:gd name="connsiteX8" fmla="*/ 26196 w 30028"/>
                  <a:gd name="connsiteY8" fmla="*/ 2710 h 3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28" h="30713">
                    <a:moveTo>
                      <a:pt x="26196" y="2710"/>
                    </a:moveTo>
                    <a:cubicBezTo>
                      <a:pt x="23486" y="0"/>
                      <a:pt x="19873" y="0"/>
                      <a:pt x="14453" y="0"/>
                    </a:cubicBezTo>
                    <a:cubicBezTo>
                      <a:pt x="11743" y="0"/>
                      <a:pt x="5420" y="2710"/>
                      <a:pt x="2710" y="2710"/>
                    </a:cubicBezTo>
                    <a:cubicBezTo>
                      <a:pt x="0" y="5420"/>
                      <a:pt x="0" y="9033"/>
                      <a:pt x="0" y="15356"/>
                    </a:cubicBezTo>
                    <a:cubicBezTo>
                      <a:pt x="0" y="18066"/>
                      <a:pt x="2710" y="24389"/>
                      <a:pt x="2710" y="28003"/>
                    </a:cubicBezTo>
                    <a:cubicBezTo>
                      <a:pt x="5420" y="30713"/>
                      <a:pt x="9033" y="30713"/>
                      <a:pt x="14453" y="30713"/>
                    </a:cubicBezTo>
                    <a:cubicBezTo>
                      <a:pt x="17163" y="30713"/>
                      <a:pt x="23486" y="28003"/>
                      <a:pt x="26196" y="28003"/>
                    </a:cubicBezTo>
                    <a:cubicBezTo>
                      <a:pt x="28906" y="25293"/>
                      <a:pt x="28906" y="21680"/>
                      <a:pt x="28906" y="15356"/>
                    </a:cubicBezTo>
                    <a:cubicBezTo>
                      <a:pt x="31616" y="9033"/>
                      <a:pt x="28906" y="5420"/>
                      <a:pt x="26196" y="271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9" name="Freeform 118">
                <a:extLst>
                  <a:ext uri="{FF2B5EF4-FFF2-40B4-BE49-F238E27FC236}">
                    <a16:creationId xmlns:a16="http://schemas.microsoft.com/office/drawing/2014/main" id="{58091F87-014C-EBE5-D530-119D60006D07}"/>
                  </a:ext>
                </a:extLst>
              </p:cNvPr>
              <p:cNvSpPr/>
              <p:nvPr/>
            </p:nvSpPr>
            <p:spPr>
              <a:xfrm>
                <a:off x="7553889" y="5365577"/>
                <a:ext cx="25292" cy="49682"/>
              </a:xfrm>
              <a:custGeom>
                <a:avLst/>
                <a:gdLst>
                  <a:gd name="connsiteX0" fmla="*/ 12646 w 25292"/>
                  <a:gd name="connsiteY0" fmla="*/ 0 h 49682"/>
                  <a:gd name="connsiteX1" fmla="*/ 0 w 25292"/>
                  <a:gd name="connsiteY1" fmla="*/ 13550 h 49682"/>
                  <a:gd name="connsiteX2" fmla="*/ 0 w 25292"/>
                  <a:gd name="connsiteY2" fmla="*/ 36133 h 49682"/>
                  <a:gd name="connsiteX3" fmla="*/ 12646 w 25292"/>
                  <a:gd name="connsiteY3" fmla="*/ 49683 h 49682"/>
                  <a:gd name="connsiteX4" fmla="*/ 25293 w 25292"/>
                  <a:gd name="connsiteY4" fmla="*/ 36133 h 49682"/>
                  <a:gd name="connsiteX5" fmla="*/ 25293 w 25292"/>
                  <a:gd name="connsiteY5" fmla="*/ 13550 h 49682"/>
                  <a:gd name="connsiteX6" fmla="*/ 12646 w 25292"/>
                  <a:gd name="connsiteY6" fmla="*/ 0 h 4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92" h="49682">
                    <a:moveTo>
                      <a:pt x="12646" y="0"/>
                    </a:moveTo>
                    <a:cubicBezTo>
                      <a:pt x="5420" y="0"/>
                      <a:pt x="0" y="5420"/>
                      <a:pt x="0" y="13550"/>
                    </a:cubicBezTo>
                    <a:lnTo>
                      <a:pt x="0" y="36133"/>
                    </a:lnTo>
                    <a:cubicBezTo>
                      <a:pt x="0" y="44263"/>
                      <a:pt x="5420" y="49683"/>
                      <a:pt x="12646" y="49683"/>
                    </a:cubicBezTo>
                    <a:cubicBezTo>
                      <a:pt x="19873" y="49683"/>
                      <a:pt x="25293" y="44263"/>
                      <a:pt x="25293" y="36133"/>
                    </a:cubicBezTo>
                    <a:lnTo>
                      <a:pt x="25293" y="13550"/>
                    </a:lnTo>
                    <a:cubicBezTo>
                      <a:pt x="25293" y="5420"/>
                      <a:pt x="20776" y="0"/>
                      <a:pt x="12646" y="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0" name="Freeform 119">
                <a:extLst>
                  <a:ext uri="{FF2B5EF4-FFF2-40B4-BE49-F238E27FC236}">
                    <a16:creationId xmlns:a16="http://schemas.microsoft.com/office/drawing/2014/main" id="{21F6FF90-A28D-771F-4189-2CB625BF3326}"/>
                  </a:ext>
                </a:extLst>
              </p:cNvPr>
              <p:cNvSpPr/>
              <p:nvPr/>
            </p:nvSpPr>
            <p:spPr>
              <a:xfrm>
                <a:off x="7473945" y="5390644"/>
                <a:ext cx="43084" cy="43585"/>
              </a:xfrm>
              <a:custGeom>
                <a:avLst/>
                <a:gdLst>
                  <a:gd name="connsiteX0" fmla="*/ 38391 w 43084"/>
                  <a:gd name="connsiteY0" fmla="*/ 20099 h 43585"/>
                  <a:gd name="connsiteX1" fmla="*/ 23938 w 43084"/>
                  <a:gd name="connsiteY1" fmla="*/ 4743 h 43585"/>
                  <a:gd name="connsiteX2" fmla="*/ 4065 w 43084"/>
                  <a:gd name="connsiteY2" fmla="*/ 4743 h 43585"/>
                  <a:gd name="connsiteX3" fmla="*/ 4065 w 43084"/>
                  <a:gd name="connsiteY3" fmla="*/ 25519 h 43585"/>
                  <a:gd name="connsiteX4" fmla="*/ 18518 w 43084"/>
                  <a:gd name="connsiteY4" fmla="*/ 40875 h 43585"/>
                  <a:gd name="connsiteX5" fmla="*/ 30261 w 43084"/>
                  <a:gd name="connsiteY5" fmla="*/ 43585 h 43585"/>
                  <a:gd name="connsiteX6" fmla="*/ 42004 w 43084"/>
                  <a:gd name="connsiteY6" fmla="*/ 40875 h 43585"/>
                  <a:gd name="connsiteX7" fmla="*/ 38391 w 43084"/>
                  <a:gd name="connsiteY7" fmla="*/ 20099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4" h="43585">
                    <a:moveTo>
                      <a:pt x="38391" y="20099"/>
                    </a:moveTo>
                    <a:lnTo>
                      <a:pt x="23938" y="4743"/>
                    </a:lnTo>
                    <a:cubicBezTo>
                      <a:pt x="18518" y="-1581"/>
                      <a:pt x="9485" y="-1581"/>
                      <a:pt x="4065" y="4743"/>
                    </a:cubicBezTo>
                    <a:cubicBezTo>
                      <a:pt x="-1355" y="11066"/>
                      <a:pt x="-1355" y="20099"/>
                      <a:pt x="4065" y="25519"/>
                    </a:cubicBezTo>
                    <a:lnTo>
                      <a:pt x="18518" y="40875"/>
                    </a:lnTo>
                    <a:cubicBezTo>
                      <a:pt x="21228" y="43585"/>
                      <a:pt x="23938" y="43585"/>
                      <a:pt x="30261" y="43585"/>
                    </a:cubicBezTo>
                    <a:cubicBezTo>
                      <a:pt x="32971" y="43585"/>
                      <a:pt x="39295" y="40875"/>
                      <a:pt x="42004" y="40875"/>
                    </a:cubicBezTo>
                    <a:cubicBezTo>
                      <a:pt x="43811" y="34552"/>
                      <a:pt x="43811" y="25519"/>
                      <a:pt x="38391" y="2009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1" name="Freeform 120">
                <a:extLst>
                  <a:ext uri="{FF2B5EF4-FFF2-40B4-BE49-F238E27FC236}">
                    <a16:creationId xmlns:a16="http://schemas.microsoft.com/office/drawing/2014/main" id="{D45FB751-1468-D857-4DE0-BED62E8B94B9}"/>
                  </a:ext>
                </a:extLst>
              </p:cNvPr>
              <p:cNvSpPr/>
              <p:nvPr/>
            </p:nvSpPr>
            <p:spPr>
              <a:xfrm>
                <a:off x="7617572" y="5390644"/>
                <a:ext cx="43724" cy="43585"/>
              </a:xfrm>
              <a:custGeom>
                <a:avLst/>
                <a:gdLst>
                  <a:gd name="connsiteX0" fmla="*/ 38391 w 43724"/>
                  <a:gd name="connsiteY0" fmla="*/ 4743 h 43585"/>
                  <a:gd name="connsiteX1" fmla="*/ 18518 w 43724"/>
                  <a:gd name="connsiteY1" fmla="*/ 4743 h 43585"/>
                  <a:gd name="connsiteX2" fmla="*/ 4065 w 43724"/>
                  <a:gd name="connsiteY2" fmla="*/ 20099 h 43585"/>
                  <a:gd name="connsiteX3" fmla="*/ 4065 w 43724"/>
                  <a:gd name="connsiteY3" fmla="*/ 40875 h 43585"/>
                  <a:gd name="connsiteX4" fmla="*/ 15808 w 43724"/>
                  <a:gd name="connsiteY4" fmla="*/ 43585 h 43585"/>
                  <a:gd name="connsiteX5" fmla="*/ 27551 w 43724"/>
                  <a:gd name="connsiteY5" fmla="*/ 40875 h 43585"/>
                  <a:gd name="connsiteX6" fmla="*/ 42005 w 43724"/>
                  <a:gd name="connsiteY6" fmla="*/ 25519 h 43585"/>
                  <a:gd name="connsiteX7" fmla="*/ 38391 w 43724"/>
                  <a:gd name="connsiteY7" fmla="*/ 4743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24" h="43585">
                    <a:moveTo>
                      <a:pt x="38391" y="4743"/>
                    </a:moveTo>
                    <a:cubicBezTo>
                      <a:pt x="32972" y="-1581"/>
                      <a:pt x="23938" y="-1581"/>
                      <a:pt x="18518" y="4743"/>
                    </a:cubicBezTo>
                    <a:lnTo>
                      <a:pt x="4065" y="20099"/>
                    </a:lnTo>
                    <a:cubicBezTo>
                      <a:pt x="-1355" y="26422"/>
                      <a:pt x="-1355" y="35456"/>
                      <a:pt x="4065" y="40875"/>
                    </a:cubicBezTo>
                    <a:cubicBezTo>
                      <a:pt x="6775" y="43585"/>
                      <a:pt x="9485" y="43585"/>
                      <a:pt x="15808" y="43585"/>
                    </a:cubicBezTo>
                    <a:cubicBezTo>
                      <a:pt x="18518" y="43585"/>
                      <a:pt x="24841" y="43585"/>
                      <a:pt x="27551" y="40875"/>
                    </a:cubicBezTo>
                    <a:lnTo>
                      <a:pt x="42005" y="25519"/>
                    </a:lnTo>
                    <a:cubicBezTo>
                      <a:pt x="44715" y="22809"/>
                      <a:pt x="44715" y="11066"/>
                      <a:pt x="38391" y="4743"/>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grpSp>
        <p:nvGrpSpPr>
          <p:cNvPr id="137" name="Group 136">
            <a:extLst>
              <a:ext uri="{FF2B5EF4-FFF2-40B4-BE49-F238E27FC236}">
                <a16:creationId xmlns:a16="http://schemas.microsoft.com/office/drawing/2014/main" id="{8384C6AC-6D99-9AC1-496F-4DB4C8609A24}"/>
              </a:ext>
            </a:extLst>
          </p:cNvPr>
          <p:cNvGrpSpPr/>
          <p:nvPr/>
        </p:nvGrpSpPr>
        <p:grpSpPr>
          <a:xfrm>
            <a:off x="6535161" y="2654974"/>
            <a:ext cx="469031" cy="468571"/>
            <a:chOff x="10376768" y="2334933"/>
            <a:chExt cx="920484" cy="919581"/>
          </a:xfrm>
        </p:grpSpPr>
        <p:sp>
          <p:nvSpPr>
            <p:cNvPr id="138" name="Freeform 137">
              <a:extLst>
                <a:ext uri="{FF2B5EF4-FFF2-40B4-BE49-F238E27FC236}">
                  <a16:creationId xmlns:a16="http://schemas.microsoft.com/office/drawing/2014/main" id="{E53DB1E6-AA88-3F37-7D02-910926883B0C}"/>
                </a:ext>
              </a:extLst>
            </p:cNvPr>
            <p:cNvSpPr/>
            <p:nvPr/>
          </p:nvSpPr>
          <p:spPr>
            <a:xfrm>
              <a:off x="11105749" y="2358419"/>
              <a:ext cx="171631" cy="171631"/>
            </a:xfrm>
            <a:custGeom>
              <a:avLst/>
              <a:gdLst>
                <a:gd name="connsiteX0" fmla="*/ 81299 w 171631"/>
                <a:gd name="connsiteY0" fmla="*/ 0 h 171631"/>
                <a:gd name="connsiteX1" fmla="*/ 171631 w 171631"/>
                <a:gd name="connsiteY1" fmla="*/ 90332 h 171631"/>
                <a:gd name="connsiteX2" fmla="*/ 145435 w 171631"/>
                <a:gd name="connsiteY2" fmla="*/ 153565 h 171631"/>
                <a:gd name="connsiteX3" fmla="*/ 127368 w 171631"/>
                <a:gd name="connsiteY3" fmla="*/ 171631 h 171631"/>
                <a:gd name="connsiteX4" fmla="*/ 0 w 171631"/>
                <a:gd name="connsiteY4" fmla="*/ 44263 h 171631"/>
                <a:gd name="connsiteX5" fmla="*/ 18066 w 171631"/>
                <a:gd name="connsiteY5" fmla="*/ 26197 h 171631"/>
                <a:gd name="connsiteX6" fmla="*/ 81299 w 171631"/>
                <a:gd name="connsiteY6" fmla="*/ 0 h 171631"/>
                <a:gd name="connsiteX7" fmla="*/ 81299 w 171631"/>
                <a:gd name="connsiteY7" fmla="*/ 0 h 1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631" h="171631">
                  <a:moveTo>
                    <a:pt x="81299" y="0"/>
                  </a:moveTo>
                  <a:cubicBezTo>
                    <a:pt x="130982" y="0"/>
                    <a:pt x="171631" y="40649"/>
                    <a:pt x="171631" y="90332"/>
                  </a:cubicBezTo>
                  <a:cubicBezTo>
                    <a:pt x="171631" y="114722"/>
                    <a:pt x="162598" y="137305"/>
                    <a:pt x="145435" y="153565"/>
                  </a:cubicBezTo>
                  <a:lnTo>
                    <a:pt x="127368" y="171631"/>
                  </a:lnTo>
                  <a:lnTo>
                    <a:pt x="0" y="44263"/>
                  </a:lnTo>
                  <a:lnTo>
                    <a:pt x="18066" y="26197"/>
                  </a:lnTo>
                  <a:cubicBezTo>
                    <a:pt x="35229" y="9033"/>
                    <a:pt x="57812" y="0"/>
                    <a:pt x="81299" y="0"/>
                  </a:cubicBezTo>
                  <a:lnTo>
                    <a:pt x="81299" y="0"/>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9" name="Freeform 138">
              <a:extLst>
                <a:ext uri="{FF2B5EF4-FFF2-40B4-BE49-F238E27FC236}">
                  <a16:creationId xmlns:a16="http://schemas.microsoft.com/office/drawing/2014/main" id="{B687E2B7-3874-B8FA-D59C-C720158ED345}"/>
                </a:ext>
              </a:extLst>
            </p:cNvPr>
            <p:cNvSpPr/>
            <p:nvPr/>
          </p:nvSpPr>
          <p:spPr>
            <a:xfrm>
              <a:off x="10773326" y="2554440"/>
              <a:ext cx="311645" cy="486890"/>
            </a:xfrm>
            <a:custGeom>
              <a:avLst/>
              <a:gdLst>
                <a:gd name="connsiteX0" fmla="*/ 311646 w 311645"/>
                <a:gd name="connsiteY0" fmla="*/ 233960 h 486890"/>
                <a:gd name="connsiteX1" fmla="*/ 231251 w 311645"/>
                <a:gd name="connsiteY1" fmla="*/ 389332 h 486890"/>
                <a:gd name="connsiteX2" fmla="*/ 157178 w 311645"/>
                <a:gd name="connsiteY2" fmla="*/ 486890 h 486890"/>
                <a:gd name="connsiteX3" fmla="*/ 148145 w 311645"/>
                <a:gd name="connsiteY3" fmla="*/ 485987 h 486890"/>
                <a:gd name="connsiteX4" fmla="*/ 88526 w 311645"/>
                <a:gd name="connsiteY4" fmla="*/ 485987 h 486890"/>
                <a:gd name="connsiteX5" fmla="*/ 88526 w 311645"/>
                <a:gd name="connsiteY5" fmla="*/ 411915 h 486890"/>
                <a:gd name="connsiteX6" fmla="*/ 44263 w 311645"/>
                <a:gd name="connsiteY6" fmla="*/ 367652 h 486890"/>
                <a:gd name="connsiteX7" fmla="*/ 14453 w 311645"/>
                <a:gd name="connsiteY7" fmla="*/ 367652 h 486890"/>
                <a:gd name="connsiteX8" fmla="*/ 0 w 311645"/>
                <a:gd name="connsiteY8" fmla="*/ 353199 h 486890"/>
                <a:gd name="connsiteX9" fmla="*/ 14453 w 311645"/>
                <a:gd name="connsiteY9" fmla="*/ 338746 h 486890"/>
                <a:gd name="connsiteX10" fmla="*/ 162598 w 311645"/>
                <a:gd name="connsiteY10" fmla="*/ 338746 h 486890"/>
                <a:gd name="connsiteX11" fmla="*/ 206861 w 311645"/>
                <a:gd name="connsiteY11" fmla="*/ 294483 h 486890"/>
                <a:gd name="connsiteX12" fmla="*/ 162598 w 311645"/>
                <a:gd name="connsiteY12" fmla="*/ 250220 h 486890"/>
                <a:gd name="connsiteX13" fmla="*/ 44263 w 311645"/>
                <a:gd name="connsiteY13" fmla="*/ 250220 h 486890"/>
                <a:gd name="connsiteX14" fmla="*/ 29810 w 311645"/>
                <a:gd name="connsiteY14" fmla="*/ 235767 h 486890"/>
                <a:gd name="connsiteX15" fmla="*/ 29810 w 311645"/>
                <a:gd name="connsiteY15" fmla="*/ 191504 h 486890"/>
                <a:gd name="connsiteX16" fmla="*/ 103882 w 311645"/>
                <a:gd name="connsiteY16" fmla="*/ 191504 h 486890"/>
                <a:gd name="connsiteX17" fmla="*/ 177954 w 311645"/>
                <a:gd name="connsiteY17" fmla="*/ 117432 h 486890"/>
                <a:gd name="connsiteX18" fmla="*/ 103882 w 311645"/>
                <a:gd name="connsiteY18" fmla="*/ 43359 h 486890"/>
                <a:gd name="connsiteX19" fmla="*/ 102979 w 311645"/>
                <a:gd name="connsiteY19" fmla="*/ 43359 h 486890"/>
                <a:gd name="connsiteX20" fmla="*/ 103882 w 311645"/>
                <a:gd name="connsiteY20" fmla="*/ 28003 h 486890"/>
                <a:gd name="connsiteX21" fmla="*/ 100269 w 311645"/>
                <a:gd name="connsiteY21" fmla="*/ 0 h 486890"/>
                <a:gd name="connsiteX22" fmla="*/ 311646 w 311645"/>
                <a:gd name="connsiteY22" fmla="*/ 233960 h 486890"/>
                <a:gd name="connsiteX23" fmla="*/ 311646 w 311645"/>
                <a:gd name="connsiteY23" fmla="*/ 233960 h 48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645" h="486890">
                  <a:moveTo>
                    <a:pt x="311646" y="233960"/>
                  </a:moveTo>
                  <a:cubicBezTo>
                    <a:pt x="311646" y="310743"/>
                    <a:pt x="272803" y="348682"/>
                    <a:pt x="231251" y="389332"/>
                  </a:cubicBezTo>
                  <a:cubicBezTo>
                    <a:pt x="203247" y="417335"/>
                    <a:pt x="173438" y="445337"/>
                    <a:pt x="157178" y="486890"/>
                  </a:cubicBezTo>
                  <a:cubicBezTo>
                    <a:pt x="154468" y="485987"/>
                    <a:pt x="151758" y="485987"/>
                    <a:pt x="148145" y="485987"/>
                  </a:cubicBezTo>
                  <a:lnTo>
                    <a:pt x="88526" y="485987"/>
                  </a:lnTo>
                  <a:lnTo>
                    <a:pt x="88526" y="411915"/>
                  </a:lnTo>
                  <a:cubicBezTo>
                    <a:pt x="88526" y="387525"/>
                    <a:pt x="68653" y="367652"/>
                    <a:pt x="44263" y="367652"/>
                  </a:cubicBezTo>
                  <a:lnTo>
                    <a:pt x="14453" y="367652"/>
                  </a:lnTo>
                  <a:cubicBezTo>
                    <a:pt x="6323" y="367652"/>
                    <a:pt x="0" y="361329"/>
                    <a:pt x="0" y="353199"/>
                  </a:cubicBezTo>
                  <a:cubicBezTo>
                    <a:pt x="0" y="345069"/>
                    <a:pt x="6323" y="338746"/>
                    <a:pt x="14453" y="338746"/>
                  </a:cubicBezTo>
                  <a:lnTo>
                    <a:pt x="162598" y="338746"/>
                  </a:lnTo>
                  <a:cubicBezTo>
                    <a:pt x="186988" y="338746"/>
                    <a:pt x="206861" y="318872"/>
                    <a:pt x="206861" y="294483"/>
                  </a:cubicBezTo>
                  <a:cubicBezTo>
                    <a:pt x="206861" y="270093"/>
                    <a:pt x="186988" y="250220"/>
                    <a:pt x="162598" y="250220"/>
                  </a:cubicBezTo>
                  <a:lnTo>
                    <a:pt x="44263" y="250220"/>
                  </a:lnTo>
                  <a:cubicBezTo>
                    <a:pt x="36133" y="250220"/>
                    <a:pt x="29810" y="243897"/>
                    <a:pt x="29810" y="235767"/>
                  </a:cubicBezTo>
                  <a:lnTo>
                    <a:pt x="29810" y="191504"/>
                  </a:lnTo>
                  <a:lnTo>
                    <a:pt x="103882" y="191504"/>
                  </a:lnTo>
                  <a:cubicBezTo>
                    <a:pt x="144531" y="191504"/>
                    <a:pt x="177954" y="158081"/>
                    <a:pt x="177954" y="117432"/>
                  </a:cubicBezTo>
                  <a:cubicBezTo>
                    <a:pt x="177954" y="76782"/>
                    <a:pt x="144531" y="43359"/>
                    <a:pt x="103882" y="43359"/>
                  </a:cubicBezTo>
                  <a:cubicBezTo>
                    <a:pt x="103882" y="43359"/>
                    <a:pt x="102979" y="43359"/>
                    <a:pt x="102979" y="43359"/>
                  </a:cubicBezTo>
                  <a:cubicBezTo>
                    <a:pt x="103882" y="38843"/>
                    <a:pt x="103882" y="33423"/>
                    <a:pt x="103882" y="28003"/>
                  </a:cubicBezTo>
                  <a:cubicBezTo>
                    <a:pt x="103882" y="18066"/>
                    <a:pt x="102979" y="9033"/>
                    <a:pt x="100269" y="0"/>
                  </a:cubicBezTo>
                  <a:cubicBezTo>
                    <a:pt x="218604" y="11743"/>
                    <a:pt x="311646" y="112915"/>
                    <a:pt x="311646" y="233960"/>
                  </a:cubicBezTo>
                  <a:lnTo>
                    <a:pt x="311646" y="233960"/>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nvGrpSpPr>
            <p:cNvPr id="140" name="Graphic 2">
              <a:extLst>
                <a:ext uri="{FF2B5EF4-FFF2-40B4-BE49-F238E27FC236}">
                  <a16:creationId xmlns:a16="http://schemas.microsoft.com/office/drawing/2014/main" id="{68EDC343-0EF3-8B43-2755-6578DFF62C8E}"/>
                </a:ext>
              </a:extLst>
            </p:cNvPr>
            <p:cNvGrpSpPr/>
            <p:nvPr/>
          </p:nvGrpSpPr>
          <p:grpSpPr>
            <a:xfrm>
              <a:off x="10376768" y="2334933"/>
              <a:ext cx="920484" cy="919581"/>
              <a:chOff x="10376768" y="2334933"/>
              <a:chExt cx="920484" cy="919581"/>
            </a:xfrm>
            <a:solidFill>
              <a:srgbClr val="010101"/>
            </a:solidFill>
          </p:grpSpPr>
          <p:sp>
            <p:nvSpPr>
              <p:cNvPr id="141" name="Freeform 140">
                <a:extLst>
                  <a:ext uri="{FF2B5EF4-FFF2-40B4-BE49-F238E27FC236}">
                    <a16:creationId xmlns:a16="http://schemas.microsoft.com/office/drawing/2014/main" id="{88AD8E99-7E46-0E75-C307-2D59D69D8A9A}"/>
                  </a:ext>
                </a:extLst>
              </p:cNvPr>
              <p:cNvSpPr/>
              <p:nvPr/>
            </p:nvSpPr>
            <p:spPr>
              <a:xfrm>
                <a:off x="11043419" y="2944675"/>
                <a:ext cx="88525" cy="88525"/>
              </a:xfrm>
              <a:custGeom>
                <a:avLst/>
                <a:gdLst>
                  <a:gd name="connsiteX0" fmla="*/ 44263 w 88525"/>
                  <a:gd name="connsiteY0" fmla="*/ 88525 h 88525"/>
                  <a:gd name="connsiteX1" fmla="*/ 88525 w 88525"/>
                  <a:gd name="connsiteY1" fmla="*/ 44263 h 88525"/>
                  <a:gd name="connsiteX2" fmla="*/ 44263 w 88525"/>
                  <a:gd name="connsiteY2" fmla="*/ 0 h 88525"/>
                  <a:gd name="connsiteX3" fmla="*/ 0 w 88525"/>
                  <a:gd name="connsiteY3" fmla="*/ 44263 h 88525"/>
                  <a:gd name="connsiteX4" fmla="*/ 44263 w 88525"/>
                  <a:gd name="connsiteY4" fmla="*/ 88525 h 88525"/>
                  <a:gd name="connsiteX5" fmla="*/ 44263 w 88525"/>
                  <a:gd name="connsiteY5" fmla="*/ 28906 h 88525"/>
                  <a:gd name="connsiteX6" fmla="*/ 58716 w 88525"/>
                  <a:gd name="connsiteY6" fmla="*/ 43359 h 88525"/>
                  <a:gd name="connsiteX7" fmla="*/ 44263 w 88525"/>
                  <a:gd name="connsiteY7" fmla="*/ 57813 h 88525"/>
                  <a:gd name="connsiteX8" fmla="*/ 29809 w 88525"/>
                  <a:gd name="connsiteY8" fmla="*/ 43359 h 88525"/>
                  <a:gd name="connsiteX9" fmla="*/ 44263 w 88525"/>
                  <a:gd name="connsiteY9" fmla="*/ 28906 h 8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525" h="88525">
                    <a:moveTo>
                      <a:pt x="44263" y="88525"/>
                    </a:moveTo>
                    <a:cubicBezTo>
                      <a:pt x="68652" y="88525"/>
                      <a:pt x="88525" y="68652"/>
                      <a:pt x="88525" y="44263"/>
                    </a:cubicBezTo>
                    <a:cubicBezTo>
                      <a:pt x="88525" y="19873"/>
                      <a:pt x="68652" y="0"/>
                      <a:pt x="44263" y="0"/>
                    </a:cubicBezTo>
                    <a:cubicBezTo>
                      <a:pt x="19873" y="0"/>
                      <a:pt x="0" y="19873"/>
                      <a:pt x="0" y="44263"/>
                    </a:cubicBezTo>
                    <a:cubicBezTo>
                      <a:pt x="0" y="68652"/>
                      <a:pt x="19873" y="88525"/>
                      <a:pt x="44263" y="88525"/>
                    </a:cubicBezTo>
                    <a:close/>
                    <a:moveTo>
                      <a:pt x="44263" y="28906"/>
                    </a:moveTo>
                    <a:cubicBezTo>
                      <a:pt x="52393" y="28906"/>
                      <a:pt x="58716" y="35230"/>
                      <a:pt x="58716" y="43359"/>
                    </a:cubicBezTo>
                    <a:cubicBezTo>
                      <a:pt x="58716" y="51489"/>
                      <a:pt x="52393" y="57813"/>
                      <a:pt x="44263" y="57813"/>
                    </a:cubicBezTo>
                    <a:cubicBezTo>
                      <a:pt x="36133" y="57813"/>
                      <a:pt x="29809" y="51489"/>
                      <a:pt x="29809" y="43359"/>
                    </a:cubicBezTo>
                    <a:cubicBezTo>
                      <a:pt x="29809" y="35230"/>
                      <a:pt x="36133" y="28906"/>
                      <a:pt x="44263" y="28906"/>
                    </a:cubicBez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2" name="Freeform 141">
                <a:extLst>
                  <a:ext uri="{FF2B5EF4-FFF2-40B4-BE49-F238E27FC236}">
                    <a16:creationId xmlns:a16="http://schemas.microsoft.com/office/drawing/2014/main" id="{ADDDB7C5-15D9-E6D9-2C2A-0B5F66D72431}"/>
                  </a:ext>
                </a:extLst>
              </p:cNvPr>
              <p:cNvSpPr/>
              <p:nvPr/>
            </p:nvSpPr>
            <p:spPr>
              <a:xfrm>
                <a:off x="10376768" y="2334933"/>
                <a:ext cx="920484" cy="919581"/>
              </a:xfrm>
              <a:custGeom>
                <a:avLst/>
                <a:gdLst>
                  <a:gd name="connsiteX0" fmla="*/ 861768 w 920484"/>
                  <a:gd name="connsiteY0" fmla="*/ 590772 h 919581"/>
                  <a:gd name="connsiteX1" fmla="*/ 868092 w 920484"/>
                  <a:gd name="connsiteY1" fmla="*/ 559156 h 919581"/>
                  <a:gd name="connsiteX2" fmla="*/ 889772 w 920484"/>
                  <a:gd name="connsiteY2" fmla="*/ 537476 h 919581"/>
                  <a:gd name="connsiteX3" fmla="*/ 826539 w 920484"/>
                  <a:gd name="connsiteY3" fmla="*/ 474244 h 919581"/>
                  <a:gd name="connsiteX4" fmla="*/ 804859 w 920484"/>
                  <a:gd name="connsiteY4" fmla="*/ 495924 h 919581"/>
                  <a:gd name="connsiteX5" fmla="*/ 773243 w 920484"/>
                  <a:gd name="connsiteY5" fmla="*/ 501343 h 919581"/>
                  <a:gd name="connsiteX6" fmla="*/ 756080 w 920484"/>
                  <a:gd name="connsiteY6" fmla="*/ 475147 h 919581"/>
                  <a:gd name="connsiteX7" fmla="*/ 756080 w 920484"/>
                  <a:gd name="connsiteY7" fmla="*/ 444434 h 919581"/>
                  <a:gd name="connsiteX8" fmla="*/ 725367 w 920484"/>
                  <a:gd name="connsiteY8" fmla="*/ 444434 h 919581"/>
                  <a:gd name="connsiteX9" fmla="*/ 711817 w 920484"/>
                  <a:gd name="connsiteY9" fmla="*/ 375782 h 919581"/>
                  <a:gd name="connsiteX10" fmla="*/ 883448 w 920484"/>
                  <a:gd name="connsiteY10" fmla="*/ 204150 h 919581"/>
                  <a:gd name="connsiteX11" fmla="*/ 918678 w 920484"/>
                  <a:gd name="connsiteY11" fmla="*/ 119239 h 919581"/>
                  <a:gd name="connsiteX12" fmla="*/ 799440 w 920484"/>
                  <a:gd name="connsiteY12" fmla="*/ 0 h 919581"/>
                  <a:gd name="connsiteX13" fmla="*/ 714527 w 920484"/>
                  <a:gd name="connsiteY13" fmla="*/ 35230 h 919581"/>
                  <a:gd name="connsiteX14" fmla="*/ 542896 w 920484"/>
                  <a:gd name="connsiteY14" fmla="*/ 206861 h 919581"/>
                  <a:gd name="connsiteX15" fmla="*/ 473340 w 920484"/>
                  <a:gd name="connsiteY15" fmla="*/ 194214 h 919581"/>
                  <a:gd name="connsiteX16" fmla="*/ 370362 w 920484"/>
                  <a:gd name="connsiteY16" fmla="*/ 134595 h 919581"/>
                  <a:gd name="connsiteX17" fmla="*/ 337842 w 920484"/>
                  <a:gd name="connsiteY17" fmla="*/ 139112 h 919581"/>
                  <a:gd name="connsiteX18" fmla="*/ 207764 w 920484"/>
                  <a:gd name="connsiteY18" fmla="*/ 60523 h 919581"/>
                  <a:gd name="connsiteX19" fmla="*/ 59619 w 920484"/>
                  <a:gd name="connsiteY19" fmla="*/ 208667 h 919581"/>
                  <a:gd name="connsiteX20" fmla="*/ 63233 w 920484"/>
                  <a:gd name="connsiteY20" fmla="*/ 242090 h 919581"/>
                  <a:gd name="connsiteX21" fmla="*/ 0 w 920484"/>
                  <a:gd name="connsiteY21" fmla="*/ 327002 h 919581"/>
                  <a:gd name="connsiteX22" fmla="*/ 88525 w 920484"/>
                  <a:gd name="connsiteY22" fmla="*/ 415528 h 919581"/>
                  <a:gd name="connsiteX23" fmla="*/ 196021 w 920484"/>
                  <a:gd name="connsiteY23" fmla="*/ 415528 h 919581"/>
                  <a:gd name="connsiteX24" fmla="*/ 192407 w 920484"/>
                  <a:gd name="connsiteY24" fmla="*/ 459791 h 919581"/>
                  <a:gd name="connsiteX25" fmla="*/ 207764 w 920484"/>
                  <a:gd name="connsiteY25" fmla="*/ 541993 h 919581"/>
                  <a:gd name="connsiteX26" fmla="*/ 75879 w 920484"/>
                  <a:gd name="connsiteY26" fmla="*/ 673878 h 919581"/>
                  <a:gd name="connsiteX27" fmla="*/ 2710 w 920484"/>
                  <a:gd name="connsiteY27" fmla="*/ 865382 h 919581"/>
                  <a:gd name="connsiteX28" fmla="*/ 0 w 920484"/>
                  <a:gd name="connsiteY28" fmla="*/ 879835 h 919581"/>
                  <a:gd name="connsiteX29" fmla="*/ 39746 w 920484"/>
                  <a:gd name="connsiteY29" fmla="*/ 919581 h 919581"/>
                  <a:gd name="connsiteX30" fmla="*/ 54199 w 920484"/>
                  <a:gd name="connsiteY30" fmla="*/ 916871 h 919581"/>
                  <a:gd name="connsiteX31" fmla="*/ 245704 w 920484"/>
                  <a:gd name="connsiteY31" fmla="*/ 843702 h 919581"/>
                  <a:gd name="connsiteX32" fmla="*/ 342359 w 920484"/>
                  <a:gd name="connsiteY32" fmla="*/ 747047 h 919581"/>
                  <a:gd name="connsiteX33" fmla="*/ 341455 w 920484"/>
                  <a:gd name="connsiteY33" fmla="*/ 756983 h 919581"/>
                  <a:gd name="connsiteX34" fmla="*/ 353198 w 920484"/>
                  <a:gd name="connsiteY34" fmla="*/ 786793 h 919581"/>
                  <a:gd name="connsiteX35" fmla="*/ 341455 w 920484"/>
                  <a:gd name="connsiteY35" fmla="*/ 816603 h 919581"/>
                  <a:gd name="connsiteX36" fmla="*/ 374878 w 920484"/>
                  <a:gd name="connsiteY36" fmla="*/ 859059 h 919581"/>
                  <a:gd name="connsiteX37" fmla="*/ 460694 w 920484"/>
                  <a:gd name="connsiteY37" fmla="*/ 919581 h 919581"/>
                  <a:gd name="connsiteX38" fmla="*/ 546510 w 920484"/>
                  <a:gd name="connsiteY38" fmla="*/ 859059 h 919581"/>
                  <a:gd name="connsiteX39" fmla="*/ 579933 w 920484"/>
                  <a:gd name="connsiteY39" fmla="*/ 816603 h 919581"/>
                  <a:gd name="connsiteX40" fmla="*/ 579933 w 920484"/>
                  <a:gd name="connsiteY40" fmla="*/ 812989 h 919581"/>
                  <a:gd name="connsiteX41" fmla="*/ 597999 w 920484"/>
                  <a:gd name="connsiteY41" fmla="*/ 831056 h 919581"/>
                  <a:gd name="connsiteX42" fmla="*/ 619678 w 920484"/>
                  <a:gd name="connsiteY42" fmla="*/ 809376 h 919581"/>
                  <a:gd name="connsiteX43" fmla="*/ 651295 w 920484"/>
                  <a:gd name="connsiteY43" fmla="*/ 803956 h 919581"/>
                  <a:gd name="connsiteX44" fmla="*/ 668458 w 920484"/>
                  <a:gd name="connsiteY44" fmla="*/ 830153 h 919581"/>
                  <a:gd name="connsiteX45" fmla="*/ 668458 w 920484"/>
                  <a:gd name="connsiteY45" fmla="*/ 860865 h 919581"/>
                  <a:gd name="connsiteX46" fmla="*/ 756983 w 920484"/>
                  <a:gd name="connsiteY46" fmla="*/ 860865 h 919581"/>
                  <a:gd name="connsiteX47" fmla="*/ 756983 w 920484"/>
                  <a:gd name="connsiteY47" fmla="*/ 831056 h 919581"/>
                  <a:gd name="connsiteX48" fmla="*/ 775050 w 920484"/>
                  <a:gd name="connsiteY48" fmla="*/ 804859 h 919581"/>
                  <a:gd name="connsiteX49" fmla="*/ 805763 w 920484"/>
                  <a:gd name="connsiteY49" fmla="*/ 811183 h 919581"/>
                  <a:gd name="connsiteX50" fmla="*/ 827442 w 920484"/>
                  <a:gd name="connsiteY50" fmla="*/ 832863 h 919581"/>
                  <a:gd name="connsiteX51" fmla="*/ 890675 w 920484"/>
                  <a:gd name="connsiteY51" fmla="*/ 769630 h 919581"/>
                  <a:gd name="connsiteX52" fmla="*/ 868995 w 920484"/>
                  <a:gd name="connsiteY52" fmla="*/ 747950 h 919581"/>
                  <a:gd name="connsiteX53" fmla="*/ 863575 w 920484"/>
                  <a:gd name="connsiteY53" fmla="*/ 716334 h 919581"/>
                  <a:gd name="connsiteX54" fmla="*/ 889772 w 920484"/>
                  <a:gd name="connsiteY54" fmla="*/ 699171 h 919581"/>
                  <a:gd name="connsiteX55" fmla="*/ 920484 w 920484"/>
                  <a:gd name="connsiteY55" fmla="*/ 699171 h 919581"/>
                  <a:gd name="connsiteX56" fmla="*/ 920484 w 920484"/>
                  <a:gd name="connsiteY56" fmla="*/ 610645 h 919581"/>
                  <a:gd name="connsiteX57" fmla="*/ 889772 w 920484"/>
                  <a:gd name="connsiteY57" fmla="*/ 610645 h 919581"/>
                  <a:gd name="connsiteX58" fmla="*/ 861768 w 920484"/>
                  <a:gd name="connsiteY58" fmla="*/ 590772 h 919581"/>
                  <a:gd name="connsiteX59" fmla="*/ 861768 w 920484"/>
                  <a:gd name="connsiteY59" fmla="*/ 590772 h 919581"/>
                  <a:gd name="connsiteX60" fmla="*/ 639552 w 920484"/>
                  <a:gd name="connsiteY60" fmla="*/ 635035 h 919581"/>
                  <a:gd name="connsiteX61" fmla="*/ 685621 w 920484"/>
                  <a:gd name="connsiteY61" fmla="*/ 584449 h 919581"/>
                  <a:gd name="connsiteX62" fmla="*/ 710914 w 920484"/>
                  <a:gd name="connsiteY62" fmla="*/ 579933 h 919581"/>
                  <a:gd name="connsiteX63" fmla="*/ 784986 w 920484"/>
                  <a:gd name="connsiteY63" fmla="*/ 654005 h 919581"/>
                  <a:gd name="connsiteX64" fmla="*/ 710914 w 920484"/>
                  <a:gd name="connsiteY64" fmla="*/ 728077 h 919581"/>
                  <a:gd name="connsiteX65" fmla="*/ 636842 w 920484"/>
                  <a:gd name="connsiteY65" fmla="*/ 654005 h 919581"/>
                  <a:gd name="connsiteX66" fmla="*/ 639552 w 920484"/>
                  <a:gd name="connsiteY66" fmla="*/ 635035 h 919581"/>
                  <a:gd name="connsiteX67" fmla="*/ 639552 w 920484"/>
                  <a:gd name="connsiteY67" fmla="*/ 635035 h 919581"/>
                  <a:gd name="connsiteX68" fmla="*/ 657618 w 920484"/>
                  <a:gd name="connsiteY68" fmla="*/ 283643 h 919581"/>
                  <a:gd name="connsiteX69" fmla="*/ 726270 w 920484"/>
                  <a:gd name="connsiteY69" fmla="*/ 214990 h 919581"/>
                  <a:gd name="connsiteX70" fmla="*/ 779566 w 920484"/>
                  <a:gd name="connsiteY70" fmla="*/ 268287 h 919581"/>
                  <a:gd name="connsiteX71" fmla="*/ 700074 w 920484"/>
                  <a:gd name="connsiteY71" fmla="*/ 347779 h 919581"/>
                  <a:gd name="connsiteX72" fmla="*/ 657618 w 920484"/>
                  <a:gd name="connsiteY72" fmla="*/ 283643 h 919581"/>
                  <a:gd name="connsiteX73" fmla="*/ 672975 w 920484"/>
                  <a:gd name="connsiteY73" fmla="*/ 120142 h 919581"/>
                  <a:gd name="connsiteX74" fmla="*/ 696461 w 920484"/>
                  <a:gd name="connsiteY74" fmla="*/ 96656 h 919581"/>
                  <a:gd name="connsiteX75" fmla="*/ 823829 w 920484"/>
                  <a:gd name="connsiteY75" fmla="*/ 224024 h 919581"/>
                  <a:gd name="connsiteX76" fmla="*/ 800343 w 920484"/>
                  <a:gd name="connsiteY76" fmla="*/ 247510 h 919581"/>
                  <a:gd name="connsiteX77" fmla="*/ 672975 w 920484"/>
                  <a:gd name="connsiteY77" fmla="*/ 120142 h 919581"/>
                  <a:gd name="connsiteX78" fmla="*/ 799440 w 920484"/>
                  <a:gd name="connsiteY78" fmla="*/ 30713 h 919581"/>
                  <a:gd name="connsiteX79" fmla="*/ 889772 w 920484"/>
                  <a:gd name="connsiteY79" fmla="*/ 121045 h 919581"/>
                  <a:gd name="connsiteX80" fmla="*/ 863575 w 920484"/>
                  <a:gd name="connsiteY80" fmla="*/ 184278 h 919581"/>
                  <a:gd name="connsiteX81" fmla="*/ 845509 w 920484"/>
                  <a:gd name="connsiteY81" fmla="*/ 202344 h 919581"/>
                  <a:gd name="connsiteX82" fmla="*/ 718141 w 920484"/>
                  <a:gd name="connsiteY82" fmla="*/ 74976 h 919581"/>
                  <a:gd name="connsiteX83" fmla="*/ 736207 w 920484"/>
                  <a:gd name="connsiteY83" fmla="*/ 56909 h 919581"/>
                  <a:gd name="connsiteX84" fmla="*/ 799440 w 920484"/>
                  <a:gd name="connsiteY84" fmla="*/ 30713 h 919581"/>
                  <a:gd name="connsiteX85" fmla="*/ 799440 w 920484"/>
                  <a:gd name="connsiteY85" fmla="*/ 30713 h 919581"/>
                  <a:gd name="connsiteX86" fmla="*/ 652198 w 920484"/>
                  <a:gd name="connsiteY86" fmla="*/ 140918 h 919581"/>
                  <a:gd name="connsiteX87" fmla="*/ 705494 w 920484"/>
                  <a:gd name="connsiteY87" fmla="*/ 194214 h 919581"/>
                  <a:gd name="connsiteX88" fmla="*/ 636842 w 920484"/>
                  <a:gd name="connsiteY88" fmla="*/ 262866 h 919581"/>
                  <a:gd name="connsiteX89" fmla="*/ 572706 w 920484"/>
                  <a:gd name="connsiteY89" fmla="*/ 220411 h 919581"/>
                  <a:gd name="connsiteX90" fmla="*/ 652198 w 920484"/>
                  <a:gd name="connsiteY90" fmla="*/ 140918 h 919581"/>
                  <a:gd name="connsiteX91" fmla="*/ 696461 w 920484"/>
                  <a:gd name="connsiteY91" fmla="*/ 460694 h 919581"/>
                  <a:gd name="connsiteX92" fmla="*/ 616065 w 920484"/>
                  <a:gd name="connsiteY92" fmla="*/ 616065 h 919581"/>
                  <a:gd name="connsiteX93" fmla="*/ 541993 w 920484"/>
                  <a:gd name="connsiteY93" fmla="*/ 713624 h 919581"/>
                  <a:gd name="connsiteX94" fmla="*/ 532960 w 920484"/>
                  <a:gd name="connsiteY94" fmla="*/ 712721 h 919581"/>
                  <a:gd name="connsiteX95" fmla="*/ 473340 w 920484"/>
                  <a:gd name="connsiteY95" fmla="*/ 712721 h 919581"/>
                  <a:gd name="connsiteX96" fmla="*/ 473340 w 920484"/>
                  <a:gd name="connsiteY96" fmla="*/ 638648 h 919581"/>
                  <a:gd name="connsiteX97" fmla="*/ 429078 w 920484"/>
                  <a:gd name="connsiteY97" fmla="*/ 594385 h 919581"/>
                  <a:gd name="connsiteX98" fmla="*/ 399268 w 920484"/>
                  <a:gd name="connsiteY98" fmla="*/ 594385 h 919581"/>
                  <a:gd name="connsiteX99" fmla="*/ 384815 w 920484"/>
                  <a:gd name="connsiteY99" fmla="*/ 579933 h 919581"/>
                  <a:gd name="connsiteX100" fmla="*/ 399268 w 920484"/>
                  <a:gd name="connsiteY100" fmla="*/ 565479 h 919581"/>
                  <a:gd name="connsiteX101" fmla="*/ 547413 w 920484"/>
                  <a:gd name="connsiteY101" fmla="*/ 565479 h 919581"/>
                  <a:gd name="connsiteX102" fmla="*/ 591676 w 920484"/>
                  <a:gd name="connsiteY102" fmla="*/ 521217 h 919581"/>
                  <a:gd name="connsiteX103" fmla="*/ 547413 w 920484"/>
                  <a:gd name="connsiteY103" fmla="*/ 476954 h 919581"/>
                  <a:gd name="connsiteX104" fmla="*/ 429078 w 920484"/>
                  <a:gd name="connsiteY104" fmla="*/ 476954 h 919581"/>
                  <a:gd name="connsiteX105" fmla="*/ 414624 w 920484"/>
                  <a:gd name="connsiteY105" fmla="*/ 462501 h 919581"/>
                  <a:gd name="connsiteX106" fmla="*/ 414624 w 920484"/>
                  <a:gd name="connsiteY106" fmla="*/ 418238 h 919581"/>
                  <a:gd name="connsiteX107" fmla="*/ 488697 w 920484"/>
                  <a:gd name="connsiteY107" fmla="*/ 418238 h 919581"/>
                  <a:gd name="connsiteX108" fmla="*/ 562769 w 920484"/>
                  <a:gd name="connsiteY108" fmla="*/ 344165 h 919581"/>
                  <a:gd name="connsiteX109" fmla="*/ 488697 w 920484"/>
                  <a:gd name="connsiteY109" fmla="*/ 270093 h 919581"/>
                  <a:gd name="connsiteX110" fmla="*/ 487794 w 920484"/>
                  <a:gd name="connsiteY110" fmla="*/ 270093 h 919581"/>
                  <a:gd name="connsiteX111" fmla="*/ 488697 w 920484"/>
                  <a:gd name="connsiteY111" fmla="*/ 254737 h 919581"/>
                  <a:gd name="connsiteX112" fmla="*/ 485084 w 920484"/>
                  <a:gd name="connsiteY112" fmla="*/ 226733 h 919581"/>
                  <a:gd name="connsiteX113" fmla="*/ 696461 w 920484"/>
                  <a:gd name="connsiteY113" fmla="*/ 460694 h 919581"/>
                  <a:gd name="connsiteX114" fmla="*/ 696461 w 920484"/>
                  <a:gd name="connsiteY114" fmla="*/ 460694 h 919581"/>
                  <a:gd name="connsiteX115" fmla="*/ 370362 w 920484"/>
                  <a:gd name="connsiteY115" fmla="*/ 756983 h 919581"/>
                  <a:gd name="connsiteX116" fmla="*/ 384815 w 920484"/>
                  <a:gd name="connsiteY116" fmla="*/ 742530 h 919581"/>
                  <a:gd name="connsiteX117" fmla="*/ 532960 w 920484"/>
                  <a:gd name="connsiteY117" fmla="*/ 742530 h 919581"/>
                  <a:gd name="connsiteX118" fmla="*/ 547413 w 920484"/>
                  <a:gd name="connsiteY118" fmla="*/ 756983 h 919581"/>
                  <a:gd name="connsiteX119" fmla="*/ 532960 w 920484"/>
                  <a:gd name="connsiteY119" fmla="*/ 771437 h 919581"/>
                  <a:gd name="connsiteX120" fmla="*/ 384815 w 920484"/>
                  <a:gd name="connsiteY120" fmla="*/ 771437 h 919581"/>
                  <a:gd name="connsiteX121" fmla="*/ 370362 w 920484"/>
                  <a:gd name="connsiteY121" fmla="*/ 756983 h 919581"/>
                  <a:gd name="connsiteX122" fmla="*/ 184277 w 920484"/>
                  <a:gd name="connsiteY122" fmla="*/ 756983 h 919581"/>
                  <a:gd name="connsiteX123" fmla="*/ 293579 w 920484"/>
                  <a:gd name="connsiteY123" fmla="*/ 647682 h 919581"/>
                  <a:gd name="connsiteX124" fmla="*/ 341455 w 920484"/>
                  <a:gd name="connsiteY124" fmla="*/ 706398 h 919581"/>
                  <a:gd name="connsiteX125" fmla="*/ 237573 w 920484"/>
                  <a:gd name="connsiteY125" fmla="*/ 810279 h 919581"/>
                  <a:gd name="connsiteX126" fmla="*/ 184277 w 920484"/>
                  <a:gd name="connsiteY126" fmla="*/ 756983 h 919581"/>
                  <a:gd name="connsiteX127" fmla="*/ 29809 w 920484"/>
                  <a:gd name="connsiteY127" fmla="*/ 327906 h 919581"/>
                  <a:gd name="connsiteX128" fmla="*/ 89428 w 920484"/>
                  <a:gd name="connsiteY128" fmla="*/ 268287 h 919581"/>
                  <a:gd name="connsiteX129" fmla="*/ 149048 w 920484"/>
                  <a:gd name="connsiteY129" fmla="*/ 327906 h 919581"/>
                  <a:gd name="connsiteX130" fmla="*/ 178858 w 920484"/>
                  <a:gd name="connsiteY130" fmla="*/ 327906 h 919581"/>
                  <a:gd name="connsiteX131" fmla="*/ 93945 w 920484"/>
                  <a:gd name="connsiteY131" fmla="*/ 239380 h 919581"/>
                  <a:gd name="connsiteX132" fmla="*/ 90332 w 920484"/>
                  <a:gd name="connsiteY132" fmla="*/ 209571 h 919581"/>
                  <a:gd name="connsiteX133" fmla="*/ 208667 w 920484"/>
                  <a:gd name="connsiteY133" fmla="*/ 91235 h 919581"/>
                  <a:gd name="connsiteX134" fmla="*/ 311646 w 920484"/>
                  <a:gd name="connsiteY134" fmla="*/ 151758 h 919581"/>
                  <a:gd name="connsiteX135" fmla="*/ 253833 w 920484"/>
                  <a:gd name="connsiteY135" fmla="*/ 241187 h 919581"/>
                  <a:gd name="connsiteX136" fmla="*/ 208667 w 920484"/>
                  <a:gd name="connsiteY136" fmla="*/ 298999 h 919581"/>
                  <a:gd name="connsiteX137" fmla="*/ 238477 w 920484"/>
                  <a:gd name="connsiteY137" fmla="*/ 298999 h 919581"/>
                  <a:gd name="connsiteX138" fmla="*/ 268287 w 920484"/>
                  <a:gd name="connsiteY138" fmla="*/ 269190 h 919581"/>
                  <a:gd name="connsiteX139" fmla="*/ 298096 w 920484"/>
                  <a:gd name="connsiteY139" fmla="*/ 298999 h 919581"/>
                  <a:gd name="connsiteX140" fmla="*/ 327906 w 920484"/>
                  <a:gd name="connsiteY140" fmla="*/ 298999 h 919581"/>
                  <a:gd name="connsiteX141" fmla="*/ 284546 w 920484"/>
                  <a:gd name="connsiteY141" fmla="*/ 242090 h 919581"/>
                  <a:gd name="connsiteX142" fmla="*/ 372169 w 920484"/>
                  <a:gd name="connsiteY142" fmla="*/ 165308 h 919581"/>
                  <a:gd name="connsiteX143" fmla="*/ 460694 w 920484"/>
                  <a:gd name="connsiteY143" fmla="*/ 253833 h 919581"/>
                  <a:gd name="connsiteX144" fmla="*/ 457080 w 920484"/>
                  <a:gd name="connsiteY144" fmla="*/ 276416 h 919581"/>
                  <a:gd name="connsiteX145" fmla="*/ 415528 w 920484"/>
                  <a:gd name="connsiteY145" fmla="*/ 342359 h 919581"/>
                  <a:gd name="connsiteX146" fmla="*/ 445337 w 920484"/>
                  <a:gd name="connsiteY146" fmla="*/ 342359 h 919581"/>
                  <a:gd name="connsiteX147" fmla="*/ 489600 w 920484"/>
                  <a:gd name="connsiteY147" fmla="*/ 298096 h 919581"/>
                  <a:gd name="connsiteX148" fmla="*/ 533863 w 920484"/>
                  <a:gd name="connsiteY148" fmla="*/ 342359 h 919581"/>
                  <a:gd name="connsiteX149" fmla="*/ 489600 w 920484"/>
                  <a:gd name="connsiteY149" fmla="*/ 386621 h 919581"/>
                  <a:gd name="connsiteX150" fmla="*/ 88525 w 920484"/>
                  <a:gd name="connsiteY150" fmla="*/ 386621 h 919581"/>
                  <a:gd name="connsiteX151" fmla="*/ 29809 w 920484"/>
                  <a:gd name="connsiteY151" fmla="*/ 327906 h 919581"/>
                  <a:gd name="connsiteX152" fmla="*/ 384815 w 920484"/>
                  <a:gd name="connsiteY152" fmla="*/ 416431 h 919581"/>
                  <a:gd name="connsiteX153" fmla="*/ 384815 w 920484"/>
                  <a:gd name="connsiteY153" fmla="*/ 460694 h 919581"/>
                  <a:gd name="connsiteX154" fmla="*/ 429078 w 920484"/>
                  <a:gd name="connsiteY154" fmla="*/ 504957 h 919581"/>
                  <a:gd name="connsiteX155" fmla="*/ 547413 w 920484"/>
                  <a:gd name="connsiteY155" fmla="*/ 504957 h 919581"/>
                  <a:gd name="connsiteX156" fmla="*/ 561866 w 920484"/>
                  <a:gd name="connsiteY156" fmla="*/ 519410 h 919581"/>
                  <a:gd name="connsiteX157" fmla="*/ 547413 w 920484"/>
                  <a:gd name="connsiteY157" fmla="*/ 533863 h 919581"/>
                  <a:gd name="connsiteX158" fmla="*/ 399268 w 920484"/>
                  <a:gd name="connsiteY158" fmla="*/ 533863 h 919581"/>
                  <a:gd name="connsiteX159" fmla="*/ 355005 w 920484"/>
                  <a:gd name="connsiteY159" fmla="*/ 578126 h 919581"/>
                  <a:gd name="connsiteX160" fmla="*/ 399268 w 920484"/>
                  <a:gd name="connsiteY160" fmla="*/ 622389 h 919581"/>
                  <a:gd name="connsiteX161" fmla="*/ 429078 w 920484"/>
                  <a:gd name="connsiteY161" fmla="*/ 622389 h 919581"/>
                  <a:gd name="connsiteX162" fmla="*/ 443531 w 920484"/>
                  <a:gd name="connsiteY162" fmla="*/ 636842 h 919581"/>
                  <a:gd name="connsiteX163" fmla="*/ 443531 w 920484"/>
                  <a:gd name="connsiteY163" fmla="*/ 710914 h 919581"/>
                  <a:gd name="connsiteX164" fmla="*/ 383912 w 920484"/>
                  <a:gd name="connsiteY164" fmla="*/ 710914 h 919581"/>
                  <a:gd name="connsiteX165" fmla="*/ 374878 w 920484"/>
                  <a:gd name="connsiteY165" fmla="*/ 711817 h 919581"/>
                  <a:gd name="connsiteX166" fmla="*/ 300806 w 920484"/>
                  <a:gd name="connsiteY166" fmla="*/ 614259 h 919581"/>
                  <a:gd name="connsiteX167" fmla="*/ 220410 w 920484"/>
                  <a:gd name="connsiteY167" fmla="*/ 458887 h 919581"/>
                  <a:gd name="connsiteX168" fmla="*/ 224927 w 920484"/>
                  <a:gd name="connsiteY168" fmla="*/ 414625 h 919581"/>
                  <a:gd name="connsiteX169" fmla="*/ 384815 w 920484"/>
                  <a:gd name="connsiteY169" fmla="*/ 414625 h 919581"/>
                  <a:gd name="connsiteX170" fmla="*/ 271900 w 920484"/>
                  <a:gd name="connsiteY170" fmla="*/ 627808 h 919581"/>
                  <a:gd name="connsiteX171" fmla="*/ 163501 w 920484"/>
                  <a:gd name="connsiteY171" fmla="*/ 736207 h 919581"/>
                  <a:gd name="connsiteX172" fmla="*/ 110205 w 920484"/>
                  <a:gd name="connsiteY172" fmla="*/ 682911 h 919581"/>
                  <a:gd name="connsiteX173" fmla="*/ 223121 w 920484"/>
                  <a:gd name="connsiteY173" fmla="*/ 569996 h 919581"/>
                  <a:gd name="connsiteX174" fmla="*/ 271900 w 920484"/>
                  <a:gd name="connsiteY174" fmla="*/ 627808 h 919581"/>
                  <a:gd name="connsiteX175" fmla="*/ 271900 w 920484"/>
                  <a:gd name="connsiteY175" fmla="*/ 627808 h 919581"/>
                  <a:gd name="connsiteX176" fmla="*/ 94849 w 920484"/>
                  <a:gd name="connsiteY176" fmla="*/ 710010 h 919581"/>
                  <a:gd name="connsiteX177" fmla="*/ 210474 w 920484"/>
                  <a:gd name="connsiteY177" fmla="*/ 825636 h 919581"/>
                  <a:gd name="connsiteX178" fmla="*/ 112012 w 920484"/>
                  <a:gd name="connsiteY178" fmla="*/ 863575 h 919581"/>
                  <a:gd name="connsiteX179" fmla="*/ 56909 w 920484"/>
                  <a:gd name="connsiteY179" fmla="*/ 808473 h 919581"/>
                  <a:gd name="connsiteX180" fmla="*/ 94849 w 920484"/>
                  <a:gd name="connsiteY180" fmla="*/ 710010 h 919581"/>
                  <a:gd name="connsiteX181" fmla="*/ 43359 w 920484"/>
                  <a:gd name="connsiteY181" fmla="*/ 889772 h 919581"/>
                  <a:gd name="connsiteX182" fmla="*/ 29809 w 920484"/>
                  <a:gd name="connsiteY182" fmla="*/ 879835 h 919581"/>
                  <a:gd name="connsiteX183" fmla="*/ 30713 w 920484"/>
                  <a:gd name="connsiteY183" fmla="*/ 876222 h 919581"/>
                  <a:gd name="connsiteX184" fmla="*/ 45166 w 920484"/>
                  <a:gd name="connsiteY184" fmla="*/ 837379 h 919581"/>
                  <a:gd name="connsiteX185" fmla="*/ 82202 w 920484"/>
                  <a:gd name="connsiteY185" fmla="*/ 874415 h 919581"/>
                  <a:gd name="connsiteX186" fmla="*/ 43359 w 920484"/>
                  <a:gd name="connsiteY186" fmla="*/ 889772 h 919581"/>
                  <a:gd name="connsiteX187" fmla="*/ 458887 w 920484"/>
                  <a:gd name="connsiteY187" fmla="*/ 890675 h 919581"/>
                  <a:gd name="connsiteX188" fmla="*/ 406495 w 920484"/>
                  <a:gd name="connsiteY188" fmla="*/ 860865 h 919581"/>
                  <a:gd name="connsiteX189" fmla="*/ 511280 w 920484"/>
                  <a:gd name="connsiteY189" fmla="*/ 860865 h 919581"/>
                  <a:gd name="connsiteX190" fmla="*/ 458887 w 920484"/>
                  <a:gd name="connsiteY190" fmla="*/ 890675 h 919581"/>
                  <a:gd name="connsiteX191" fmla="*/ 458887 w 920484"/>
                  <a:gd name="connsiteY191" fmla="*/ 890675 h 919581"/>
                  <a:gd name="connsiteX192" fmla="*/ 533863 w 920484"/>
                  <a:gd name="connsiteY192" fmla="*/ 831056 h 919581"/>
                  <a:gd name="connsiteX193" fmla="*/ 385718 w 920484"/>
                  <a:gd name="connsiteY193" fmla="*/ 831056 h 919581"/>
                  <a:gd name="connsiteX194" fmla="*/ 371265 w 920484"/>
                  <a:gd name="connsiteY194" fmla="*/ 816603 h 919581"/>
                  <a:gd name="connsiteX195" fmla="*/ 385718 w 920484"/>
                  <a:gd name="connsiteY195" fmla="*/ 802149 h 919581"/>
                  <a:gd name="connsiteX196" fmla="*/ 533863 w 920484"/>
                  <a:gd name="connsiteY196" fmla="*/ 802149 h 919581"/>
                  <a:gd name="connsiteX197" fmla="*/ 548316 w 920484"/>
                  <a:gd name="connsiteY197" fmla="*/ 816603 h 919581"/>
                  <a:gd name="connsiteX198" fmla="*/ 533863 w 920484"/>
                  <a:gd name="connsiteY198" fmla="*/ 831056 h 919581"/>
                  <a:gd name="connsiteX199" fmla="*/ 888868 w 920484"/>
                  <a:gd name="connsiteY199" fmla="*/ 668458 h 919581"/>
                  <a:gd name="connsiteX200" fmla="*/ 888868 w 920484"/>
                  <a:gd name="connsiteY200" fmla="*/ 668458 h 919581"/>
                  <a:gd name="connsiteX201" fmla="*/ 834669 w 920484"/>
                  <a:gd name="connsiteY201" fmla="*/ 704591 h 919581"/>
                  <a:gd name="connsiteX202" fmla="*/ 847315 w 920484"/>
                  <a:gd name="connsiteY202" fmla="*/ 767823 h 919581"/>
                  <a:gd name="connsiteX203" fmla="*/ 848219 w 920484"/>
                  <a:gd name="connsiteY203" fmla="*/ 768726 h 919581"/>
                  <a:gd name="connsiteX204" fmla="*/ 827442 w 920484"/>
                  <a:gd name="connsiteY204" fmla="*/ 789503 h 919581"/>
                  <a:gd name="connsiteX205" fmla="*/ 826539 w 920484"/>
                  <a:gd name="connsiteY205" fmla="*/ 788600 h 919581"/>
                  <a:gd name="connsiteX206" fmla="*/ 762403 w 920484"/>
                  <a:gd name="connsiteY206" fmla="*/ 775953 h 919581"/>
                  <a:gd name="connsiteX207" fmla="*/ 726270 w 920484"/>
                  <a:gd name="connsiteY207" fmla="*/ 829249 h 919581"/>
                  <a:gd name="connsiteX208" fmla="*/ 726270 w 920484"/>
                  <a:gd name="connsiteY208" fmla="*/ 830153 h 919581"/>
                  <a:gd name="connsiteX209" fmla="*/ 696461 w 920484"/>
                  <a:gd name="connsiteY209" fmla="*/ 830153 h 919581"/>
                  <a:gd name="connsiteX210" fmla="*/ 696461 w 920484"/>
                  <a:gd name="connsiteY210" fmla="*/ 831056 h 919581"/>
                  <a:gd name="connsiteX211" fmla="*/ 660328 w 920484"/>
                  <a:gd name="connsiteY211" fmla="*/ 776856 h 919581"/>
                  <a:gd name="connsiteX212" fmla="*/ 597095 w 920484"/>
                  <a:gd name="connsiteY212" fmla="*/ 789503 h 919581"/>
                  <a:gd name="connsiteX213" fmla="*/ 596192 w 920484"/>
                  <a:gd name="connsiteY213" fmla="*/ 790406 h 919581"/>
                  <a:gd name="connsiteX214" fmla="*/ 576319 w 920484"/>
                  <a:gd name="connsiteY214" fmla="*/ 770533 h 919581"/>
                  <a:gd name="connsiteX215" fmla="*/ 578126 w 920484"/>
                  <a:gd name="connsiteY215" fmla="*/ 757887 h 919581"/>
                  <a:gd name="connsiteX216" fmla="*/ 568189 w 920484"/>
                  <a:gd name="connsiteY216" fmla="*/ 729884 h 919581"/>
                  <a:gd name="connsiteX217" fmla="*/ 608838 w 920484"/>
                  <a:gd name="connsiteY217" fmla="*/ 666651 h 919581"/>
                  <a:gd name="connsiteX218" fmla="*/ 711817 w 920484"/>
                  <a:gd name="connsiteY218" fmla="*/ 757887 h 919581"/>
                  <a:gd name="connsiteX219" fmla="*/ 815699 w 920484"/>
                  <a:gd name="connsiteY219" fmla="*/ 654005 h 919581"/>
                  <a:gd name="connsiteX220" fmla="*/ 711817 w 920484"/>
                  <a:gd name="connsiteY220" fmla="*/ 550123 h 919581"/>
                  <a:gd name="connsiteX221" fmla="*/ 707301 w 920484"/>
                  <a:gd name="connsiteY221" fmla="*/ 550123 h 919581"/>
                  <a:gd name="connsiteX222" fmla="*/ 726270 w 920484"/>
                  <a:gd name="connsiteY222" fmla="*/ 476051 h 919581"/>
                  <a:gd name="connsiteX223" fmla="*/ 727174 w 920484"/>
                  <a:gd name="connsiteY223" fmla="*/ 476051 h 919581"/>
                  <a:gd name="connsiteX224" fmla="*/ 727174 w 920484"/>
                  <a:gd name="connsiteY224" fmla="*/ 476954 h 919581"/>
                  <a:gd name="connsiteX225" fmla="*/ 763307 w 920484"/>
                  <a:gd name="connsiteY225" fmla="*/ 531153 h 919581"/>
                  <a:gd name="connsiteX226" fmla="*/ 826539 w 920484"/>
                  <a:gd name="connsiteY226" fmla="*/ 518507 h 919581"/>
                  <a:gd name="connsiteX227" fmla="*/ 827442 w 920484"/>
                  <a:gd name="connsiteY227" fmla="*/ 517603 h 919581"/>
                  <a:gd name="connsiteX228" fmla="*/ 848219 w 920484"/>
                  <a:gd name="connsiteY228" fmla="*/ 538379 h 919581"/>
                  <a:gd name="connsiteX229" fmla="*/ 847315 w 920484"/>
                  <a:gd name="connsiteY229" fmla="*/ 539283 h 919581"/>
                  <a:gd name="connsiteX230" fmla="*/ 834669 w 920484"/>
                  <a:gd name="connsiteY230" fmla="*/ 603419 h 919581"/>
                  <a:gd name="connsiteX231" fmla="*/ 887965 w 920484"/>
                  <a:gd name="connsiteY231" fmla="*/ 639552 h 919581"/>
                  <a:gd name="connsiteX232" fmla="*/ 888868 w 920484"/>
                  <a:gd name="connsiteY232" fmla="*/ 639552 h 919581"/>
                  <a:gd name="connsiteX233" fmla="*/ 888868 w 920484"/>
                  <a:gd name="connsiteY233" fmla="*/ 668458 h 91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920484" h="919581">
                    <a:moveTo>
                      <a:pt x="861768" y="590772"/>
                    </a:moveTo>
                    <a:cubicBezTo>
                      <a:pt x="857252" y="579933"/>
                      <a:pt x="859962" y="568189"/>
                      <a:pt x="868092" y="559156"/>
                    </a:cubicBezTo>
                    <a:lnTo>
                      <a:pt x="889772" y="537476"/>
                    </a:lnTo>
                    <a:lnTo>
                      <a:pt x="826539" y="474244"/>
                    </a:lnTo>
                    <a:lnTo>
                      <a:pt x="804859" y="495924"/>
                    </a:lnTo>
                    <a:cubicBezTo>
                      <a:pt x="796730" y="504053"/>
                      <a:pt x="784083" y="506763"/>
                      <a:pt x="773243" y="501343"/>
                    </a:cubicBezTo>
                    <a:cubicBezTo>
                      <a:pt x="762403" y="496827"/>
                      <a:pt x="756080" y="486890"/>
                      <a:pt x="756080" y="475147"/>
                    </a:cubicBezTo>
                    <a:lnTo>
                      <a:pt x="756080" y="444434"/>
                    </a:lnTo>
                    <a:lnTo>
                      <a:pt x="725367" y="444434"/>
                    </a:lnTo>
                    <a:cubicBezTo>
                      <a:pt x="724464" y="420948"/>
                      <a:pt x="719947" y="397461"/>
                      <a:pt x="711817" y="375782"/>
                    </a:cubicBezTo>
                    <a:lnTo>
                      <a:pt x="883448" y="204150"/>
                    </a:lnTo>
                    <a:cubicBezTo>
                      <a:pt x="906031" y="181567"/>
                      <a:pt x="918678" y="151758"/>
                      <a:pt x="918678" y="119239"/>
                    </a:cubicBezTo>
                    <a:cubicBezTo>
                      <a:pt x="918678" y="53296"/>
                      <a:pt x="865382" y="0"/>
                      <a:pt x="799440" y="0"/>
                    </a:cubicBezTo>
                    <a:cubicBezTo>
                      <a:pt x="767823" y="0"/>
                      <a:pt x="737110" y="12647"/>
                      <a:pt x="714527" y="35230"/>
                    </a:cubicBezTo>
                    <a:lnTo>
                      <a:pt x="542896" y="206861"/>
                    </a:lnTo>
                    <a:cubicBezTo>
                      <a:pt x="520313" y="199634"/>
                      <a:pt x="496827" y="195117"/>
                      <a:pt x="473340" y="194214"/>
                    </a:cubicBezTo>
                    <a:cubicBezTo>
                      <a:pt x="452564" y="158081"/>
                      <a:pt x="414624" y="134595"/>
                      <a:pt x="370362" y="134595"/>
                    </a:cubicBezTo>
                    <a:cubicBezTo>
                      <a:pt x="359522" y="134595"/>
                      <a:pt x="347779" y="136401"/>
                      <a:pt x="337842" y="139112"/>
                    </a:cubicBezTo>
                    <a:cubicBezTo>
                      <a:pt x="312549" y="91235"/>
                      <a:pt x="262866" y="60523"/>
                      <a:pt x="207764" y="60523"/>
                    </a:cubicBezTo>
                    <a:cubicBezTo>
                      <a:pt x="126465" y="60523"/>
                      <a:pt x="59619" y="127368"/>
                      <a:pt x="59619" y="208667"/>
                    </a:cubicBezTo>
                    <a:cubicBezTo>
                      <a:pt x="59619" y="220411"/>
                      <a:pt x="61426" y="231250"/>
                      <a:pt x="63233" y="242090"/>
                    </a:cubicBezTo>
                    <a:cubicBezTo>
                      <a:pt x="27100" y="252930"/>
                      <a:pt x="0" y="287256"/>
                      <a:pt x="0" y="327002"/>
                    </a:cubicBezTo>
                    <a:cubicBezTo>
                      <a:pt x="0" y="375782"/>
                      <a:pt x="39746" y="415528"/>
                      <a:pt x="88525" y="415528"/>
                    </a:cubicBezTo>
                    <a:lnTo>
                      <a:pt x="196021" y="415528"/>
                    </a:lnTo>
                    <a:cubicBezTo>
                      <a:pt x="193310" y="429981"/>
                      <a:pt x="192407" y="445337"/>
                      <a:pt x="192407" y="459791"/>
                    </a:cubicBezTo>
                    <a:cubicBezTo>
                      <a:pt x="192407" y="492310"/>
                      <a:pt x="198731" y="518507"/>
                      <a:pt x="207764" y="541993"/>
                    </a:cubicBezTo>
                    <a:lnTo>
                      <a:pt x="75879" y="673878"/>
                    </a:lnTo>
                    <a:lnTo>
                      <a:pt x="2710" y="865382"/>
                    </a:lnTo>
                    <a:cubicBezTo>
                      <a:pt x="903" y="869898"/>
                      <a:pt x="0" y="874415"/>
                      <a:pt x="0" y="879835"/>
                    </a:cubicBezTo>
                    <a:cubicBezTo>
                      <a:pt x="0" y="901515"/>
                      <a:pt x="18066" y="919581"/>
                      <a:pt x="39746" y="919581"/>
                    </a:cubicBezTo>
                    <a:cubicBezTo>
                      <a:pt x="44262" y="919581"/>
                      <a:pt x="49683" y="918678"/>
                      <a:pt x="54199" y="916871"/>
                    </a:cubicBezTo>
                    <a:lnTo>
                      <a:pt x="245704" y="843702"/>
                    </a:lnTo>
                    <a:lnTo>
                      <a:pt x="342359" y="747047"/>
                    </a:lnTo>
                    <a:cubicBezTo>
                      <a:pt x="341455" y="750660"/>
                      <a:pt x="341455" y="753370"/>
                      <a:pt x="341455" y="756983"/>
                    </a:cubicBezTo>
                    <a:cubicBezTo>
                      <a:pt x="341455" y="768726"/>
                      <a:pt x="345972" y="778663"/>
                      <a:pt x="353198" y="786793"/>
                    </a:cubicBezTo>
                    <a:cubicBezTo>
                      <a:pt x="345972" y="794923"/>
                      <a:pt x="341455" y="804859"/>
                      <a:pt x="341455" y="816603"/>
                    </a:cubicBezTo>
                    <a:cubicBezTo>
                      <a:pt x="341455" y="837379"/>
                      <a:pt x="355908" y="854542"/>
                      <a:pt x="374878" y="859059"/>
                    </a:cubicBezTo>
                    <a:cubicBezTo>
                      <a:pt x="387525" y="895191"/>
                      <a:pt x="420948" y="919581"/>
                      <a:pt x="460694" y="919581"/>
                    </a:cubicBezTo>
                    <a:cubicBezTo>
                      <a:pt x="500440" y="919581"/>
                      <a:pt x="533863" y="895191"/>
                      <a:pt x="546510" y="859059"/>
                    </a:cubicBezTo>
                    <a:cubicBezTo>
                      <a:pt x="565479" y="853639"/>
                      <a:pt x="579933" y="836475"/>
                      <a:pt x="579933" y="816603"/>
                    </a:cubicBezTo>
                    <a:cubicBezTo>
                      <a:pt x="579933" y="815699"/>
                      <a:pt x="579933" y="814796"/>
                      <a:pt x="579933" y="812989"/>
                    </a:cubicBezTo>
                    <a:lnTo>
                      <a:pt x="597999" y="831056"/>
                    </a:lnTo>
                    <a:lnTo>
                      <a:pt x="619678" y="809376"/>
                    </a:lnTo>
                    <a:cubicBezTo>
                      <a:pt x="627808" y="801246"/>
                      <a:pt x="640455" y="798536"/>
                      <a:pt x="651295" y="803956"/>
                    </a:cubicBezTo>
                    <a:cubicBezTo>
                      <a:pt x="662135" y="808473"/>
                      <a:pt x="668458" y="818409"/>
                      <a:pt x="668458" y="830153"/>
                    </a:cubicBezTo>
                    <a:lnTo>
                      <a:pt x="668458" y="860865"/>
                    </a:lnTo>
                    <a:lnTo>
                      <a:pt x="756983" y="860865"/>
                    </a:lnTo>
                    <a:lnTo>
                      <a:pt x="756983" y="831056"/>
                    </a:lnTo>
                    <a:cubicBezTo>
                      <a:pt x="756983" y="819313"/>
                      <a:pt x="764210" y="809376"/>
                      <a:pt x="775050" y="804859"/>
                    </a:cubicBezTo>
                    <a:cubicBezTo>
                      <a:pt x="785890" y="800343"/>
                      <a:pt x="797633" y="803053"/>
                      <a:pt x="805763" y="811183"/>
                    </a:cubicBezTo>
                    <a:lnTo>
                      <a:pt x="827442" y="832863"/>
                    </a:lnTo>
                    <a:lnTo>
                      <a:pt x="890675" y="769630"/>
                    </a:lnTo>
                    <a:lnTo>
                      <a:pt x="868995" y="747950"/>
                    </a:lnTo>
                    <a:cubicBezTo>
                      <a:pt x="860865" y="739821"/>
                      <a:pt x="858155" y="727174"/>
                      <a:pt x="863575" y="716334"/>
                    </a:cubicBezTo>
                    <a:cubicBezTo>
                      <a:pt x="868092" y="705494"/>
                      <a:pt x="878029" y="699171"/>
                      <a:pt x="889772" y="699171"/>
                    </a:cubicBezTo>
                    <a:lnTo>
                      <a:pt x="920484" y="699171"/>
                    </a:lnTo>
                    <a:lnTo>
                      <a:pt x="920484" y="610645"/>
                    </a:lnTo>
                    <a:lnTo>
                      <a:pt x="889772" y="610645"/>
                    </a:lnTo>
                    <a:cubicBezTo>
                      <a:pt x="877125" y="608839"/>
                      <a:pt x="866285" y="602516"/>
                      <a:pt x="861768" y="590772"/>
                    </a:cubicBezTo>
                    <a:lnTo>
                      <a:pt x="861768" y="590772"/>
                    </a:lnTo>
                    <a:close/>
                    <a:moveTo>
                      <a:pt x="639552" y="635035"/>
                    </a:moveTo>
                    <a:cubicBezTo>
                      <a:pt x="655811" y="619678"/>
                      <a:pt x="672071" y="603419"/>
                      <a:pt x="685621" y="584449"/>
                    </a:cubicBezTo>
                    <a:cubicBezTo>
                      <a:pt x="693751" y="581739"/>
                      <a:pt x="701881" y="579933"/>
                      <a:pt x="710914" y="579933"/>
                    </a:cubicBezTo>
                    <a:cubicBezTo>
                      <a:pt x="751564" y="579933"/>
                      <a:pt x="784986" y="613356"/>
                      <a:pt x="784986" y="654005"/>
                    </a:cubicBezTo>
                    <a:cubicBezTo>
                      <a:pt x="784986" y="694654"/>
                      <a:pt x="751564" y="728077"/>
                      <a:pt x="710914" y="728077"/>
                    </a:cubicBezTo>
                    <a:cubicBezTo>
                      <a:pt x="670265" y="728077"/>
                      <a:pt x="636842" y="694654"/>
                      <a:pt x="636842" y="654005"/>
                    </a:cubicBezTo>
                    <a:cubicBezTo>
                      <a:pt x="636842" y="646778"/>
                      <a:pt x="637745" y="640455"/>
                      <a:pt x="639552" y="635035"/>
                    </a:cubicBezTo>
                    <a:lnTo>
                      <a:pt x="639552" y="635035"/>
                    </a:lnTo>
                    <a:close/>
                    <a:moveTo>
                      <a:pt x="657618" y="283643"/>
                    </a:moveTo>
                    <a:lnTo>
                      <a:pt x="726270" y="214990"/>
                    </a:lnTo>
                    <a:lnTo>
                      <a:pt x="779566" y="268287"/>
                    </a:lnTo>
                    <a:lnTo>
                      <a:pt x="700074" y="347779"/>
                    </a:lnTo>
                    <a:cubicBezTo>
                      <a:pt x="689234" y="324293"/>
                      <a:pt x="674781" y="302613"/>
                      <a:pt x="657618" y="283643"/>
                    </a:cubicBezTo>
                    <a:close/>
                    <a:moveTo>
                      <a:pt x="672975" y="120142"/>
                    </a:moveTo>
                    <a:lnTo>
                      <a:pt x="696461" y="96656"/>
                    </a:lnTo>
                    <a:lnTo>
                      <a:pt x="823829" y="224024"/>
                    </a:lnTo>
                    <a:lnTo>
                      <a:pt x="800343" y="247510"/>
                    </a:lnTo>
                    <a:lnTo>
                      <a:pt x="672975" y="120142"/>
                    </a:lnTo>
                    <a:close/>
                    <a:moveTo>
                      <a:pt x="799440" y="30713"/>
                    </a:moveTo>
                    <a:cubicBezTo>
                      <a:pt x="849122" y="30713"/>
                      <a:pt x="889772" y="71363"/>
                      <a:pt x="889772" y="121045"/>
                    </a:cubicBezTo>
                    <a:cubicBezTo>
                      <a:pt x="889772" y="145435"/>
                      <a:pt x="880738" y="168018"/>
                      <a:pt x="863575" y="184278"/>
                    </a:cubicBezTo>
                    <a:lnTo>
                      <a:pt x="845509" y="202344"/>
                    </a:lnTo>
                    <a:lnTo>
                      <a:pt x="718141" y="74976"/>
                    </a:lnTo>
                    <a:lnTo>
                      <a:pt x="736207" y="56909"/>
                    </a:lnTo>
                    <a:cubicBezTo>
                      <a:pt x="752467" y="40649"/>
                      <a:pt x="775050" y="30713"/>
                      <a:pt x="799440" y="30713"/>
                    </a:cubicBezTo>
                    <a:lnTo>
                      <a:pt x="799440" y="30713"/>
                    </a:lnTo>
                    <a:close/>
                    <a:moveTo>
                      <a:pt x="652198" y="140918"/>
                    </a:moveTo>
                    <a:lnTo>
                      <a:pt x="705494" y="194214"/>
                    </a:lnTo>
                    <a:lnTo>
                      <a:pt x="636842" y="262866"/>
                    </a:lnTo>
                    <a:cubicBezTo>
                      <a:pt x="617872" y="245704"/>
                      <a:pt x="596192" y="231250"/>
                      <a:pt x="572706" y="220411"/>
                    </a:cubicBezTo>
                    <a:lnTo>
                      <a:pt x="652198" y="140918"/>
                    </a:lnTo>
                    <a:close/>
                    <a:moveTo>
                      <a:pt x="696461" y="460694"/>
                    </a:moveTo>
                    <a:cubicBezTo>
                      <a:pt x="696461" y="537476"/>
                      <a:pt x="657618" y="575416"/>
                      <a:pt x="616065" y="616065"/>
                    </a:cubicBezTo>
                    <a:cubicBezTo>
                      <a:pt x="588062" y="644068"/>
                      <a:pt x="558253" y="672071"/>
                      <a:pt x="541993" y="713624"/>
                    </a:cubicBezTo>
                    <a:cubicBezTo>
                      <a:pt x="539283" y="712721"/>
                      <a:pt x="536573" y="712721"/>
                      <a:pt x="532960" y="712721"/>
                    </a:cubicBezTo>
                    <a:lnTo>
                      <a:pt x="473340" y="712721"/>
                    </a:lnTo>
                    <a:lnTo>
                      <a:pt x="473340" y="638648"/>
                    </a:lnTo>
                    <a:cubicBezTo>
                      <a:pt x="473340" y="614259"/>
                      <a:pt x="453467" y="594385"/>
                      <a:pt x="429078" y="594385"/>
                    </a:cubicBezTo>
                    <a:lnTo>
                      <a:pt x="399268" y="594385"/>
                    </a:lnTo>
                    <a:cubicBezTo>
                      <a:pt x="391138" y="594385"/>
                      <a:pt x="384815" y="588062"/>
                      <a:pt x="384815" y="579933"/>
                    </a:cubicBezTo>
                    <a:cubicBezTo>
                      <a:pt x="384815" y="571802"/>
                      <a:pt x="391138" y="565479"/>
                      <a:pt x="399268" y="565479"/>
                    </a:cubicBezTo>
                    <a:lnTo>
                      <a:pt x="547413" y="565479"/>
                    </a:lnTo>
                    <a:cubicBezTo>
                      <a:pt x="571802" y="565479"/>
                      <a:pt x="591676" y="545606"/>
                      <a:pt x="591676" y="521217"/>
                    </a:cubicBezTo>
                    <a:cubicBezTo>
                      <a:pt x="591676" y="496827"/>
                      <a:pt x="571802" y="476954"/>
                      <a:pt x="547413" y="476954"/>
                    </a:cubicBezTo>
                    <a:lnTo>
                      <a:pt x="429078" y="476954"/>
                    </a:lnTo>
                    <a:cubicBezTo>
                      <a:pt x="420948" y="476954"/>
                      <a:pt x="414624" y="470630"/>
                      <a:pt x="414624" y="462501"/>
                    </a:cubicBezTo>
                    <a:lnTo>
                      <a:pt x="414624" y="418238"/>
                    </a:lnTo>
                    <a:lnTo>
                      <a:pt x="488697" y="418238"/>
                    </a:lnTo>
                    <a:cubicBezTo>
                      <a:pt x="529346" y="418238"/>
                      <a:pt x="562769" y="384815"/>
                      <a:pt x="562769" y="344165"/>
                    </a:cubicBezTo>
                    <a:cubicBezTo>
                      <a:pt x="562769" y="303516"/>
                      <a:pt x="529346" y="270093"/>
                      <a:pt x="488697" y="270093"/>
                    </a:cubicBezTo>
                    <a:cubicBezTo>
                      <a:pt x="488697" y="270093"/>
                      <a:pt x="487794" y="270093"/>
                      <a:pt x="487794" y="270093"/>
                    </a:cubicBezTo>
                    <a:cubicBezTo>
                      <a:pt x="488697" y="265577"/>
                      <a:pt x="488697" y="260156"/>
                      <a:pt x="488697" y="254737"/>
                    </a:cubicBezTo>
                    <a:cubicBezTo>
                      <a:pt x="488697" y="244800"/>
                      <a:pt x="487794" y="235767"/>
                      <a:pt x="485084" y="226733"/>
                    </a:cubicBezTo>
                    <a:cubicBezTo>
                      <a:pt x="603419" y="238477"/>
                      <a:pt x="696461" y="339649"/>
                      <a:pt x="696461" y="460694"/>
                    </a:cubicBezTo>
                    <a:lnTo>
                      <a:pt x="696461" y="460694"/>
                    </a:lnTo>
                    <a:close/>
                    <a:moveTo>
                      <a:pt x="370362" y="756983"/>
                    </a:moveTo>
                    <a:cubicBezTo>
                      <a:pt x="370362" y="748854"/>
                      <a:pt x="376685" y="742530"/>
                      <a:pt x="384815" y="742530"/>
                    </a:cubicBezTo>
                    <a:lnTo>
                      <a:pt x="532960" y="742530"/>
                    </a:lnTo>
                    <a:cubicBezTo>
                      <a:pt x="541089" y="742530"/>
                      <a:pt x="547413" y="748854"/>
                      <a:pt x="547413" y="756983"/>
                    </a:cubicBezTo>
                    <a:cubicBezTo>
                      <a:pt x="547413" y="765113"/>
                      <a:pt x="541089" y="771437"/>
                      <a:pt x="532960" y="771437"/>
                    </a:cubicBezTo>
                    <a:lnTo>
                      <a:pt x="384815" y="771437"/>
                    </a:lnTo>
                    <a:cubicBezTo>
                      <a:pt x="376685" y="772340"/>
                      <a:pt x="370362" y="766017"/>
                      <a:pt x="370362" y="756983"/>
                    </a:cubicBezTo>
                    <a:close/>
                    <a:moveTo>
                      <a:pt x="184277" y="756983"/>
                    </a:moveTo>
                    <a:lnTo>
                      <a:pt x="293579" y="647682"/>
                    </a:lnTo>
                    <a:cubicBezTo>
                      <a:pt x="311646" y="665748"/>
                      <a:pt x="328809" y="683814"/>
                      <a:pt x="341455" y="706398"/>
                    </a:cubicBezTo>
                    <a:lnTo>
                      <a:pt x="237573" y="810279"/>
                    </a:lnTo>
                    <a:lnTo>
                      <a:pt x="184277" y="756983"/>
                    </a:lnTo>
                    <a:close/>
                    <a:moveTo>
                      <a:pt x="29809" y="327906"/>
                    </a:moveTo>
                    <a:cubicBezTo>
                      <a:pt x="29809" y="295386"/>
                      <a:pt x="56006" y="268287"/>
                      <a:pt x="89428" y="268287"/>
                    </a:cubicBezTo>
                    <a:cubicBezTo>
                      <a:pt x="121948" y="268287"/>
                      <a:pt x="149048" y="294483"/>
                      <a:pt x="149048" y="327906"/>
                    </a:cubicBezTo>
                    <a:lnTo>
                      <a:pt x="178858" y="327906"/>
                    </a:lnTo>
                    <a:cubicBezTo>
                      <a:pt x="178858" y="280030"/>
                      <a:pt x="140918" y="241187"/>
                      <a:pt x="93945" y="239380"/>
                    </a:cubicBezTo>
                    <a:cubicBezTo>
                      <a:pt x="91235" y="229444"/>
                      <a:pt x="90332" y="219507"/>
                      <a:pt x="90332" y="209571"/>
                    </a:cubicBezTo>
                    <a:cubicBezTo>
                      <a:pt x="90332" y="144531"/>
                      <a:pt x="143628" y="91235"/>
                      <a:pt x="208667" y="91235"/>
                    </a:cubicBezTo>
                    <a:cubicBezTo>
                      <a:pt x="252026" y="91235"/>
                      <a:pt x="290870" y="114722"/>
                      <a:pt x="311646" y="151758"/>
                    </a:cubicBezTo>
                    <a:cubicBezTo>
                      <a:pt x="280030" y="170728"/>
                      <a:pt x="257447" y="203247"/>
                      <a:pt x="253833" y="241187"/>
                    </a:cubicBezTo>
                    <a:cubicBezTo>
                      <a:pt x="227637" y="247510"/>
                      <a:pt x="208667" y="270996"/>
                      <a:pt x="208667" y="298999"/>
                    </a:cubicBezTo>
                    <a:lnTo>
                      <a:pt x="238477" y="298999"/>
                    </a:lnTo>
                    <a:cubicBezTo>
                      <a:pt x="238477" y="282740"/>
                      <a:pt x="252026" y="269190"/>
                      <a:pt x="268287" y="269190"/>
                    </a:cubicBezTo>
                    <a:cubicBezTo>
                      <a:pt x="284546" y="269190"/>
                      <a:pt x="298096" y="282740"/>
                      <a:pt x="298096" y="298999"/>
                    </a:cubicBezTo>
                    <a:lnTo>
                      <a:pt x="327906" y="298999"/>
                    </a:lnTo>
                    <a:cubicBezTo>
                      <a:pt x="327906" y="271900"/>
                      <a:pt x="309839" y="249317"/>
                      <a:pt x="284546" y="242090"/>
                    </a:cubicBezTo>
                    <a:cubicBezTo>
                      <a:pt x="290870" y="198731"/>
                      <a:pt x="327906" y="165308"/>
                      <a:pt x="372169" y="165308"/>
                    </a:cubicBezTo>
                    <a:cubicBezTo>
                      <a:pt x="420948" y="165308"/>
                      <a:pt x="460694" y="205054"/>
                      <a:pt x="460694" y="253833"/>
                    </a:cubicBezTo>
                    <a:cubicBezTo>
                      <a:pt x="460694" y="261963"/>
                      <a:pt x="459790" y="269190"/>
                      <a:pt x="457080" y="276416"/>
                    </a:cubicBezTo>
                    <a:cubicBezTo>
                      <a:pt x="432691" y="288160"/>
                      <a:pt x="415528" y="313453"/>
                      <a:pt x="415528" y="342359"/>
                    </a:cubicBezTo>
                    <a:lnTo>
                      <a:pt x="445337" y="342359"/>
                    </a:lnTo>
                    <a:cubicBezTo>
                      <a:pt x="445337" y="317969"/>
                      <a:pt x="465211" y="298096"/>
                      <a:pt x="489600" y="298096"/>
                    </a:cubicBezTo>
                    <a:cubicBezTo>
                      <a:pt x="513990" y="298096"/>
                      <a:pt x="533863" y="317969"/>
                      <a:pt x="533863" y="342359"/>
                    </a:cubicBezTo>
                    <a:cubicBezTo>
                      <a:pt x="533863" y="366748"/>
                      <a:pt x="513990" y="386621"/>
                      <a:pt x="489600" y="386621"/>
                    </a:cubicBezTo>
                    <a:lnTo>
                      <a:pt x="88525" y="386621"/>
                    </a:lnTo>
                    <a:cubicBezTo>
                      <a:pt x="56006" y="386621"/>
                      <a:pt x="29809" y="360425"/>
                      <a:pt x="29809" y="327906"/>
                    </a:cubicBezTo>
                    <a:close/>
                    <a:moveTo>
                      <a:pt x="384815" y="416431"/>
                    </a:moveTo>
                    <a:lnTo>
                      <a:pt x="384815" y="460694"/>
                    </a:lnTo>
                    <a:cubicBezTo>
                      <a:pt x="384815" y="485084"/>
                      <a:pt x="404688" y="504957"/>
                      <a:pt x="429078" y="504957"/>
                    </a:cubicBezTo>
                    <a:lnTo>
                      <a:pt x="547413" y="504957"/>
                    </a:lnTo>
                    <a:cubicBezTo>
                      <a:pt x="555543" y="504957"/>
                      <a:pt x="561866" y="511280"/>
                      <a:pt x="561866" y="519410"/>
                    </a:cubicBezTo>
                    <a:cubicBezTo>
                      <a:pt x="561866" y="527540"/>
                      <a:pt x="555543" y="533863"/>
                      <a:pt x="547413" y="533863"/>
                    </a:cubicBezTo>
                    <a:lnTo>
                      <a:pt x="399268" y="533863"/>
                    </a:lnTo>
                    <a:cubicBezTo>
                      <a:pt x="374878" y="533863"/>
                      <a:pt x="355005" y="553736"/>
                      <a:pt x="355005" y="578126"/>
                    </a:cubicBezTo>
                    <a:cubicBezTo>
                      <a:pt x="355005" y="602516"/>
                      <a:pt x="374878" y="622389"/>
                      <a:pt x="399268" y="622389"/>
                    </a:cubicBezTo>
                    <a:lnTo>
                      <a:pt x="429078" y="622389"/>
                    </a:lnTo>
                    <a:cubicBezTo>
                      <a:pt x="437207" y="622389"/>
                      <a:pt x="443531" y="628712"/>
                      <a:pt x="443531" y="636842"/>
                    </a:cubicBezTo>
                    <a:lnTo>
                      <a:pt x="443531" y="710914"/>
                    </a:lnTo>
                    <a:lnTo>
                      <a:pt x="383912" y="710914"/>
                    </a:lnTo>
                    <a:cubicBezTo>
                      <a:pt x="381202" y="710914"/>
                      <a:pt x="377588" y="710914"/>
                      <a:pt x="374878" y="711817"/>
                    </a:cubicBezTo>
                    <a:cubicBezTo>
                      <a:pt x="357715" y="670265"/>
                      <a:pt x="328809" y="641358"/>
                      <a:pt x="300806" y="614259"/>
                    </a:cubicBezTo>
                    <a:cubicBezTo>
                      <a:pt x="259253" y="574512"/>
                      <a:pt x="220410" y="536573"/>
                      <a:pt x="220410" y="458887"/>
                    </a:cubicBezTo>
                    <a:cubicBezTo>
                      <a:pt x="220410" y="443531"/>
                      <a:pt x="222217" y="429078"/>
                      <a:pt x="224927" y="414625"/>
                    </a:cubicBezTo>
                    <a:lnTo>
                      <a:pt x="384815" y="414625"/>
                    </a:lnTo>
                    <a:close/>
                    <a:moveTo>
                      <a:pt x="271900" y="627808"/>
                    </a:moveTo>
                    <a:lnTo>
                      <a:pt x="163501" y="736207"/>
                    </a:lnTo>
                    <a:lnTo>
                      <a:pt x="110205" y="682911"/>
                    </a:lnTo>
                    <a:lnTo>
                      <a:pt x="223121" y="569996"/>
                    </a:lnTo>
                    <a:cubicBezTo>
                      <a:pt x="236670" y="591676"/>
                      <a:pt x="253833" y="610645"/>
                      <a:pt x="271900" y="627808"/>
                    </a:cubicBezTo>
                    <a:lnTo>
                      <a:pt x="271900" y="627808"/>
                    </a:lnTo>
                    <a:close/>
                    <a:moveTo>
                      <a:pt x="94849" y="710010"/>
                    </a:moveTo>
                    <a:lnTo>
                      <a:pt x="210474" y="825636"/>
                    </a:lnTo>
                    <a:lnTo>
                      <a:pt x="112012" y="863575"/>
                    </a:lnTo>
                    <a:lnTo>
                      <a:pt x="56909" y="808473"/>
                    </a:lnTo>
                    <a:lnTo>
                      <a:pt x="94849" y="710010"/>
                    </a:lnTo>
                    <a:close/>
                    <a:moveTo>
                      <a:pt x="43359" y="889772"/>
                    </a:moveTo>
                    <a:cubicBezTo>
                      <a:pt x="37036" y="892482"/>
                      <a:pt x="29809" y="887062"/>
                      <a:pt x="29809" y="879835"/>
                    </a:cubicBezTo>
                    <a:cubicBezTo>
                      <a:pt x="29809" y="878932"/>
                      <a:pt x="29809" y="877125"/>
                      <a:pt x="30713" y="876222"/>
                    </a:cubicBezTo>
                    <a:lnTo>
                      <a:pt x="45166" y="837379"/>
                    </a:lnTo>
                    <a:lnTo>
                      <a:pt x="82202" y="874415"/>
                    </a:lnTo>
                    <a:lnTo>
                      <a:pt x="43359" y="889772"/>
                    </a:lnTo>
                    <a:close/>
                    <a:moveTo>
                      <a:pt x="458887" y="890675"/>
                    </a:moveTo>
                    <a:cubicBezTo>
                      <a:pt x="437207" y="890675"/>
                      <a:pt x="417335" y="878932"/>
                      <a:pt x="406495" y="860865"/>
                    </a:cubicBezTo>
                    <a:lnTo>
                      <a:pt x="511280" y="860865"/>
                    </a:lnTo>
                    <a:cubicBezTo>
                      <a:pt x="500440" y="878932"/>
                      <a:pt x="481470" y="890675"/>
                      <a:pt x="458887" y="890675"/>
                    </a:cubicBezTo>
                    <a:lnTo>
                      <a:pt x="458887" y="890675"/>
                    </a:lnTo>
                    <a:close/>
                    <a:moveTo>
                      <a:pt x="533863" y="831056"/>
                    </a:moveTo>
                    <a:lnTo>
                      <a:pt x="385718" y="831056"/>
                    </a:lnTo>
                    <a:cubicBezTo>
                      <a:pt x="377588" y="831056"/>
                      <a:pt x="371265" y="824732"/>
                      <a:pt x="371265" y="816603"/>
                    </a:cubicBezTo>
                    <a:cubicBezTo>
                      <a:pt x="371265" y="808473"/>
                      <a:pt x="377588" y="802149"/>
                      <a:pt x="385718" y="802149"/>
                    </a:cubicBezTo>
                    <a:lnTo>
                      <a:pt x="533863" y="802149"/>
                    </a:lnTo>
                    <a:cubicBezTo>
                      <a:pt x="541993" y="802149"/>
                      <a:pt x="548316" y="808473"/>
                      <a:pt x="548316" y="816603"/>
                    </a:cubicBezTo>
                    <a:cubicBezTo>
                      <a:pt x="548316" y="824732"/>
                      <a:pt x="541993" y="831056"/>
                      <a:pt x="533863" y="831056"/>
                    </a:cubicBezTo>
                    <a:close/>
                    <a:moveTo>
                      <a:pt x="888868" y="668458"/>
                    </a:moveTo>
                    <a:lnTo>
                      <a:pt x="888868" y="668458"/>
                    </a:lnTo>
                    <a:cubicBezTo>
                      <a:pt x="864479" y="668458"/>
                      <a:pt x="843702" y="682911"/>
                      <a:pt x="834669" y="704591"/>
                    </a:cubicBezTo>
                    <a:cubicBezTo>
                      <a:pt x="825636" y="726271"/>
                      <a:pt x="830152" y="751564"/>
                      <a:pt x="847315" y="767823"/>
                    </a:cubicBezTo>
                    <a:lnTo>
                      <a:pt x="848219" y="768726"/>
                    </a:lnTo>
                    <a:lnTo>
                      <a:pt x="827442" y="789503"/>
                    </a:lnTo>
                    <a:lnTo>
                      <a:pt x="826539" y="788600"/>
                    </a:lnTo>
                    <a:cubicBezTo>
                      <a:pt x="809376" y="771437"/>
                      <a:pt x="784986" y="766920"/>
                      <a:pt x="762403" y="775953"/>
                    </a:cubicBezTo>
                    <a:cubicBezTo>
                      <a:pt x="740724" y="784987"/>
                      <a:pt x="726270" y="805763"/>
                      <a:pt x="726270" y="829249"/>
                    </a:cubicBezTo>
                    <a:lnTo>
                      <a:pt x="726270" y="830153"/>
                    </a:lnTo>
                    <a:lnTo>
                      <a:pt x="696461" y="830153"/>
                    </a:lnTo>
                    <a:lnTo>
                      <a:pt x="696461" y="831056"/>
                    </a:lnTo>
                    <a:cubicBezTo>
                      <a:pt x="696461" y="807570"/>
                      <a:pt x="682008" y="786793"/>
                      <a:pt x="660328" y="776856"/>
                    </a:cubicBezTo>
                    <a:cubicBezTo>
                      <a:pt x="638648" y="767823"/>
                      <a:pt x="613355" y="772340"/>
                      <a:pt x="597095" y="789503"/>
                    </a:cubicBezTo>
                    <a:lnTo>
                      <a:pt x="596192" y="790406"/>
                    </a:lnTo>
                    <a:lnTo>
                      <a:pt x="576319" y="770533"/>
                    </a:lnTo>
                    <a:cubicBezTo>
                      <a:pt x="577222" y="766920"/>
                      <a:pt x="578126" y="762404"/>
                      <a:pt x="578126" y="757887"/>
                    </a:cubicBezTo>
                    <a:cubicBezTo>
                      <a:pt x="578126" y="747047"/>
                      <a:pt x="574512" y="738014"/>
                      <a:pt x="568189" y="729884"/>
                    </a:cubicBezTo>
                    <a:cubicBezTo>
                      <a:pt x="577222" y="704591"/>
                      <a:pt x="591676" y="684718"/>
                      <a:pt x="608838" y="666651"/>
                    </a:cubicBezTo>
                    <a:cubicBezTo>
                      <a:pt x="615162" y="718141"/>
                      <a:pt x="658521" y="757887"/>
                      <a:pt x="711817" y="757887"/>
                    </a:cubicBezTo>
                    <a:cubicBezTo>
                      <a:pt x="768726" y="757887"/>
                      <a:pt x="815699" y="710914"/>
                      <a:pt x="815699" y="654005"/>
                    </a:cubicBezTo>
                    <a:cubicBezTo>
                      <a:pt x="815699" y="597095"/>
                      <a:pt x="768726" y="550123"/>
                      <a:pt x="711817" y="550123"/>
                    </a:cubicBezTo>
                    <a:cubicBezTo>
                      <a:pt x="710010" y="550123"/>
                      <a:pt x="709107" y="550123"/>
                      <a:pt x="707301" y="550123"/>
                    </a:cubicBezTo>
                    <a:cubicBezTo>
                      <a:pt x="717237" y="529346"/>
                      <a:pt x="724464" y="504957"/>
                      <a:pt x="726270" y="476051"/>
                    </a:cubicBezTo>
                    <a:lnTo>
                      <a:pt x="727174" y="476051"/>
                    </a:lnTo>
                    <a:lnTo>
                      <a:pt x="727174" y="476954"/>
                    </a:lnTo>
                    <a:cubicBezTo>
                      <a:pt x="727174" y="500440"/>
                      <a:pt x="741627" y="521217"/>
                      <a:pt x="763307" y="531153"/>
                    </a:cubicBezTo>
                    <a:cubicBezTo>
                      <a:pt x="784986" y="540186"/>
                      <a:pt x="810279" y="535670"/>
                      <a:pt x="826539" y="518507"/>
                    </a:cubicBezTo>
                    <a:lnTo>
                      <a:pt x="827442" y="517603"/>
                    </a:lnTo>
                    <a:lnTo>
                      <a:pt x="848219" y="538379"/>
                    </a:lnTo>
                    <a:lnTo>
                      <a:pt x="847315" y="539283"/>
                    </a:lnTo>
                    <a:cubicBezTo>
                      <a:pt x="831056" y="555543"/>
                      <a:pt x="825636" y="580836"/>
                      <a:pt x="834669" y="603419"/>
                    </a:cubicBezTo>
                    <a:cubicBezTo>
                      <a:pt x="843702" y="625099"/>
                      <a:pt x="864479" y="639552"/>
                      <a:pt x="887965" y="639552"/>
                    </a:cubicBezTo>
                    <a:lnTo>
                      <a:pt x="888868" y="639552"/>
                    </a:lnTo>
                    <a:lnTo>
                      <a:pt x="888868" y="668458"/>
                    </a:ln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sp>
        <p:nvSpPr>
          <p:cNvPr id="143" name="Title 1">
            <a:extLst>
              <a:ext uri="{FF2B5EF4-FFF2-40B4-BE49-F238E27FC236}">
                <a16:creationId xmlns:a16="http://schemas.microsoft.com/office/drawing/2014/main" id="{5FB0D8F5-3771-03F9-A91E-8B8203163477}"/>
              </a:ext>
            </a:extLst>
          </p:cNvPr>
          <p:cNvSpPr txBox="1">
            <a:spLocks/>
          </p:cNvSpPr>
          <p:nvPr/>
        </p:nvSpPr>
        <p:spPr>
          <a:xfrm>
            <a:off x="541456" y="9455886"/>
            <a:ext cx="2255167" cy="549474"/>
          </a:xfrm>
          <a:prstGeom prst="rect">
            <a:avLst/>
          </a:prstGeom>
          <a:solidFill>
            <a:schemeClr val="bg1"/>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7463"/>
            <a:r>
              <a:rPr lang="en-GB" sz="3200" dirty="0">
                <a:solidFill>
                  <a:srgbClr val="E87A33"/>
                </a:solidFill>
              </a:rPr>
              <a:t>Slovakia</a:t>
            </a:r>
          </a:p>
        </p:txBody>
      </p:sp>
      <p:sp>
        <p:nvSpPr>
          <p:cNvPr id="2" name="Freeform 1">
            <a:extLst>
              <a:ext uri="{FF2B5EF4-FFF2-40B4-BE49-F238E27FC236}">
                <a16:creationId xmlns:a16="http://schemas.microsoft.com/office/drawing/2014/main" id="{1BCC7C2E-92CD-8606-AAF2-0F56637C54ED}"/>
              </a:ext>
            </a:extLst>
          </p:cNvPr>
          <p:cNvSpPr/>
          <p:nvPr/>
        </p:nvSpPr>
        <p:spPr>
          <a:xfrm>
            <a:off x="2086067" y="9390064"/>
            <a:ext cx="1699250" cy="844523"/>
          </a:xfrm>
          <a:custGeom>
            <a:avLst/>
            <a:gdLst>
              <a:gd name="connsiteX0" fmla="*/ 35726 w 687243"/>
              <a:gd name="connsiteY0" fmla="*/ 284622 h 341558"/>
              <a:gd name="connsiteX1" fmla="*/ 46959 w 687243"/>
              <a:gd name="connsiteY1" fmla="*/ 283018 h 341558"/>
              <a:gd name="connsiteX2" fmla="*/ 111148 w 687243"/>
              <a:gd name="connsiteY2" fmla="*/ 335943 h 341558"/>
              <a:gd name="connsiteX3" fmla="*/ 212246 w 687243"/>
              <a:gd name="connsiteY3" fmla="*/ 332735 h 341558"/>
              <a:gd name="connsiteX4" fmla="*/ 237921 w 687243"/>
              <a:gd name="connsiteY4" fmla="*/ 326320 h 341558"/>
              <a:gd name="connsiteX5" fmla="*/ 242736 w 687243"/>
              <a:gd name="connsiteY5" fmla="*/ 326320 h 341558"/>
              <a:gd name="connsiteX6" fmla="*/ 241131 w 687243"/>
              <a:gd name="connsiteY6" fmla="*/ 286225 h 341558"/>
              <a:gd name="connsiteX7" fmla="*/ 319762 w 687243"/>
              <a:gd name="connsiteY7" fmla="*/ 278206 h 341558"/>
              <a:gd name="connsiteX8" fmla="*/ 342228 w 687243"/>
              <a:gd name="connsiteY8" fmla="*/ 250942 h 341558"/>
              <a:gd name="connsiteX9" fmla="*/ 372718 w 687243"/>
              <a:gd name="connsiteY9" fmla="*/ 268584 h 341558"/>
              <a:gd name="connsiteX10" fmla="*/ 401603 w 687243"/>
              <a:gd name="connsiteY10" fmla="*/ 244527 h 341558"/>
              <a:gd name="connsiteX11" fmla="*/ 419255 w 687243"/>
              <a:gd name="connsiteY11" fmla="*/ 247734 h 341558"/>
              <a:gd name="connsiteX12" fmla="*/ 444931 w 687243"/>
              <a:gd name="connsiteY12" fmla="*/ 196413 h 341558"/>
              <a:gd name="connsiteX13" fmla="*/ 520353 w 687243"/>
              <a:gd name="connsiteY13" fmla="*/ 201224 h 341558"/>
              <a:gd name="connsiteX14" fmla="*/ 558866 w 687243"/>
              <a:gd name="connsiteY14" fmla="*/ 185186 h 341558"/>
              <a:gd name="connsiteX15" fmla="*/ 594170 w 687243"/>
              <a:gd name="connsiteY15" fmla="*/ 226885 h 341558"/>
              <a:gd name="connsiteX16" fmla="*/ 616636 w 687243"/>
              <a:gd name="connsiteY16" fmla="*/ 222073 h 341558"/>
              <a:gd name="connsiteX17" fmla="*/ 642312 w 687243"/>
              <a:gd name="connsiteY17" fmla="*/ 181978 h 341558"/>
              <a:gd name="connsiteX18" fmla="*/ 669592 w 687243"/>
              <a:gd name="connsiteY18" fmla="*/ 140280 h 341558"/>
              <a:gd name="connsiteX19" fmla="*/ 687244 w 687243"/>
              <a:gd name="connsiteY19" fmla="*/ 92166 h 341558"/>
              <a:gd name="connsiteX20" fmla="*/ 624660 w 687243"/>
              <a:gd name="connsiteY20" fmla="*/ 68109 h 341558"/>
              <a:gd name="connsiteX21" fmla="*/ 618241 w 687243"/>
              <a:gd name="connsiteY21" fmla="*/ 50467 h 341558"/>
              <a:gd name="connsiteX22" fmla="*/ 574913 w 687243"/>
              <a:gd name="connsiteY22" fmla="*/ 29618 h 341558"/>
              <a:gd name="connsiteX23" fmla="*/ 563680 w 687243"/>
              <a:gd name="connsiteY23" fmla="*/ 32825 h 341558"/>
              <a:gd name="connsiteX24" fmla="*/ 536400 w 687243"/>
              <a:gd name="connsiteY24" fmla="*/ 28014 h 341558"/>
              <a:gd name="connsiteX25" fmla="*/ 526772 w 687243"/>
              <a:gd name="connsiteY25" fmla="*/ 37637 h 341558"/>
              <a:gd name="connsiteX26" fmla="*/ 518748 w 687243"/>
              <a:gd name="connsiteY26" fmla="*/ 31221 h 341558"/>
              <a:gd name="connsiteX27" fmla="*/ 493073 w 687243"/>
              <a:gd name="connsiteY27" fmla="*/ 55278 h 341558"/>
              <a:gd name="connsiteX28" fmla="*/ 467397 w 687243"/>
              <a:gd name="connsiteY28" fmla="*/ 34429 h 341558"/>
              <a:gd name="connsiteX29" fmla="*/ 451350 w 687243"/>
              <a:gd name="connsiteY29" fmla="*/ 40844 h 341558"/>
              <a:gd name="connsiteX30" fmla="*/ 435303 w 687243"/>
              <a:gd name="connsiteY30" fmla="*/ 34429 h 341558"/>
              <a:gd name="connsiteX31" fmla="*/ 391975 w 687243"/>
              <a:gd name="connsiteY31" fmla="*/ 77731 h 341558"/>
              <a:gd name="connsiteX32" fmla="*/ 375928 w 687243"/>
              <a:gd name="connsiteY32" fmla="*/ 68109 h 341558"/>
              <a:gd name="connsiteX33" fmla="*/ 359880 w 687243"/>
              <a:gd name="connsiteY33" fmla="*/ 74524 h 341558"/>
              <a:gd name="connsiteX34" fmla="*/ 359880 w 687243"/>
              <a:gd name="connsiteY34" fmla="*/ 37637 h 341558"/>
              <a:gd name="connsiteX35" fmla="*/ 334205 w 687243"/>
              <a:gd name="connsiteY35" fmla="*/ 28014 h 341558"/>
              <a:gd name="connsiteX36" fmla="*/ 322972 w 687243"/>
              <a:gd name="connsiteY36" fmla="*/ 749 h 341558"/>
              <a:gd name="connsiteX37" fmla="*/ 263597 w 687243"/>
              <a:gd name="connsiteY37" fmla="*/ 36033 h 341558"/>
              <a:gd name="connsiteX38" fmla="*/ 263597 w 687243"/>
              <a:gd name="connsiteY38" fmla="*/ 18391 h 341558"/>
              <a:gd name="connsiteX39" fmla="*/ 247550 w 687243"/>
              <a:gd name="connsiteY39" fmla="*/ 15183 h 341558"/>
              <a:gd name="connsiteX40" fmla="*/ 181756 w 687243"/>
              <a:gd name="connsiteY40" fmla="*/ 53674 h 341558"/>
              <a:gd name="connsiteX41" fmla="*/ 172128 w 687243"/>
              <a:gd name="connsiteY41" fmla="*/ 56882 h 341558"/>
              <a:gd name="connsiteX42" fmla="*/ 154476 w 687243"/>
              <a:gd name="connsiteY42" fmla="*/ 98581 h 341558"/>
              <a:gd name="connsiteX43" fmla="*/ 136824 w 687243"/>
              <a:gd name="connsiteY43" fmla="*/ 103392 h 341558"/>
              <a:gd name="connsiteX44" fmla="*/ 132010 w 687243"/>
              <a:gd name="connsiteY44" fmla="*/ 117826 h 341558"/>
              <a:gd name="connsiteX45" fmla="*/ 115962 w 687243"/>
              <a:gd name="connsiteY45" fmla="*/ 124242 h 341558"/>
              <a:gd name="connsiteX46" fmla="*/ 16469 w 687243"/>
              <a:gd name="connsiteY46" fmla="*/ 169148 h 341558"/>
              <a:gd name="connsiteX47" fmla="*/ 422 w 687243"/>
              <a:gd name="connsiteY47" fmla="*/ 215658 h 341558"/>
              <a:gd name="connsiteX48" fmla="*/ 13260 w 687243"/>
              <a:gd name="connsiteY48" fmla="*/ 231696 h 341558"/>
              <a:gd name="connsiteX49" fmla="*/ 16469 w 687243"/>
              <a:gd name="connsiteY49" fmla="*/ 252546 h 341558"/>
              <a:gd name="connsiteX50" fmla="*/ 26098 w 687243"/>
              <a:gd name="connsiteY50" fmla="*/ 255753 h 341558"/>
              <a:gd name="connsiteX51" fmla="*/ 35726 w 687243"/>
              <a:gd name="connsiteY51" fmla="*/ 284622 h 341558"/>
              <a:gd name="connsiteX52" fmla="*/ 35726 w 687243"/>
              <a:gd name="connsiteY52" fmla="*/ 284622 h 341558"/>
              <a:gd name="connsiteX53" fmla="*/ 35726 w 687243"/>
              <a:gd name="connsiteY53" fmla="*/ 284622 h 34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87243" h="341558">
                <a:moveTo>
                  <a:pt x="35726" y="284622"/>
                </a:moveTo>
                <a:cubicBezTo>
                  <a:pt x="38935" y="283018"/>
                  <a:pt x="42145" y="281414"/>
                  <a:pt x="46959" y="283018"/>
                </a:cubicBezTo>
                <a:cubicBezTo>
                  <a:pt x="63006" y="286225"/>
                  <a:pt x="90287" y="329528"/>
                  <a:pt x="111148" y="335943"/>
                </a:cubicBezTo>
                <a:cubicBezTo>
                  <a:pt x="140033" y="347170"/>
                  <a:pt x="183361" y="339151"/>
                  <a:pt x="212246" y="332735"/>
                </a:cubicBezTo>
                <a:cubicBezTo>
                  <a:pt x="220270" y="331132"/>
                  <a:pt x="229897" y="327924"/>
                  <a:pt x="237921" y="326320"/>
                </a:cubicBezTo>
                <a:cubicBezTo>
                  <a:pt x="239526" y="326320"/>
                  <a:pt x="242736" y="327924"/>
                  <a:pt x="242736" y="326320"/>
                </a:cubicBezTo>
                <a:cubicBezTo>
                  <a:pt x="241131" y="313490"/>
                  <a:pt x="221874" y="300659"/>
                  <a:pt x="241131" y="286225"/>
                </a:cubicBezTo>
                <a:cubicBezTo>
                  <a:pt x="258783" y="273395"/>
                  <a:pt x="308529" y="287829"/>
                  <a:pt x="319762" y="278206"/>
                </a:cubicBezTo>
                <a:cubicBezTo>
                  <a:pt x="330995" y="270187"/>
                  <a:pt x="318157" y="246130"/>
                  <a:pt x="342228" y="250942"/>
                </a:cubicBezTo>
                <a:cubicBezTo>
                  <a:pt x="353461" y="252546"/>
                  <a:pt x="361485" y="268584"/>
                  <a:pt x="372718" y="268584"/>
                </a:cubicBezTo>
                <a:cubicBezTo>
                  <a:pt x="388766" y="270187"/>
                  <a:pt x="391975" y="247734"/>
                  <a:pt x="401603" y="244527"/>
                </a:cubicBezTo>
                <a:cubicBezTo>
                  <a:pt x="406417" y="242923"/>
                  <a:pt x="414441" y="249338"/>
                  <a:pt x="419255" y="247734"/>
                </a:cubicBezTo>
                <a:cubicBezTo>
                  <a:pt x="436907" y="241319"/>
                  <a:pt x="433698" y="206035"/>
                  <a:pt x="444931" y="196413"/>
                </a:cubicBezTo>
                <a:cubicBezTo>
                  <a:pt x="470606" y="173959"/>
                  <a:pt x="496282" y="202828"/>
                  <a:pt x="520353" y="201224"/>
                </a:cubicBezTo>
                <a:cubicBezTo>
                  <a:pt x="533191" y="201224"/>
                  <a:pt x="546028" y="183582"/>
                  <a:pt x="558866" y="185186"/>
                </a:cubicBezTo>
                <a:cubicBezTo>
                  <a:pt x="581333" y="188394"/>
                  <a:pt x="578123" y="220470"/>
                  <a:pt x="594170" y="226885"/>
                </a:cubicBezTo>
                <a:cubicBezTo>
                  <a:pt x="598984" y="228489"/>
                  <a:pt x="611822" y="223677"/>
                  <a:pt x="616636" y="222073"/>
                </a:cubicBezTo>
                <a:cubicBezTo>
                  <a:pt x="664778" y="215658"/>
                  <a:pt x="631079" y="209243"/>
                  <a:pt x="642312" y="181978"/>
                </a:cubicBezTo>
                <a:cubicBezTo>
                  <a:pt x="648731" y="165940"/>
                  <a:pt x="663173" y="169148"/>
                  <a:pt x="669592" y="140280"/>
                </a:cubicBezTo>
                <a:cubicBezTo>
                  <a:pt x="672802" y="124242"/>
                  <a:pt x="685640" y="106600"/>
                  <a:pt x="687244" y="92166"/>
                </a:cubicBezTo>
                <a:cubicBezTo>
                  <a:pt x="661569" y="85750"/>
                  <a:pt x="632683" y="76128"/>
                  <a:pt x="624660" y="68109"/>
                </a:cubicBezTo>
                <a:cubicBezTo>
                  <a:pt x="619846" y="64901"/>
                  <a:pt x="623055" y="53674"/>
                  <a:pt x="618241" y="50467"/>
                </a:cubicBezTo>
                <a:cubicBezTo>
                  <a:pt x="611822" y="44052"/>
                  <a:pt x="582937" y="31221"/>
                  <a:pt x="574913" y="29618"/>
                </a:cubicBezTo>
                <a:cubicBezTo>
                  <a:pt x="570099" y="29618"/>
                  <a:pt x="566890" y="32825"/>
                  <a:pt x="563680" y="32825"/>
                </a:cubicBezTo>
                <a:cubicBezTo>
                  <a:pt x="555657" y="32825"/>
                  <a:pt x="542819" y="24806"/>
                  <a:pt x="536400" y="28014"/>
                </a:cubicBezTo>
                <a:cubicBezTo>
                  <a:pt x="536400" y="28014"/>
                  <a:pt x="526772" y="37637"/>
                  <a:pt x="526772" y="37637"/>
                </a:cubicBezTo>
                <a:cubicBezTo>
                  <a:pt x="526772" y="37637"/>
                  <a:pt x="518748" y="31221"/>
                  <a:pt x="518748" y="31221"/>
                </a:cubicBezTo>
                <a:cubicBezTo>
                  <a:pt x="507515" y="31221"/>
                  <a:pt x="513934" y="56882"/>
                  <a:pt x="493073" y="55278"/>
                </a:cubicBezTo>
                <a:cubicBezTo>
                  <a:pt x="483444" y="55278"/>
                  <a:pt x="477025" y="36033"/>
                  <a:pt x="467397" y="34429"/>
                </a:cubicBezTo>
                <a:cubicBezTo>
                  <a:pt x="460978" y="32825"/>
                  <a:pt x="457769" y="40844"/>
                  <a:pt x="451350" y="40844"/>
                </a:cubicBezTo>
                <a:cubicBezTo>
                  <a:pt x="444931" y="40844"/>
                  <a:pt x="441721" y="34429"/>
                  <a:pt x="435303" y="34429"/>
                </a:cubicBezTo>
                <a:cubicBezTo>
                  <a:pt x="416046" y="36033"/>
                  <a:pt x="395184" y="76128"/>
                  <a:pt x="391975" y="77731"/>
                </a:cubicBezTo>
                <a:cubicBezTo>
                  <a:pt x="390370" y="77731"/>
                  <a:pt x="379137" y="68109"/>
                  <a:pt x="375928" y="68109"/>
                </a:cubicBezTo>
                <a:cubicBezTo>
                  <a:pt x="369509" y="68109"/>
                  <a:pt x="366299" y="74524"/>
                  <a:pt x="359880" y="74524"/>
                </a:cubicBezTo>
                <a:cubicBezTo>
                  <a:pt x="351857" y="74524"/>
                  <a:pt x="366299" y="44052"/>
                  <a:pt x="359880" y="37637"/>
                </a:cubicBezTo>
                <a:cubicBezTo>
                  <a:pt x="358275" y="36033"/>
                  <a:pt x="339019" y="31221"/>
                  <a:pt x="334205" y="28014"/>
                </a:cubicBezTo>
                <a:cubicBezTo>
                  <a:pt x="327786" y="24806"/>
                  <a:pt x="329391" y="3957"/>
                  <a:pt x="322972" y="749"/>
                </a:cubicBezTo>
                <a:cubicBezTo>
                  <a:pt x="306925" y="-7270"/>
                  <a:pt x="286063" y="52071"/>
                  <a:pt x="263597" y="36033"/>
                </a:cubicBezTo>
                <a:cubicBezTo>
                  <a:pt x="260388" y="34429"/>
                  <a:pt x="266806" y="19995"/>
                  <a:pt x="263597" y="18391"/>
                </a:cubicBezTo>
                <a:cubicBezTo>
                  <a:pt x="260388" y="15183"/>
                  <a:pt x="252364" y="18391"/>
                  <a:pt x="247550" y="15183"/>
                </a:cubicBezTo>
                <a:cubicBezTo>
                  <a:pt x="202617" y="28014"/>
                  <a:pt x="213850" y="32825"/>
                  <a:pt x="181756" y="53674"/>
                </a:cubicBezTo>
                <a:cubicBezTo>
                  <a:pt x="178547" y="55278"/>
                  <a:pt x="173732" y="53674"/>
                  <a:pt x="172128" y="56882"/>
                </a:cubicBezTo>
                <a:cubicBezTo>
                  <a:pt x="162499" y="66505"/>
                  <a:pt x="165708" y="88958"/>
                  <a:pt x="154476" y="98581"/>
                </a:cubicBezTo>
                <a:cubicBezTo>
                  <a:pt x="151266" y="101788"/>
                  <a:pt x="140033" y="100185"/>
                  <a:pt x="136824" y="103392"/>
                </a:cubicBezTo>
                <a:cubicBezTo>
                  <a:pt x="136824" y="103392"/>
                  <a:pt x="132010" y="117826"/>
                  <a:pt x="132010" y="117826"/>
                </a:cubicBezTo>
                <a:cubicBezTo>
                  <a:pt x="132010" y="117826"/>
                  <a:pt x="115962" y="124242"/>
                  <a:pt x="115962" y="124242"/>
                </a:cubicBezTo>
                <a:cubicBezTo>
                  <a:pt x="64611" y="145091"/>
                  <a:pt x="42145" y="101788"/>
                  <a:pt x="16469" y="169148"/>
                </a:cubicBezTo>
                <a:cubicBezTo>
                  <a:pt x="13260" y="185186"/>
                  <a:pt x="-2788" y="204432"/>
                  <a:pt x="422" y="215658"/>
                </a:cubicBezTo>
                <a:cubicBezTo>
                  <a:pt x="2027" y="222073"/>
                  <a:pt x="11655" y="225281"/>
                  <a:pt x="13260" y="231696"/>
                </a:cubicBezTo>
                <a:cubicBezTo>
                  <a:pt x="16469" y="238111"/>
                  <a:pt x="13260" y="247734"/>
                  <a:pt x="16469" y="252546"/>
                </a:cubicBezTo>
                <a:cubicBezTo>
                  <a:pt x="16469" y="252546"/>
                  <a:pt x="26098" y="255753"/>
                  <a:pt x="26098" y="255753"/>
                </a:cubicBezTo>
                <a:cubicBezTo>
                  <a:pt x="29307" y="266980"/>
                  <a:pt x="30912" y="276603"/>
                  <a:pt x="35726" y="284622"/>
                </a:cubicBezTo>
                <a:lnTo>
                  <a:pt x="35726" y="284622"/>
                </a:lnTo>
                <a:lnTo>
                  <a:pt x="35726" y="284622"/>
                </a:lnTo>
              </a:path>
            </a:pathLst>
          </a:custGeom>
          <a:solidFill>
            <a:srgbClr val="D9287D"/>
          </a:solidFill>
          <a:ln w="4545" cap="flat">
            <a:solidFill>
              <a:srgbClr val="FFFFFF"/>
            </a:solidFill>
            <a:prstDash val="solid"/>
            <a:miter/>
          </a:ln>
        </p:spPr>
        <p:txBody>
          <a:bodyPr rtlCol="0" anchor="ctr"/>
          <a:lstStyle/>
          <a:p>
            <a:endParaRPr lang="en-US"/>
          </a:p>
        </p:txBody>
      </p:sp>
      <p:sp>
        <p:nvSpPr>
          <p:cNvPr id="4" name="Title 1">
            <a:extLst>
              <a:ext uri="{FF2B5EF4-FFF2-40B4-BE49-F238E27FC236}">
                <a16:creationId xmlns:a16="http://schemas.microsoft.com/office/drawing/2014/main" id="{0BE47EA3-C535-3FDB-E41E-A5849189B728}"/>
              </a:ext>
            </a:extLst>
          </p:cNvPr>
          <p:cNvSpPr txBox="1">
            <a:spLocks/>
          </p:cNvSpPr>
          <p:nvPr/>
        </p:nvSpPr>
        <p:spPr>
          <a:xfrm>
            <a:off x="2565735" y="1287498"/>
            <a:ext cx="4208540" cy="508170"/>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50850"/>
            <a:r>
              <a:rPr lang="en-GB" sz="2400" b="0" dirty="0"/>
              <a:t>from </a:t>
            </a:r>
            <a:r>
              <a:rPr lang="en-GB" sz="2400" dirty="0"/>
              <a:t>faculty management </a:t>
            </a:r>
          </a:p>
        </p:txBody>
      </p:sp>
      <p:sp>
        <p:nvSpPr>
          <p:cNvPr id="8" name="TextBox 7">
            <a:extLst>
              <a:ext uri="{FF2B5EF4-FFF2-40B4-BE49-F238E27FC236}">
                <a16:creationId xmlns:a16="http://schemas.microsoft.com/office/drawing/2014/main" id="{363AB6DA-5322-228E-1CCD-625D7D7C84CA}"/>
              </a:ext>
            </a:extLst>
          </p:cNvPr>
          <p:cNvSpPr txBox="1"/>
          <p:nvPr/>
        </p:nvSpPr>
        <p:spPr>
          <a:xfrm>
            <a:off x="3279711" y="2592089"/>
            <a:ext cx="2981516" cy="661912"/>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Present the problem that needed to be solved. In what way did it include digital wellbeing/ employee wellbeing? </a:t>
            </a:r>
          </a:p>
          <a:p>
            <a:pPr>
              <a:lnSpc>
                <a:spcPts val="1120"/>
              </a:lnSpc>
            </a:pPr>
            <a:endParaRPr lang="en-US" sz="1200" b="1" dirty="0">
              <a:latin typeface="Calibri" panose="020F0502020204030204" pitchFamily="34" charset="0"/>
              <a:cs typeface="Calibri" panose="020F0502020204030204" pitchFamily="34" charset="0"/>
            </a:endParaRPr>
          </a:p>
        </p:txBody>
      </p:sp>
      <p:sp>
        <p:nvSpPr>
          <p:cNvPr id="9" name="TextBox 8">
            <a:extLst>
              <a:ext uri="{FF2B5EF4-FFF2-40B4-BE49-F238E27FC236}">
                <a16:creationId xmlns:a16="http://schemas.microsoft.com/office/drawing/2014/main" id="{95F80669-62BA-2C2D-4CA1-366D2556E078}"/>
              </a:ext>
            </a:extLst>
          </p:cNvPr>
          <p:cNvSpPr txBox="1"/>
          <p:nvPr/>
        </p:nvSpPr>
        <p:spPr>
          <a:xfrm>
            <a:off x="3279711" y="4645868"/>
            <a:ext cx="2755225" cy="379784"/>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Present what kind of solution was designed and who the key actors were. </a:t>
            </a:r>
          </a:p>
        </p:txBody>
      </p:sp>
    </p:spTree>
    <p:extLst>
      <p:ext uri="{BB962C8B-B14F-4D97-AF65-F5344CB8AC3E}">
        <p14:creationId xmlns:p14="http://schemas.microsoft.com/office/powerpoint/2010/main" val="215062817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EA77FD5F-FA0A-29DC-B573-410D5CDE79D8}"/>
              </a:ext>
            </a:extLst>
          </p:cNvPr>
          <p:cNvPicPr>
            <a:picLocks noChangeAspect="1"/>
          </p:cNvPicPr>
          <p:nvPr/>
        </p:nvPicPr>
        <p:blipFill rotWithShape="1">
          <a:blip r:embed="rId3"/>
          <a:srcRect l="3544" t="-1091" r="36262" b="40897"/>
          <a:stretch/>
        </p:blipFill>
        <p:spPr>
          <a:xfrm>
            <a:off x="-2" y="-344832"/>
            <a:ext cx="7559675" cy="3401525"/>
          </a:xfrm>
          <a:prstGeom prst="rect">
            <a:avLst/>
          </a:prstGeom>
        </p:spPr>
      </p:pic>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a:xfrm>
            <a:off x="7131915" y="10237790"/>
            <a:ext cx="357598" cy="266594"/>
          </a:xfrm>
        </p:spPr>
        <p:txBody>
          <a:bodyPr/>
          <a:lstStyle/>
          <a:p>
            <a:fld id="{CB2079F2-58AF-ED44-82D7-E04B2F6FD686}" type="slidenum">
              <a:rPr lang="en-US" smtClean="0"/>
              <a:pPr/>
              <a:t>28</a:t>
            </a:fld>
            <a:endParaRPr lang="en-US" dirty="0"/>
          </a:p>
        </p:txBody>
      </p:sp>
      <p:grpSp>
        <p:nvGrpSpPr>
          <p:cNvPr id="129" name="Graphic 24">
            <a:extLst>
              <a:ext uri="{FF2B5EF4-FFF2-40B4-BE49-F238E27FC236}">
                <a16:creationId xmlns:a16="http://schemas.microsoft.com/office/drawing/2014/main" id="{EE097F10-6E74-DBB1-E002-998189DFE172}"/>
              </a:ext>
            </a:extLst>
          </p:cNvPr>
          <p:cNvGrpSpPr/>
          <p:nvPr/>
        </p:nvGrpSpPr>
        <p:grpSpPr>
          <a:xfrm>
            <a:off x="5834330" y="-710396"/>
            <a:ext cx="2879721" cy="3279253"/>
            <a:chOff x="-2499349" y="5353689"/>
            <a:chExt cx="664978" cy="757237"/>
          </a:xfrm>
          <a:solidFill>
            <a:srgbClr val="E87A33"/>
          </a:solidFill>
        </p:grpSpPr>
        <p:sp>
          <p:nvSpPr>
            <p:cNvPr id="130" name="Freeform 129">
              <a:extLst>
                <a:ext uri="{FF2B5EF4-FFF2-40B4-BE49-F238E27FC236}">
                  <a16:creationId xmlns:a16="http://schemas.microsoft.com/office/drawing/2014/main" id="{FE44925B-9CBA-F9FE-E71B-ECF7CF807280}"/>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7A3532DA-0748-729A-C662-4FCF43AEC3BB}"/>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133" name="Title 1">
            <a:extLst>
              <a:ext uri="{FF2B5EF4-FFF2-40B4-BE49-F238E27FC236}">
                <a16:creationId xmlns:a16="http://schemas.microsoft.com/office/drawing/2014/main" id="{8FAC3867-45F7-A448-D807-F967F1BF253F}"/>
              </a:ext>
            </a:extLst>
          </p:cNvPr>
          <p:cNvSpPr txBox="1">
            <a:spLocks/>
          </p:cNvSpPr>
          <p:nvPr/>
        </p:nvSpPr>
        <p:spPr>
          <a:xfrm>
            <a:off x="-9793" y="2945822"/>
            <a:ext cx="6185548" cy="508170"/>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50850"/>
            <a:r>
              <a:rPr lang="en-GB" sz="2400" b="0" dirty="0"/>
              <a:t>Best practices and experience from </a:t>
            </a:r>
            <a:r>
              <a:rPr lang="en-GB" sz="2400" dirty="0"/>
              <a:t>lecturer</a:t>
            </a:r>
          </a:p>
        </p:txBody>
      </p:sp>
      <p:sp>
        <p:nvSpPr>
          <p:cNvPr id="23" name="Text Placeholder 9">
            <a:extLst>
              <a:ext uri="{FF2B5EF4-FFF2-40B4-BE49-F238E27FC236}">
                <a16:creationId xmlns:a16="http://schemas.microsoft.com/office/drawing/2014/main" id="{82E25419-603B-C967-5F81-C27DAF98701C}"/>
              </a:ext>
            </a:extLst>
          </p:cNvPr>
          <p:cNvSpPr txBox="1">
            <a:spLocks/>
          </p:cNvSpPr>
          <p:nvPr/>
        </p:nvSpPr>
        <p:spPr>
          <a:xfrm>
            <a:off x="3210170" y="4411197"/>
            <a:ext cx="3898010" cy="1129188"/>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Ignorance of working with the programs needed for distance learning</a:t>
            </a:r>
          </a:p>
          <a:p>
            <a:pPr marL="171450" indent="-171450">
              <a:lnSpc>
                <a:spcPts val="1120"/>
              </a:lnSpc>
              <a:buClr>
                <a:srgbClr val="E87A33"/>
              </a:buClr>
              <a:buFont typeface="Arial" panose="020B0604020202020204" pitchFamily="34" charset="0"/>
              <a:buChar char="•"/>
            </a:pPr>
            <a:r>
              <a:rPr lang="en-US" dirty="0"/>
              <a:t>Absence of a digital communication policy (how and by when it is necessary to reply to emails)</a:t>
            </a:r>
          </a:p>
          <a:p>
            <a:pPr marL="171450" indent="-171450">
              <a:lnSpc>
                <a:spcPts val="1120"/>
              </a:lnSpc>
              <a:buClr>
                <a:srgbClr val="E87A33"/>
              </a:buClr>
              <a:buFont typeface="Arial" panose="020B0604020202020204" pitchFamily="34" charset="0"/>
              <a:buChar char="•"/>
            </a:pPr>
            <a:r>
              <a:rPr lang="en-US" dirty="0"/>
              <a:t>The effort of employees to be available by email at all times (even during vacation)</a:t>
            </a:r>
          </a:p>
          <a:p>
            <a:pPr marL="171450" indent="-171450">
              <a:lnSpc>
                <a:spcPts val="1120"/>
              </a:lnSpc>
              <a:buClr>
                <a:srgbClr val="E87A33"/>
              </a:buClr>
              <a:buFont typeface="Arial" panose="020B0604020202020204" pitchFamily="34" charset="0"/>
              <a:buChar char="•"/>
            </a:pPr>
            <a:r>
              <a:rPr lang="en-US" dirty="0"/>
              <a:t>Absence of interaction and personal contact in distance education</a:t>
            </a:r>
          </a:p>
          <a:p>
            <a:pPr marL="171450" indent="-171450">
              <a:lnSpc>
                <a:spcPts val="1120"/>
              </a:lnSpc>
              <a:buClr>
                <a:srgbClr val="E87A33"/>
              </a:buClr>
              <a:buFont typeface="Arial" panose="020B0604020202020204" pitchFamily="34" charset="0"/>
              <a:buChar char="•"/>
            </a:pPr>
            <a:r>
              <a:rPr lang="en-US" dirty="0"/>
              <a:t>Absence of an ergonomic solution for working spaces</a:t>
            </a:r>
          </a:p>
          <a:p>
            <a:pPr marL="171450" indent="-171450">
              <a:lnSpc>
                <a:spcPts val="1120"/>
              </a:lnSpc>
              <a:buClr>
                <a:srgbClr val="E87A33"/>
              </a:buClr>
              <a:buFont typeface="Arial" panose="020B0604020202020204" pitchFamily="34" charset="0"/>
              <a:buChar char="•"/>
            </a:pPr>
            <a:r>
              <a:rPr lang="en-US" dirty="0"/>
              <a:t>Lack of hardware (laptops and cameras) for home schooling staff</a:t>
            </a:r>
          </a:p>
          <a:p>
            <a:pPr marL="171450" indent="-171450">
              <a:lnSpc>
                <a:spcPts val="1120"/>
              </a:lnSpc>
              <a:buClr>
                <a:srgbClr val="E87A33"/>
              </a:buClr>
              <a:buFont typeface="Arial" panose="020B0604020202020204" pitchFamily="34" charset="0"/>
              <a:buChar char="•"/>
            </a:pPr>
            <a:r>
              <a:rPr lang="en-US" dirty="0"/>
              <a:t>Failure to determine the time (schedule) when the head of the department is available to employees</a:t>
            </a:r>
          </a:p>
          <a:p>
            <a:pPr marL="171450" indent="-171450">
              <a:lnSpc>
                <a:spcPts val="1120"/>
              </a:lnSpc>
              <a:buClr>
                <a:srgbClr val="E87A33"/>
              </a:buClr>
              <a:buFont typeface="Arial" panose="020B0604020202020204" pitchFamily="34" charset="0"/>
              <a:buChar char="•"/>
            </a:pPr>
            <a:r>
              <a:rPr lang="en-US" dirty="0"/>
              <a:t>Failure to determine the time when academic staff should be at the workplace</a:t>
            </a:r>
          </a:p>
          <a:p>
            <a:pPr marL="171450" indent="-171450">
              <a:lnSpc>
                <a:spcPts val="1120"/>
              </a:lnSpc>
              <a:buClr>
                <a:srgbClr val="E87A33"/>
              </a:buClr>
              <a:buFont typeface="Arial" panose="020B0604020202020204" pitchFamily="34" charset="0"/>
              <a:buChar char="•"/>
            </a:pPr>
            <a:endParaRPr lang="en-US" dirty="0"/>
          </a:p>
        </p:txBody>
      </p:sp>
      <p:sp>
        <p:nvSpPr>
          <p:cNvPr id="24" name="TextBox 23">
            <a:extLst>
              <a:ext uri="{FF2B5EF4-FFF2-40B4-BE49-F238E27FC236}">
                <a16:creationId xmlns:a16="http://schemas.microsoft.com/office/drawing/2014/main" id="{7DA6623F-C076-D4FA-85C4-12119286D91D}"/>
              </a:ext>
            </a:extLst>
          </p:cNvPr>
          <p:cNvSpPr txBox="1"/>
          <p:nvPr/>
        </p:nvSpPr>
        <p:spPr>
          <a:xfrm>
            <a:off x="462389" y="4411196"/>
            <a:ext cx="1858876" cy="944041"/>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Present the problem that needed to be solved. In what way did it include digital wellbeing/ employee wellbeing? </a:t>
            </a:r>
          </a:p>
          <a:p>
            <a:pPr>
              <a:lnSpc>
                <a:spcPts val="1120"/>
              </a:lnSpc>
            </a:pPr>
            <a:endParaRPr lang="en-US" sz="1200" b="1" dirty="0">
              <a:latin typeface="Calibri" panose="020F0502020204030204" pitchFamily="34" charset="0"/>
              <a:cs typeface="Calibri" panose="020F0502020204030204" pitchFamily="34" charset="0"/>
            </a:endParaRPr>
          </a:p>
        </p:txBody>
      </p:sp>
      <p:cxnSp>
        <p:nvCxnSpPr>
          <p:cNvPr id="31" name="Straight Connector 30">
            <a:extLst>
              <a:ext uri="{FF2B5EF4-FFF2-40B4-BE49-F238E27FC236}">
                <a16:creationId xmlns:a16="http://schemas.microsoft.com/office/drawing/2014/main" id="{A48688A7-88C3-849B-653B-E55B46F69E00}"/>
              </a:ext>
            </a:extLst>
          </p:cNvPr>
          <p:cNvCxnSpPr>
            <a:cxnSpLocks/>
          </p:cNvCxnSpPr>
          <p:nvPr/>
        </p:nvCxnSpPr>
        <p:spPr>
          <a:xfrm flipH="1">
            <a:off x="-9793" y="4207922"/>
            <a:ext cx="755967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B8B6021D-74BB-8835-1041-93B81ADA08B1}"/>
              </a:ext>
            </a:extLst>
          </p:cNvPr>
          <p:cNvSpPr txBox="1"/>
          <p:nvPr/>
        </p:nvSpPr>
        <p:spPr>
          <a:xfrm>
            <a:off x="415327" y="4045510"/>
            <a:ext cx="2730885"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PROBLEM/NEED/CONTEXT </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sp>
        <p:nvSpPr>
          <p:cNvPr id="67" name="Text Placeholder 9">
            <a:extLst>
              <a:ext uri="{FF2B5EF4-FFF2-40B4-BE49-F238E27FC236}">
                <a16:creationId xmlns:a16="http://schemas.microsoft.com/office/drawing/2014/main" id="{40613AB9-D563-0B4F-3DFB-1AD06D857F58}"/>
              </a:ext>
            </a:extLst>
          </p:cNvPr>
          <p:cNvSpPr txBox="1">
            <a:spLocks/>
          </p:cNvSpPr>
          <p:nvPr/>
        </p:nvSpPr>
        <p:spPr>
          <a:xfrm>
            <a:off x="3195383" y="8641084"/>
            <a:ext cx="3810607" cy="925244"/>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Efforts not to establish rules of fixed time at the workplace or setting a time to not contact employees has an anti-stress effect.</a:t>
            </a:r>
          </a:p>
          <a:p>
            <a:pPr marL="171450" indent="-171450">
              <a:lnSpc>
                <a:spcPts val="1120"/>
              </a:lnSpc>
              <a:buClr>
                <a:srgbClr val="E87A33"/>
              </a:buClr>
              <a:buFont typeface="Arial" panose="020B0604020202020204" pitchFamily="34" charset="0"/>
              <a:buChar char="•"/>
            </a:pPr>
            <a:r>
              <a:rPr lang="en-US" dirty="0"/>
              <a:t>Specifying software and publishing instructions on the institution's website reduces the stress of choosing software and searching for information.</a:t>
            </a:r>
          </a:p>
          <a:p>
            <a:pPr marL="171450" indent="-171450">
              <a:lnSpc>
                <a:spcPts val="1120"/>
              </a:lnSpc>
              <a:buClr>
                <a:srgbClr val="E87A33"/>
              </a:buClr>
              <a:buFont typeface="Arial" panose="020B0604020202020204" pitchFamily="34" charset="0"/>
              <a:buChar char="•"/>
            </a:pPr>
            <a:r>
              <a:rPr lang="en-US" dirty="0"/>
              <a:t>The use of information technology did not affect work-life balance. </a:t>
            </a:r>
          </a:p>
        </p:txBody>
      </p:sp>
      <p:sp>
        <p:nvSpPr>
          <p:cNvPr id="68" name="TextBox 67">
            <a:extLst>
              <a:ext uri="{FF2B5EF4-FFF2-40B4-BE49-F238E27FC236}">
                <a16:creationId xmlns:a16="http://schemas.microsoft.com/office/drawing/2014/main" id="{15BCF7BC-F4D9-ECBD-FA49-CBACC152B913}"/>
              </a:ext>
            </a:extLst>
          </p:cNvPr>
          <p:cNvSpPr txBox="1"/>
          <p:nvPr/>
        </p:nvSpPr>
        <p:spPr>
          <a:xfrm>
            <a:off x="462390" y="8641083"/>
            <a:ext cx="1858877" cy="802977"/>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What kind of outcomes the actions had and how it improved the employee wellbeing/ reduced technostress </a:t>
            </a:r>
            <a:r>
              <a:rPr lang="en-US" sz="1200" b="1" dirty="0" err="1">
                <a:latin typeface="Calibri" panose="020F0502020204030204" pitchFamily="34" charset="0"/>
                <a:cs typeface="Calibri" panose="020F0502020204030204" pitchFamily="34" charset="0"/>
              </a:rPr>
              <a:t>etc</a:t>
            </a:r>
            <a:r>
              <a:rPr lang="en-US" sz="1200" b="1" dirty="0">
                <a:latin typeface="Calibri" panose="020F0502020204030204" pitchFamily="34" charset="0"/>
                <a:cs typeface="Calibri" panose="020F0502020204030204" pitchFamily="34" charset="0"/>
              </a:rPr>
              <a:t>? </a:t>
            </a:r>
          </a:p>
        </p:txBody>
      </p:sp>
      <p:cxnSp>
        <p:nvCxnSpPr>
          <p:cNvPr id="69" name="Straight Connector 68">
            <a:extLst>
              <a:ext uri="{FF2B5EF4-FFF2-40B4-BE49-F238E27FC236}">
                <a16:creationId xmlns:a16="http://schemas.microsoft.com/office/drawing/2014/main" id="{3F130196-5E60-B0A7-8818-90ED312D6656}"/>
              </a:ext>
            </a:extLst>
          </p:cNvPr>
          <p:cNvCxnSpPr>
            <a:cxnSpLocks/>
          </p:cNvCxnSpPr>
          <p:nvPr/>
        </p:nvCxnSpPr>
        <p:spPr>
          <a:xfrm flipH="1">
            <a:off x="-9793" y="8457198"/>
            <a:ext cx="7015783"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D674B9EE-F03E-0232-4CB7-B1B8A358383E}"/>
              </a:ext>
            </a:extLst>
          </p:cNvPr>
          <p:cNvSpPr txBox="1"/>
          <p:nvPr/>
        </p:nvSpPr>
        <p:spPr>
          <a:xfrm>
            <a:off x="415327" y="8294786"/>
            <a:ext cx="213526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OUTCOME</a:t>
            </a:r>
            <a:r>
              <a:rPr lang="en-US" sz="1600" b="1" dirty="0">
                <a:solidFill>
                  <a:srgbClr val="E87A33"/>
                </a:solidFill>
                <a:highlight>
                  <a:srgbClr val="E87A33"/>
                </a:highlight>
                <a:latin typeface="Calibri" panose="020F0502020204030204" pitchFamily="34" charset="0"/>
                <a:ea typeface="Calibri" panose="020F0502020204030204" pitchFamily="34" charset="0"/>
              </a:rPr>
              <a:t>.</a:t>
            </a:r>
          </a:p>
        </p:txBody>
      </p:sp>
      <p:grpSp>
        <p:nvGrpSpPr>
          <p:cNvPr id="72" name="Graphic 3">
            <a:extLst>
              <a:ext uri="{FF2B5EF4-FFF2-40B4-BE49-F238E27FC236}">
                <a16:creationId xmlns:a16="http://schemas.microsoft.com/office/drawing/2014/main" id="{89089671-EB7A-0D87-4B91-C5343FBF4D41}"/>
              </a:ext>
            </a:extLst>
          </p:cNvPr>
          <p:cNvGrpSpPr>
            <a:grpSpLocks noChangeAspect="1"/>
          </p:cNvGrpSpPr>
          <p:nvPr/>
        </p:nvGrpSpPr>
        <p:grpSpPr>
          <a:xfrm>
            <a:off x="2455873" y="8661394"/>
            <a:ext cx="481906" cy="482509"/>
            <a:chOff x="6601914" y="3685068"/>
            <a:chExt cx="1090935" cy="1092304"/>
          </a:xfrm>
        </p:grpSpPr>
        <p:sp>
          <p:nvSpPr>
            <p:cNvPr id="73" name="Freeform 72">
              <a:extLst>
                <a:ext uri="{FF2B5EF4-FFF2-40B4-BE49-F238E27FC236}">
                  <a16:creationId xmlns:a16="http://schemas.microsoft.com/office/drawing/2014/main" id="{A4F101B9-7F9C-BE75-98DD-2E4C75C5B4D0}"/>
                </a:ext>
              </a:extLst>
            </p:cNvPr>
            <p:cNvSpPr/>
            <p:nvPr/>
          </p:nvSpPr>
          <p:spPr>
            <a:xfrm>
              <a:off x="7504284" y="3891461"/>
              <a:ext cx="49369" cy="469012"/>
            </a:xfrm>
            <a:custGeom>
              <a:avLst/>
              <a:gdLst>
                <a:gd name="connsiteX0" fmla="*/ -1 w 49369"/>
                <a:gd name="connsiteY0" fmla="*/ 0 h 469012"/>
                <a:gd name="connsiteX1" fmla="*/ 49369 w 49369"/>
                <a:gd name="connsiteY1" fmla="*/ 0 h 469012"/>
                <a:gd name="connsiteX2" fmla="*/ 49369 w 49369"/>
                <a:gd name="connsiteY2" fmla="*/ 469012 h 469012"/>
                <a:gd name="connsiteX3" fmla="*/ -1 w 49369"/>
                <a:gd name="connsiteY3" fmla="*/ 469012 h 469012"/>
              </a:gdLst>
              <a:ahLst/>
              <a:cxnLst>
                <a:cxn ang="0">
                  <a:pos x="connsiteX0" y="connsiteY0"/>
                </a:cxn>
                <a:cxn ang="0">
                  <a:pos x="connsiteX1" y="connsiteY1"/>
                </a:cxn>
                <a:cxn ang="0">
                  <a:pos x="connsiteX2" y="connsiteY2"/>
                </a:cxn>
                <a:cxn ang="0">
                  <a:pos x="connsiteX3" y="connsiteY3"/>
                </a:cxn>
              </a:cxnLst>
              <a:rect l="l" t="t" r="r" b="b"/>
              <a:pathLst>
                <a:path w="49369" h="469012">
                  <a:moveTo>
                    <a:pt x="-1" y="0"/>
                  </a:moveTo>
                  <a:lnTo>
                    <a:pt x="49369" y="0"/>
                  </a:lnTo>
                  <a:lnTo>
                    <a:pt x="49369" y="469012"/>
                  </a:lnTo>
                  <a:lnTo>
                    <a:pt x="-1" y="469012"/>
                  </a:lnTo>
                  <a:close/>
                </a:path>
              </a:pathLst>
            </a:custGeom>
            <a:solidFill>
              <a:srgbClr val="E87A33"/>
            </a:solidFill>
            <a:ln w="27426"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52A59CA-6CE3-8E79-0A3D-CDF687874E20}"/>
                </a:ext>
              </a:extLst>
            </p:cNvPr>
            <p:cNvSpPr/>
            <p:nvPr/>
          </p:nvSpPr>
          <p:spPr>
            <a:xfrm>
              <a:off x="6708882" y="3822892"/>
              <a:ext cx="230392" cy="255076"/>
            </a:xfrm>
            <a:custGeom>
              <a:avLst/>
              <a:gdLst>
                <a:gd name="connsiteX0" fmla="*/ -1 w 230392"/>
                <a:gd name="connsiteY0" fmla="*/ 0 h 255076"/>
                <a:gd name="connsiteX1" fmla="*/ 230392 w 230392"/>
                <a:gd name="connsiteY1" fmla="*/ 0 h 255076"/>
                <a:gd name="connsiteX2" fmla="*/ 230392 w 230392"/>
                <a:gd name="connsiteY2" fmla="*/ 255077 h 255076"/>
                <a:gd name="connsiteX3" fmla="*/ -1 w 230392"/>
                <a:gd name="connsiteY3" fmla="*/ 255077 h 255076"/>
              </a:gdLst>
              <a:ahLst/>
              <a:cxnLst>
                <a:cxn ang="0">
                  <a:pos x="connsiteX0" y="connsiteY0"/>
                </a:cxn>
                <a:cxn ang="0">
                  <a:pos x="connsiteX1" y="connsiteY1"/>
                </a:cxn>
                <a:cxn ang="0">
                  <a:pos x="connsiteX2" y="connsiteY2"/>
                </a:cxn>
                <a:cxn ang="0">
                  <a:pos x="connsiteX3" y="connsiteY3"/>
                </a:cxn>
              </a:cxnLst>
              <a:rect l="l" t="t" r="r" b="b"/>
              <a:pathLst>
                <a:path w="230392" h="255076">
                  <a:moveTo>
                    <a:pt x="-1" y="0"/>
                  </a:moveTo>
                  <a:lnTo>
                    <a:pt x="230392" y="0"/>
                  </a:lnTo>
                  <a:lnTo>
                    <a:pt x="230392" y="255077"/>
                  </a:lnTo>
                  <a:lnTo>
                    <a:pt x="-1" y="255077"/>
                  </a:lnTo>
                  <a:close/>
                </a:path>
              </a:pathLst>
            </a:custGeom>
            <a:solidFill>
              <a:srgbClr val="E87A33"/>
            </a:solidFill>
            <a:ln w="27426" cap="flat">
              <a:noFill/>
              <a:prstDash val="solid"/>
              <a:miter/>
            </a:ln>
          </p:spPr>
          <p:txBody>
            <a:bodyPr rtlCol="0" anchor="ctr"/>
            <a:lstStyle/>
            <a:p>
              <a:endParaRPr lang="en-US"/>
            </a:p>
          </p:txBody>
        </p:sp>
        <p:grpSp>
          <p:nvGrpSpPr>
            <p:cNvPr id="75" name="Graphic 3">
              <a:extLst>
                <a:ext uri="{FF2B5EF4-FFF2-40B4-BE49-F238E27FC236}">
                  <a16:creationId xmlns:a16="http://schemas.microsoft.com/office/drawing/2014/main" id="{9AD6D7BC-83BF-D083-A768-227163A83939}"/>
                </a:ext>
              </a:extLst>
            </p:cNvPr>
            <p:cNvGrpSpPr/>
            <p:nvPr/>
          </p:nvGrpSpPr>
          <p:grpSpPr>
            <a:xfrm>
              <a:off x="6601914" y="3685068"/>
              <a:ext cx="1090935" cy="1092304"/>
              <a:chOff x="6601914" y="3685068"/>
              <a:chExt cx="1090935" cy="1092304"/>
            </a:xfrm>
            <a:solidFill>
              <a:srgbClr val="000000"/>
            </a:solidFill>
          </p:grpSpPr>
          <p:sp>
            <p:nvSpPr>
              <p:cNvPr id="76" name="Freeform 75">
                <a:extLst>
                  <a:ext uri="{FF2B5EF4-FFF2-40B4-BE49-F238E27FC236}">
                    <a16:creationId xmlns:a16="http://schemas.microsoft.com/office/drawing/2014/main" id="{EE4A34B1-3C65-4B76-4EF5-98C63EEC87EC}"/>
                  </a:ext>
                </a:extLst>
              </p:cNvPr>
              <p:cNvSpPr/>
              <p:nvPr/>
            </p:nvSpPr>
            <p:spPr>
              <a:xfrm>
                <a:off x="7136754" y="4173965"/>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6C1D6DE-4BAD-6CB6-A06E-74BBB48C8340}"/>
                  </a:ext>
                </a:extLst>
              </p:cNvPr>
              <p:cNvSpPr/>
              <p:nvPr/>
            </p:nvSpPr>
            <p:spPr>
              <a:xfrm>
                <a:off x="7136754" y="4126625"/>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6" y="22656"/>
                      <a:pt x="0" y="17170"/>
                      <a:pt x="0" y="11684"/>
                    </a:cubicBezTo>
                    <a:cubicBezTo>
                      <a:pt x="0" y="6199"/>
                      <a:pt x="5486" y="714"/>
                      <a:pt x="10970" y="714"/>
                    </a:cubicBezTo>
                    <a:cubicBezTo>
                      <a:pt x="19200"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grpSp>
            <p:nvGrpSpPr>
              <p:cNvPr id="78" name="Graphic 3">
                <a:extLst>
                  <a:ext uri="{FF2B5EF4-FFF2-40B4-BE49-F238E27FC236}">
                    <a16:creationId xmlns:a16="http://schemas.microsoft.com/office/drawing/2014/main" id="{33B47280-DBA8-4F7B-2F34-A523AAD8F6A2}"/>
                  </a:ext>
                </a:extLst>
              </p:cNvPr>
              <p:cNvGrpSpPr/>
              <p:nvPr/>
            </p:nvGrpSpPr>
            <p:grpSpPr>
              <a:xfrm>
                <a:off x="6601914" y="3685068"/>
                <a:ext cx="1090935" cy="1092304"/>
                <a:chOff x="6601914" y="3685068"/>
                <a:chExt cx="1090935" cy="1092304"/>
              </a:xfrm>
              <a:solidFill>
                <a:srgbClr val="000000"/>
              </a:solidFill>
            </p:grpSpPr>
            <p:sp>
              <p:nvSpPr>
                <p:cNvPr id="100" name="Freeform 99">
                  <a:extLst>
                    <a:ext uri="{FF2B5EF4-FFF2-40B4-BE49-F238E27FC236}">
                      <a16:creationId xmlns:a16="http://schemas.microsoft.com/office/drawing/2014/main" id="{B844EEC1-FAF0-F177-CC75-8565CC7D54F3}"/>
                    </a:ext>
                  </a:extLst>
                </p:cNvPr>
                <p:cNvSpPr/>
                <p:nvPr/>
              </p:nvSpPr>
              <p:spPr>
                <a:xfrm>
                  <a:off x="7136754" y="4077969"/>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3B009E7F-75D3-A938-A020-D6E7E4D7DDE8}"/>
                    </a:ext>
                  </a:extLst>
                </p:cNvPr>
                <p:cNvSpPr/>
                <p:nvPr/>
              </p:nvSpPr>
              <p:spPr>
                <a:xfrm>
                  <a:off x="6601914" y="3685068"/>
                  <a:ext cx="1090935" cy="1092304"/>
                </a:xfrm>
                <a:custGeom>
                  <a:avLst/>
                  <a:gdLst>
                    <a:gd name="connsiteX0" fmla="*/ 1088879 w 1090935"/>
                    <a:gd name="connsiteY0" fmla="*/ 102168 h 1092304"/>
                    <a:gd name="connsiteX1" fmla="*/ 1028538 w 1090935"/>
                    <a:gd name="connsiteY1" fmla="*/ 6171 h 1092304"/>
                    <a:gd name="connsiteX2" fmla="*/ 1009338 w 1090935"/>
                    <a:gd name="connsiteY2" fmla="*/ 6171 h 1092304"/>
                    <a:gd name="connsiteX3" fmla="*/ 948997 w 1090935"/>
                    <a:gd name="connsiteY3" fmla="*/ 102168 h 1092304"/>
                    <a:gd name="connsiteX4" fmla="*/ 946255 w 1090935"/>
                    <a:gd name="connsiteY4" fmla="*/ 107654 h 1092304"/>
                    <a:gd name="connsiteX5" fmla="*/ 946255 w 1090935"/>
                    <a:gd name="connsiteY5" fmla="*/ 332560 h 1092304"/>
                    <a:gd name="connsiteX6" fmla="*/ 614379 w 1090935"/>
                    <a:gd name="connsiteY6" fmla="*/ 332560 h 1092304"/>
                    <a:gd name="connsiteX7" fmla="*/ 655520 w 1090935"/>
                    <a:gd name="connsiteY7" fmla="*/ 272219 h 1092304"/>
                    <a:gd name="connsiteX8" fmla="*/ 671978 w 1090935"/>
                    <a:gd name="connsiteY8" fmla="*/ 272219 h 1092304"/>
                    <a:gd name="connsiteX9" fmla="*/ 682948 w 1090935"/>
                    <a:gd name="connsiteY9" fmla="*/ 266733 h 1092304"/>
                    <a:gd name="connsiteX10" fmla="*/ 682948 w 1090935"/>
                    <a:gd name="connsiteY10" fmla="*/ 255762 h 1092304"/>
                    <a:gd name="connsiteX11" fmla="*/ 661006 w 1090935"/>
                    <a:gd name="connsiteY11" fmla="*/ 198164 h 1092304"/>
                    <a:gd name="connsiteX12" fmla="*/ 661006 w 1090935"/>
                    <a:gd name="connsiteY12" fmla="*/ 187193 h 1092304"/>
                    <a:gd name="connsiteX13" fmla="*/ 696662 w 1090935"/>
                    <a:gd name="connsiteY13" fmla="*/ 140567 h 1092304"/>
                    <a:gd name="connsiteX14" fmla="*/ 696662 w 1090935"/>
                    <a:gd name="connsiteY14" fmla="*/ 115881 h 1092304"/>
                    <a:gd name="connsiteX15" fmla="*/ 685692 w 1090935"/>
                    <a:gd name="connsiteY15" fmla="*/ 104911 h 1092304"/>
                    <a:gd name="connsiteX16" fmla="*/ 482726 w 1090935"/>
                    <a:gd name="connsiteY16" fmla="*/ 104911 h 1092304"/>
                    <a:gd name="connsiteX17" fmla="*/ 422385 w 1090935"/>
                    <a:gd name="connsiteY17" fmla="*/ 165251 h 1092304"/>
                    <a:gd name="connsiteX18" fmla="*/ 422385 w 1090935"/>
                    <a:gd name="connsiteY18" fmla="*/ 231078 h 1092304"/>
                    <a:gd name="connsiteX19" fmla="*/ 471756 w 1090935"/>
                    <a:gd name="connsiteY19" fmla="*/ 329817 h 1092304"/>
                    <a:gd name="connsiteX20" fmla="*/ 397701 w 1090935"/>
                    <a:gd name="connsiteY20" fmla="*/ 329817 h 1092304"/>
                    <a:gd name="connsiteX21" fmla="*/ 400443 w 1090935"/>
                    <a:gd name="connsiteY21" fmla="*/ 318846 h 1092304"/>
                    <a:gd name="connsiteX22" fmla="*/ 400443 w 1090935"/>
                    <a:gd name="connsiteY22" fmla="*/ 11657 h 1092304"/>
                    <a:gd name="connsiteX23" fmla="*/ 389473 w 1090935"/>
                    <a:gd name="connsiteY23" fmla="*/ 686 h 1092304"/>
                    <a:gd name="connsiteX24" fmla="*/ 10970 w 1090935"/>
                    <a:gd name="connsiteY24" fmla="*/ 686 h 1092304"/>
                    <a:gd name="connsiteX25" fmla="*/ 0 w 1090935"/>
                    <a:gd name="connsiteY25" fmla="*/ 11657 h 1092304"/>
                    <a:gd name="connsiteX26" fmla="*/ 0 w 1090935"/>
                    <a:gd name="connsiteY26" fmla="*/ 318846 h 1092304"/>
                    <a:gd name="connsiteX27" fmla="*/ 35656 w 1090935"/>
                    <a:gd name="connsiteY27" fmla="*/ 354502 h 1092304"/>
                    <a:gd name="connsiteX28" fmla="*/ 117939 w 1090935"/>
                    <a:gd name="connsiteY28" fmla="*/ 354502 h 1092304"/>
                    <a:gd name="connsiteX29" fmla="*/ 117939 w 1090935"/>
                    <a:gd name="connsiteY29" fmla="*/ 379187 h 1092304"/>
                    <a:gd name="connsiteX30" fmla="*/ 178280 w 1090935"/>
                    <a:gd name="connsiteY30" fmla="*/ 439527 h 1092304"/>
                    <a:gd name="connsiteX31" fmla="*/ 414157 w 1090935"/>
                    <a:gd name="connsiteY31" fmla="*/ 439527 h 1092304"/>
                    <a:gd name="connsiteX32" fmla="*/ 414157 w 1090935"/>
                    <a:gd name="connsiteY32" fmla="*/ 664434 h 1092304"/>
                    <a:gd name="connsiteX33" fmla="*/ 320904 w 1090935"/>
                    <a:gd name="connsiteY33" fmla="*/ 999051 h 1092304"/>
                    <a:gd name="connsiteX34" fmla="*/ 246849 w 1090935"/>
                    <a:gd name="connsiteY34" fmla="*/ 1081334 h 1092304"/>
                    <a:gd name="connsiteX35" fmla="*/ 257819 w 1090935"/>
                    <a:gd name="connsiteY35" fmla="*/ 1092305 h 1092304"/>
                    <a:gd name="connsiteX36" fmla="*/ 471756 w 1090935"/>
                    <a:gd name="connsiteY36" fmla="*/ 1092305 h 1092304"/>
                    <a:gd name="connsiteX37" fmla="*/ 482726 w 1090935"/>
                    <a:gd name="connsiteY37" fmla="*/ 1081334 h 1092304"/>
                    <a:gd name="connsiteX38" fmla="*/ 482726 w 1090935"/>
                    <a:gd name="connsiteY38" fmla="*/ 1010022 h 1092304"/>
                    <a:gd name="connsiteX39" fmla="*/ 543068 w 1090935"/>
                    <a:gd name="connsiteY39" fmla="*/ 774144 h 1092304"/>
                    <a:gd name="connsiteX40" fmla="*/ 603409 w 1090935"/>
                    <a:gd name="connsiteY40" fmla="*/ 1010022 h 1092304"/>
                    <a:gd name="connsiteX41" fmla="*/ 603409 w 1090935"/>
                    <a:gd name="connsiteY41" fmla="*/ 1078591 h 1092304"/>
                    <a:gd name="connsiteX42" fmla="*/ 614379 w 1090935"/>
                    <a:gd name="connsiteY42" fmla="*/ 1089562 h 1092304"/>
                    <a:gd name="connsiteX43" fmla="*/ 828316 w 1090935"/>
                    <a:gd name="connsiteY43" fmla="*/ 1089562 h 1092304"/>
                    <a:gd name="connsiteX44" fmla="*/ 839286 w 1090935"/>
                    <a:gd name="connsiteY44" fmla="*/ 1078591 h 1092304"/>
                    <a:gd name="connsiteX45" fmla="*/ 757003 w 1090935"/>
                    <a:gd name="connsiteY45" fmla="*/ 996308 h 1092304"/>
                    <a:gd name="connsiteX46" fmla="*/ 754261 w 1090935"/>
                    <a:gd name="connsiteY46" fmla="*/ 996308 h 1092304"/>
                    <a:gd name="connsiteX47" fmla="*/ 674720 w 1090935"/>
                    <a:gd name="connsiteY47" fmla="*/ 661691 h 1092304"/>
                    <a:gd name="connsiteX48" fmla="*/ 674720 w 1090935"/>
                    <a:gd name="connsiteY48" fmla="*/ 436785 h 1092304"/>
                    <a:gd name="connsiteX49" fmla="*/ 910599 w 1090935"/>
                    <a:gd name="connsiteY49" fmla="*/ 436785 h 1092304"/>
                    <a:gd name="connsiteX50" fmla="*/ 946255 w 1090935"/>
                    <a:gd name="connsiteY50" fmla="*/ 425814 h 1092304"/>
                    <a:gd name="connsiteX51" fmla="*/ 946255 w 1090935"/>
                    <a:gd name="connsiteY51" fmla="*/ 521810 h 1092304"/>
                    <a:gd name="connsiteX52" fmla="*/ 957225 w 1090935"/>
                    <a:gd name="connsiteY52" fmla="*/ 532782 h 1092304"/>
                    <a:gd name="connsiteX53" fmla="*/ 968197 w 1090935"/>
                    <a:gd name="connsiteY53" fmla="*/ 521810 h 1092304"/>
                    <a:gd name="connsiteX54" fmla="*/ 968197 w 1090935"/>
                    <a:gd name="connsiteY54" fmla="*/ 118624 h 1092304"/>
                    <a:gd name="connsiteX55" fmla="*/ 1014824 w 1090935"/>
                    <a:gd name="connsiteY55" fmla="*/ 118624 h 1092304"/>
                    <a:gd name="connsiteX56" fmla="*/ 1014824 w 1090935"/>
                    <a:gd name="connsiteY56" fmla="*/ 250277 h 1092304"/>
                    <a:gd name="connsiteX57" fmla="*/ 1025794 w 1090935"/>
                    <a:gd name="connsiteY57" fmla="*/ 261248 h 1092304"/>
                    <a:gd name="connsiteX58" fmla="*/ 1036766 w 1090935"/>
                    <a:gd name="connsiteY58" fmla="*/ 250277 h 1092304"/>
                    <a:gd name="connsiteX59" fmla="*/ 1036766 w 1090935"/>
                    <a:gd name="connsiteY59" fmla="*/ 118624 h 1092304"/>
                    <a:gd name="connsiteX60" fmla="*/ 1061451 w 1090935"/>
                    <a:gd name="connsiteY60" fmla="*/ 118624 h 1092304"/>
                    <a:gd name="connsiteX61" fmla="*/ 1061451 w 1090935"/>
                    <a:gd name="connsiteY61" fmla="*/ 557466 h 1092304"/>
                    <a:gd name="connsiteX62" fmla="*/ 954483 w 1090935"/>
                    <a:gd name="connsiteY62" fmla="*/ 557466 h 1092304"/>
                    <a:gd name="connsiteX63" fmla="*/ 943511 w 1090935"/>
                    <a:gd name="connsiteY63" fmla="*/ 568437 h 1092304"/>
                    <a:gd name="connsiteX64" fmla="*/ 943511 w 1090935"/>
                    <a:gd name="connsiteY64" fmla="*/ 650720 h 1092304"/>
                    <a:gd name="connsiteX65" fmla="*/ 1003852 w 1090935"/>
                    <a:gd name="connsiteY65" fmla="*/ 711061 h 1092304"/>
                    <a:gd name="connsiteX66" fmla="*/ 1028538 w 1090935"/>
                    <a:gd name="connsiteY66" fmla="*/ 711061 h 1092304"/>
                    <a:gd name="connsiteX67" fmla="*/ 1088879 w 1090935"/>
                    <a:gd name="connsiteY67" fmla="*/ 650720 h 1092304"/>
                    <a:gd name="connsiteX68" fmla="*/ 1088879 w 1090935"/>
                    <a:gd name="connsiteY68" fmla="*/ 104911 h 1092304"/>
                    <a:gd name="connsiteX69" fmla="*/ 1088879 w 1090935"/>
                    <a:gd name="connsiteY69" fmla="*/ 102168 h 1092304"/>
                    <a:gd name="connsiteX70" fmla="*/ 1088879 w 1090935"/>
                    <a:gd name="connsiteY70" fmla="*/ 102168 h 1092304"/>
                    <a:gd name="connsiteX71" fmla="*/ 452557 w 1090935"/>
                    <a:gd name="connsiteY71" fmla="*/ 167994 h 1092304"/>
                    <a:gd name="connsiteX72" fmla="*/ 488212 w 1090935"/>
                    <a:gd name="connsiteY72" fmla="*/ 132338 h 1092304"/>
                    <a:gd name="connsiteX73" fmla="*/ 677464 w 1090935"/>
                    <a:gd name="connsiteY73" fmla="*/ 132338 h 1092304"/>
                    <a:gd name="connsiteX74" fmla="*/ 677464 w 1090935"/>
                    <a:gd name="connsiteY74" fmla="*/ 143309 h 1092304"/>
                    <a:gd name="connsiteX75" fmla="*/ 652778 w 1090935"/>
                    <a:gd name="connsiteY75" fmla="*/ 167994 h 1092304"/>
                    <a:gd name="connsiteX76" fmla="*/ 499184 w 1090935"/>
                    <a:gd name="connsiteY76" fmla="*/ 167994 h 1092304"/>
                    <a:gd name="connsiteX77" fmla="*/ 488212 w 1090935"/>
                    <a:gd name="connsiteY77" fmla="*/ 178965 h 1092304"/>
                    <a:gd name="connsiteX78" fmla="*/ 488212 w 1090935"/>
                    <a:gd name="connsiteY78" fmla="*/ 189936 h 1092304"/>
                    <a:gd name="connsiteX79" fmla="*/ 452557 w 1090935"/>
                    <a:gd name="connsiteY79" fmla="*/ 225592 h 1092304"/>
                    <a:gd name="connsiteX80" fmla="*/ 452557 w 1090935"/>
                    <a:gd name="connsiteY80" fmla="*/ 167994 h 1092304"/>
                    <a:gd name="connsiteX81" fmla="*/ 452557 w 1090935"/>
                    <a:gd name="connsiteY81" fmla="*/ 250277 h 1092304"/>
                    <a:gd name="connsiteX82" fmla="*/ 510154 w 1090935"/>
                    <a:gd name="connsiteY82" fmla="*/ 189936 h 1092304"/>
                    <a:gd name="connsiteX83" fmla="*/ 641807 w 1090935"/>
                    <a:gd name="connsiteY83" fmla="*/ 189936 h 1092304"/>
                    <a:gd name="connsiteX84" fmla="*/ 641807 w 1090935"/>
                    <a:gd name="connsiteY84" fmla="*/ 200907 h 1092304"/>
                    <a:gd name="connsiteX85" fmla="*/ 641807 w 1090935"/>
                    <a:gd name="connsiteY85" fmla="*/ 206393 h 1092304"/>
                    <a:gd name="connsiteX86" fmla="*/ 658264 w 1090935"/>
                    <a:gd name="connsiteY86" fmla="*/ 250277 h 1092304"/>
                    <a:gd name="connsiteX87" fmla="*/ 650036 w 1090935"/>
                    <a:gd name="connsiteY87" fmla="*/ 250277 h 1092304"/>
                    <a:gd name="connsiteX88" fmla="*/ 639064 w 1090935"/>
                    <a:gd name="connsiteY88" fmla="*/ 258505 h 1092304"/>
                    <a:gd name="connsiteX89" fmla="*/ 543068 w 1090935"/>
                    <a:gd name="connsiteY89" fmla="*/ 332560 h 1092304"/>
                    <a:gd name="connsiteX90" fmla="*/ 452557 w 1090935"/>
                    <a:gd name="connsiteY90" fmla="*/ 250277 h 1092304"/>
                    <a:gd name="connsiteX91" fmla="*/ 452557 w 1090935"/>
                    <a:gd name="connsiteY91" fmla="*/ 250277 h 1092304"/>
                    <a:gd name="connsiteX92" fmla="*/ 1020310 w 1090935"/>
                    <a:gd name="connsiteY92" fmla="*/ 36342 h 1092304"/>
                    <a:gd name="connsiteX93" fmla="*/ 1058708 w 1090935"/>
                    <a:gd name="connsiteY93" fmla="*/ 96682 h 1092304"/>
                    <a:gd name="connsiteX94" fmla="*/ 981910 w 1090935"/>
                    <a:gd name="connsiteY94" fmla="*/ 96682 h 1092304"/>
                    <a:gd name="connsiteX95" fmla="*/ 1020310 w 1090935"/>
                    <a:gd name="connsiteY95" fmla="*/ 36342 h 1092304"/>
                    <a:gd name="connsiteX96" fmla="*/ 381244 w 1090935"/>
                    <a:gd name="connsiteY96" fmla="*/ 285933 h 1092304"/>
                    <a:gd name="connsiteX97" fmla="*/ 213936 w 1090935"/>
                    <a:gd name="connsiteY97" fmla="*/ 285933 h 1092304"/>
                    <a:gd name="connsiteX98" fmla="*/ 213936 w 1090935"/>
                    <a:gd name="connsiteY98" fmla="*/ 25371 h 1092304"/>
                    <a:gd name="connsiteX99" fmla="*/ 381244 w 1090935"/>
                    <a:gd name="connsiteY99" fmla="*/ 25371 h 1092304"/>
                    <a:gd name="connsiteX100" fmla="*/ 381244 w 1090935"/>
                    <a:gd name="connsiteY100" fmla="*/ 285933 h 1092304"/>
                    <a:gd name="connsiteX101" fmla="*/ 24684 w 1090935"/>
                    <a:gd name="connsiteY101" fmla="*/ 321589 h 1092304"/>
                    <a:gd name="connsiteX102" fmla="*/ 24684 w 1090935"/>
                    <a:gd name="connsiteY102" fmla="*/ 25371 h 1092304"/>
                    <a:gd name="connsiteX103" fmla="*/ 191994 w 1090935"/>
                    <a:gd name="connsiteY103" fmla="*/ 25371 h 1092304"/>
                    <a:gd name="connsiteX104" fmla="*/ 191994 w 1090935"/>
                    <a:gd name="connsiteY104" fmla="*/ 285933 h 1092304"/>
                    <a:gd name="connsiteX105" fmla="*/ 60341 w 1090935"/>
                    <a:gd name="connsiteY105" fmla="*/ 285933 h 1092304"/>
                    <a:gd name="connsiteX106" fmla="*/ 49369 w 1090935"/>
                    <a:gd name="connsiteY106" fmla="*/ 296904 h 1092304"/>
                    <a:gd name="connsiteX107" fmla="*/ 60341 w 1090935"/>
                    <a:gd name="connsiteY107" fmla="*/ 307875 h 1092304"/>
                    <a:gd name="connsiteX108" fmla="*/ 381244 w 1090935"/>
                    <a:gd name="connsiteY108" fmla="*/ 307875 h 1092304"/>
                    <a:gd name="connsiteX109" fmla="*/ 381244 w 1090935"/>
                    <a:gd name="connsiteY109" fmla="*/ 318846 h 1092304"/>
                    <a:gd name="connsiteX110" fmla="*/ 370274 w 1090935"/>
                    <a:gd name="connsiteY110" fmla="*/ 329817 h 1092304"/>
                    <a:gd name="connsiteX111" fmla="*/ 35656 w 1090935"/>
                    <a:gd name="connsiteY111" fmla="*/ 329817 h 1092304"/>
                    <a:gd name="connsiteX112" fmla="*/ 24684 w 1090935"/>
                    <a:gd name="connsiteY112" fmla="*/ 321589 h 1092304"/>
                    <a:gd name="connsiteX113" fmla="*/ 24684 w 1090935"/>
                    <a:gd name="connsiteY113" fmla="*/ 321589 h 1092304"/>
                    <a:gd name="connsiteX114" fmla="*/ 142624 w 1090935"/>
                    <a:gd name="connsiteY114" fmla="*/ 381930 h 1092304"/>
                    <a:gd name="connsiteX115" fmla="*/ 142624 w 1090935"/>
                    <a:gd name="connsiteY115" fmla="*/ 357245 h 1092304"/>
                    <a:gd name="connsiteX116" fmla="*/ 178280 w 1090935"/>
                    <a:gd name="connsiteY116" fmla="*/ 357245 h 1092304"/>
                    <a:gd name="connsiteX117" fmla="*/ 178280 w 1090935"/>
                    <a:gd name="connsiteY117" fmla="*/ 417585 h 1092304"/>
                    <a:gd name="connsiteX118" fmla="*/ 142624 w 1090935"/>
                    <a:gd name="connsiteY118" fmla="*/ 381930 h 1092304"/>
                    <a:gd name="connsiteX119" fmla="*/ 142624 w 1090935"/>
                    <a:gd name="connsiteY119" fmla="*/ 381930 h 1092304"/>
                    <a:gd name="connsiteX120" fmla="*/ 463527 w 1090935"/>
                    <a:gd name="connsiteY120" fmla="*/ 1067620 h 1092304"/>
                    <a:gd name="connsiteX121" fmla="*/ 274277 w 1090935"/>
                    <a:gd name="connsiteY121" fmla="*/ 1067620 h 1092304"/>
                    <a:gd name="connsiteX122" fmla="*/ 331874 w 1090935"/>
                    <a:gd name="connsiteY122" fmla="*/ 1020993 h 1092304"/>
                    <a:gd name="connsiteX123" fmla="*/ 463527 w 1090935"/>
                    <a:gd name="connsiteY123" fmla="*/ 1020993 h 1092304"/>
                    <a:gd name="connsiteX124" fmla="*/ 463527 w 1090935"/>
                    <a:gd name="connsiteY124" fmla="*/ 1067620 h 1092304"/>
                    <a:gd name="connsiteX125" fmla="*/ 817344 w 1090935"/>
                    <a:gd name="connsiteY125" fmla="*/ 1067620 h 1092304"/>
                    <a:gd name="connsiteX126" fmla="*/ 628093 w 1090935"/>
                    <a:gd name="connsiteY126" fmla="*/ 1067620 h 1092304"/>
                    <a:gd name="connsiteX127" fmla="*/ 628093 w 1090935"/>
                    <a:gd name="connsiteY127" fmla="*/ 1020993 h 1092304"/>
                    <a:gd name="connsiteX128" fmla="*/ 759747 w 1090935"/>
                    <a:gd name="connsiteY128" fmla="*/ 1020993 h 1092304"/>
                    <a:gd name="connsiteX129" fmla="*/ 817344 w 1090935"/>
                    <a:gd name="connsiteY129" fmla="*/ 1067620 h 1092304"/>
                    <a:gd name="connsiteX130" fmla="*/ 817344 w 1090935"/>
                    <a:gd name="connsiteY130" fmla="*/ 1067620 h 1092304"/>
                    <a:gd name="connsiteX131" fmla="*/ 663750 w 1090935"/>
                    <a:gd name="connsiteY131" fmla="*/ 417585 h 1092304"/>
                    <a:gd name="connsiteX132" fmla="*/ 652778 w 1090935"/>
                    <a:gd name="connsiteY132" fmla="*/ 428557 h 1092304"/>
                    <a:gd name="connsiteX133" fmla="*/ 652778 w 1090935"/>
                    <a:gd name="connsiteY133" fmla="*/ 631521 h 1092304"/>
                    <a:gd name="connsiteX134" fmla="*/ 474498 w 1090935"/>
                    <a:gd name="connsiteY134" fmla="*/ 631521 h 1092304"/>
                    <a:gd name="connsiteX135" fmla="*/ 463527 w 1090935"/>
                    <a:gd name="connsiteY135" fmla="*/ 642492 h 1092304"/>
                    <a:gd name="connsiteX136" fmla="*/ 474498 w 1090935"/>
                    <a:gd name="connsiteY136" fmla="*/ 653463 h 1092304"/>
                    <a:gd name="connsiteX137" fmla="*/ 652778 w 1090935"/>
                    <a:gd name="connsiteY137" fmla="*/ 653463 h 1092304"/>
                    <a:gd name="connsiteX138" fmla="*/ 652778 w 1090935"/>
                    <a:gd name="connsiteY138" fmla="*/ 664434 h 1092304"/>
                    <a:gd name="connsiteX139" fmla="*/ 652778 w 1090935"/>
                    <a:gd name="connsiteY139" fmla="*/ 667177 h 1092304"/>
                    <a:gd name="connsiteX140" fmla="*/ 732319 w 1090935"/>
                    <a:gd name="connsiteY140" fmla="*/ 996308 h 1092304"/>
                    <a:gd name="connsiteX141" fmla="*/ 625351 w 1090935"/>
                    <a:gd name="connsiteY141" fmla="*/ 996308 h 1092304"/>
                    <a:gd name="connsiteX142" fmla="*/ 556781 w 1090935"/>
                    <a:gd name="connsiteY142" fmla="*/ 722032 h 1092304"/>
                    <a:gd name="connsiteX143" fmla="*/ 545810 w 1090935"/>
                    <a:gd name="connsiteY143" fmla="*/ 713804 h 1092304"/>
                    <a:gd name="connsiteX144" fmla="*/ 534840 w 1090935"/>
                    <a:gd name="connsiteY144" fmla="*/ 722032 h 1092304"/>
                    <a:gd name="connsiteX145" fmla="*/ 466270 w 1090935"/>
                    <a:gd name="connsiteY145" fmla="*/ 996308 h 1092304"/>
                    <a:gd name="connsiteX146" fmla="*/ 348332 w 1090935"/>
                    <a:gd name="connsiteY146" fmla="*/ 996308 h 1092304"/>
                    <a:gd name="connsiteX147" fmla="*/ 438843 w 1090935"/>
                    <a:gd name="connsiteY147" fmla="*/ 667177 h 1092304"/>
                    <a:gd name="connsiteX148" fmla="*/ 438843 w 1090935"/>
                    <a:gd name="connsiteY148" fmla="*/ 664434 h 1092304"/>
                    <a:gd name="connsiteX149" fmla="*/ 438843 w 1090935"/>
                    <a:gd name="connsiteY149" fmla="*/ 428557 h 1092304"/>
                    <a:gd name="connsiteX150" fmla="*/ 427871 w 1090935"/>
                    <a:gd name="connsiteY150" fmla="*/ 417585 h 1092304"/>
                    <a:gd name="connsiteX151" fmla="*/ 202964 w 1090935"/>
                    <a:gd name="connsiteY151" fmla="*/ 417585 h 1092304"/>
                    <a:gd name="connsiteX152" fmla="*/ 202964 w 1090935"/>
                    <a:gd name="connsiteY152" fmla="*/ 357245 h 1092304"/>
                    <a:gd name="connsiteX153" fmla="*/ 891399 w 1090935"/>
                    <a:gd name="connsiteY153" fmla="*/ 357245 h 1092304"/>
                    <a:gd name="connsiteX154" fmla="*/ 891399 w 1090935"/>
                    <a:gd name="connsiteY154" fmla="*/ 417585 h 1092304"/>
                    <a:gd name="connsiteX155" fmla="*/ 663750 w 1090935"/>
                    <a:gd name="connsiteY155" fmla="*/ 417585 h 1092304"/>
                    <a:gd name="connsiteX156" fmla="*/ 913341 w 1090935"/>
                    <a:gd name="connsiteY156" fmla="*/ 417585 h 1092304"/>
                    <a:gd name="connsiteX157" fmla="*/ 913341 w 1090935"/>
                    <a:gd name="connsiteY157" fmla="*/ 357245 h 1092304"/>
                    <a:gd name="connsiteX158" fmla="*/ 948997 w 1090935"/>
                    <a:gd name="connsiteY158" fmla="*/ 357245 h 1092304"/>
                    <a:gd name="connsiteX159" fmla="*/ 948997 w 1090935"/>
                    <a:gd name="connsiteY159" fmla="*/ 381930 h 1092304"/>
                    <a:gd name="connsiteX160" fmla="*/ 913341 w 1090935"/>
                    <a:gd name="connsiteY160" fmla="*/ 417585 h 1092304"/>
                    <a:gd name="connsiteX161" fmla="*/ 913341 w 1090935"/>
                    <a:gd name="connsiteY161" fmla="*/ 417585 h 1092304"/>
                    <a:gd name="connsiteX162" fmla="*/ 1066936 w 1090935"/>
                    <a:gd name="connsiteY162" fmla="*/ 582151 h 1092304"/>
                    <a:gd name="connsiteX163" fmla="*/ 1066936 w 1090935"/>
                    <a:gd name="connsiteY163" fmla="*/ 606836 h 1092304"/>
                    <a:gd name="connsiteX164" fmla="*/ 970939 w 1090935"/>
                    <a:gd name="connsiteY164" fmla="*/ 606836 h 1092304"/>
                    <a:gd name="connsiteX165" fmla="*/ 970939 w 1090935"/>
                    <a:gd name="connsiteY165" fmla="*/ 582151 h 1092304"/>
                    <a:gd name="connsiteX166" fmla="*/ 1066936 w 1090935"/>
                    <a:gd name="connsiteY166" fmla="*/ 582151 h 1092304"/>
                    <a:gd name="connsiteX167" fmla="*/ 1031280 w 1090935"/>
                    <a:gd name="connsiteY167" fmla="*/ 689119 h 1092304"/>
                    <a:gd name="connsiteX168" fmla="*/ 1006596 w 1090935"/>
                    <a:gd name="connsiteY168" fmla="*/ 689119 h 1092304"/>
                    <a:gd name="connsiteX169" fmla="*/ 970939 w 1090935"/>
                    <a:gd name="connsiteY169" fmla="*/ 653463 h 1092304"/>
                    <a:gd name="connsiteX170" fmla="*/ 970939 w 1090935"/>
                    <a:gd name="connsiteY170" fmla="*/ 628778 h 1092304"/>
                    <a:gd name="connsiteX171" fmla="*/ 1066936 w 1090935"/>
                    <a:gd name="connsiteY171" fmla="*/ 628778 h 1092304"/>
                    <a:gd name="connsiteX172" fmla="*/ 1066936 w 1090935"/>
                    <a:gd name="connsiteY172" fmla="*/ 653463 h 1092304"/>
                    <a:gd name="connsiteX173" fmla="*/ 1031280 w 1090935"/>
                    <a:gd name="connsiteY173" fmla="*/ 689119 h 1092304"/>
                    <a:gd name="connsiteX174" fmla="*/ 1031280 w 1090935"/>
                    <a:gd name="connsiteY174" fmla="*/ 689119 h 109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90935" h="1092304">
                      <a:moveTo>
                        <a:pt x="1088879" y="102168"/>
                      </a:moveTo>
                      <a:lnTo>
                        <a:pt x="1028538" y="6171"/>
                      </a:lnTo>
                      <a:cubicBezTo>
                        <a:pt x="1023052" y="-2057"/>
                        <a:pt x="1012080" y="-2057"/>
                        <a:pt x="1009338" y="6171"/>
                      </a:cubicBezTo>
                      <a:lnTo>
                        <a:pt x="948997" y="102168"/>
                      </a:lnTo>
                      <a:cubicBezTo>
                        <a:pt x="948997" y="104911"/>
                        <a:pt x="946255" y="104911"/>
                        <a:pt x="946255" y="107654"/>
                      </a:cubicBezTo>
                      <a:lnTo>
                        <a:pt x="946255" y="332560"/>
                      </a:lnTo>
                      <a:lnTo>
                        <a:pt x="614379" y="332560"/>
                      </a:lnTo>
                      <a:cubicBezTo>
                        <a:pt x="633579" y="318846"/>
                        <a:pt x="650036" y="296904"/>
                        <a:pt x="655520" y="272219"/>
                      </a:cubicBezTo>
                      <a:lnTo>
                        <a:pt x="671978" y="272219"/>
                      </a:lnTo>
                      <a:cubicBezTo>
                        <a:pt x="674720" y="272219"/>
                        <a:pt x="680206" y="269476"/>
                        <a:pt x="682948" y="266733"/>
                      </a:cubicBezTo>
                      <a:cubicBezTo>
                        <a:pt x="685692" y="263991"/>
                        <a:pt x="685692" y="258505"/>
                        <a:pt x="682948" y="255762"/>
                      </a:cubicBezTo>
                      <a:lnTo>
                        <a:pt x="661006" y="198164"/>
                      </a:lnTo>
                      <a:lnTo>
                        <a:pt x="661006" y="187193"/>
                      </a:lnTo>
                      <a:cubicBezTo>
                        <a:pt x="680206" y="181708"/>
                        <a:pt x="696662" y="162509"/>
                        <a:pt x="696662" y="140567"/>
                      </a:cubicBezTo>
                      <a:lnTo>
                        <a:pt x="696662" y="115881"/>
                      </a:lnTo>
                      <a:cubicBezTo>
                        <a:pt x="696662" y="110396"/>
                        <a:pt x="691178" y="104911"/>
                        <a:pt x="685692" y="104911"/>
                      </a:cubicBezTo>
                      <a:lnTo>
                        <a:pt x="482726" y="104911"/>
                      </a:lnTo>
                      <a:cubicBezTo>
                        <a:pt x="449813" y="104911"/>
                        <a:pt x="422385" y="132338"/>
                        <a:pt x="422385" y="165251"/>
                      </a:cubicBezTo>
                      <a:lnTo>
                        <a:pt x="422385" y="231078"/>
                      </a:lnTo>
                      <a:cubicBezTo>
                        <a:pt x="422385" y="272219"/>
                        <a:pt x="441585" y="307875"/>
                        <a:pt x="471756" y="329817"/>
                      </a:cubicBezTo>
                      <a:lnTo>
                        <a:pt x="397701" y="329817"/>
                      </a:lnTo>
                      <a:cubicBezTo>
                        <a:pt x="397701" y="327074"/>
                        <a:pt x="400443" y="321589"/>
                        <a:pt x="400443" y="318846"/>
                      </a:cubicBezTo>
                      <a:lnTo>
                        <a:pt x="400443" y="11657"/>
                      </a:lnTo>
                      <a:cubicBezTo>
                        <a:pt x="400443" y="6171"/>
                        <a:pt x="394958" y="686"/>
                        <a:pt x="389473" y="686"/>
                      </a:cubicBezTo>
                      <a:lnTo>
                        <a:pt x="10970" y="686"/>
                      </a:lnTo>
                      <a:cubicBezTo>
                        <a:pt x="5486" y="686"/>
                        <a:pt x="0" y="6171"/>
                        <a:pt x="0" y="11657"/>
                      </a:cubicBezTo>
                      <a:lnTo>
                        <a:pt x="0" y="318846"/>
                      </a:lnTo>
                      <a:cubicBezTo>
                        <a:pt x="0" y="338045"/>
                        <a:pt x="16456" y="354502"/>
                        <a:pt x="35656" y="354502"/>
                      </a:cubicBezTo>
                      <a:lnTo>
                        <a:pt x="117939" y="354502"/>
                      </a:lnTo>
                      <a:lnTo>
                        <a:pt x="117939" y="379187"/>
                      </a:lnTo>
                      <a:cubicBezTo>
                        <a:pt x="117939" y="412100"/>
                        <a:pt x="145366" y="439527"/>
                        <a:pt x="178280" y="439527"/>
                      </a:cubicBezTo>
                      <a:lnTo>
                        <a:pt x="414157" y="439527"/>
                      </a:lnTo>
                      <a:lnTo>
                        <a:pt x="414157" y="664434"/>
                      </a:lnTo>
                      <a:lnTo>
                        <a:pt x="320904" y="999051"/>
                      </a:lnTo>
                      <a:cubicBezTo>
                        <a:pt x="279763" y="1004537"/>
                        <a:pt x="246849" y="1040193"/>
                        <a:pt x="246849" y="1081334"/>
                      </a:cubicBezTo>
                      <a:cubicBezTo>
                        <a:pt x="246849" y="1086820"/>
                        <a:pt x="252335" y="1092305"/>
                        <a:pt x="257819" y="1092305"/>
                      </a:cubicBezTo>
                      <a:lnTo>
                        <a:pt x="471756" y="1092305"/>
                      </a:lnTo>
                      <a:cubicBezTo>
                        <a:pt x="477241" y="1092305"/>
                        <a:pt x="482726" y="1086820"/>
                        <a:pt x="482726" y="1081334"/>
                      </a:cubicBezTo>
                      <a:lnTo>
                        <a:pt x="482726" y="1010022"/>
                      </a:lnTo>
                      <a:lnTo>
                        <a:pt x="543068" y="774144"/>
                      </a:lnTo>
                      <a:lnTo>
                        <a:pt x="603409" y="1010022"/>
                      </a:lnTo>
                      <a:lnTo>
                        <a:pt x="603409" y="1078591"/>
                      </a:lnTo>
                      <a:cubicBezTo>
                        <a:pt x="603409" y="1084077"/>
                        <a:pt x="608895" y="1089562"/>
                        <a:pt x="614379" y="1089562"/>
                      </a:cubicBezTo>
                      <a:lnTo>
                        <a:pt x="828316" y="1089562"/>
                      </a:lnTo>
                      <a:cubicBezTo>
                        <a:pt x="833800" y="1089562"/>
                        <a:pt x="839286" y="1084077"/>
                        <a:pt x="839286" y="1078591"/>
                      </a:cubicBezTo>
                      <a:cubicBezTo>
                        <a:pt x="839286" y="1031964"/>
                        <a:pt x="800888" y="996308"/>
                        <a:pt x="757003" y="996308"/>
                      </a:cubicBezTo>
                      <a:lnTo>
                        <a:pt x="754261" y="996308"/>
                      </a:lnTo>
                      <a:lnTo>
                        <a:pt x="674720" y="661691"/>
                      </a:lnTo>
                      <a:lnTo>
                        <a:pt x="674720" y="436785"/>
                      </a:lnTo>
                      <a:lnTo>
                        <a:pt x="910599" y="436785"/>
                      </a:lnTo>
                      <a:cubicBezTo>
                        <a:pt x="924313" y="436785"/>
                        <a:pt x="935283" y="431299"/>
                        <a:pt x="946255" y="425814"/>
                      </a:cubicBezTo>
                      <a:lnTo>
                        <a:pt x="946255" y="521810"/>
                      </a:lnTo>
                      <a:cubicBezTo>
                        <a:pt x="946255" y="527296"/>
                        <a:pt x="951741" y="532782"/>
                        <a:pt x="957225" y="532782"/>
                      </a:cubicBezTo>
                      <a:cubicBezTo>
                        <a:pt x="962711" y="532782"/>
                        <a:pt x="968197" y="527296"/>
                        <a:pt x="968197" y="521810"/>
                      </a:cubicBezTo>
                      <a:lnTo>
                        <a:pt x="968197" y="118624"/>
                      </a:lnTo>
                      <a:lnTo>
                        <a:pt x="1014824" y="118624"/>
                      </a:lnTo>
                      <a:lnTo>
                        <a:pt x="1014824" y="250277"/>
                      </a:lnTo>
                      <a:cubicBezTo>
                        <a:pt x="1014824" y="255762"/>
                        <a:pt x="1020310" y="261248"/>
                        <a:pt x="1025794" y="261248"/>
                      </a:cubicBezTo>
                      <a:cubicBezTo>
                        <a:pt x="1031280" y="261248"/>
                        <a:pt x="1036766" y="255762"/>
                        <a:pt x="1036766" y="250277"/>
                      </a:cubicBezTo>
                      <a:lnTo>
                        <a:pt x="1036766" y="118624"/>
                      </a:lnTo>
                      <a:lnTo>
                        <a:pt x="1061451" y="118624"/>
                      </a:lnTo>
                      <a:lnTo>
                        <a:pt x="1061451" y="557466"/>
                      </a:lnTo>
                      <a:lnTo>
                        <a:pt x="954483" y="557466"/>
                      </a:lnTo>
                      <a:cubicBezTo>
                        <a:pt x="948997" y="557466"/>
                        <a:pt x="943511" y="562952"/>
                        <a:pt x="943511" y="568437"/>
                      </a:cubicBezTo>
                      <a:lnTo>
                        <a:pt x="943511" y="650720"/>
                      </a:lnTo>
                      <a:cubicBezTo>
                        <a:pt x="943511" y="683634"/>
                        <a:pt x="970939" y="711061"/>
                        <a:pt x="1003852" y="711061"/>
                      </a:cubicBezTo>
                      <a:lnTo>
                        <a:pt x="1028538" y="711061"/>
                      </a:lnTo>
                      <a:cubicBezTo>
                        <a:pt x="1061451" y="711061"/>
                        <a:pt x="1088879" y="683634"/>
                        <a:pt x="1088879" y="650720"/>
                      </a:cubicBezTo>
                      <a:lnTo>
                        <a:pt x="1088879" y="104911"/>
                      </a:lnTo>
                      <a:cubicBezTo>
                        <a:pt x="1091621" y="104911"/>
                        <a:pt x="1091621" y="104911"/>
                        <a:pt x="1088879" y="102168"/>
                      </a:cubicBezTo>
                      <a:lnTo>
                        <a:pt x="1088879" y="102168"/>
                      </a:lnTo>
                      <a:close/>
                      <a:moveTo>
                        <a:pt x="452557" y="167994"/>
                      </a:moveTo>
                      <a:cubicBezTo>
                        <a:pt x="452557" y="148795"/>
                        <a:pt x="469013" y="132338"/>
                        <a:pt x="488212" y="132338"/>
                      </a:cubicBezTo>
                      <a:lnTo>
                        <a:pt x="677464" y="132338"/>
                      </a:lnTo>
                      <a:lnTo>
                        <a:pt x="677464" y="143309"/>
                      </a:lnTo>
                      <a:cubicBezTo>
                        <a:pt x="677464" y="157023"/>
                        <a:pt x="666492" y="167994"/>
                        <a:pt x="652778" y="167994"/>
                      </a:cubicBezTo>
                      <a:lnTo>
                        <a:pt x="499184" y="167994"/>
                      </a:lnTo>
                      <a:cubicBezTo>
                        <a:pt x="493698" y="167994"/>
                        <a:pt x="488212" y="173480"/>
                        <a:pt x="488212" y="178965"/>
                      </a:cubicBezTo>
                      <a:lnTo>
                        <a:pt x="488212" y="189936"/>
                      </a:lnTo>
                      <a:cubicBezTo>
                        <a:pt x="488212" y="209136"/>
                        <a:pt x="471756" y="225592"/>
                        <a:pt x="452557" y="225592"/>
                      </a:cubicBezTo>
                      <a:lnTo>
                        <a:pt x="452557" y="167994"/>
                      </a:lnTo>
                      <a:close/>
                      <a:moveTo>
                        <a:pt x="452557" y="250277"/>
                      </a:moveTo>
                      <a:cubicBezTo>
                        <a:pt x="485470" y="250277"/>
                        <a:pt x="510154" y="222849"/>
                        <a:pt x="510154" y="189936"/>
                      </a:cubicBezTo>
                      <a:lnTo>
                        <a:pt x="641807" y="189936"/>
                      </a:lnTo>
                      <a:lnTo>
                        <a:pt x="641807" y="200907"/>
                      </a:lnTo>
                      <a:cubicBezTo>
                        <a:pt x="641807" y="203650"/>
                        <a:pt x="641807" y="203650"/>
                        <a:pt x="641807" y="206393"/>
                      </a:cubicBezTo>
                      <a:lnTo>
                        <a:pt x="658264" y="250277"/>
                      </a:lnTo>
                      <a:lnTo>
                        <a:pt x="650036" y="250277"/>
                      </a:lnTo>
                      <a:cubicBezTo>
                        <a:pt x="644550" y="250277"/>
                        <a:pt x="639064" y="253020"/>
                        <a:pt x="639064" y="258505"/>
                      </a:cubicBezTo>
                      <a:cubicBezTo>
                        <a:pt x="628093" y="302389"/>
                        <a:pt x="589695" y="332560"/>
                        <a:pt x="543068" y="332560"/>
                      </a:cubicBezTo>
                      <a:cubicBezTo>
                        <a:pt x="499184" y="332560"/>
                        <a:pt x="460785" y="296904"/>
                        <a:pt x="452557" y="250277"/>
                      </a:cubicBezTo>
                      <a:lnTo>
                        <a:pt x="452557" y="250277"/>
                      </a:lnTo>
                      <a:close/>
                      <a:moveTo>
                        <a:pt x="1020310" y="36342"/>
                      </a:moveTo>
                      <a:lnTo>
                        <a:pt x="1058708" y="96682"/>
                      </a:lnTo>
                      <a:lnTo>
                        <a:pt x="981910" y="96682"/>
                      </a:lnTo>
                      <a:lnTo>
                        <a:pt x="1020310" y="36342"/>
                      </a:lnTo>
                      <a:close/>
                      <a:moveTo>
                        <a:pt x="381244" y="285933"/>
                      </a:moveTo>
                      <a:lnTo>
                        <a:pt x="213936" y="285933"/>
                      </a:lnTo>
                      <a:lnTo>
                        <a:pt x="213936" y="25371"/>
                      </a:lnTo>
                      <a:lnTo>
                        <a:pt x="381244" y="25371"/>
                      </a:lnTo>
                      <a:lnTo>
                        <a:pt x="381244" y="285933"/>
                      </a:lnTo>
                      <a:close/>
                      <a:moveTo>
                        <a:pt x="24684" y="321589"/>
                      </a:moveTo>
                      <a:lnTo>
                        <a:pt x="24684" y="25371"/>
                      </a:lnTo>
                      <a:lnTo>
                        <a:pt x="191994" y="25371"/>
                      </a:lnTo>
                      <a:lnTo>
                        <a:pt x="191994" y="285933"/>
                      </a:lnTo>
                      <a:lnTo>
                        <a:pt x="60341" y="285933"/>
                      </a:lnTo>
                      <a:cubicBezTo>
                        <a:pt x="54855" y="285933"/>
                        <a:pt x="49369" y="291418"/>
                        <a:pt x="49369" y="296904"/>
                      </a:cubicBezTo>
                      <a:cubicBezTo>
                        <a:pt x="49369" y="302389"/>
                        <a:pt x="54855" y="307875"/>
                        <a:pt x="60341" y="307875"/>
                      </a:cubicBezTo>
                      <a:lnTo>
                        <a:pt x="381244" y="307875"/>
                      </a:lnTo>
                      <a:lnTo>
                        <a:pt x="381244" y="318846"/>
                      </a:lnTo>
                      <a:cubicBezTo>
                        <a:pt x="381244" y="324332"/>
                        <a:pt x="375759" y="329817"/>
                        <a:pt x="370274" y="329817"/>
                      </a:cubicBezTo>
                      <a:lnTo>
                        <a:pt x="35656" y="329817"/>
                      </a:lnTo>
                      <a:cubicBezTo>
                        <a:pt x="30170" y="332560"/>
                        <a:pt x="24684" y="327074"/>
                        <a:pt x="24684" y="321589"/>
                      </a:cubicBezTo>
                      <a:lnTo>
                        <a:pt x="24684" y="321589"/>
                      </a:lnTo>
                      <a:close/>
                      <a:moveTo>
                        <a:pt x="142624" y="381930"/>
                      </a:moveTo>
                      <a:lnTo>
                        <a:pt x="142624" y="357245"/>
                      </a:lnTo>
                      <a:lnTo>
                        <a:pt x="178280" y="357245"/>
                      </a:lnTo>
                      <a:lnTo>
                        <a:pt x="178280" y="417585"/>
                      </a:lnTo>
                      <a:cubicBezTo>
                        <a:pt x="159080" y="417585"/>
                        <a:pt x="142624" y="401129"/>
                        <a:pt x="142624" y="381930"/>
                      </a:cubicBezTo>
                      <a:lnTo>
                        <a:pt x="142624" y="381930"/>
                      </a:lnTo>
                      <a:close/>
                      <a:moveTo>
                        <a:pt x="463527" y="1067620"/>
                      </a:moveTo>
                      <a:lnTo>
                        <a:pt x="274277" y="1067620"/>
                      </a:lnTo>
                      <a:cubicBezTo>
                        <a:pt x="279763" y="1040193"/>
                        <a:pt x="304447" y="1020993"/>
                        <a:pt x="331874" y="1020993"/>
                      </a:cubicBezTo>
                      <a:lnTo>
                        <a:pt x="463527" y="1020993"/>
                      </a:lnTo>
                      <a:lnTo>
                        <a:pt x="463527" y="1067620"/>
                      </a:lnTo>
                      <a:close/>
                      <a:moveTo>
                        <a:pt x="817344" y="1067620"/>
                      </a:moveTo>
                      <a:lnTo>
                        <a:pt x="628093" y="1067620"/>
                      </a:lnTo>
                      <a:lnTo>
                        <a:pt x="628093" y="1020993"/>
                      </a:lnTo>
                      <a:lnTo>
                        <a:pt x="759747" y="1020993"/>
                      </a:lnTo>
                      <a:cubicBezTo>
                        <a:pt x="787175" y="1020993"/>
                        <a:pt x="811858" y="1042935"/>
                        <a:pt x="817344" y="1067620"/>
                      </a:cubicBezTo>
                      <a:lnTo>
                        <a:pt x="817344" y="1067620"/>
                      </a:lnTo>
                      <a:close/>
                      <a:moveTo>
                        <a:pt x="663750" y="417585"/>
                      </a:moveTo>
                      <a:cubicBezTo>
                        <a:pt x="658264" y="417585"/>
                        <a:pt x="652778" y="423071"/>
                        <a:pt x="652778" y="428557"/>
                      </a:cubicBezTo>
                      <a:lnTo>
                        <a:pt x="652778" y="631521"/>
                      </a:lnTo>
                      <a:lnTo>
                        <a:pt x="474498" y="631521"/>
                      </a:lnTo>
                      <a:cubicBezTo>
                        <a:pt x="469013" y="631521"/>
                        <a:pt x="463527" y="637006"/>
                        <a:pt x="463527" y="642492"/>
                      </a:cubicBezTo>
                      <a:cubicBezTo>
                        <a:pt x="463527" y="647978"/>
                        <a:pt x="469013" y="653463"/>
                        <a:pt x="474498" y="653463"/>
                      </a:cubicBezTo>
                      <a:lnTo>
                        <a:pt x="652778" y="653463"/>
                      </a:lnTo>
                      <a:lnTo>
                        <a:pt x="652778" y="664434"/>
                      </a:lnTo>
                      <a:cubicBezTo>
                        <a:pt x="652778" y="664434"/>
                        <a:pt x="652778" y="667177"/>
                        <a:pt x="652778" y="667177"/>
                      </a:cubicBezTo>
                      <a:lnTo>
                        <a:pt x="732319" y="996308"/>
                      </a:lnTo>
                      <a:lnTo>
                        <a:pt x="625351" y="996308"/>
                      </a:lnTo>
                      <a:lnTo>
                        <a:pt x="556781" y="722032"/>
                      </a:lnTo>
                      <a:cubicBezTo>
                        <a:pt x="556781" y="716547"/>
                        <a:pt x="551296" y="713804"/>
                        <a:pt x="545810" y="713804"/>
                      </a:cubicBezTo>
                      <a:cubicBezTo>
                        <a:pt x="540326" y="713804"/>
                        <a:pt x="534840" y="716547"/>
                        <a:pt x="534840" y="722032"/>
                      </a:cubicBezTo>
                      <a:lnTo>
                        <a:pt x="466270" y="996308"/>
                      </a:lnTo>
                      <a:lnTo>
                        <a:pt x="348332" y="996308"/>
                      </a:lnTo>
                      <a:lnTo>
                        <a:pt x="438843" y="667177"/>
                      </a:lnTo>
                      <a:cubicBezTo>
                        <a:pt x="438843" y="667177"/>
                        <a:pt x="438843" y="664434"/>
                        <a:pt x="438843" y="664434"/>
                      </a:cubicBezTo>
                      <a:lnTo>
                        <a:pt x="438843" y="428557"/>
                      </a:lnTo>
                      <a:cubicBezTo>
                        <a:pt x="438843" y="423071"/>
                        <a:pt x="433357" y="417585"/>
                        <a:pt x="427871" y="417585"/>
                      </a:cubicBezTo>
                      <a:lnTo>
                        <a:pt x="202964" y="417585"/>
                      </a:lnTo>
                      <a:lnTo>
                        <a:pt x="202964" y="357245"/>
                      </a:lnTo>
                      <a:lnTo>
                        <a:pt x="891399" y="357245"/>
                      </a:lnTo>
                      <a:lnTo>
                        <a:pt x="891399" y="417585"/>
                      </a:lnTo>
                      <a:lnTo>
                        <a:pt x="663750" y="417585"/>
                      </a:lnTo>
                      <a:close/>
                      <a:moveTo>
                        <a:pt x="913341" y="417585"/>
                      </a:moveTo>
                      <a:lnTo>
                        <a:pt x="913341" y="357245"/>
                      </a:lnTo>
                      <a:lnTo>
                        <a:pt x="948997" y="357245"/>
                      </a:lnTo>
                      <a:lnTo>
                        <a:pt x="948997" y="381930"/>
                      </a:lnTo>
                      <a:cubicBezTo>
                        <a:pt x="948997" y="401129"/>
                        <a:pt x="932541" y="417585"/>
                        <a:pt x="913341" y="417585"/>
                      </a:cubicBezTo>
                      <a:lnTo>
                        <a:pt x="913341" y="417585"/>
                      </a:lnTo>
                      <a:close/>
                      <a:moveTo>
                        <a:pt x="1066936" y="582151"/>
                      </a:moveTo>
                      <a:lnTo>
                        <a:pt x="1066936" y="606836"/>
                      </a:lnTo>
                      <a:lnTo>
                        <a:pt x="970939" y="606836"/>
                      </a:lnTo>
                      <a:lnTo>
                        <a:pt x="970939" y="582151"/>
                      </a:lnTo>
                      <a:lnTo>
                        <a:pt x="1066936" y="582151"/>
                      </a:lnTo>
                      <a:close/>
                      <a:moveTo>
                        <a:pt x="1031280" y="689119"/>
                      </a:moveTo>
                      <a:lnTo>
                        <a:pt x="1006596" y="689119"/>
                      </a:lnTo>
                      <a:cubicBezTo>
                        <a:pt x="987396" y="689119"/>
                        <a:pt x="970939" y="672662"/>
                        <a:pt x="970939" y="653463"/>
                      </a:cubicBezTo>
                      <a:lnTo>
                        <a:pt x="970939" y="628778"/>
                      </a:lnTo>
                      <a:lnTo>
                        <a:pt x="1066936" y="628778"/>
                      </a:lnTo>
                      <a:lnTo>
                        <a:pt x="1066936" y="653463"/>
                      </a:lnTo>
                      <a:cubicBezTo>
                        <a:pt x="1066936" y="672662"/>
                        <a:pt x="1053222" y="689119"/>
                        <a:pt x="1031280" y="689119"/>
                      </a:cubicBezTo>
                      <a:lnTo>
                        <a:pt x="1031280" y="689119"/>
                      </a:lnTo>
                      <a:close/>
                    </a:path>
                  </a:pathLst>
                </a:custGeom>
                <a:solidFill>
                  <a:srgbClr val="000000"/>
                </a:solidFill>
                <a:ln w="27426" cap="flat">
                  <a:noFill/>
                  <a:prstDash val="solid"/>
                  <a:miter/>
                </a:ln>
              </p:spPr>
              <p:txBody>
                <a:bodyPr rtlCol="0" anchor="ctr"/>
                <a:lstStyle/>
                <a:p>
                  <a:endParaRPr lang="en-US"/>
                </a:p>
              </p:txBody>
            </p:sp>
          </p:grpSp>
          <p:sp>
            <p:nvSpPr>
              <p:cNvPr id="79" name="Freeform 78">
                <a:extLst>
                  <a:ext uri="{FF2B5EF4-FFF2-40B4-BE49-F238E27FC236}">
                    <a16:creationId xmlns:a16="http://schemas.microsoft.com/office/drawing/2014/main" id="{CEFE4C5A-6C60-2154-5E0F-11ED569CADE9}"/>
                  </a:ext>
                </a:extLst>
              </p:cNvPr>
              <p:cNvSpPr/>
              <p:nvPr/>
            </p:nvSpPr>
            <p:spPr>
              <a:xfrm>
                <a:off x="7624966" y="3971001"/>
                <a:ext cx="21941" cy="58311"/>
              </a:xfrm>
              <a:custGeom>
                <a:avLst/>
                <a:gdLst>
                  <a:gd name="connsiteX0" fmla="*/ 21942 w 21941"/>
                  <a:gd name="connsiteY0" fmla="*/ 46627 h 58311"/>
                  <a:gd name="connsiteX1" fmla="*/ 21942 w 21941"/>
                  <a:gd name="connsiteY1" fmla="*/ 10971 h 58311"/>
                  <a:gd name="connsiteX2" fmla="*/ 10972 w 21941"/>
                  <a:gd name="connsiteY2" fmla="*/ 0 h 58311"/>
                  <a:gd name="connsiteX3" fmla="*/ 0 w 21941"/>
                  <a:gd name="connsiteY3" fmla="*/ 10971 h 58311"/>
                  <a:gd name="connsiteX4" fmla="*/ 0 w 21941"/>
                  <a:gd name="connsiteY4" fmla="*/ 46627 h 58311"/>
                  <a:gd name="connsiteX5" fmla="*/ 10972 w 21941"/>
                  <a:gd name="connsiteY5" fmla="*/ 57598 h 58311"/>
                  <a:gd name="connsiteX6" fmla="*/ 21942 w 21941"/>
                  <a:gd name="connsiteY6" fmla="*/ 46627 h 58311"/>
                  <a:gd name="connsiteX7" fmla="*/ 21942 w 21941"/>
                  <a:gd name="connsiteY7" fmla="*/ 46627 h 5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58311">
                    <a:moveTo>
                      <a:pt x="21942" y="46627"/>
                    </a:moveTo>
                    <a:lnTo>
                      <a:pt x="21942" y="10971"/>
                    </a:lnTo>
                    <a:cubicBezTo>
                      <a:pt x="21942" y="5485"/>
                      <a:pt x="16456" y="0"/>
                      <a:pt x="10972" y="0"/>
                    </a:cubicBezTo>
                    <a:cubicBezTo>
                      <a:pt x="5486" y="0"/>
                      <a:pt x="0" y="5485"/>
                      <a:pt x="0" y="10971"/>
                    </a:cubicBezTo>
                    <a:lnTo>
                      <a:pt x="0" y="46627"/>
                    </a:lnTo>
                    <a:cubicBezTo>
                      <a:pt x="0" y="52112"/>
                      <a:pt x="5486" y="57598"/>
                      <a:pt x="10972" y="57598"/>
                    </a:cubicBezTo>
                    <a:cubicBezTo>
                      <a:pt x="16456" y="60341"/>
                      <a:pt x="21942" y="54855"/>
                      <a:pt x="21942" y="46627"/>
                    </a:cubicBezTo>
                    <a:lnTo>
                      <a:pt x="21942" y="46627"/>
                    </a:lnTo>
                    <a:close/>
                  </a:path>
                </a:pathLst>
              </a:custGeom>
              <a:solidFill>
                <a:srgbClr val="000000"/>
              </a:solidFill>
              <a:ln w="27426"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C82ACE1-B6BD-5491-BF97-82F43EF5C610}"/>
                  </a:ext>
                </a:extLst>
              </p:cNvPr>
              <p:cNvSpPr/>
              <p:nvPr/>
            </p:nvSpPr>
            <p:spPr>
              <a:xfrm>
                <a:off x="6651284" y="373512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4E48283-222D-FB0A-53A1-D7271CA23805}"/>
                  </a:ext>
                </a:extLst>
              </p:cNvPr>
              <p:cNvSpPr/>
              <p:nvPr/>
            </p:nvSpPr>
            <p:spPr>
              <a:xfrm>
                <a:off x="6651284" y="3784493"/>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6"/>
                      <a:pt x="117939" y="10971"/>
                    </a:cubicBezTo>
                    <a:cubicBezTo>
                      <a:pt x="117939" y="5485"/>
                      <a:pt x="112453" y="0"/>
                      <a:pt x="106969" y="0"/>
                    </a:cubicBezTo>
                    <a:lnTo>
                      <a:pt x="10972" y="0"/>
                    </a:lnTo>
                    <a:cubicBezTo>
                      <a:pt x="5486" y="0"/>
                      <a:pt x="0" y="5485"/>
                      <a:pt x="0" y="10971"/>
                    </a:cubicBezTo>
                    <a:cubicBezTo>
                      <a:pt x="0" y="16456"/>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2A05A4B-E0DE-CB8A-3699-F9D376955C59}"/>
                  </a:ext>
                </a:extLst>
              </p:cNvPr>
              <p:cNvSpPr/>
              <p:nvPr/>
            </p:nvSpPr>
            <p:spPr>
              <a:xfrm>
                <a:off x="6651284" y="3831120"/>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FD69BB17-70CE-301C-4854-F470A7EEB489}"/>
                  </a:ext>
                </a:extLst>
              </p:cNvPr>
              <p:cNvSpPr/>
              <p:nvPr/>
            </p:nvSpPr>
            <p:spPr>
              <a:xfrm>
                <a:off x="6651284" y="3877747"/>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15DBE3A-EA9D-DFD3-9772-D2205DBE9AF1}"/>
                  </a:ext>
                </a:extLst>
              </p:cNvPr>
              <p:cNvSpPr/>
              <p:nvPr/>
            </p:nvSpPr>
            <p:spPr>
              <a:xfrm>
                <a:off x="6651284" y="392437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6"/>
                      <a:pt x="112453" y="0"/>
                      <a:pt x="106969" y="0"/>
                    </a:cubicBezTo>
                    <a:lnTo>
                      <a:pt x="10972" y="0"/>
                    </a:lnTo>
                    <a:cubicBezTo>
                      <a:pt x="5486" y="0"/>
                      <a:pt x="0" y="5486"/>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21EA7CC3-C17D-F2DE-5505-715617A56D6F}"/>
                  </a:ext>
                </a:extLst>
              </p:cNvPr>
              <p:cNvSpPr/>
              <p:nvPr/>
            </p:nvSpPr>
            <p:spPr>
              <a:xfrm>
                <a:off x="6840535" y="373512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7B367E7B-FBEC-C1CD-B6FB-4EF759517CCA}"/>
                  </a:ext>
                </a:extLst>
              </p:cNvPr>
              <p:cNvSpPr/>
              <p:nvPr/>
            </p:nvSpPr>
            <p:spPr>
              <a:xfrm>
                <a:off x="6840535" y="3784493"/>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6"/>
                      <a:pt x="117939" y="10971"/>
                    </a:cubicBezTo>
                    <a:cubicBezTo>
                      <a:pt x="117939" y="5485"/>
                      <a:pt x="112453" y="0"/>
                      <a:pt x="106967" y="0"/>
                    </a:cubicBezTo>
                    <a:lnTo>
                      <a:pt x="10970" y="0"/>
                    </a:lnTo>
                    <a:cubicBezTo>
                      <a:pt x="5484" y="0"/>
                      <a:pt x="0" y="5485"/>
                      <a:pt x="0" y="10971"/>
                    </a:cubicBezTo>
                    <a:cubicBezTo>
                      <a:pt x="0" y="16456"/>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5A0B791-E9D0-F7D5-3E81-5E1CFB75C54C}"/>
                  </a:ext>
                </a:extLst>
              </p:cNvPr>
              <p:cNvSpPr/>
              <p:nvPr/>
            </p:nvSpPr>
            <p:spPr>
              <a:xfrm>
                <a:off x="6840535" y="3831120"/>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279348DF-1FB0-F643-BA54-C0FEF9725192}"/>
                  </a:ext>
                </a:extLst>
              </p:cNvPr>
              <p:cNvSpPr/>
              <p:nvPr/>
            </p:nvSpPr>
            <p:spPr>
              <a:xfrm>
                <a:off x="6840535" y="3877747"/>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941BF825-B953-AB4A-AE3A-4C9DBA7D1805}"/>
                  </a:ext>
                </a:extLst>
              </p:cNvPr>
              <p:cNvSpPr/>
              <p:nvPr/>
            </p:nvSpPr>
            <p:spPr>
              <a:xfrm>
                <a:off x="6840535" y="392437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6"/>
                      <a:pt x="112453" y="0"/>
                      <a:pt x="106967" y="0"/>
                    </a:cubicBezTo>
                    <a:lnTo>
                      <a:pt x="10970" y="0"/>
                    </a:lnTo>
                    <a:cubicBezTo>
                      <a:pt x="5484" y="0"/>
                      <a:pt x="0" y="5486"/>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49FC68A-1689-86D7-C737-CEFEBC8492C4}"/>
                  </a:ext>
                </a:extLst>
              </p:cNvPr>
              <p:cNvSpPr/>
              <p:nvPr/>
            </p:nvSpPr>
            <p:spPr>
              <a:xfrm>
                <a:off x="6673225" y="4138309"/>
                <a:ext cx="22655" cy="175537"/>
              </a:xfrm>
              <a:custGeom>
                <a:avLst/>
                <a:gdLst>
                  <a:gd name="connsiteX0" fmla="*/ 10972 w 22655"/>
                  <a:gd name="connsiteY0" fmla="*/ 0 h 175537"/>
                  <a:gd name="connsiteX1" fmla="*/ 0 w 22655"/>
                  <a:gd name="connsiteY1" fmla="*/ 10971 h 175537"/>
                  <a:gd name="connsiteX2" fmla="*/ 0 w 22655"/>
                  <a:gd name="connsiteY2" fmla="*/ 164566 h 175537"/>
                  <a:gd name="connsiteX3" fmla="*/ 10972 w 22655"/>
                  <a:gd name="connsiteY3" fmla="*/ 175537 h 175537"/>
                  <a:gd name="connsiteX4" fmla="*/ 21942 w 22655"/>
                  <a:gd name="connsiteY4" fmla="*/ 164566 h 175537"/>
                  <a:gd name="connsiteX5" fmla="*/ 21942 w 22655"/>
                  <a:gd name="connsiteY5" fmla="*/ 10971 h 175537"/>
                  <a:gd name="connsiteX6" fmla="*/ 10972 w 22655"/>
                  <a:gd name="connsiteY6" fmla="*/ 0 h 175537"/>
                  <a:gd name="connsiteX7" fmla="*/ 10972 w 22655"/>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55" h="175537">
                    <a:moveTo>
                      <a:pt x="10972" y="0"/>
                    </a:moveTo>
                    <a:cubicBezTo>
                      <a:pt x="5486" y="0"/>
                      <a:pt x="0" y="5485"/>
                      <a:pt x="0" y="10971"/>
                    </a:cubicBezTo>
                    <a:lnTo>
                      <a:pt x="0" y="164566"/>
                    </a:lnTo>
                    <a:cubicBezTo>
                      <a:pt x="0" y="170051"/>
                      <a:pt x="5486" y="175537"/>
                      <a:pt x="10972" y="175537"/>
                    </a:cubicBezTo>
                    <a:cubicBezTo>
                      <a:pt x="16458" y="175537"/>
                      <a:pt x="21942" y="170051"/>
                      <a:pt x="21942" y="164566"/>
                    </a:cubicBezTo>
                    <a:lnTo>
                      <a:pt x="21942" y="10971"/>
                    </a:lnTo>
                    <a:cubicBezTo>
                      <a:pt x="24686" y="5485"/>
                      <a:pt x="19200" y="0"/>
                      <a:pt x="10972" y="0"/>
                    </a:cubicBezTo>
                    <a:lnTo>
                      <a:pt x="10972" y="0"/>
                    </a:lnTo>
                    <a:close/>
                  </a:path>
                </a:pathLst>
              </a:custGeom>
              <a:solidFill>
                <a:srgbClr val="000000"/>
              </a:solidFill>
              <a:ln w="27426"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96672ACE-5D32-7A70-D094-DC71702C2F05}"/>
                  </a:ext>
                </a:extLst>
              </p:cNvPr>
              <p:cNvSpPr/>
              <p:nvPr/>
            </p:nvSpPr>
            <p:spPr>
              <a:xfrm>
                <a:off x="6675969" y="433853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A25B2DE1-5A70-F36A-7F9F-8F27A21FE27F}"/>
                  </a:ext>
                </a:extLst>
              </p:cNvPr>
              <p:cNvSpPr/>
              <p:nvPr/>
            </p:nvSpPr>
            <p:spPr>
              <a:xfrm>
                <a:off x="6675969" y="438790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6"/>
                      <a:pt x="16456" y="21942"/>
                      <a:pt x="10970" y="21942"/>
                    </a:cubicBezTo>
                    <a:cubicBezTo>
                      <a:pt x="5484" y="21942"/>
                      <a:pt x="0" y="16456"/>
                      <a:pt x="0" y="10971"/>
                    </a:cubicBezTo>
                    <a:cubicBezTo>
                      <a:pt x="0" y="5485"/>
                      <a:pt x="5484" y="0"/>
                      <a:pt x="10970" y="0"/>
                    </a:cubicBezTo>
                    <a:cubicBezTo>
                      <a:pt x="16456" y="0"/>
                      <a:pt x="21942" y="2743"/>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F10BB49C-7FC0-0D1B-D038-D1E0C5BB0FF3}"/>
                  </a:ext>
                </a:extLst>
              </p:cNvPr>
              <p:cNvSpPr/>
              <p:nvPr/>
            </p:nvSpPr>
            <p:spPr>
              <a:xfrm>
                <a:off x="6758252" y="4184936"/>
                <a:ext cx="21941" cy="175537"/>
              </a:xfrm>
              <a:custGeom>
                <a:avLst/>
                <a:gdLst>
                  <a:gd name="connsiteX0" fmla="*/ 10970 w 21941"/>
                  <a:gd name="connsiteY0" fmla="*/ 0 h 175537"/>
                  <a:gd name="connsiteX1" fmla="*/ 0 w 21941"/>
                  <a:gd name="connsiteY1" fmla="*/ 10971 h 175537"/>
                  <a:gd name="connsiteX2" fmla="*/ 0 w 21941"/>
                  <a:gd name="connsiteY2" fmla="*/ 164566 h 175537"/>
                  <a:gd name="connsiteX3" fmla="*/ 10970 w 21941"/>
                  <a:gd name="connsiteY3" fmla="*/ 175537 h 175537"/>
                  <a:gd name="connsiteX4" fmla="*/ 21942 w 21941"/>
                  <a:gd name="connsiteY4" fmla="*/ 164566 h 175537"/>
                  <a:gd name="connsiteX5" fmla="*/ 21942 w 21941"/>
                  <a:gd name="connsiteY5" fmla="*/ 10971 h 175537"/>
                  <a:gd name="connsiteX6" fmla="*/ 10970 w 21941"/>
                  <a:gd name="connsiteY6" fmla="*/ 0 h 175537"/>
                  <a:gd name="connsiteX7" fmla="*/ 10970 w 21941"/>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0"/>
                    </a:moveTo>
                    <a:cubicBezTo>
                      <a:pt x="5484" y="0"/>
                      <a:pt x="0" y="5486"/>
                      <a:pt x="0" y="10971"/>
                    </a:cubicBezTo>
                    <a:lnTo>
                      <a:pt x="0" y="164566"/>
                    </a:lnTo>
                    <a:cubicBezTo>
                      <a:pt x="0" y="170052"/>
                      <a:pt x="5484" y="175537"/>
                      <a:pt x="10970" y="175537"/>
                    </a:cubicBezTo>
                    <a:cubicBezTo>
                      <a:pt x="16456" y="175537"/>
                      <a:pt x="21942" y="170052"/>
                      <a:pt x="21942" y="164566"/>
                    </a:cubicBezTo>
                    <a:lnTo>
                      <a:pt x="21942" y="10971"/>
                    </a:lnTo>
                    <a:cubicBezTo>
                      <a:pt x="21942" y="5486"/>
                      <a:pt x="16456" y="0"/>
                      <a:pt x="10970" y="0"/>
                    </a:cubicBezTo>
                    <a:lnTo>
                      <a:pt x="10970" y="0"/>
                    </a:lnTo>
                    <a:close/>
                  </a:path>
                </a:pathLst>
              </a:custGeom>
              <a:solidFill>
                <a:srgbClr val="000000"/>
              </a:solidFill>
              <a:ln w="27426"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BB497BC4-365F-BCA3-73DE-E5F1CAC8B82E}"/>
                  </a:ext>
                </a:extLst>
              </p:cNvPr>
              <p:cNvSpPr/>
              <p:nvPr/>
            </p:nvSpPr>
            <p:spPr>
              <a:xfrm>
                <a:off x="6758252" y="4387187"/>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4" y="22656"/>
                      <a:pt x="0" y="17170"/>
                      <a:pt x="0" y="11684"/>
                    </a:cubicBezTo>
                    <a:cubicBezTo>
                      <a:pt x="0" y="6199"/>
                      <a:pt x="5484" y="714"/>
                      <a:pt x="10970" y="714"/>
                    </a:cubicBezTo>
                    <a:cubicBezTo>
                      <a:pt x="16456"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409F7480-46F8-A015-FF33-219A52EE6289}"/>
                  </a:ext>
                </a:extLst>
              </p:cNvPr>
              <p:cNvSpPr/>
              <p:nvPr/>
            </p:nvSpPr>
            <p:spPr>
              <a:xfrm>
                <a:off x="6840535" y="4234306"/>
                <a:ext cx="21941" cy="175537"/>
              </a:xfrm>
              <a:custGeom>
                <a:avLst/>
                <a:gdLst>
                  <a:gd name="connsiteX0" fmla="*/ 10970 w 21941"/>
                  <a:gd name="connsiteY0" fmla="*/ 175537 h 175537"/>
                  <a:gd name="connsiteX1" fmla="*/ 21942 w 21941"/>
                  <a:gd name="connsiteY1" fmla="*/ 164566 h 175537"/>
                  <a:gd name="connsiteX2" fmla="*/ 21942 w 21941"/>
                  <a:gd name="connsiteY2" fmla="*/ 10971 h 175537"/>
                  <a:gd name="connsiteX3" fmla="*/ 10970 w 21941"/>
                  <a:gd name="connsiteY3" fmla="*/ 0 h 175537"/>
                  <a:gd name="connsiteX4" fmla="*/ 0 w 21941"/>
                  <a:gd name="connsiteY4" fmla="*/ 10971 h 175537"/>
                  <a:gd name="connsiteX5" fmla="*/ 0 w 21941"/>
                  <a:gd name="connsiteY5" fmla="*/ 164566 h 175537"/>
                  <a:gd name="connsiteX6" fmla="*/ 10970 w 21941"/>
                  <a:gd name="connsiteY6" fmla="*/ 175537 h 175537"/>
                  <a:gd name="connsiteX7" fmla="*/ 10970 w 21941"/>
                  <a:gd name="connsiteY7" fmla="*/ 175537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175537"/>
                    </a:moveTo>
                    <a:cubicBezTo>
                      <a:pt x="16456" y="175537"/>
                      <a:pt x="21942" y="170051"/>
                      <a:pt x="21942" y="164566"/>
                    </a:cubicBezTo>
                    <a:lnTo>
                      <a:pt x="21942" y="10971"/>
                    </a:lnTo>
                    <a:cubicBezTo>
                      <a:pt x="21942" y="5485"/>
                      <a:pt x="16456" y="0"/>
                      <a:pt x="10970" y="0"/>
                    </a:cubicBezTo>
                    <a:cubicBezTo>
                      <a:pt x="5484" y="0"/>
                      <a:pt x="0" y="5485"/>
                      <a:pt x="0" y="10971"/>
                    </a:cubicBezTo>
                    <a:lnTo>
                      <a:pt x="0" y="164566"/>
                    </a:lnTo>
                    <a:cubicBezTo>
                      <a:pt x="0" y="170051"/>
                      <a:pt x="5484" y="175537"/>
                      <a:pt x="10970" y="175537"/>
                    </a:cubicBezTo>
                    <a:lnTo>
                      <a:pt x="10970" y="175537"/>
                    </a:lnTo>
                    <a:close/>
                  </a:path>
                </a:pathLst>
              </a:custGeom>
              <a:solidFill>
                <a:srgbClr val="000000"/>
              </a:solidFill>
              <a:ln w="27426"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9F34406D-BE5C-2109-F5D5-279FE91F5269}"/>
                  </a:ext>
                </a:extLst>
              </p:cNvPr>
              <p:cNvSpPr/>
              <p:nvPr/>
            </p:nvSpPr>
            <p:spPr>
              <a:xfrm>
                <a:off x="6840535"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D9AA2A1C-32C0-687A-88AA-6029AB644244}"/>
                  </a:ext>
                </a:extLst>
              </p:cNvPr>
              <p:cNvSpPr/>
              <p:nvPr/>
            </p:nvSpPr>
            <p:spPr>
              <a:xfrm>
                <a:off x="6758252"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3961C6EB-C4BE-9E95-B1AF-2CA13BC43BE6}"/>
                  </a:ext>
                </a:extLst>
              </p:cNvPr>
              <p:cNvSpPr/>
              <p:nvPr/>
            </p:nvSpPr>
            <p:spPr>
              <a:xfrm>
                <a:off x="6675969"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grpSp>
      </p:grpSp>
      <p:sp>
        <p:nvSpPr>
          <p:cNvPr id="104" name="Text Placeholder 9">
            <a:extLst>
              <a:ext uri="{FF2B5EF4-FFF2-40B4-BE49-F238E27FC236}">
                <a16:creationId xmlns:a16="http://schemas.microsoft.com/office/drawing/2014/main" id="{4A3D2EA6-5F08-E94C-18F4-81CB4CA5B945}"/>
              </a:ext>
            </a:extLst>
          </p:cNvPr>
          <p:cNvSpPr txBox="1">
            <a:spLocks/>
          </p:cNvSpPr>
          <p:nvPr/>
        </p:nvSpPr>
        <p:spPr>
          <a:xfrm>
            <a:off x="3219962" y="7100777"/>
            <a:ext cx="3898010" cy="1265136"/>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Creating and publishing of guidelines and instructions for working with programs needed for distance learning on university website</a:t>
            </a:r>
          </a:p>
          <a:p>
            <a:pPr marL="171450" indent="-171450">
              <a:lnSpc>
                <a:spcPts val="1120"/>
              </a:lnSpc>
              <a:buClr>
                <a:srgbClr val="E87A33"/>
              </a:buClr>
              <a:buFont typeface="Arial" panose="020B0604020202020204" pitchFamily="34" charset="0"/>
              <a:buChar char="•"/>
            </a:pPr>
            <a:r>
              <a:rPr lang="en-US" dirty="0"/>
              <a:t>Installation of Outlook on personal mobile phone and constant checking of email inbox</a:t>
            </a:r>
          </a:p>
          <a:p>
            <a:pPr marL="171450" indent="-171450">
              <a:lnSpc>
                <a:spcPts val="1120"/>
              </a:lnSpc>
              <a:buClr>
                <a:srgbClr val="E87A33"/>
              </a:buClr>
              <a:buFont typeface="Arial" panose="020B0604020202020204" pitchFamily="34" charset="0"/>
              <a:buChar char="•"/>
            </a:pPr>
            <a:r>
              <a:rPr lang="en-US" dirty="0"/>
              <a:t>Procurement of laptops and cameras</a:t>
            </a:r>
          </a:p>
          <a:p>
            <a:pPr marL="171450" indent="-171450">
              <a:lnSpc>
                <a:spcPts val="1120"/>
              </a:lnSpc>
              <a:buClr>
                <a:srgbClr val="E87A33"/>
              </a:buClr>
              <a:buFont typeface="Arial" panose="020B0604020202020204" pitchFamily="34" charset="0"/>
              <a:buChar char="•"/>
            </a:pPr>
            <a:r>
              <a:rPr lang="en-US" dirty="0"/>
              <a:t>Some employees bought their own laptops</a:t>
            </a:r>
          </a:p>
          <a:p>
            <a:pPr marL="171450" indent="-171450">
              <a:lnSpc>
                <a:spcPts val="1120"/>
              </a:lnSpc>
              <a:buClr>
                <a:srgbClr val="E87A33"/>
              </a:buClr>
              <a:buFont typeface="Arial" panose="020B0604020202020204" pitchFamily="34" charset="0"/>
              <a:buChar char="•"/>
            </a:pPr>
            <a:endParaRPr lang="en-US" dirty="0"/>
          </a:p>
        </p:txBody>
      </p:sp>
      <p:sp>
        <p:nvSpPr>
          <p:cNvPr id="105" name="TextBox 104">
            <a:extLst>
              <a:ext uri="{FF2B5EF4-FFF2-40B4-BE49-F238E27FC236}">
                <a16:creationId xmlns:a16="http://schemas.microsoft.com/office/drawing/2014/main" id="{9F8081B3-E24E-D0D0-6791-750CFCFC5753}"/>
              </a:ext>
            </a:extLst>
          </p:cNvPr>
          <p:cNvSpPr txBox="1"/>
          <p:nvPr/>
        </p:nvSpPr>
        <p:spPr>
          <a:xfrm>
            <a:off x="472181" y="7100776"/>
            <a:ext cx="1603352" cy="661912"/>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Present what kind of solution was designed and who the key actors were. </a:t>
            </a:r>
          </a:p>
        </p:txBody>
      </p:sp>
      <p:cxnSp>
        <p:nvCxnSpPr>
          <p:cNvPr id="106" name="Straight Connector 105">
            <a:extLst>
              <a:ext uri="{FF2B5EF4-FFF2-40B4-BE49-F238E27FC236}">
                <a16:creationId xmlns:a16="http://schemas.microsoft.com/office/drawing/2014/main" id="{F47BB0AD-EE98-0830-C595-4891D6B08475}"/>
              </a:ext>
            </a:extLst>
          </p:cNvPr>
          <p:cNvCxnSpPr>
            <a:cxnSpLocks/>
          </p:cNvCxnSpPr>
          <p:nvPr/>
        </p:nvCxnSpPr>
        <p:spPr>
          <a:xfrm flipH="1">
            <a:off x="-1" y="6897502"/>
            <a:ext cx="755967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07" name="TextBox 106">
            <a:extLst>
              <a:ext uri="{FF2B5EF4-FFF2-40B4-BE49-F238E27FC236}">
                <a16:creationId xmlns:a16="http://schemas.microsoft.com/office/drawing/2014/main" id="{5E89EEA0-2A57-88C9-EAF5-79E810A109B8}"/>
              </a:ext>
            </a:extLst>
          </p:cNvPr>
          <p:cNvSpPr txBox="1"/>
          <p:nvPr/>
        </p:nvSpPr>
        <p:spPr>
          <a:xfrm>
            <a:off x="425119" y="6735090"/>
            <a:ext cx="213526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INTERVENTION</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grpSp>
        <p:nvGrpSpPr>
          <p:cNvPr id="109" name="Group 108">
            <a:extLst>
              <a:ext uri="{FF2B5EF4-FFF2-40B4-BE49-F238E27FC236}">
                <a16:creationId xmlns:a16="http://schemas.microsoft.com/office/drawing/2014/main" id="{2B6C55C4-6EB1-DCA0-122F-FFE3C359872E}"/>
              </a:ext>
            </a:extLst>
          </p:cNvPr>
          <p:cNvGrpSpPr>
            <a:grpSpLocks noChangeAspect="1"/>
          </p:cNvGrpSpPr>
          <p:nvPr/>
        </p:nvGrpSpPr>
        <p:grpSpPr>
          <a:xfrm>
            <a:off x="2465662" y="7079222"/>
            <a:ext cx="476911" cy="482509"/>
            <a:chOff x="7190753" y="5365577"/>
            <a:chExt cx="745522" cy="754273"/>
          </a:xfrm>
        </p:grpSpPr>
        <p:grpSp>
          <p:nvGrpSpPr>
            <p:cNvPr id="110" name="Graphic 2">
              <a:extLst>
                <a:ext uri="{FF2B5EF4-FFF2-40B4-BE49-F238E27FC236}">
                  <a16:creationId xmlns:a16="http://schemas.microsoft.com/office/drawing/2014/main" id="{3B2140D2-6CCB-310D-7A84-522953FB6DB2}"/>
                </a:ext>
              </a:extLst>
            </p:cNvPr>
            <p:cNvGrpSpPr/>
            <p:nvPr/>
          </p:nvGrpSpPr>
          <p:grpSpPr>
            <a:xfrm>
              <a:off x="7353351" y="5647412"/>
              <a:ext cx="420043" cy="75879"/>
              <a:chOff x="7353351" y="5647412"/>
              <a:chExt cx="420043" cy="75879"/>
            </a:xfrm>
            <a:solidFill>
              <a:srgbClr val="00BADE"/>
            </a:solidFill>
          </p:grpSpPr>
          <p:sp>
            <p:nvSpPr>
              <p:cNvPr id="122" name="Freeform 121">
                <a:extLst>
                  <a:ext uri="{FF2B5EF4-FFF2-40B4-BE49-F238E27FC236}">
                    <a16:creationId xmlns:a16="http://schemas.microsoft.com/office/drawing/2014/main" id="{2FE79123-C4D6-FC92-F96A-16024D0DD78B}"/>
                  </a:ext>
                </a:extLst>
              </p:cNvPr>
              <p:cNvSpPr/>
              <p:nvPr/>
            </p:nvSpPr>
            <p:spPr>
              <a:xfrm>
                <a:off x="7353351" y="5649220"/>
                <a:ext cx="131884" cy="74071"/>
              </a:xfrm>
              <a:custGeom>
                <a:avLst/>
                <a:gdLst>
                  <a:gd name="connsiteX0" fmla="*/ 123755 w 131884"/>
                  <a:gd name="connsiteY0" fmla="*/ 23486 h 74071"/>
                  <a:gd name="connsiteX1" fmla="*/ 60523 w 131884"/>
                  <a:gd name="connsiteY1" fmla="*/ 74072 h 74071"/>
                  <a:gd name="connsiteX2" fmla="*/ 0 w 131884"/>
                  <a:gd name="connsiteY2" fmla="*/ 74072 h 74071"/>
                  <a:gd name="connsiteX3" fmla="*/ 0 w 131884"/>
                  <a:gd name="connsiteY3" fmla="*/ 63233 h 74071"/>
                  <a:gd name="connsiteX4" fmla="*/ 31616 w 131884"/>
                  <a:gd name="connsiteY4" fmla="*/ 27100 h 74071"/>
                  <a:gd name="connsiteX5" fmla="*/ 68652 w 131884"/>
                  <a:gd name="connsiteY5" fmla="*/ 18970 h 74071"/>
                  <a:gd name="connsiteX6" fmla="*/ 80396 w 131884"/>
                  <a:gd name="connsiteY6" fmla="*/ 5420 h 74071"/>
                  <a:gd name="connsiteX7" fmla="*/ 80396 w 131884"/>
                  <a:gd name="connsiteY7" fmla="*/ 0 h 74071"/>
                  <a:gd name="connsiteX8" fmla="*/ 89429 w 131884"/>
                  <a:gd name="connsiteY8" fmla="*/ 0 h 74071"/>
                  <a:gd name="connsiteX9" fmla="*/ 98462 w 131884"/>
                  <a:gd name="connsiteY9" fmla="*/ 0 h 74071"/>
                  <a:gd name="connsiteX10" fmla="*/ 98462 w 131884"/>
                  <a:gd name="connsiteY10" fmla="*/ 2709 h 74071"/>
                  <a:gd name="connsiteX11" fmla="*/ 103882 w 131884"/>
                  <a:gd name="connsiteY11" fmla="*/ 13550 h 74071"/>
                  <a:gd name="connsiteX12" fmla="*/ 109302 w 131884"/>
                  <a:gd name="connsiteY12" fmla="*/ 16259 h 74071"/>
                  <a:gd name="connsiteX13" fmla="*/ 131885 w 131884"/>
                  <a:gd name="connsiteY13" fmla="*/ 21680 h 74071"/>
                  <a:gd name="connsiteX14" fmla="*/ 123755 w 131884"/>
                  <a:gd name="connsiteY14" fmla="*/ 23486 h 7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884" h="74071">
                    <a:moveTo>
                      <a:pt x="123755" y="23486"/>
                    </a:moveTo>
                    <a:cubicBezTo>
                      <a:pt x="94849" y="28906"/>
                      <a:pt x="72266" y="48780"/>
                      <a:pt x="60523" y="74072"/>
                    </a:cubicBezTo>
                    <a:lnTo>
                      <a:pt x="0" y="74072"/>
                    </a:lnTo>
                    <a:lnTo>
                      <a:pt x="0" y="63233"/>
                    </a:lnTo>
                    <a:cubicBezTo>
                      <a:pt x="0" y="46069"/>
                      <a:pt x="11743" y="29809"/>
                      <a:pt x="31616" y="27100"/>
                    </a:cubicBezTo>
                    <a:lnTo>
                      <a:pt x="68652" y="18970"/>
                    </a:lnTo>
                    <a:cubicBezTo>
                      <a:pt x="74072" y="16259"/>
                      <a:pt x="80396" y="10839"/>
                      <a:pt x="80396" y="5420"/>
                    </a:cubicBezTo>
                    <a:lnTo>
                      <a:pt x="80396" y="0"/>
                    </a:lnTo>
                    <a:cubicBezTo>
                      <a:pt x="83106" y="0"/>
                      <a:pt x="85816" y="0"/>
                      <a:pt x="89429" y="0"/>
                    </a:cubicBezTo>
                    <a:cubicBezTo>
                      <a:pt x="93042" y="0"/>
                      <a:pt x="94849" y="0"/>
                      <a:pt x="98462" y="0"/>
                    </a:cubicBezTo>
                    <a:lnTo>
                      <a:pt x="98462" y="2709"/>
                    </a:lnTo>
                    <a:cubicBezTo>
                      <a:pt x="98462" y="8130"/>
                      <a:pt x="101172" y="10839"/>
                      <a:pt x="103882" y="13550"/>
                    </a:cubicBezTo>
                    <a:cubicBezTo>
                      <a:pt x="106592" y="13550"/>
                      <a:pt x="106592" y="16259"/>
                      <a:pt x="109302" y="16259"/>
                    </a:cubicBezTo>
                    <a:lnTo>
                      <a:pt x="131885" y="21680"/>
                    </a:lnTo>
                    <a:lnTo>
                      <a:pt x="123755" y="23486"/>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3" name="Freeform 122">
                <a:extLst>
                  <a:ext uri="{FF2B5EF4-FFF2-40B4-BE49-F238E27FC236}">
                    <a16:creationId xmlns:a16="http://schemas.microsoft.com/office/drawing/2014/main" id="{601D288E-812C-82C0-0D45-F86A2F4271B6}"/>
                  </a:ext>
                </a:extLst>
              </p:cNvPr>
              <p:cNvSpPr/>
              <p:nvPr/>
            </p:nvSpPr>
            <p:spPr>
              <a:xfrm>
                <a:off x="7640606" y="5647412"/>
                <a:ext cx="132788" cy="75879"/>
              </a:xfrm>
              <a:custGeom>
                <a:avLst/>
                <a:gdLst>
                  <a:gd name="connsiteX0" fmla="*/ 132788 w 132788"/>
                  <a:gd name="connsiteY0" fmla="*/ 75879 h 75879"/>
                  <a:gd name="connsiteX1" fmla="*/ 72266 w 132788"/>
                  <a:gd name="connsiteY1" fmla="*/ 75879 h 75879"/>
                  <a:gd name="connsiteX2" fmla="*/ 9033 w 132788"/>
                  <a:gd name="connsiteY2" fmla="*/ 27100 h 75879"/>
                  <a:gd name="connsiteX3" fmla="*/ 0 w 132788"/>
                  <a:gd name="connsiteY3" fmla="*/ 24390 h 75879"/>
                  <a:gd name="connsiteX4" fmla="*/ 22583 w 132788"/>
                  <a:gd name="connsiteY4" fmla="*/ 18971 h 75879"/>
                  <a:gd name="connsiteX5" fmla="*/ 28003 w 132788"/>
                  <a:gd name="connsiteY5" fmla="*/ 16260 h 75879"/>
                  <a:gd name="connsiteX6" fmla="*/ 33423 w 132788"/>
                  <a:gd name="connsiteY6" fmla="*/ 5421 h 75879"/>
                  <a:gd name="connsiteX7" fmla="*/ 33423 w 132788"/>
                  <a:gd name="connsiteY7" fmla="*/ 0 h 75879"/>
                  <a:gd name="connsiteX8" fmla="*/ 42456 w 132788"/>
                  <a:gd name="connsiteY8" fmla="*/ 0 h 75879"/>
                  <a:gd name="connsiteX9" fmla="*/ 51489 w 132788"/>
                  <a:gd name="connsiteY9" fmla="*/ 0 h 75879"/>
                  <a:gd name="connsiteX10" fmla="*/ 51489 w 132788"/>
                  <a:gd name="connsiteY10" fmla="*/ 5421 h 75879"/>
                  <a:gd name="connsiteX11" fmla="*/ 63233 w 132788"/>
                  <a:gd name="connsiteY11" fmla="*/ 18971 h 75879"/>
                  <a:gd name="connsiteX12" fmla="*/ 100269 w 132788"/>
                  <a:gd name="connsiteY12" fmla="*/ 27100 h 75879"/>
                  <a:gd name="connsiteX13" fmla="*/ 131885 w 132788"/>
                  <a:gd name="connsiteY13" fmla="*/ 62329 h 75879"/>
                  <a:gd name="connsiteX14" fmla="*/ 131885 w 132788"/>
                  <a:gd name="connsiteY14" fmla="*/ 75879 h 7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2788" h="75879">
                    <a:moveTo>
                      <a:pt x="132788" y="75879"/>
                    </a:moveTo>
                    <a:lnTo>
                      <a:pt x="72266" y="75879"/>
                    </a:lnTo>
                    <a:cubicBezTo>
                      <a:pt x="60523" y="51490"/>
                      <a:pt x="37940" y="32520"/>
                      <a:pt x="9033" y="27100"/>
                    </a:cubicBezTo>
                    <a:lnTo>
                      <a:pt x="0" y="24390"/>
                    </a:lnTo>
                    <a:lnTo>
                      <a:pt x="22583" y="18971"/>
                    </a:lnTo>
                    <a:cubicBezTo>
                      <a:pt x="25293" y="18971"/>
                      <a:pt x="25293" y="18971"/>
                      <a:pt x="28003" y="16260"/>
                    </a:cubicBezTo>
                    <a:cubicBezTo>
                      <a:pt x="33423" y="13550"/>
                      <a:pt x="33423" y="8130"/>
                      <a:pt x="33423" y="5421"/>
                    </a:cubicBezTo>
                    <a:lnTo>
                      <a:pt x="33423" y="0"/>
                    </a:lnTo>
                    <a:cubicBezTo>
                      <a:pt x="36133" y="0"/>
                      <a:pt x="38843" y="0"/>
                      <a:pt x="42456" y="0"/>
                    </a:cubicBezTo>
                    <a:cubicBezTo>
                      <a:pt x="45166" y="0"/>
                      <a:pt x="47876" y="0"/>
                      <a:pt x="51489" y="0"/>
                    </a:cubicBezTo>
                    <a:lnTo>
                      <a:pt x="51489" y="5421"/>
                    </a:lnTo>
                    <a:cubicBezTo>
                      <a:pt x="51489" y="10841"/>
                      <a:pt x="56909" y="16260"/>
                      <a:pt x="63233" y="18971"/>
                    </a:cubicBezTo>
                    <a:lnTo>
                      <a:pt x="100269" y="27100"/>
                    </a:lnTo>
                    <a:cubicBezTo>
                      <a:pt x="117432" y="29810"/>
                      <a:pt x="131885" y="46070"/>
                      <a:pt x="131885" y="62329"/>
                    </a:cubicBezTo>
                    <a:lnTo>
                      <a:pt x="131885" y="75879"/>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nvGrpSpPr>
            <p:cNvPr id="111" name="Graphic 2">
              <a:extLst>
                <a:ext uri="{FF2B5EF4-FFF2-40B4-BE49-F238E27FC236}">
                  <a16:creationId xmlns:a16="http://schemas.microsoft.com/office/drawing/2014/main" id="{A1492E11-C6DD-800E-2A34-49C46CE2667C}"/>
                </a:ext>
              </a:extLst>
            </p:cNvPr>
            <p:cNvGrpSpPr/>
            <p:nvPr/>
          </p:nvGrpSpPr>
          <p:grpSpPr>
            <a:xfrm>
              <a:off x="7190753" y="5365577"/>
              <a:ext cx="745522" cy="754273"/>
              <a:chOff x="7190753" y="5365577"/>
              <a:chExt cx="745522" cy="754273"/>
            </a:xfrm>
            <a:solidFill>
              <a:srgbClr val="000000"/>
            </a:solidFill>
          </p:grpSpPr>
          <p:sp>
            <p:nvSpPr>
              <p:cNvPr id="113" name="Freeform 112">
                <a:extLst>
                  <a:ext uri="{FF2B5EF4-FFF2-40B4-BE49-F238E27FC236}">
                    <a16:creationId xmlns:a16="http://schemas.microsoft.com/office/drawing/2014/main" id="{065A07BB-0F89-7645-CFE8-1262D80475EC}"/>
                  </a:ext>
                </a:extLst>
              </p:cNvPr>
              <p:cNvSpPr/>
              <p:nvPr/>
            </p:nvSpPr>
            <p:spPr>
              <a:xfrm>
                <a:off x="7304327" y="6055729"/>
                <a:ext cx="49268" cy="63218"/>
              </a:xfrm>
              <a:custGeom>
                <a:avLst/>
                <a:gdLst>
                  <a:gd name="connsiteX0" fmla="*/ 46314 w 49268"/>
                  <a:gd name="connsiteY0" fmla="*/ 38828 h 63218"/>
                  <a:gd name="connsiteX1" fmla="*/ 24634 w 49268"/>
                  <a:gd name="connsiteY1" fmla="*/ 6309 h 63218"/>
                  <a:gd name="connsiteX2" fmla="*/ 5664 w 49268"/>
                  <a:gd name="connsiteY2" fmla="*/ 3599 h 63218"/>
                  <a:gd name="connsiteX3" fmla="*/ 2955 w 49268"/>
                  <a:gd name="connsiteY3" fmla="*/ 24375 h 63218"/>
                  <a:gd name="connsiteX4" fmla="*/ 24634 w 49268"/>
                  <a:gd name="connsiteY4" fmla="*/ 56894 h 63218"/>
                  <a:gd name="connsiteX5" fmla="*/ 35474 w 49268"/>
                  <a:gd name="connsiteY5" fmla="*/ 63218 h 63218"/>
                  <a:gd name="connsiteX6" fmla="*/ 43604 w 49268"/>
                  <a:gd name="connsiteY6" fmla="*/ 60508 h 63218"/>
                  <a:gd name="connsiteX7" fmla="*/ 46314 w 49268"/>
                  <a:gd name="connsiteY7" fmla="*/ 38828 h 6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268" h="63218">
                    <a:moveTo>
                      <a:pt x="46314" y="38828"/>
                    </a:moveTo>
                    <a:lnTo>
                      <a:pt x="24634" y="6309"/>
                    </a:lnTo>
                    <a:cubicBezTo>
                      <a:pt x="19214" y="-14"/>
                      <a:pt x="11084" y="-2725"/>
                      <a:pt x="5664" y="3599"/>
                    </a:cubicBezTo>
                    <a:cubicBezTo>
                      <a:pt x="244" y="9922"/>
                      <a:pt x="-2466" y="18052"/>
                      <a:pt x="2955" y="24375"/>
                    </a:cubicBezTo>
                    <a:lnTo>
                      <a:pt x="24634" y="56894"/>
                    </a:lnTo>
                    <a:cubicBezTo>
                      <a:pt x="27344" y="59605"/>
                      <a:pt x="32764" y="63218"/>
                      <a:pt x="35474" y="63218"/>
                    </a:cubicBezTo>
                    <a:cubicBezTo>
                      <a:pt x="38184" y="63218"/>
                      <a:pt x="40894" y="63218"/>
                      <a:pt x="43604" y="60508"/>
                    </a:cubicBezTo>
                    <a:cubicBezTo>
                      <a:pt x="49024" y="53282"/>
                      <a:pt x="51734" y="44249"/>
                      <a:pt x="46314" y="38828"/>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4" name="Freeform 113">
                <a:extLst>
                  <a:ext uri="{FF2B5EF4-FFF2-40B4-BE49-F238E27FC236}">
                    <a16:creationId xmlns:a16="http://schemas.microsoft.com/office/drawing/2014/main" id="{C494DF48-6CD8-CC8F-A984-17C1ED9C99E5}"/>
                  </a:ext>
                </a:extLst>
              </p:cNvPr>
              <p:cNvSpPr/>
              <p:nvPr/>
            </p:nvSpPr>
            <p:spPr>
              <a:xfrm>
                <a:off x="7190753" y="5591308"/>
                <a:ext cx="332214" cy="524928"/>
              </a:xfrm>
              <a:custGeom>
                <a:avLst/>
                <a:gdLst>
                  <a:gd name="connsiteX0" fmla="*/ 331519 w 332214"/>
                  <a:gd name="connsiteY0" fmla="*/ 506862 h 524928"/>
                  <a:gd name="connsiteX1" fmla="*/ 308032 w 332214"/>
                  <a:gd name="connsiteY1" fmla="*/ 392141 h 524928"/>
                  <a:gd name="connsiteX2" fmla="*/ 214990 w 332214"/>
                  <a:gd name="connsiteY2" fmla="*/ 257546 h 524928"/>
                  <a:gd name="connsiteX3" fmla="*/ 162598 w 332214"/>
                  <a:gd name="connsiteY3" fmla="*/ 223219 h 524928"/>
                  <a:gd name="connsiteX4" fmla="*/ 95752 w 332214"/>
                  <a:gd name="connsiteY4" fmla="*/ 228640 h 524928"/>
                  <a:gd name="connsiteX5" fmla="*/ 95752 w 332214"/>
                  <a:gd name="connsiteY5" fmla="*/ 49782 h 524928"/>
                  <a:gd name="connsiteX6" fmla="*/ 57813 w 332214"/>
                  <a:gd name="connsiteY6" fmla="*/ 1002 h 524928"/>
                  <a:gd name="connsiteX7" fmla="*/ 17163 w 332214"/>
                  <a:gd name="connsiteY7" fmla="*/ 10035 h 524928"/>
                  <a:gd name="connsiteX8" fmla="*/ 0 w 332214"/>
                  <a:gd name="connsiteY8" fmla="*/ 47071 h 524928"/>
                  <a:gd name="connsiteX9" fmla="*/ 0 w 332214"/>
                  <a:gd name="connsiteY9" fmla="*/ 273806 h 524928"/>
                  <a:gd name="connsiteX10" fmla="*/ 26197 w 332214"/>
                  <a:gd name="connsiteY10" fmla="*/ 356911 h 524928"/>
                  <a:gd name="connsiteX11" fmla="*/ 52393 w 332214"/>
                  <a:gd name="connsiteY11" fmla="*/ 393947 h 524928"/>
                  <a:gd name="connsiteX12" fmla="*/ 64136 w 332214"/>
                  <a:gd name="connsiteY12" fmla="*/ 399367 h 524928"/>
                  <a:gd name="connsiteX13" fmla="*/ 73169 w 332214"/>
                  <a:gd name="connsiteY13" fmla="*/ 396658 h 524928"/>
                  <a:gd name="connsiteX14" fmla="*/ 75879 w 332214"/>
                  <a:gd name="connsiteY14" fmla="*/ 376784 h 524928"/>
                  <a:gd name="connsiteX15" fmla="*/ 49683 w 332214"/>
                  <a:gd name="connsiteY15" fmla="*/ 339748 h 524928"/>
                  <a:gd name="connsiteX16" fmla="*/ 28906 w 332214"/>
                  <a:gd name="connsiteY16" fmla="*/ 273806 h 524928"/>
                  <a:gd name="connsiteX17" fmla="*/ 28906 w 332214"/>
                  <a:gd name="connsiteY17" fmla="*/ 47071 h 524928"/>
                  <a:gd name="connsiteX18" fmla="*/ 37940 w 332214"/>
                  <a:gd name="connsiteY18" fmla="*/ 32619 h 524928"/>
                  <a:gd name="connsiteX19" fmla="*/ 55102 w 332214"/>
                  <a:gd name="connsiteY19" fmla="*/ 29909 h 524928"/>
                  <a:gd name="connsiteX20" fmla="*/ 69556 w 332214"/>
                  <a:gd name="connsiteY20" fmla="*/ 49782 h 524928"/>
                  <a:gd name="connsiteX21" fmla="*/ 69556 w 332214"/>
                  <a:gd name="connsiteY21" fmla="*/ 230446 h 524928"/>
                  <a:gd name="connsiteX22" fmla="*/ 95752 w 332214"/>
                  <a:gd name="connsiteY22" fmla="*/ 299098 h 524928"/>
                  <a:gd name="connsiteX23" fmla="*/ 98462 w 332214"/>
                  <a:gd name="connsiteY23" fmla="*/ 301809 h 524928"/>
                  <a:gd name="connsiteX24" fmla="*/ 130079 w 332214"/>
                  <a:gd name="connsiteY24" fmla="*/ 336134 h 524928"/>
                  <a:gd name="connsiteX25" fmla="*/ 144531 w 332214"/>
                  <a:gd name="connsiteY25" fmla="*/ 353298 h 524928"/>
                  <a:gd name="connsiteX26" fmla="*/ 168018 w 332214"/>
                  <a:gd name="connsiteY26" fmla="*/ 375881 h 524928"/>
                  <a:gd name="connsiteX27" fmla="*/ 188794 w 332214"/>
                  <a:gd name="connsiteY27" fmla="*/ 375881 h 524928"/>
                  <a:gd name="connsiteX28" fmla="*/ 188794 w 332214"/>
                  <a:gd name="connsiteY28" fmla="*/ 356008 h 524928"/>
                  <a:gd name="connsiteX29" fmla="*/ 150855 w 332214"/>
                  <a:gd name="connsiteY29" fmla="*/ 315359 h 524928"/>
                  <a:gd name="connsiteX30" fmla="*/ 115625 w 332214"/>
                  <a:gd name="connsiteY30" fmla="*/ 281032 h 524928"/>
                  <a:gd name="connsiteX31" fmla="*/ 115625 w 332214"/>
                  <a:gd name="connsiteY31" fmla="*/ 249416 h 524928"/>
                  <a:gd name="connsiteX32" fmla="*/ 144531 w 332214"/>
                  <a:gd name="connsiteY32" fmla="*/ 246706 h 524928"/>
                  <a:gd name="connsiteX33" fmla="*/ 196924 w 332214"/>
                  <a:gd name="connsiteY33" fmla="*/ 281032 h 524928"/>
                  <a:gd name="connsiteX34" fmla="*/ 278223 w 332214"/>
                  <a:gd name="connsiteY34" fmla="*/ 398464 h 524928"/>
                  <a:gd name="connsiteX35" fmla="*/ 301710 w 332214"/>
                  <a:gd name="connsiteY35" fmla="*/ 513186 h 524928"/>
                  <a:gd name="connsiteX36" fmla="*/ 316163 w 332214"/>
                  <a:gd name="connsiteY36" fmla="*/ 524929 h 524928"/>
                  <a:gd name="connsiteX37" fmla="*/ 318872 w 332214"/>
                  <a:gd name="connsiteY37" fmla="*/ 524929 h 524928"/>
                  <a:gd name="connsiteX38" fmla="*/ 331519 w 332214"/>
                  <a:gd name="connsiteY38" fmla="*/ 506862 h 52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2214" h="524928">
                    <a:moveTo>
                      <a:pt x="331519" y="506862"/>
                    </a:moveTo>
                    <a:lnTo>
                      <a:pt x="308032" y="392141"/>
                    </a:lnTo>
                    <a:cubicBezTo>
                      <a:pt x="296289" y="337942"/>
                      <a:pt x="264673" y="289162"/>
                      <a:pt x="214990" y="257546"/>
                    </a:cubicBezTo>
                    <a:lnTo>
                      <a:pt x="162598" y="223219"/>
                    </a:lnTo>
                    <a:cubicBezTo>
                      <a:pt x="141822" y="208766"/>
                      <a:pt x="112915" y="211477"/>
                      <a:pt x="95752" y="228640"/>
                    </a:cubicBezTo>
                    <a:lnTo>
                      <a:pt x="95752" y="49782"/>
                    </a:lnTo>
                    <a:cubicBezTo>
                      <a:pt x="95752" y="27199"/>
                      <a:pt x="78589" y="6422"/>
                      <a:pt x="57813" y="1002"/>
                    </a:cubicBezTo>
                    <a:cubicBezTo>
                      <a:pt x="43359" y="-1707"/>
                      <a:pt x="28906" y="1002"/>
                      <a:pt x="17163" y="10035"/>
                    </a:cubicBezTo>
                    <a:cubicBezTo>
                      <a:pt x="5420" y="19069"/>
                      <a:pt x="0" y="32619"/>
                      <a:pt x="0" y="47071"/>
                    </a:cubicBezTo>
                    <a:lnTo>
                      <a:pt x="0" y="273806"/>
                    </a:lnTo>
                    <a:cubicBezTo>
                      <a:pt x="0" y="302712"/>
                      <a:pt x="9033" y="331618"/>
                      <a:pt x="26197" y="356911"/>
                    </a:cubicBezTo>
                    <a:lnTo>
                      <a:pt x="52393" y="393947"/>
                    </a:lnTo>
                    <a:cubicBezTo>
                      <a:pt x="55102" y="396658"/>
                      <a:pt x="61426" y="399367"/>
                      <a:pt x="64136" y="399367"/>
                    </a:cubicBezTo>
                    <a:cubicBezTo>
                      <a:pt x="66846" y="399367"/>
                      <a:pt x="69556" y="399367"/>
                      <a:pt x="73169" y="396658"/>
                    </a:cubicBezTo>
                    <a:cubicBezTo>
                      <a:pt x="78589" y="391238"/>
                      <a:pt x="82202" y="382205"/>
                      <a:pt x="75879" y="376784"/>
                    </a:cubicBezTo>
                    <a:lnTo>
                      <a:pt x="49683" y="339748"/>
                    </a:lnTo>
                    <a:cubicBezTo>
                      <a:pt x="35230" y="319875"/>
                      <a:pt x="28906" y="296389"/>
                      <a:pt x="28906" y="273806"/>
                    </a:cubicBezTo>
                    <a:lnTo>
                      <a:pt x="28906" y="47071"/>
                    </a:lnTo>
                    <a:cubicBezTo>
                      <a:pt x="28906" y="41652"/>
                      <a:pt x="31616" y="35329"/>
                      <a:pt x="37940" y="32619"/>
                    </a:cubicBezTo>
                    <a:cubicBezTo>
                      <a:pt x="43359" y="29909"/>
                      <a:pt x="49683" y="27199"/>
                      <a:pt x="55102" y="29909"/>
                    </a:cubicBezTo>
                    <a:cubicBezTo>
                      <a:pt x="64136" y="32619"/>
                      <a:pt x="69556" y="38942"/>
                      <a:pt x="69556" y="49782"/>
                    </a:cubicBezTo>
                    <a:lnTo>
                      <a:pt x="69556" y="230446"/>
                    </a:lnTo>
                    <a:cubicBezTo>
                      <a:pt x="69556" y="256643"/>
                      <a:pt x="78589" y="279226"/>
                      <a:pt x="95752" y="299098"/>
                    </a:cubicBezTo>
                    <a:lnTo>
                      <a:pt x="98462" y="301809"/>
                    </a:lnTo>
                    <a:cubicBezTo>
                      <a:pt x="107495" y="313551"/>
                      <a:pt x="119239" y="324392"/>
                      <a:pt x="130079" y="336134"/>
                    </a:cubicBezTo>
                    <a:lnTo>
                      <a:pt x="144531" y="353298"/>
                    </a:lnTo>
                    <a:cubicBezTo>
                      <a:pt x="158984" y="367751"/>
                      <a:pt x="168018" y="375881"/>
                      <a:pt x="168018" y="375881"/>
                    </a:cubicBezTo>
                    <a:cubicBezTo>
                      <a:pt x="173438" y="381300"/>
                      <a:pt x="182471" y="381300"/>
                      <a:pt x="188794" y="375881"/>
                    </a:cubicBezTo>
                    <a:cubicBezTo>
                      <a:pt x="194214" y="370461"/>
                      <a:pt x="194214" y="361428"/>
                      <a:pt x="188794" y="356008"/>
                    </a:cubicBezTo>
                    <a:cubicBezTo>
                      <a:pt x="188794" y="356008"/>
                      <a:pt x="171631" y="338845"/>
                      <a:pt x="150855" y="315359"/>
                    </a:cubicBezTo>
                    <a:lnTo>
                      <a:pt x="115625" y="281032"/>
                    </a:lnTo>
                    <a:cubicBezTo>
                      <a:pt x="106592" y="271999"/>
                      <a:pt x="106592" y="258449"/>
                      <a:pt x="115625" y="249416"/>
                    </a:cubicBezTo>
                    <a:cubicBezTo>
                      <a:pt x="124658" y="240382"/>
                      <a:pt x="136401" y="240382"/>
                      <a:pt x="144531" y="246706"/>
                    </a:cubicBezTo>
                    <a:lnTo>
                      <a:pt x="196924" y="281032"/>
                    </a:lnTo>
                    <a:cubicBezTo>
                      <a:pt x="237573" y="309939"/>
                      <a:pt x="266480" y="349684"/>
                      <a:pt x="278223" y="398464"/>
                    </a:cubicBezTo>
                    <a:lnTo>
                      <a:pt x="301710" y="513186"/>
                    </a:lnTo>
                    <a:cubicBezTo>
                      <a:pt x="304419" y="518606"/>
                      <a:pt x="310743" y="524929"/>
                      <a:pt x="316163" y="524929"/>
                    </a:cubicBezTo>
                    <a:lnTo>
                      <a:pt x="318872" y="524929"/>
                    </a:lnTo>
                    <a:cubicBezTo>
                      <a:pt x="328809" y="521315"/>
                      <a:pt x="334229" y="512282"/>
                      <a:pt x="331519" y="506862"/>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5" name="Freeform 114">
                <a:extLst>
                  <a:ext uri="{FF2B5EF4-FFF2-40B4-BE49-F238E27FC236}">
                    <a16:creationId xmlns:a16="http://schemas.microsoft.com/office/drawing/2014/main" id="{DF02973C-6719-3407-61FD-3121F99302C8}"/>
                  </a:ext>
                </a:extLst>
              </p:cNvPr>
              <p:cNvSpPr/>
              <p:nvPr/>
            </p:nvSpPr>
            <p:spPr>
              <a:xfrm>
                <a:off x="7272067" y="6011466"/>
                <a:ext cx="31338" cy="31602"/>
              </a:xfrm>
              <a:custGeom>
                <a:avLst/>
                <a:gdLst>
                  <a:gd name="connsiteX0" fmla="*/ 27988 w 31338"/>
                  <a:gd name="connsiteY0" fmla="*/ 6309 h 31602"/>
                  <a:gd name="connsiteX1" fmla="*/ 27988 w 31338"/>
                  <a:gd name="connsiteY1" fmla="*/ 6309 h 31602"/>
                  <a:gd name="connsiteX2" fmla="*/ 6309 w 31338"/>
                  <a:gd name="connsiteY2" fmla="*/ 3599 h 31602"/>
                  <a:gd name="connsiteX3" fmla="*/ 3599 w 31338"/>
                  <a:gd name="connsiteY3" fmla="*/ 25279 h 31602"/>
                  <a:gd name="connsiteX4" fmla="*/ 16245 w 31338"/>
                  <a:gd name="connsiteY4" fmla="*/ 31602 h 31602"/>
                  <a:gd name="connsiteX5" fmla="*/ 25278 w 31338"/>
                  <a:gd name="connsiteY5" fmla="*/ 28892 h 31602"/>
                  <a:gd name="connsiteX6" fmla="*/ 27988 w 31338"/>
                  <a:gd name="connsiteY6" fmla="*/ 6309 h 31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 h="31602">
                    <a:moveTo>
                      <a:pt x="27988" y="6309"/>
                    </a:moveTo>
                    <a:lnTo>
                      <a:pt x="27988" y="6309"/>
                    </a:lnTo>
                    <a:cubicBezTo>
                      <a:pt x="21666" y="-14"/>
                      <a:pt x="12632" y="-2725"/>
                      <a:pt x="6309" y="3599"/>
                    </a:cubicBezTo>
                    <a:cubicBezTo>
                      <a:pt x="-14" y="9922"/>
                      <a:pt x="-2724" y="18955"/>
                      <a:pt x="3599" y="25279"/>
                    </a:cubicBezTo>
                    <a:cubicBezTo>
                      <a:pt x="6309" y="27989"/>
                      <a:pt x="12632" y="31602"/>
                      <a:pt x="16245" y="31602"/>
                    </a:cubicBezTo>
                    <a:cubicBezTo>
                      <a:pt x="18955" y="31602"/>
                      <a:pt x="22569" y="31602"/>
                      <a:pt x="25278" y="28892"/>
                    </a:cubicBezTo>
                    <a:cubicBezTo>
                      <a:pt x="30699" y="22569"/>
                      <a:pt x="34312" y="12633"/>
                      <a:pt x="27988" y="630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6" name="Freeform 115">
                <a:extLst>
                  <a:ext uri="{FF2B5EF4-FFF2-40B4-BE49-F238E27FC236}">
                    <a16:creationId xmlns:a16="http://schemas.microsoft.com/office/drawing/2014/main" id="{EE498483-D53D-8A9D-5C47-1C367290FB45}"/>
                  </a:ext>
                </a:extLst>
              </p:cNvPr>
              <p:cNvSpPr/>
              <p:nvPr/>
            </p:nvSpPr>
            <p:spPr>
              <a:xfrm>
                <a:off x="7610098" y="5598136"/>
                <a:ext cx="326177" cy="521713"/>
              </a:xfrm>
              <a:custGeom>
                <a:avLst/>
                <a:gdLst>
                  <a:gd name="connsiteX0" fmla="*/ 308732 w 326177"/>
                  <a:gd name="connsiteY0" fmla="*/ 9531 h 521713"/>
                  <a:gd name="connsiteX1" fmla="*/ 268987 w 326177"/>
                  <a:gd name="connsiteY1" fmla="*/ 1401 h 521713"/>
                  <a:gd name="connsiteX2" fmla="*/ 231950 w 326177"/>
                  <a:gd name="connsiteY2" fmla="*/ 50180 h 521713"/>
                  <a:gd name="connsiteX3" fmla="*/ 231950 w 326177"/>
                  <a:gd name="connsiteY3" fmla="*/ 227231 h 521713"/>
                  <a:gd name="connsiteX4" fmla="*/ 166008 w 326177"/>
                  <a:gd name="connsiteY4" fmla="*/ 221811 h 521713"/>
                  <a:gd name="connsiteX5" fmla="*/ 114518 w 326177"/>
                  <a:gd name="connsiteY5" fmla="*/ 256137 h 521713"/>
                  <a:gd name="connsiteX6" fmla="*/ 23283 w 326177"/>
                  <a:gd name="connsiteY6" fmla="*/ 390732 h 521713"/>
                  <a:gd name="connsiteX7" fmla="*/ 700 w 326177"/>
                  <a:gd name="connsiteY7" fmla="*/ 504550 h 521713"/>
                  <a:gd name="connsiteX8" fmla="*/ 12443 w 326177"/>
                  <a:gd name="connsiteY8" fmla="*/ 521714 h 521713"/>
                  <a:gd name="connsiteX9" fmla="*/ 15153 w 326177"/>
                  <a:gd name="connsiteY9" fmla="*/ 521714 h 521713"/>
                  <a:gd name="connsiteX10" fmla="*/ 29606 w 326177"/>
                  <a:gd name="connsiteY10" fmla="*/ 509970 h 521713"/>
                  <a:gd name="connsiteX11" fmla="*/ 52189 w 326177"/>
                  <a:gd name="connsiteY11" fmla="*/ 396152 h 521713"/>
                  <a:gd name="connsiteX12" fmla="*/ 131682 w 326177"/>
                  <a:gd name="connsiteY12" fmla="*/ 278720 h 521713"/>
                  <a:gd name="connsiteX13" fmla="*/ 183171 w 326177"/>
                  <a:gd name="connsiteY13" fmla="*/ 244394 h 521713"/>
                  <a:gd name="connsiteX14" fmla="*/ 212077 w 326177"/>
                  <a:gd name="connsiteY14" fmla="*/ 247104 h 521713"/>
                  <a:gd name="connsiteX15" fmla="*/ 212077 w 326177"/>
                  <a:gd name="connsiteY15" fmla="*/ 278720 h 521713"/>
                  <a:gd name="connsiteX16" fmla="*/ 140715 w 326177"/>
                  <a:gd name="connsiteY16" fmla="*/ 352793 h 521713"/>
                  <a:gd name="connsiteX17" fmla="*/ 140715 w 326177"/>
                  <a:gd name="connsiteY17" fmla="*/ 372666 h 521713"/>
                  <a:gd name="connsiteX18" fmla="*/ 160588 w 326177"/>
                  <a:gd name="connsiteY18" fmla="*/ 372666 h 521713"/>
                  <a:gd name="connsiteX19" fmla="*/ 229240 w 326177"/>
                  <a:gd name="connsiteY19" fmla="*/ 298594 h 521713"/>
                  <a:gd name="connsiteX20" fmla="*/ 231950 w 326177"/>
                  <a:gd name="connsiteY20" fmla="*/ 295883 h 521713"/>
                  <a:gd name="connsiteX21" fmla="*/ 257243 w 326177"/>
                  <a:gd name="connsiteY21" fmla="*/ 227231 h 521713"/>
                  <a:gd name="connsiteX22" fmla="*/ 257243 w 326177"/>
                  <a:gd name="connsiteY22" fmla="*/ 47470 h 521713"/>
                  <a:gd name="connsiteX23" fmla="*/ 271696 w 326177"/>
                  <a:gd name="connsiteY23" fmla="*/ 27597 h 521713"/>
                  <a:gd name="connsiteX24" fmla="*/ 288860 w 326177"/>
                  <a:gd name="connsiteY24" fmla="*/ 30307 h 521713"/>
                  <a:gd name="connsiteX25" fmla="*/ 296989 w 326177"/>
                  <a:gd name="connsiteY25" fmla="*/ 44759 h 521713"/>
                  <a:gd name="connsiteX26" fmla="*/ 296989 w 326177"/>
                  <a:gd name="connsiteY26" fmla="*/ 270590 h 521713"/>
                  <a:gd name="connsiteX27" fmla="*/ 277116 w 326177"/>
                  <a:gd name="connsiteY27" fmla="*/ 336533 h 521713"/>
                  <a:gd name="connsiteX28" fmla="*/ 166008 w 326177"/>
                  <a:gd name="connsiteY28" fmla="*/ 491001 h 521713"/>
                  <a:gd name="connsiteX29" fmla="*/ 168718 w 326177"/>
                  <a:gd name="connsiteY29" fmla="*/ 510874 h 521713"/>
                  <a:gd name="connsiteX30" fmla="*/ 176848 w 326177"/>
                  <a:gd name="connsiteY30" fmla="*/ 513584 h 521713"/>
                  <a:gd name="connsiteX31" fmla="*/ 188591 w 326177"/>
                  <a:gd name="connsiteY31" fmla="*/ 508164 h 521713"/>
                  <a:gd name="connsiteX32" fmla="*/ 299699 w 326177"/>
                  <a:gd name="connsiteY32" fmla="*/ 353696 h 521713"/>
                  <a:gd name="connsiteX33" fmla="*/ 324993 w 326177"/>
                  <a:gd name="connsiteY33" fmla="*/ 270590 h 521713"/>
                  <a:gd name="connsiteX34" fmla="*/ 324993 w 326177"/>
                  <a:gd name="connsiteY34" fmla="*/ 44759 h 521713"/>
                  <a:gd name="connsiteX35" fmla="*/ 308732 w 326177"/>
                  <a:gd name="connsiteY35" fmla="*/ 9531 h 52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26177" h="521713">
                    <a:moveTo>
                      <a:pt x="308732" y="9531"/>
                    </a:moveTo>
                    <a:cubicBezTo>
                      <a:pt x="296989" y="1401"/>
                      <a:pt x="283439" y="-2213"/>
                      <a:pt x="268987" y="1401"/>
                    </a:cubicBezTo>
                    <a:cubicBezTo>
                      <a:pt x="246404" y="6820"/>
                      <a:pt x="231950" y="26693"/>
                      <a:pt x="231950" y="50180"/>
                    </a:cubicBezTo>
                    <a:lnTo>
                      <a:pt x="231950" y="227231"/>
                    </a:lnTo>
                    <a:cubicBezTo>
                      <a:pt x="214787" y="210068"/>
                      <a:pt x="186784" y="207357"/>
                      <a:pt x="166008" y="221811"/>
                    </a:cubicBezTo>
                    <a:lnTo>
                      <a:pt x="114518" y="256137"/>
                    </a:lnTo>
                    <a:cubicBezTo>
                      <a:pt x="69352" y="287753"/>
                      <a:pt x="35026" y="335630"/>
                      <a:pt x="23283" y="390732"/>
                    </a:cubicBezTo>
                    <a:lnTo>
                      <a:pt x="700" y="504550"/>
                    </a:lnTo>
                    <a:cubicBezTo>
                      <a:pt x="-2010" y="512680"/>
                      <a:pt x="3410" y="519003"/>
                      <a:pt x="12443" y="521714"/>
                    </a:cubicBezTo>
                    <a:lnTo>
                      <a:pt x="15153" y="521714"/>
                    </a:lnTo>
                    <a:cubicBezTo>
                      <a:pt x="20573" y="521714"/>
                      <a:pt x="26897" y="516294"/>
                      <a:pt x="29606" y="509970"/>
                    </a:cubicBezTo>
                    <a:lnTo>
                      <a:pt x="52189" y="396152"/>
                    </a:lnTo>
                    <a:cubicBezTo>
                      <a:pt x="63932" y="347372"/>
                      <a:pt x="89225" y="307627"/>
                      <a:pt x="131682" y="278720"/>
                    </a:cubicBezTo>
                    <a:lnTo>
                      <a:pt x="183171" y="244394"/>
                    </a:lnTo>
                    <a:cubicBezTo>
                      <a:pt x="191301" y="238974"/>
                      <a:pt x="205754" y="238974"/>
                      <a:pt x="212077" y="247104"/>
                    </a:cubicBezTo>
                    <a:cubicBezTo>
                      <a:pt x="220207" y="255234"/>
                      <a:pt x="220207" y="269687"/>
                      <a:pt x="212077" y="278720"/>
                    </a:cubicBezTo>
                    <a:lnTo>
                      <a:pt x="140715" y="352793"/>
                    </a:lnTo>
                    <a:cubicBezTo>
                      <a:pt x="135295" y="358213"/>
                      <a:pt x="135295" y="367246"/>
                      <a:pt x="140715" y="372666"/>
                    </a:cubicBezTo>
                    <a:cubicBezTo>
                      <a:pt x="146135" y="378085"/>
                      <a:pt x="155168" y="378085"/>
                      <a:pt x="160588" y="372666"/>
                    </a:cubicBezTo>
                    <a:cubicBezTo>
                      <a:pt x="160588" y="372666"/>
                      <a:pt x="220207" y="309433"/>
                      <a:pt x="229240" y="298594"/>
                    </a:cubicBezTo>
                    <a:lnTo>
                      <a:pt x="231950" y="295883"/>
                    </a:lnTo>
                    <a:cubicBezTo>
                      <a:pt x="249113" y="276011"/>
                      <a:pt x="257243" y="253428"/>
                      <a:pt x="257243" y="227231"/>
                    </a:cubicBezTo>
                    <a:lnTo>
                      <a:pt x="257243" y="47470"/>
                    </a:lnTo>
                    <a:cubicBezTo>
                      <a:pt x="257243" y="39340"/>
                      <a:pt x="262663" y="30307"/>
                      <a:pt x="271696" y="27597"/>
                    </a:cubicBezTo>
                    <a:cubicBezTo>
                      <a:pt x="277116" y="27597"/>
                      <a:pt x="283439" y="27597"/>
                      <a:pt x="288860" y="30307"/>
                    </a:cubicBezTo>
                    <a:cubicBezTo>
                      <a:pt x="294279" y="33017"/>
                      <a:pt x="296989" y="38437"/>
                      <a:pt x="296989" y="44759"/>
                    </a:cubicBezTo>
                    <a:lnTo>
                      <a:pt x="296989" y="270590"/>
                    </a:lnTo>
                    <a:cubicBezTo>
                      <a:pt x="296989" y="293173"/>
                      <a:pt x="288860" y="316660"/>
                      <a:pt x="277116" y="336533"/>
                    </a:cubicBezTo>
                    <a:lnTo>
                      <a:pt x="166008" y="491001"/>
                    </a:lnTo>
                    <a:cubicBezTo>
                      <a:pt x="160588" y="496420"/>
                      <a:pt x="163298" y="505453"/>
                      <a:pt x="168718" y="510874"/>
                    </a:cubicBezTo>
                    <a:cubicBezTo>
                      <a:pt x="171428" y="513584"/>
                      <a:pt x="174138" y="513584"/>
                      <a:pt x="176848" y="513584"/>
                    </a:cubicBezTo>
                    <a:cubicBezTo>
                      <a:pt x="182267" y="513584"/>
                      <a:pt x="184978" y="510874"/>
                      <a:pt x="188591" y="508164"/>
                    </a:cubicBezTo>
                    <a:lnTo>
                      <a:pt x="299699" y="353696"/>
                    </a:lnTo>
                    <a:cubicBezTo>
                      <a:pt x="316862" y="331113"/>
                      <a:pt x="324993" y="302206"/>
                      <a:pt x="324993" y="270590"/>
                    </a:cubicBezTo>
                    <a:lnTo>
                      <a:pt x="324993" y="44759"/>
                    </a:lnTo>
                    <a:cubicBezTo>
                      <a:pt x="329509" y="32114"/>
                      <a:pt x="320476" y="17660"/>
                      <a:pt x="308732" y="9531"/>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7" name="Freeform 116">
                <a:extLst>
                  <a:ext uri="{FF2B5EF4-FFF2-40B4-BE49-F238E27FC236}">
                    <a16:creationId xmlns:a16="http://schemas.microsoft.com/office/drawing/2014/main" id="{A437CDDD-3BC1-A22B-8AF9-54209B2B7676}"/>
                  </a:ext>
                </a:extLst>
              </p:cNvPr>
              <p:cNvSpPr/>
              <p:nvPr/>
            </p:nvSpPr>
            <p:spPr>
              <a:xfrm>
                <a:off x="7328058" y="5441456"/>
                <a:ext cx="477856" cy="383008"/>
              </a:xfrm>
              <a:custGeom>
                <a:avLst/>
                <a:gdLst>
                  <a:gd name="connsiteX0" fmla="*/ 448047 w 477856"/>
                  <a:gd name="connsiteY0" fmla="*/ 284546 h 383008"/>
                  <a:gd name="connsiteX1" fmla="*/ 387525 w 477856"/>
                  <a:gd name="connsiteY1" fmla="*/ 284546 h 383008"/>
                  <a:gd name="connsiteX2" fmla="*/ 324292 w 477856"/>
                  <a:gd name="connsiteY2" fmla="*/ 233056 h 383008"/>
                  <a:gd name="connsiteX3" fmla="*/ 315259 w 477856"/>
                  <a:gd name="connsiteY3" fmla="*/ 230347 h 383008"/>
                  <a:gd name="connsiteX4" fmla="*/ 337842 w 477856"/>
                  <a:gd name="connsiteY4" fmla="*/ 224927 h 383008"/>
                  <a:gd name="connsiteX5" fmla="*/ 343262 w 477856"/>
                  <a:gd name="connsiteY5" fmla="*/ 222217 h 383008"/>
                  <a:gd name="connsiteX6" fmla="*/ 348682 w 477856"/>
                  <a:gd name="connsiteY6" fmla="*/ 210473 h 383008"/>
                  <a:gd name="connsiteX7" fmla="*/ 348682 w 477856"/>
                  <a:gd name="connsiteY7" fmla="*/ 205054 h 383008"/>
                  <a:gd name="connsiteX8" fmla="*/ 357715 w 477856"/>
                  <a:gd name="connsiteY8" fmla="*/ 205054 h 383008"/>
                  <a:gd name="connsiteX9" fmla="*/ 366748 w 477856"/>
                  <a:gd name="connsiteY9" fmla="*/ 205054 h 383008"/>
                  <a:gd name="connsiteX10" fmla="*/ 366748 w 477856"/>
                  <a:gd name="connsiteY10" fmla="*/ 210473 h 383008"/>
                  <a:gd name="connsiteX11" fmla="*/ 378491 w 477856"/>
                  <a:gd name="connsiteY11" fmla="*/ 224927 h 383008"/>
                  <a:gd name="connsiteX12" fmla="*/ 415528 w 477856"/>
                  <a:gd name="connsiteY12" fmla="*/ 233056 h 383008"/>
                  <a:gd name="connsiteX13" fmla="*/ 447144 w 477856"/>
                  <a:gd name="connsiteY13" fmla="*/ 270093 h 383008"/>
                  <a:gd name="connsiteX14" fmla="*/ 447144 w 477856"/>
                  <a:gd name="connsiteY14" fmla="*/ 284546 h 383008"/>
                  <a:gd name="connsiteX15" fmla="*/ 284546 w 477856"/>
                  <a:gd name="connsiteY15" fmla="*/ 207764 h 383008"/>
                  <a:gd name="connsiteX16" fmla="*/ 284546 w 477856"/>
                  <a:gd name="connsiteY16" fmla="*/ 207764 h 383008"/>
                  <a:gd name="connsiteX17" fmla="*/ 310742 w 477856"/>
                  <a:gd name="connsiteY17" fmla="*/ 182471 h 383008"/>
                  <a:gd name="connsiteX18" fmla="*/ 322486 w 477856"/>
                  <a:gd name="connsiteY18" fmla="*/ 194214 h 383008"/>
                  <a:gd name="connsiteX19" fmla="*/ 322486 w 477856"/>
                  <a:gd name="connsiteY19" fmla="*/ 199634 h 383008"/>
                  <a:gd name="connsiteX20" fmla="*/ 296289 w 477856"/>
                  <a:gd name="connsiteY20" fmla="*/ 205054 h 383008"/>
                  <a:gd name="connsiteX21" fmla="*/ 284546 w 477856"/>
                  <a:gd name="connsiteY21" fmla="*/ 207764 h 383008"/>
                  <a:gd name="connsiteX22" fmla="*/ 238477 w 477856"/>
                  <a:gd name="connsiteY22" fmla="*/ 193311 h 383008"/>
                  <a:gd name="connsiteX23" fmla="*/ 180664 w 477856"/>
                  <a:gd name="connsiteY23" fmla="*/ 136401 h 383008"/>
                  <a:gd name="connsiteX24" fmla="*/ 180664 w 477856"/>
                  <a:gd name="connsiteY24" fmla="*/ 121948 h 383008"/>
                  <a:gd name="connsiteX25" fmla="*/ 200537 w 477856"/>
                  <a:gd name="connsiteY25" fmla="*/ 121948 h 383008"/>
                  <a:gd name="connsiteX26" fmla="*/ 263770 w 477856"/>
                  <a:gd name="connsiteY26" fmla="*/ 99365 h 383008"/>
                  <a:gd name="connsiteX27" fmla="*/ 295386 w 477856"/>
                  <a:gd name="connsiteY27" fmla="*/ 116529 h 383008"/>
                  <a:gd name="connsiteX28" fmla="*/ 295386 w 477856"/>
                  <a:gd name="connsiteY28" fmla="*/ 139112 h 383008"/>
                  <a:gd name="connsiteX29" fmla="*/ 238477 w 477856"/>
                  <a:gd name="connsiteY29" fmla="*/ 193311 h 383008"/>
                  <a:gd name="connsiteX30" fmla="*/ 255640 w 477856"/>
                  <a:gd name="connsiteY30" fmla="*/ 230347 h 383008"/>
                  <a:gd name="connsiteX31" fmla="*/ 238477 w 477856"/>
                  <a:gd name="connsiteY31" fmla="*/ 270093 h 383008"/>
                  <a:gd name="connsiteX32" fmla="*/ 221314 w 477856"/>
                  <a:gd name="connsiteY32" fmla="*/ 230347 h 383008"/>
                  <a:gd name="connsiteX33" fmla="*/ 221314 w 477856"/>
                  <a:gd name="connsiteY33" fmla="*/ 218603 h 383008"/>
                  <a:gd name="connsiteX34" fmla="*/ 238477 w 477856"/>
                  <a:gd name="connsiteY34" fmla="*/ 221314 h 383008"/>
                  <a:gd name="connsiteX35" fmla="*/ 255640 w 477856"/>
                  <a:gd name="connsiteY35" fmla="*/ 218603 h 383008"/>
                  <a:gd name="connsiteX36" fmla="*/ 255640 w 477856"/>
                  <a:gd name="connsiteY36" fmla="*/ 230347 h 383008"/>
                  <a:gd name="connsiteX37" fmla="*/ 193310 w 477856"/>
                  <a:gd name="connsiteY37" fmla="*/ 207764 h 383008"/>
                  <a:gd name="connsiteX38" fmla="*/ 181567 w 477856"/>
                  <a:gd name="connsiteY38" fmla="*/ 205054 h 383008"/>
                  <a:gd name="connsiteX39" fmla="*/ 155371 w 477856"/>
                  <a:gd name="connsiteY39" fmla="*/ 199634 h 383008"/>
                  <a:gd name="connsiteX40" fmla="*/ 155371 w 477856"/>
                  <a:gd name="connsiteY40" fmla="*/ 194214 h 383008"/>
                  <a:gd name="connsiteX41" fmla="*/ 167114 w 477856"/>
                  <a:gd name="connsiteY41" fmla="*/ 182471 h 383008"/>
                  <a:gd name="connsiteX42" fmla="*/ 193310 w 477856"/>
                  <a:gd name="connsiteY42" fmla="*/ 207764 h 383008"/>
                  <a:gd name="connsiteX43" fmla="*/ 149951 w 477856"/>
                  <a:gd name="connsiteY43" fmla="*/ 230347 h 383008"/>
                  <a:gd name="connsiteX44" fmla="*/ 86719 w 477856"/>
                  <a:gd name="connsiteY44" fmla="*/ 281836 h 383008"/>
                  <a:gd name="connsiteX45" fmla="*/ 26196 w 477856"/>
                  <a:gd name="connsiteY45" fmla="*/ 281836 h 383008"/>
                  <a:gd name="connsiteX46" fmla="*/ 26196 w 477856"/>
                  <a:gd name="connsiteY46" fmla="*/ 270093 h 383008"/>
                  <a:gd name="connsiteX47" fmla="*/ 57812 w 477856"/>
                  <a:gd name="connsiteY47" fmla="*/ 233056 h 383008"/>
                  <a:gd name="connsiteX48" fmla="*/ 94849 w 477856"/>
                  <a:gd name="connsiteY48" fmla="*/ 224927 h 383008"/>
                  <a:gd name="connsiteX49" fmla="*/ 106592 w 477856"/>
                  <a:gd name="connsiteY49" fmla="*/ 210473 h 383008"/>
                  <a:gd name="connsiteX50" fmla="*/ 106592 w 477856"/>
                  <a:gd name="connsiteY50" fmla="*/ 205054 h 383008"/>
                  <a:gd name="connsiteX51" fmla="*/ 115625 w 477856"/>
                  <a:gd name="connsiteY51" fmla="*/ 205054 h 383008"/>
                  <a:gd name="connsiteX52" fmla="*/ 124658 w 477856"/>
                  <a:gd name="connsiteY52" fmla="*/ 205054 h 383008"/>
                  <a:gd name="connsiteX53" fmla="*/ 124658 w 477856"/>
                  <a:gd name="connsiteY53" fmla="*/ 207764 h 383008"/>
                  <a:gd name="connsiteX54" fmla="*/ 130078 w 477856"/>
                  <a:gd name="connsiteY54" fmla="*/ 219506 h 383008"/>
                  <a:gd name="connsiteX55" fmla="*/ 135498 w 477856"/>
                  <a:gd name="connsiteY55" fmla="*/ 222217 h 383008"/>
                  <a:gd name="connsiteX56" fmla="*/ 158081 w 477856"/>
                  <a:gd name="connsiteY56" fmla="*/ 227637 h 383008"/>
                  <a:gd name="connsiteX57" fmla="*/ 149951 w 477856"/>
                  <a:gd name="connsiteY57" fmla="*/ 230347 h 383008"/>
                  <a:gd name="connsiteX58" fmla="*/ 81299 w 477856"/>
                  <a:gd name="connsiteY58" fmla="*/ 133691 h 383008"/>
                  <a:gd name="connsiteX59" fmla="*/ 101172 w 477856"/>
                  <a:gd name="connsiteY59" fmla="*/ 133691 h 383008"/>
                  <a:gd name="connsiteX60" fmla="*/ 152661 w 477856"/>
                  <a:gd name="connsiteY60" fmla="*/ 121948 h 383008"/>
                  <a:gd name="connsiteX61" fmla="*/ 152661 w 477856"/>
                  <a:gd name="connsiteY61" fmla="*/ 139112 h 383008"/>
                  <a:gd name="connsiteX62" fmla="*/ 115625 w 477856"/>
                  <a:gd name="connsiteY62" fmla="*/ 176148 h 383008"/>
                  <a:gd name="connsiteX63" fmla="*/ 78589 w 477856"/>
                  <a:gd name="connsiteY63" fmla="*/ 139112 h 383008"/>
                  <a:gd name="connsiteX64" fmla="*/ 78589 w 477856"/>
                  <a:gd name="connsiteY64" fmla="*/ 133691 h 383008"/>
                  <a:gd name="connsiteX65" fmla="*/ 81299 w 477856"/>
                  <a:gd name="connsiteY65" fmla="*/ 133691 h 383008"/>
                  <a:gd name="connsiteX66" fmla="*/ 115625 w 477856"/>
                  <a:gd name="connsiteY66" fmla="*/ 70458 h 383008"/>
                  <a:gd name="connsiteX67" fmla="*/ 149951 w 477856"/>
                  <a:gd name="connsiteY67" fmla="*/ 93041 h 383008"/>
                  <a:gd name="connsiteX68" fmla="*/ 101172 w 477856"/>
                  <a:gd name="connsiteY68" fmla="*/ 104785 h 383008"/>
                  <a:gd name="connsiteX69" fmla="*/ 81299 w 477856"/>
                  <a:gd name="connsiteY69" fmla="*/ 104785 h 383008"/>
                  <a:gd name="connsiteX70" fmla="*/ 115625 w 477856"/>
                  <a:gd name="connsiteY70" fmla="*/ 70458 h 383008"/>
                  <a:gd name="connsiteX71" fmla="*/ 181567 w 477856"/>
                  <a:gd name="connsiteY71" fmla="*/ 87622 h 383008"/>
                  <a:gd name="connsiteX72" fmla="*/ 181567 w 477856"/>
                  <a:gd name="connsiteY72" fmla="*/ 87622 h 383008"/>
                  <a:gd name="connsiteX73" fmla="*/ 239380 w 477856"/>
                  <a:gd name="connsiteY73" fmla="*/ 30713 h 383008"/>
                  <a:gd name="connsiteX74" fmla="*/ 293579 w 477856"/>
                  <a:gd name="connsiteY74" fmla="*/ 79492 h 383008"/>
                  <a:gd name="connsiteX75" fmla="*/ 267383 w 477856"/>
                  <a:gd name="connsiteY75" fmla="*/ 65039 h 383008"/>
                  <a:gd name="connsiteX76" fmla="*/ 247510 w 477856"/>
                  <a:gd name="connsiteY76" fmla="*/ 67749 h 383008"/>
                  <a:gd name="connsiteX77" fmla="*/ 198731 w 477856"/>
                  <a:gd name="connsiteY77" fmla="*/ 90332 h 383008"/>
                  <a:gd name="connsiteX78" fmla="*/ 181567 w 477856"/>
                  <a:gd name="connsiteY78" fmla="*/ 87622 h 383008"/>
                  <a:gd name="connsiteX79" fmla="*/ 325196 w 477856"/>
                  <a:gd name="connsiteY79" fmla="*/ 139112 h 383008"/>
                  <a:gd name="connsiteX80" fmla="*/ 325196 w 477856"/>
                  <a:gd name="connsiteY80" fmla="*/ 139112 h 383008"/>
                  <a:gd name="connsiteX81" fmla="*/ 325196 w 477856"/>
                  <a:gd name="connsiteY81" fmla="*/ 124658 h 383008"/>
                  <a:gd name="connsiteX82" fmla="*/ 376685 w 477856"/>
                  <a:gd name="connsiteY82" fmla="*/ 136401 h 383008"/>
                  <a:gd name="connsiteX83" fmla="*/ 396558 w 477856"/>
                  <a:gd name="connsiteY83" fmla="*/ 136401 h 383008"/>
                  <a:gd name="connsiteX84" fmla="*/ 396558 w 477856"/>
                  <a:gd name="connsiteY84" fmla="*/ 141821 h 383008"/>
                  <a:gd name="connsiteX85" fmla="*/ 359522 w 477856"/>
                  <a:gd name="connsiteY85" fmla="*/ 178857 h 383008"/>
                  <a:gd name="connsiteX86" fmla="*/ 325196 w 477856"/>
                  <a:gd name="connsiteY86" fmla="*/ 139112 h 383008"/>
                  <a:gd name="connsiteX87" fmla="*/ 359522 w 477856"/>
                  <a:gd name="connsiteY87" fmla="*/ 70458 h 383008"/>
                  <a:gd name="connsiteX88" fmla="*/ 396558 w 477856"/>
                  <a:gd name="connsiteY88" fmla="*/ 104785 h 383008"/>
                  <a:gd name="connsiteX89" fmla="*/ 376685 w 477856"/>
                  <a:gd name="connsiteY89" fmla="*/ 104785 h 383008"/>
                  <a:gd name="connsiteX90" fmla="*/ 327906 w 477856"/>
                  <a:gd name="connsiteY90" fmla="*/ 93041 h 383008"/>
                  <a:gd name="connsiteX91" fmla="*/ 359522 w 477856"/>
                  <a:gd name="connsiteY91" fmla="*/ 70458 h 383008"/>
                  <a:gd name="connsiteX92" fmla="*/ 425464 w 477856"/>
                  <a:gd name="connsiteY92" fmla="*/ 205054 h 383008"/>
                  <a:gd name="connsiteX93" fmla="*/ 399268 w 477856"/>
                  <a:gd name="connsiteY93" fmla="*/ 199634 h 383008"/>
                  <a:gd name="connsiteX94" fmla="*/ 399268 w 477856"/>
                  <a:gd name="connsiteY94" fmla="*/ 194214 h 383008"/>
                  <a:gd name="connsiteX95" fmla="*/ 428174 w 477856"/>
                  <a:gd name="connsiteY95" fmla="*/ 140015 h 383008"/>
                  <a:gd name="connsiteX96" fmla="*/ 428174 w 477856"/>
                  <a:gd name="connsiteY96" fmla="*/ 105688 h 383008"/>
                  <a:gd name="connsiteX97" fmla="*/ 362232 w 477856"/>
                  <a:gd name="connsiteY97" fmla="*/ 39746 h 383008"/>
                  <a:gd name="connsiteX98" fmla="*/ 318872 w 477856"/>
                  <a:gd name="connsiteY98" fmla="*/ 54199 h 383008"/>
                  <a:gd name="connsiteX99" fmla="*/ 238477 w 477856"/>
                  <a:gd name="connsiteY99" fmla="*/ 0 h 383008"/>
                  <a:gd name="connsiteX100" fmla="*/ 158081 w 477856"/>
                  <a:gd name="connsiteY100" fmla="*/ 54199 h 383008"/>
                  <a:gd name="connsiteX101" fmla="*/ 114722 w 477856"/>
                  <a:gd name="connsiteY101" fmla="*/ 37036 h 383008"/>
                  <a:gd name="connsiteX102" fmla="*/ 48779 w 477856"/>
                  <a:gd name="connsiteY102" fmla="*/ 102979 h 383008"/>
                  <a:gd name="connsiteX103" fmla="*/ 48779 w 477856"/>
                  <a:gd name="connsiteY103" fmla="*/ 105688 h 383008"/>
                  <a:gd name="connsiteX104" fmla="*/ 48779 w 477856"/>
                  <a:gd name="connsiteY104" fmla="*/ 137304 h 383008"/>
                  <a:gd name="connsiteX105" fmla="*/ 77685 w 477856"/>
                  <a:gd name="connsiteY105" fmla="*/ 191504 h 383008"/>
                  <a:gd name="connsiteX106" fmla="*/ 77685 w 477856"/>
                  <a:gd name="connsiteY106" fmla="*/ 196923 h 383008"/>
                  <a:gd name="connsiteX107" fmla="*/ 51489 w 477856"/>
                  <a:gd name="connsiteY107" fmla="*/ 202344 h 383008"/>
                  <a:gd name="connsiteX108" fmla="*/ 0 w 477856"/>
                  <a:gd name="connsiteY108" fmla="*/ 268286 h 383008"/>
                  <a:gd name="connsiteX109" fmla="*/ 0 w 477856"/>
                  <a:gd name="connsiteY109" fmla="*/ 297193 h 383008"/>
                  <a:gd name="connsiteX110" fmla="*/ 14453 w 477856"/>
                  <a:gd name="connsiteY110" fmla="*/ 311646 h 383008"/>
                  <a:gd name="connsiteX111" fmla="*/ 80395 w 477856"/>
                  <a:gd name="connsiteY111" fmla="*/ 311646 h 383008"/>
                  <a:gd name="connsiteX112" fmla="*/ 80395 w 477856"/>
                  <a:gd name="connsiteY112" fmla="*/ 317066 h 383008"/>
                  <a:gd name="connsiteX113" fmla="*/ 80395 w 477856"/>
                  <a:gd name="connsiteY113" fmla="*/ 368555 h 383008"/>
                  <a:gd name="connsiteX114" fmla="*/ 94849 w 477856"/>
                  <a:gd name="connsiteY114" fmla="*/ 383009 h 383008"/>
                  <a:gd name="connsiteX115" fmla="*/ 184277 w 477856"/>
                  <a:gd name="connsiteY115" fmla="*/ 383009 h 383008"/>
                  <a:gd name="connsiteX116" fmla="*/ 198731 w 477856"/>
                  <a:gd name="connsiteY116" fmla="*/ 368555 h 383008"/>
                  <a:gd name="connsiteX117" fmla="*/ 184277 w 477856"/>
                  <a:gd name="connsiteY117" fmla="*/ 354102 h 383008"/>
                  <a:gd name="connsiteX118" fmla="*/ 169824 w 477856"/>
                  <a:gd name="connsiteY118" fmla="*/ 354102 h 383008"/>
                  <a:gd name="connsiteX119" fmla="*/ 169824 w 477856"/>
                  <a:gd name="connsiteY119" fmla="*/ 322485 h 383008"/>
                  <a:gd name="connsiteX120" fmla="*/ 155371 w 477856"/>
                  <a:gd name="connsiteY120" fmla="*/ 308032 h 383008"/>
                  <a:gd name="connsiteX121" fmla="*/ 140918 w 477856"/>
                  <a:gd name="connsiteY121" fmla="*/ 322485 h 383008"/>
                  <a:gd name="connsiteX122" fmla="*/ 140918 w 477856"/>
                  <a:gd name="connsiteY122" fmla="*/ 354102 h 383008"/>
                  <a:gd name="connsiteX123" fmla="*/ 112012 w 477856"/>
                  <a:gd name="connsiteY123" fmla="*/ 354102 h 383008"/>
                  <a:gd name="connsiteX124" fmla="*/ 112012 w 477856"/>
                  <a:gd name="connsiteY124" fmla="*/ 317066 h 383008"/>
                  <a:gd name="connsiteX125" fmla="*/ 158081 w 477856"/>
                  <a:gd name="connsiteY125" fmla="*/ 257447 h 383008"/>
                  <a:gd name="connsiteX126" fmla="*/ 197827 w 477856"/>
                  <a:gd name="connsiteY126" fmla="*/ 249317 h 383008"/>
                  <a:gd name="connsiteX127" fmla="*/ 224024 w 477856"/>
                  <a:gd name="connsiteY127" fmla="*/ 308936 h 383008"/>
                  <a:gd name="connsiteX128" fmla="*/ 238477 w 477856"/>
                  <a:gd name="connsiteY128" fmla="*/ 317066 h 383008"/>
                  <a:gd name="connsiteX129" fmla="*/ 252930 w 477856"/>
                  <a:gd name="connsiteY129" fmla="*/ 308936 h 383008"/>
                  <a:gd name="connsiteX130" fmla="*/ 279126 w 477856"/>
                  <a:gd name="connsiteY130" fmla="*/ 249317 h 383008"/>
                  <a:gd name="connsiteX131" fmla="*/ 319775 w 477856"/>
                  <a:gd name="connsiteY131" fmla="*/ 257447 h 383008"/>
                  <a:gd name="connsiteX132" fmla="*/ 365845 w 477856"/>
                  <a:gd name="connsiteY132" fmla="*/ 317066 h 383008"/>
                  <a:gd name="connsiteX133" fmla="*/ 365845 w 477856"/>
                  <a:gd name="connsiteY133" fmla="*/ 354102 h 383008"/>
                  <a:gd name="connsiteX134" fmla="*/ 336939 w 477856"/>
                  <a:gd name="connsiteY134" fmla="*/ 354102 h 383008"/>
                  <a:gd name="connsiteX135" fmla="*/ 336939 w 477856"/>
                  <a:gd name="connsiteY135" fmla="*/ 322485 h 383008"/>
                  <a:gd name="connsiteX136" fmla="*/ 322486 w 477856"/>
                  <a:gd name="connsiteY136" fmla="*/ 308032 h 383008"/>
                  <a:gd name="connsiteX137" fmla="*/ 308032 w 477856"/>
                  <a:gd name="connsiteY137" fmla="*/ 322485 h 383008"/>
                  <a:gd name="connsiteX138" fmla="*/ 308032 w 477856"/>
                  <a:gd name="connsiteY138" fmla="*/ 354102 h 383008"/>
                  <a:gd name="connsiteX139" fmla="*/ 290870 w 477856"/>
                  <a:gd name="connsiteY139" fmla="*/ 354102 h 383008"/>
                  <a:gd name="connsiteX140" fmla="*/ 276416 w 477856"/>
                  <a:gd name="connsiteY140" fmla="*/ 368555 h 383008"/>
                  <a:gd name="connsiteX141" fmla="*/ 290870 w 477856"/>
                  <a:gd name="connsiteY141" fmla="*/ 383009 h 383008"/>
                  <a:gd name="connsiteX142" fmla="*/ 380298 w 477856"/>
                  <a:gd name="connsiteY142" fmla="*/ 383009 h 383008"/>
                  <a:gd name="connsiteX143" fmla="*/ 394752 w 477856"/>
                  <a:gd name="connsiteY143" fmla="*/ 368555 h 383008"/>
                  <a:gd name="connsiteX144" fmla="*/ 394752 w 477856"/>
                  <a:gd name="connsiteY144" fmla="*/ 317066 h 383008"/>
                  <a:gd name="connsiteX145" fmla="*/ 394752 w 477856"/>
                  <a:gd name="connsiteY145" fmla="*/ 311646 h 383008"/>
                  <a:gd name="connsiteX146" fmla="*/ 463404 w 477856"/>
                  <a:gd name="connsiteY146" fmla="*/ 311646 h 383008"/>
                  <a:gd name="connsiteX147" fmla="*/ 477857 w 477856"/>
                  <a:gd name="connsiteY147" fmla="*/ 297193 h 383008"/>
                  <a:gd name="connsiteX148" fmla="*/ 477857 w 477856"/>
                  <a:gd name="connsiteY148" fmla="*/ 268286 h 383008"/>
                  <a:gd name="connsiteX149" fmla="*/ 425464 w 477856"/>
                  <a:gd name="connsiteY149" fmla="*/ 205054 h 38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477856" h="383008">
                    <a:moveTo>
                      <a:pt x="448047" y="284546"/>
                    </a:moveTo>
                    <a:lnTo>
                      <a:pt x="387525" y="284546"/>
                    </a:lnTo>
                    <a:cubicBezTo>
                      <a:pt x="375782" y="259253"/>
                      <a:pt x="353198" y="238477"/>
                      <a:pt x="324292" y="233056"/>
                    </a:cubicBezTo>
                    <a:lnTo>
                      <a:pt x="315259" y="230347"/>
                    </a:lnTo>
                    <a:lnTo>
                      <a:pt x="337842" y="224927"/>
                    </a:lnTo>
                    <a:cubicBezTo>
                      <a:pt x="340552" y="224927"/>
                      <a:pt x="340552" y="224927"/>
                      <a:pt x="343262" y="222217"/>
                    </a:cubicBezTo>
                    <a:cubicBezTo>
                      <a:pt x="348682" y="219506"/>
                      <a:pt x="348682" y="214087"/>
                      <a:pt x="348682" y="210473"/>
                    </a:cubicBezTo>
                    <a:lnTo>
                      <a:pt x="348682" y="205054"/>
                    </a:lnTo>
                    <a:cubicBezTo>
                      <a:pt x="351392" y="205054"/>
                      <a:pt x="354102" y="205054"/>
                      <a:pt x="357715" y="205054"/>
                    </a:cubicBezTo>
                    <a:cubicBezTo>
                      <a:pt x="361329" y="205054"/>
                      <a:pt x="363135" y="205054"/>
                      <a:pt x="366748" y="205054"/>
                    </a:cubicBezTo>
                    <a:lnTo>
                      <a:pt x="366748" y="210473"/>
                    </a:lnTo>
                    <a:cubicBezTo>
                      <a:pt x="366748" y="215894"/>
                      <a:pt x="372169" y="222217"/>
                      <a:pt x="378491" y="224927"/>
                    </a:cubicBezTo>
                    <a:lnTo>
                      <a:pt x="415528" y="233056"/>
                    </a:lnTo>
                    <a:cubicBezTo>
                      <a:pt x="432691" y="235767"/>
                      <a:pt x="447144" y="252930"/>
                      <a:pt x="447144" y="270093"/>
                    </a:cubicBezTo>
                    <a:lnTo>
                      <a:pt x="447144" y="284546"/>
                    </a:lnTo>
                    <a:close/>
                    <a:moveTo>
                      <a:pt x="284546" y="207764"/>
                    </a:moveTo>
                    <a:lnTo>
                      <a:pt x="284546" y="207764"/>
                    </a:lnTo>
                    <a:cubicBezTo>
                      <a:pt x="296289" y="199634"/>
                      <a:pt x="304419" y="190601"/>
                      <a:pt x="310742" y="182471"/>
                    </a:cubicBezTo>
                    <a:cubicBezTo>
                      <a:pt x="313453" y="187890"/>
                      <a:pt x="319775" y="190601"/>
                      <a:pt x="322486" y="194214"/>
                    </a:cubicBezTo>
                    <a:lnTo>
                      <a:pt x="322486" y="199634"/>
                    </a:lnTo>
                    <a:lnTo>
                      <a:pt x="296289" y="205054"/>
                    </a:lnTo>
                    <a:cubicBezTo>
                      <a:pt x="293579" y="205054"/>
                      <a:pt x="287256" y="207764"/>
                      <a:pt x="284546" y="207764"/>
                    </a:cubicBezTo>
                    <a:close/>
                    <a:moveTo>
                      <a:pt x="238477" y="193311"/>
                    </a:moveTo>
                    <a:cubicBezTo>
                      <a:pt x="206860" y="193311"/>
                      <a:pt x="180664" y="168018"/>
                      <a:pt x="180664" y="136401"/>
                    </a:cubicBezTo>
                    <a:lnTo>
                      <a:pt x="180664" y="121948"/>
                    </a:lnTo>
                    <a:lnTo>
                      <a:pt x="200537" y="121948"/>
                    </a:lnTo>
                    <a:cubicBezTo>
                      <a:pt x="223121" y="121948"/>
                      <a:pt x="246607" y="113818"/>
                      <a:pt x="263770" y="99365"/>
                    </a:cubicBezTo>
                    <a:lnTo>
                      <a:pt x="295386" y="116529"/>
                    </a:lnTo>
                    <a:lnTo>
                      <a:pt x="295386" y="139112"/>
                    </a:lnTo>
                    <a:cubicBezTo>
                      <a:pt x="293579" y="168018"/>
                      <a:pt x="270093" y="193311"/>
                      <a:pt x="238477" y="193311"/>
                    </a:cubicBezTo>
                    <a:close/>
                    <a:moveTo>
                      <a:pt x="255640" y="230347"/>
                    </a:moveTo>
                    <a:lnTo>
                      <a:pt x="238477" y="270093"/>
                    </a:lnTo>
                    <a:lnTo>
                      <a:pt x="221314" y="230347"/>
                    </a:lnTo>
                    <a:lnTo>
                      <a:pt x="221314" y="218603"/>
                    </a:lnTo>
                    <a:cubicBezTo>
                      <a:pt x="226733" y="218603"/>
                      <a:pt x="233057" y="221314"/>
                      <a:pt x="238477" y="221314"/>
                    </a:cubicBezTo>
                    <a:cubicBezTo>
                      <a:pt x="243897" y="221314"/>
                      <a:pt x="250220" y="221314"/>
                      <a:pt x="255640" y="218603"/>
                    </a:cubicBezTo>
                    <a:lnTo>
                      <a:pt x="255640" y="230347"/>
                    </a:lnTo>
                    <a:close/>
                    <a:moveTo>
                      <a:pt x="193310" y="207764"/>
                    </a:moveTo>
                    <a:cubicBezTo>
                      <a:pt x="190601" y="205054"/>
                      <a:pt x="184277" y="205054"/>
                      <a:pt x="181567" y="205054"/>
                    </a:cubicBezTo>
                    <a:lnTo>
                      <a:pt x="155371" y="199634"/>
                    </a:lnTo>
                    <a:lnTo>
                      <a:pt x="155371" y="194214"/>
                    </a:lnTo>
                    <a:cubicBezTo>
                      <a:pt x="160791" y="191504"/>
                      <a:pt x="164405" y="186084"/>
                      <a:pt x="167114" y="182471"/>
                    </a:cubicBezTo>
                    <a:cubicBezTo>
                      <a:pt x="172534" y="193311"/>
                      <a:pt x="181567" y="202344"/>
                      <a:pt x="193310" y="207764"/>
                    </a:cubicBezTo>
                    <a:close/>
                    <a:moveTo>
                      <a:pt x="149951" y="230347"/>
                    </a:moveTo>
                    <a:cubicBezTo>
                      <a:pt x="121045" y="235767"/>
                      <a:pt x="98462" y="255639"/>
                      <a:pt x="86719" y="281836"/>
                    </a:cubicBezTo>
                    <a:lnTo>
                      <a:pt x="26196" y="281836"/>
                    </a:lnTo>
                    <a:lnTo>
                      <a:pt x="26196" y="270093"/>
                    </a:lnTo>
                    <a:cubicBezTo>
                      <a:pt x="26196" y="252930"/>
                      <a:pt x="37940" y="235767"/>
                      <a:pt x="57812" y="233056"/>
                    </a:cubicBezTo>
                    <a:lnTo>
                      <a:pt x="94849" y="224927"/>
                    </a:lnTo>
                    <a:cubicBezTo>
                      <a:pt x="100268" y="222217"/>
                      <a:pt x="106592" y="216797"/>
                      <a:pt x="106592" y="210473"/>
                    </a:cubicBezTo>
                    <a:lnTo>
                      <a:pt x="106592" y="205054"/>
                    </a:lnTo>
                    <a:cubicBezTo>
                      <a:pt x="109302" y="205054"/>
                      <a:pt x="112012" y="205054"/>
                      <a:pt x="115625" y="205054"/>
                    </a:cubicBezTo>
                    <a:cubicBezTo>
                      <a:pt x="118335" y="205054"/>
                      <a:pt x="121045" y="205054"/>
                      <a:pt x="124658" y="205054"/>
                    </a:cubicBezTo>
                    <a:lnTo>
                      <a:pt x="124658" y="207764"/>
                    </a:lnTo>
                    <a:cubicBezTo>
                      <a:pt x="124658" y="213184"/>
                      <a:pt x="127368" y="215894"/>
                      <a:pt x="130078" y="219506"/>
                    </a:cubicBezTo>
                    <a:cubicBezTo>
                      <a:pt x="132788" y="219506"/>
                      <a:pt x="132788" y="222217"/>
                      <a:pt x="135498" y="222217"/>
                    </a:cubicBezTo>
                    <a:lnTo>
                      <a:pt x="158081" y="227637"/>
                    </a:lnTo>
                    <a:lnTo>
                      <a:pt x="149951" y="230347"/>
                    </a:lnTo>
                    <a:close/>
                    <a:moveTo>
                      <a:pt x="81299" y="133691"/>
                    </a:moveTo>
                    <a:lnTo>
                      <a:pt x="101172" y="133691"/>
                    </a:lnTo>
                    <a:cubicBezTo>
                      <a:pt x="118335" y="133691"/>
                      <a:pt x="135498" y="130982"/>
                      <a:pt x="152661" y="121948"/>
                    </a:cubicBezTo>
                    <a:lnTo>
                      <a:pt x="152661" y="139112"/>
                    </a:lnTo>
                    <a:cubicBezTo>
                      <a:pt x="152661" y="158984"/>
                      <a:pt x="135498" y="176148"/>
                      <a:pt x="115625" y="176148"/>
                    </a:cubicBezTo>
                    <a:cubicBezTo>
                      <a:pt x="95752" y="176148"/>
                      <a:pt x="78589" y="158984"/>
                      <a:pt x="78589" y="139112"/>
                    </a:cubicBezTo>
                    <a:lnTo>
                      <a:pt x="78589" y="133691"/>
                    </a:lnTo>
                    <a:lnTo>
                      <a:pt x="81299" y="133691"/>
                    </a:lnTo>
                    <a:close/>
                    <a:moveTo>
                      <a:pt x="115625" y="70458"/>
                    </a:moveTo>
                    <a:cubicBezTo>
                      <a:pt x="130078" y="70458"/>
                      <a:pt x="144531" y="78589"/>
                      <a:pt x="149951" y="93041"/>
                    </a:cubicBezTo>
                    <a:cubicBezTo>
                      <a:pt x="135498" y="101172"/>
                      <a:pt x="118335" y="104785"/>
                      <a:pt x="101172" y="104785"/>
                    </a:cubicBezTo>
                    <a:lnTo>
                      <a:pt x="81299" y="104785"/>
                    </a:lnTo>
                    <a:cubicBezTo>
                      <a:pt x="81299" y="84912"/>
                      <a:pt x="98462" y="70458"/>
                      <a:pt x="115625" y="70458"/>
                    </a:cubicBezTo>
                    <a:close/>
                    <a:moveTo>
                      <a:pt x="181567" y="87622"/>
                    </a:moveTo>
                    <a:lnTo>
                      <a:pt x="181567" y="87622"/>
                    </a:lnTo>
                    <a:cubicBezTo>
                      <a:pt x="181567" y="56005"/>
                      <a:pt x="207764" y="30713"/>
                      <a:pt x="239380" y="30713"/>
                    </a:cubicBezTo>
                    <a:cubicBezTo>
                      <a:pt x="268287" y="30713"/>
                      <a:pt x="290870" y="50586"/>
                      <a:pt x="293579" y="79492"/>
                    </a:cubicBezTo>
                    <a:lnTo>
                      <a:pt x="267383" y="65039"/>
                    </a:lnTo>
                    <a:cubicBezTo>
                      <a:pt x="261963" y="62329"/>
                      <a:pt x="252930" y="62329"/>
                      <a:pt x="247510" y="67749"/>
                    </a:cubicBezTo>
                    <a:cubicBezTo>
                      <a:pt x="235767" y="82202"/>
                      <a:pt x="218604" y="90332"/>
                      <a:pt x="198731" y="90332"/>
                    </a:cubicBezTo>
                    <a:lnTo>
                      <a:pt x="181567" y="87622"/>
                    </a:lnTo>
                    <a:close/>
                    <a:moveTo>
                      <a:pt x="325196" y="139112"/>
                    </a:moveTo>
                    <a:cubicBezTo>
                      <a:pt x="325196" y="136401"/>
                      <a:pt x="325196" y="136401"/>
                      <a:pt x="325196" y="139112"/>
                    </a:cubicBezTo>
                    <a:lnTo>
                      <a:pt x="325196" y="124658"/>
                    </a:lnTo>
                    <a:cubicBezTo>
                      <a:pt x="342359" y="130079"/>
                      <a:pt x="359522" y="136401"/>
                      <a:pt x="376685" y="136401"/>
                    </a:cubicBezTo>
                    <a:lnTo>
                      <a:pt x="396558" y="136401"/>
                    </a:lnTo>
                    <a:lnTo>
                      <a:pt x="396558" y="141821"/>
                    </a:lnTo>
                    <a:cubicBezTo>
                      <a:pt x="396558" y="161695"/>
                      <a:pt x="379395" y="178857"/>
                      <a:pt x="359522" y="178857"/>
                    </a:cubicBezTo>
                    <a:cubicBezTo>
                      <a:pt x="339649" y="178857"/>
                      <a:pt x="325196" y="158984"/>
                      <a:pt x="325196" y="139112"/>
                    </a:cubicBezTo>
                    <a:close/>
                    <a:moveTo>
                      <a:pt x="359522" y="70458"/>
                    </a:moveTo>
                    <a:cubicBezTo>
                      <a:pt x="379395" y="70458"/>
                      <a:pt x="393848" y="84912"/>
                      <a:pt x="396558" y="104785"/>
                    </a:cubicBezTo>
                    <a:lnTo>
                      <a:pt x="376685" y="104785"/>
                    </a:lnTo>
                    <a:cubicBezTo>
                      <a:pt x="359522" y="104785"/>
                      <a:pt x="342359" y="102075"/>
                      <a:pt x="327906" y="93041"/>
                    </a:cubicBezTo>
                    <a:cubicBezTo>
                      <a:pt x="333325" y="79492"/>
                      <a:pt x="345069" y="70458"/>
                      <a:pt x="359522" y="70458"/>
                    </a:cubicBezTo>
                    <a:close/>
                    <a:moveTo>
                      <a:pt x="425464" y="205054"/>
                    </a:moveTo>
                    <a:lnTo>
                      <a:pt x="399268" y="199634"/>
                    </a:lnTo>
                    <a:lnTo>
                      <a:pt x="399268" y="194214"/>
                    </a:lnTo>
                    <a:cubicBezTo>
                      <a:pt x="416431" y="182471"/>
                      <a:pt x="428174" y="162598"/>
                      <a:pt x="428174" y="140015"/>
                    </a:cubicBezTo>
                    <a:lnTo>
                      <a:pt x="428174" y="105688"/>
                    </a:lnTo>
                    <a:cubicBezTo>
                      <a:pt x="428174" y="68652"/>
                      <a:pt x="399268" y="39746"/>
                      <a:pt x="362232" y="39746"/>
                    </a:cubicBezTo>
                    <a:cubicBezTo>
                      <a:pt x="345069" y="39746"/>
                      <a:pt x="330615" y="45166"/>
                      <a:pt x="318872" y="54199"/>
                    </a:cubicBezTo>
                    <a:cubicBezTo>
                      <a:pt x="307129" y="22583"/>
                      <a:pt x="275513" y="0"/>
                      <a:pt x="238477" y="0"/>
                    </a:cubicBezTo>
                    <a:cubicBezTo>
                      <a:pt x="204150" y="0"/>
                      <a:pt x="172534" y="22583"/>
                      <a:pt x="158081" y="54199"/>
                    </a:cubicBezTo>
                    <a:cubicBezTo>
                      <a:pt x="146338" y="46069"/>
                      <a:pt x="131885" y="37036"/>
                      <a:pt x="114722" y="37036"/>
                    </a:cubicBezTo>
                    <a:cubicBezTo>
                      <a:pt x="77685" y="37036"/>
                      <a:pt x="48779" y="65942"/>
                      <a:pt x="48779" y="102979"/>
                    </a:cubicBezTo>
                    <a:lnTo>
                      <a:pt x="48779" y="105688"/>
                    </a:lnTo>
                    <a:lnTo>
                      <a:pt x="48779" y="137304"/>
                    </a:lnTo>
                    <a:cubicBezTo>
                      <a:pt x="48779" y="159887"/>
                      <a:pt x="60523" y="179761"/>
                      <a:pt x="77685" y="191504"/>
                    </a:cubicBezTo>
                    <a:lnTo>
                      <a:pt x="77685" y="196923"/>
                    </a:lnTo>
                    <a:lnTo>
                      <a:pt x="51489" y="202344"/>
                    </a:lnTo>
                    <a:cubicBezTo>
                      <a:pt x="19873" y="210473"/>
                      <a:pt x="0" y="236670"/>
                      <a:pt x="0" y="268286"/>
                    </a:cubicBezTo>
                    <a:lnTo>
                      <a:pt x="0" y="297193"/>
                    </a:lnTo>
                    <a:cubicBezTo>
                      <a:pt x="0" y="305322"/>
                      <a:pt x="5420" y="311646"/>
                      <a:pt x="14453" y="311646"/>
                    </a:cubicBezTo>
                    <a:lnTo>
                      <a:pt x="80395" y="311646"/>
                    </a:lnTo>
                    <a:cubicBezTo>
                      <a:pt x="80395" y="314355"/>
                      <a:pt x="80395" y="314355"/>
                      <a:pt x="80395" y="317066"/>
                    </a:cubicBezTo>
                    <a:lnTo>
                      <a:pt x="80395" y="368555"/>
                    </a:lnTo>
                    <a:cubicBezTo>
                      <a:pt x="80395" y="376685"/>
                      <a:pt x="85816" y="383009"/>
                      <a:pt x="94849" y="383009"/>
                    </a:cubicBezTo>
                    <a:lnTo>
                      <a:pt x="184277" y="383009"/>
                    </a:lnTo>
                    <a:cubicBezTo>
                      <a:pt x="193310" y="383009"/>
                      <a:pt x="198731" y="377588"/>
                      <a:pt x="198731" y="368555"/>
                    </a:cubicBezTo>
                    <a:cubicBezTo>
                      <a:pt x="198731" y="360425"/>
                      <a:pt x="193310" y="354102"/>
                      <a:pt x="184277" y="354102"/>
                    </a:cubicBezTo>
                    <a:lnTo>
                      <a:pt x="169824" y="354102"/>
                    </a:lnTo>
                    <a:lnTo>
                      <a:pt x="169824" y="322485"/>
                    </a:lnTo>
                    <a:cubicBezTo>
                      <a:pt x="169824" y="314355"/>
                      <a:pt x="164405" y="308032"/>
                      <a:pt x="155371" y="308032"/>
                    </a:cubicBezTo>
                    <a:cubicBezTo>
                      <a:pt x="146338" y="308032"/>
                      <a:pt x="140918" y="313452"/>
                      <a:pt x="140918" y="322485"/>
                    </a:cubicBezTo>
                    <a:lnTo>
                      <a:pt x="140918" y="354102"/>
                    </a:lnTo>
                    <a:lnTo>
                      <a:pt x="112012" y="354102"/>
                    </a:lnTo>
                    <a:lnTo>
                      <a:pt x="112012" y="317066"/>
                    </a:lnTo>
                    <a:cubicBezTo>
                      <a:pt x="112012" y="288160"/>
                      <a:pt x="131885" y="265577"/>
                      <a:pt x="158081" y="257447"/>
                    </a:cubicBezTo>
                    <a:lnTo>
                      <a:pt x="197827" y="249317"/>
                    </a:lnTo>
                    <a:lnTo>
                      <a:pt x="224024" y="308936"/>
                    </a:lnTo>
                    <a:cubicBezTo>
                      <a:pt x="226733" y="314355"/>
                      <a:pt x="233057" y="317066"/>
                      <a:pt x="238477" y="317066"/>
                    </a:cubicBezTo>
                    <a:cubicBezTo>
                      <a:pt x="243897" y="317066"/>
                      <a:pt x="250220" y="314355"/>
                      <a:pt x="252930" y="308936"/>
                    </a:cubicBezTo>
                    <a:lnTo>
                      <a:pt x="279126" y="249317"/>
                    </a:lnTo>
                    <a:lnTo>
                      <a:pt x="319775" y="257447"/>
                    </a:lnTo>
                    <a:cubicBezTo>
                      <a:pt x="348682" y="262866"/>
                      <a:pt x="365845" y="289063"/>
                      <a:pt x="365845" y="317066"/>
                    </a:cubicBezTo>
                    <a:lnTo>
                      <a:pt x="365845" y="354102"/>
                    </a:lnTo>
                    <a:lnTo>
                      <a:pt x="336939" y="354102"/>
                    </a:lnTo>
                    <a:lnTo>
                      <a:pt x="336939" y="322485"/>
                    </a:lnTo>
                    <a:cubicBezTo>
                      <a:pt x="336939" y="314355"/>
                      <a:pt x="331519" y="308032"/>
                      <a:pt x="322486" y="308032"/>
                    </a:cubicBezTo>
                    <a:cubicBezTo>
                      <a:pt x="313453" y="308032"/>
                      <a:pt x="308032" y="313452"/>
                      <a:pt x="308032" y="322485"/>
                    </a:cubicBezTo>
                    <a:lnTo>
                      <a:pt x="308032" y="354102"/>
                    </a:lnTo>
                    <a:lnTo>
                      <a:pt x="290870" y="354102"/>
                    </a:lnTo>
                    <a:cubicBezTo>
                      <a:pt x="281836" y="354102"/>
                      <a:pt x="276416" y="359521"/>
                      <a:pt x="276416" y="368555"/>
                    </a:cubicBezTo>
                    <a:cubicBezTo>
                      <a:pt x="276416" y="376685"/>
                      <a:pt x="281836" y="383009"/>
                      <a:pt x="290870" y="383009"/>
                    </a:cubicBezTo>
                    <a:lnTo>
                      <a:pt x="380298" y="383009"/>
                    </a:lnTo>
                    <a:cubicBezTo>
                      <a:pt x="389331" y="383009"/>
                      <a:pt x="394752" y="377588"/>
                      <a:pt x="394752" y="368555"/>
                    </a:cubicBezTo>
                    <a:lnTo>
                      <a:pt x="394752" y="317066"/>
                    </a:lnTo>
                    <a:cubicBezTo>
                      <a:pt x="394752" y="314355"/>
                      <a:pt x="394752" y="314355"/>
                      <a:pt x="394752" y="311646"/>
                    </a:cubicBezTo>
                    <a:lnTo>
                      <a:pt x="463404" y="311646"/>
                    </a:lnTo>
                    <a:cubicBezTo>
                      <a:pt x="472437" y="311646"/>
                      <a:pt x="477857" y="306226"/>
                      <a:pt x="477857" y="297193"/>
                    </a:cubicBezTo>
                    <a:lnTo>
                      <a:pt x="477857" y="268286"/>
                    </a:lnTo>
                    <a:cubicBezTo>
                      <a:pt x="476954" y="239380"/>
                      <a:pt x="454371" y="213184"/>
                      <a:pt x="425464" y="205054"/>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8" name="Freeform 117">
                <a:extLst>
                  <a:ext uri="{FF2B5EF4-FFF2-40B4-BE49-F238E27FC236}">
                    <a16:creationId xmlns:a16="http://schemas.microsoft.com/office/drawing/2014/main" id="{DC67E32E-3BB0-703D-E062-20BBE40B91BA}"/>
                  </a:ext>
                </a:extLst>
              </p:cNvPr>
              <p:cNvSpPr/>
              <p:nvPr/>
            </p:nvSpPr>
            <p:spPr>
              <a:xfrm>
                <a:off x="7549372" y="5799171"/>
                <a:ext cx="30028" cy="30713"/>
              </a:xfrm>
              <a:custGeom>
                <a:avLst/>
                <a:gdLst>
                  <a:gd name="connsiteX0" fmla="*/ 26196 w 30028"/>
                  <a:gd name="connsiteY0" fmla="*/ 2710 h 30713"/>
                  <a:gd name="connsiteX1" fmla="*/ 14453 w 30028"/>
                  <a:gd name="connsiteY1" fmla="*/ 0 h 30713"/>
                  <a:gd name="connsiteX2" fmla="*/ 2710 w 30028"/>
                  <a:gd name="connsiteY2" fmla="*/ 2710 h 30713"/>
                  <a:gd name="connsiteX3" fmla="*/ 0 w 30028"/>
                  <a:gd name="connsiteY3" fmla="*/ 15356 h 30713"/>
                  <a:gd name="connsiteX4" fmla="*/ 2710 w 30028"/>
                  <a:gd name="connsiteY4" fmla="*/ 28003 h 30713"/>
                  <a:gd name="connsiteX5" fmla="*/ 14453 w 30028"/>
                  <a:gd name="connsiteY5" fmla="*/ 30713 h 30713"/>
                  <a:gd name="connsiteX6" fmla="*/ 26196 w 30028"/>
                  <a:gd name="connsiteY6" fmla="*/ 28003 h 30713"/>
                  <a:gd name="connsiteX7" fmla="*/ 28906 w 30028"/>
                  <a:gd name="connsiteY7" fmla="*/ 15356 h 30713"/>
                  <a:gd name="connsiteX8" fmla="*/ 26196 w 30028"/>
                  <a:gd name="connsiteY8" fmla="*/ 2710 h 3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28" h="30713">
                    <a:moveTo>
                      <a:pt x="26196" y="2710"/>
                    </a:moveTo>
                    <a:cubicBezTo>
                      <a:pt x="23486" y="0"/>
                      <a:pt x="19873" y="0"/>
                      <a:pt x="14453" y="0"/>
                    </a:cubicBezTo>
                    <a:cubicBezTo>
                      <a:pt x="11743" y="0"/>
                      <a:pt x="5420" y="2710"/>
                      <a:pt x="2710" y="2710"/>
                    </a:cubicBezTo>
                    <a:cubicBezTo>
                      <a:pt x="0" y="5420"/>
                      <a:pt x="0" y="9033"/>
                      <a:pt x="0" y="15356"/>
                    </a:cubicBezTo>
                    <a:cubicBezTo>
                      <a:pt x="0" y="18066"/>
                      <a:pt x="2710" y="24389"/>
                      <a:pt x="2710" y="28003"/>
                    </a:cubicBezTo>
                    <a:cubicBezTo>
                      <a:pt x="5420" y="30713"/>
                      <a:pt x="9033" y="30713"/>
                      <a:pt x="14453" y="30713"/>
                    </a:cubicBezTo>
                    <a:cubicBezTo>
                      <a:pt x="17163" y="30713"/>
                      <a:pt x="23486" y="28003"/>
                      <a:pt x="26196" y="28003"/>
                    </a:cubicBezTo>
                    <a:cubicBezTo>
                      <a:pt x="28906" y="25293"/>
                      <a:pt x="28906" y="21680"/>
                      <a:pt x="28906" y="15356"/>
                    </a:cubicBezTo>
                    <a:cubicBezTo>
                      <a:pt x="31616" y="9033"/>
                      <a:pt x="28906" y="5420"/>
                      <a:pt x="26196" y="271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9" name="Freeform 118">
                <a:extLst>
                  <a:ext uri="{FF2B5EF4-FFF2-40B4-BE49-F238E27FC236}">
                    <a16:creationId xmlns:a16="http://schemas.microsoft.com/office/drawing/2014/main" id="{58091F87-014C-EBE5-D530-119D60006D07}"/>
                  </a:ext>
                </a:extLst>
              </p:cNvPr>
              <p:cNvSpPr/>
              <p:nvPr/>
            </p:nvSpPr>
            <p:spPr>
              <a:xfrm>
                <a:off x="7553889" y="5365577"/>
                <a:ext cx="25292" cy="49682"/>
              </a:xfrm>
              <a:custGeom>
                <a:avLst/>
                <a:gdLst>
                  <a:gd name="connsiteX0" fmla="*/ 12646 w 25292"/>
                  <a:gd name="connsiteY0" fmla="*/ 0 h 49682"/>
                  <a:gd name="connsiteX1" fmla="*/ 0 w 25292"/>
                  <a:gd name="connsiteY1" fmla="*/ 13550 h 49682"/>
                  <a:gd name="connsiteX2" fmla="*/ 0 w 25292"/>
                  <a:gd name="connsiteY2" fmla="*/ 36133 h 49682"/>
                  <a:gd name="connsiteX3" fmla="*/ 12646 w 25292"/>
                  <a:gd name="connsiteY3" fmla="*/ 49683 h 49682"/>
                  <a:gd name="connsiteX4" fmla="*/ 25293 w 25292"/>
                  <a:gd name="connsiteY4" fmla="*/ 36133 h 49682"/>
                  <a:gd name="connsiteX5" fmla="*/ 25293 w 25292"/>
                  <a:gd name="connsiteY5" fmla="*/ 13550 h 49682"/>
                  <a:gd name="connsiteX6" fmla="*/ 12646 w 25292"/>
                  <a:gd name="connsiteY6" fmla="*/ 0 h 4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92" h="49682">
                    <a:moveTo>
                      <a:pt x="12646" y="0"/>
                    </a:moveTo>
                    <a:cubicBezTo>
                      <a:pt x="5420" y="0"/>
                      <a:pt x="0" y="5420"/>
                      <a:pt x="0" y="13550"/>
                    </a:cubicBezTo>
                    <a:lnTo>
                      <a:pt x="0" y="36133"/>
                    </a:lnTo>
                    <a:cubicBezTo>
                      <a:pt x="0" y="44263"/>
                      <a:pt x="5420" y="49683"/>
                      <a:pt x="12646" y="49683"/>
                    </a:cubicBezTo>
                    <a:cubicBezTo>
                      <a:pt x="19873" y="49683"/>
                      <a:pt x="25293" y="44263"/>
                      <a:pt x="25293" y="36133"/>
                    </a:cubicBezTo>
                    <a:lnTo>
                      <a:pt x="25293" y="13550"/>
                    </a:lnTo>
                    <a:cubicBezTo>
                      <a:pt x="25293" y="5420"/>
                      <a:pt x="20776" y="0"/>
                      <a:pt x="12646" y="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0" name="Freeform 119">
                <a:extLst>
                  <a:ext uri="{FF2B5EF4-FFF2-40B4-BE49-F238E27FC236}">
                    <a16:creationId xmlns:a16="http://schemas.microsoft.com/office/drawing/2014/main" id="{21F6FF90-A28D-771F-4189-2CB625BF3326}"/>
                  </a:ext>
                </a:extLst>
              </p:cNvPr>
              <p:cNvSpPr/>
              <p:nvPr/>
            </p:nvSpPr>
            <p:spPr>
              <a:xfrm>
                <a:off x="7473945" y="5390644"/>
                <a:ext cx="43084" cy="43585"/>
              </a:xfrm>
              <a:custGeom>
                <a:avLst/>
                <a:gdLst>
                  <a:gd name="connsiteX0" fmla="*/ 38391 w 43084"/>
                  <a:gd name="connsiteY0" fmla="*/ 20099 h 43585"/>
                  <a:gd name="connsiteX1" fmla="*/ 23938 w 43084"/>
                  <a:gd name="connsiteY1" fmla="*/ 4743 h 43585"/>
                  <a:gd name="connsiteX2" fmla="*/ 4065 w 43084"/>
                  <a:gd name="connsiteY2" fmla="*/ 4743 h 43585"/>
                  <a:gd name="connsiteX3" fmla="*/ 4065 w 43084"/>
                  <a:gd name="connsiteY3" fmla="*/ 25519 h 43585"/>
                  <a:gd name="connsiteX4" fmla="*/ 18518 w 43084"/>
                  <a:gd name="connsiteY4" fmla="*/ 40875 h 43585"/>
                  <a:gd name="connsiteX5" fmla="*/ 30261 w 43084"/>
                  <a:gd name="connsiteY5" fmla="*/ 43585 h 43585"/>
                  <a:gd name="connsiteX6" fmla="*/ 42004 w 43084"/>
                  <a:gd name="connsiteY6" fmla="*/ 40875 h 43585"/>
                  <a:gd name="connsiteX7" fmla="*/ 38391 w 43084"/>
                  <a:gd name="connsiteY7" fmla="*/ 20099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4" h="43585">
                    <a:moveTo>
                      <a:pt x="38391" y="20099"/>
                    </a:moveTo>
                    <a:lnTo>
                      <a:pt x="23938" y="4743"/>
                    </a:lnTo>
                    <a:cubicBezTo>
                      <a:pt x="18518" y="-1581"/>
                      <a:pt x="9485" y="-1581"/>
                      <a:pt x="4065" y="4743"/>
                    </a:cubicBezTo>
                    <a:cubicBezTo>
                      <a:pt x="-1355" y="11066"/>
                      <a:pt x="-1355" y="20099"/>
                      <a:pt x="4065" y="25519"/>
                    </a:cubicBezTo>
                    <a:lnTo>
                      <a:pt x="18518" y="40875"/>
                    </a:lnTo>
                    <a:cubicBezTo>
                      <a:pt x="21228" y="43585"/>
                      <a:pt x="23938" y="43585"/>
                      <a:pt x="30261" y="43585"/>
                    </a:cubicBezTo>
                    <a:cubicBezTo>
                      <a:pt x="32971" y="43585"/>
                      <a:pt x="39295" y="40875"/>
                      <a:pt x="42004" y="40875"/>
                    </a:cubicBezTo>
                    <a:cubicBezTo>
                      <a:pt x="43811" y="34552"/>
                      <a:pt x="43811" y="25519"/>
                      <a:pt x="38391" y="2009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1" name="Freeform 120">
                <a:extLst>
                  <a:ext uri="{FF2B5EF4-FFF2-40B4-BE49-F238E27FC236}">
                    <a16:creationId xmlns:a16="http://schemas.microsoft.com/office/drawing/2014/main" id="{D45FB751-1468-D857-4DE0-BED62E8B94B9}"/>
                  </a:ext>
                </a:extLst>
              </p:cNvPr>
              <p:cNvSpPr/>
              <p:nvPr/>
            </p:nvSpPr>
            <p:spPr>
              <a:xfrm>
                <a:off x="7617572" y="5390644"/>
                <a:ext cx="43724" cy="43585"/>
              </a:xfrm>
              <a:custGeom>
                <a:avLst/>
                <a:gdLst>
                  <a:gd name="connsiteX0" fmla="*/ 38391 w 43724"/>
                  <a:gd name="connsiteY0" fmla="*/ 4743 h 43585"/>
                  <a:gd name="connsiteX1" fmla="*/ 18518 w 43724"/>
                  <a:gd name="connsiteY1" fmla="*/ 4743 h 43585"/>
                  <a:gd name="connsiteX2" fmla="*/ 4065 w 43724"/>
                  <a:gd name="connsiteY2" fmla="*/ 20099 h 43585"/>
                  <a:gd name="connsiteX3" fmla="*/ 4065 w 43724"/>
                  <a:gd name="connsiteY3" fmla="*/ 40875 h 43585"/>
                  <a:gd name="connsiteX4" fmla="*/ 15808 w 43724"/>
                  <a:gd name="connsiteY4" fmla="*/ 43585 h 43585"/>
                  <a:gd name="connsiteX5" fmla="*/ 27551 w 43724"/>
                  <a:gd name="connsiteY5" fmla="*/ 40875 h 43585"/>
                  <a:gd name="connsiteX6" fmla="*/ 42005 w 43724"/>
                  <a:gd name="connsiteY6" fmla="*/ 25519 h 43585"/>
                  <a:gd name="connsiteX7" fmla="*/ 38391 w 43724"/>
                  <a:gd name="connsiteY7" fmla="*/ 4743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24" h="43585">
                    <a:moveTo>
                      <a:pt x="38391" y="4743"/>
                    </a:moveTo>
                    <a:cubicBezTo>
                      <a:pt x="32972" y="-1581"/>
                      <a:pt x="23938" y="-1581"/>
                      <a:pt x="18518" y="4743"/>
                    </a:cubicBezTo>
                    <a:lnTo>
                      <a:pt x="4065" y="20099"/>
                    </a:lnTo>
                    <a:cubicBezTo>
                      <a:pt x="-1355" y="26422"/>
                      <a:pt x="-1355" y="35456"/>
                      <a:pt x="4065" y="40875"/>
                    </a:cubicBezTo>
                    <a:cubicBezTo>
                      <a:pt x="6775" y="43585"/>
                      <a:pt x="9485" y="43585"/>
                      <a:pt x="15808" y="43585"/>
                    </a:cubicBezTo>
                    <a:cubicBezTo>
                      <a:pt x="18518" y="43585"/>
                      <a:pt x="24841" y="43585"/>
                      <a:pt x="27551" y="40875"/>
                    </a:cubicBezTo>
                    <a:lnTo>
                      <a:pt x="42005" y="25519"/>
                    </a:lnTo>
                    <a:cubicBezTo>
                      <a:pt x="44715" y="22809"/>
                      <a:pt x="44715" y="11066"/>
                      <a:pt x="38391" y="4743"/>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grpSp>
        <p:nvGrpSpPr>
          <p:cNvPr id="137" name="Group 136">
            <a:extLst>
              <a:ext uri="{FF2B5EF4-FFF2-40B4-BE49-F238E27FC236}">
                <a16:creationId xmlns:a16="http://schemas.microsoft.com/office/drawing/2014/main" id="{8384C6AC-6D99-9AC1-496F-4DB4C8609A24}"/>
              </a:ext>
            </a:extLst>
          </p:cNvPr>
          <p:cNvGrpSpPr/>
          <p:nvPr/>
        </p:nvGrpSpPr>
        <p:grpSpPr>
          <a:xfrm>
            <a:off x="2455873" y="4461551"/>
            <a:ext cx="469031" cy="468571"/>
            <a:chOff x="10376768" y="2334933"/>
            <a:chExt cx="920484" cy="919581"/>
          </a:xfrm>
        </p:grpSpPr>
        <p:sp>
          <p:nvSpPr>
            <p:cNvPr id="138" name="Freeform 137">
              <a:extLst>
                <a:ext uri="{FF2B5EF4-FFF2-40B4-BE49-F238E27FC236}">
                  <a16:creationId xmlns:a16="http://schemas.microsoft.com/office/drawing/2014/main" id="{E53DB1E6-AA88-3F37-7D02-910926883B0C}"/>
                </a:ext>
              </a:extLst>
            </p:cNvPr>
            <p:cNvSpPr/>
            <p:nvPr/>
          </p:nvSpPr>
          <p:spPr>
            <a:xfrm>
              <a:off x="11105749" y="2358419"/>
              <a:ext cx="171631" cy="171631"/>
            </a:xfrm>
            <a:custGeom>
              <a:avLst/>
              <a:gdLst>
                <a:gd name="connsiteX0" fmla="*/ 81299 w 171631"/>
                <a:gd name="connsiteY0" fmla="*/ 0 h 171631"/>
                <a:gd name="connsiteX1" fmla="*/ 171631 w 171631"/>
                <a:gd name="connsiteY1" fmla="*/ 90332 h 171631"/>
                <a:gd name="connsiteX2" fmla="*/ 145435 w 171631"/>
                <a:gd name="connsiteY2" fmla="*/ 153565 h 171631"/>
                <a:gd name="connsiteX3" fmla="*/ 127368 w 171631"/>
                <a:gd name="connsiteY3" fmla="*/ 171631 h 171631"/>
                <a:gd name="connsiteX4" fmla="*/ 0 w 171631"/>
                <a:gd name="connsiteY4" fmla="*/ 44263 h 171631"/>
                <a:gd name="connsiteX5" fmla="*/ 18066 w 171631"/>
                <a:gd name="connsiteY5" fmla="*/ 26197 h 171631"/>
                <a:gd name="connsiteX6" fmla="*/ 81299 w 171631"/>
                <a:gd name="connsiteY6" fmla="*/ 0 h 171631"/>
                <a:gd name="connsiteX7" fmla="*/ 81299 w 171631"/>
                <a:gd name="connsiteY7" fmla="*/ 0 h 1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631" h="171631">
                  <a:moveTo>
                    <a:pt x="81299" y="0"/>
                  </a:moveTo>
                  <a:cubicBezTo>
                    <a:pt x="130982" y="0"/>
                    <a:pt x="171631" y="40649"/>
                    <a:pt x="171631" y="90332"/>
                  </a:cubicBezTo>
                  <a:cubicBezTo>
                    <a:pt x="171631" y="114722"/>
                    <a:pt x="162598" y="137305"/>
                    <a:pt x="145435" y="153565"/>
                  </a:cubicBezTo>
                  <a:lnTo>
                    <a:pt x="127368" y="171631"/>
                  </a:lnTo>
                  <a:lnTo>
                    <a:pt x="0" y="44263"/>
                  </a:lnTo>
                  <a:lnTo>
                    <a:pt x="18066" y="26197"/>
                  </a:lnTo>
                  <a:cubicBezTo>
                    <a:pt x="35229" y="9033"/>
                    <a:pt x="57812" y="0"/>
                    <a:pt x="81299" y="0"/>
                  </a:cubicBezTo>
                  <a:lnTo>
                    <a:pt x="81299" y="0"/>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9" name="Freeform 138">
              <a:extLst>
                <a:ext uri="{FF2B5EF4-FFF2-40B4-BE49-F238E27FC236}">
                  <a16:creationId xmlns:a16="http://schemas.microsoft.com/office/drawing/2014/main" id="{B687E2B7-3874-B8FA-D59C-C720158ED345}"/>
                </a:ext>
              </a:extLst>
            </p:cNvPr>
            <p:cNvSpPr/>
            <p:nvPr/>
          </p:nvSpPr>
          <p:spPr>
            <a:xfrm>
              <a:off x="10773326" y="2554440"/>
              <a:ext cx="311645" cy="486890"/>
            </a:xfrm>
            <a:custGeom>
              <a:avLst/>
              <a:gdLst>
                <a:gd name="connsiteX0" fmla="*/ 311646 w 311645"/>
                <a:gd name="connsiteY0" fmla="*/ 233960 h 486890"/>
                <a:gd name="connsiteX1" fmla="*/ 231251 w 311645"/>
                <a:gd name="connsiteY1" fmla="*/ 389332 h 486890"/>
                <a:gd name="connsiteX2" fmla="*/ 157178 w 311645"/>
                <a:gd name="connsiteY2" fmla="*/ 486890 h 486890"/>
                <a:gd name="connsiteX3" fmla="*/ 148145 w 311645"/>
                <a:gd name="connsiteY3" fmla="*/ 485987 h 486890"/>
                <a:gd name="connsiteX4" fmla="*/ 88526 w 311645"/>
                <a:gd name="connsiteY4" fmla="*/ 485987 h 486890"/>
                <a:gd name="connsiteX5" fmla="*/ 88526 w 311645"/>
                <a:gd name="connsiteY5" fmla="*/ 411915 h 486890"/>
                <a:gd name="connsiteX6" fmla="*/ 44263 w 311645"/>
                <a:gd name="connsiteY6" fmla="*/ 367652 h 486890"/>
                <a:gd name="connsiteX7" fmla="*/ 14453 w 311645"/>
                <a:gd name="connsiteY7" fmla="*/ 367652 h 486890"/>
                <a:gd name="connsiteX8" fmla="*/ 0 w 311645"/>
                <a:gd name="connsiteY8" fmla="*/ 353199 h 486890"/>
                <a:gd name="connsiteX9" fmla="*/ 14453 w 311645"/>
                <a:gd name="connsiteY9" fmla="*/ 338746 h 486890"/>
                <a:gd name="connsiteX10" fmla="*/ 162598 w 311645"/>
                <a:gd name="connsiteY10" fmla="*/ 338746 h 486890"/>
                <a:gd name="connsiteX11" fmla="*/ 206861 w 311645"/>
                <a:gd name="connsiteY11" fmla="*/ 294483 h 486890"/>
                <a:gd name="connsiteX12" fmla="*/ 162598 w 311645"/>
                <a:gd name="connsiteY12" fmla="*/ 250220 h 486890"/>
                <a:gd name="connsiteX13" fmla="*/ 44263 w 311645"/>
                <a:gd name="connsiteY13" fmla="*/ 250220 h 486890"/>
                <a:gd name="connsiteX14" fmla="*/ 29810 w 311645"/>
                <a:gd name="connsiteY14" fmla="*/ 235767 h 486890"/>
                <a:gd name="connsiteX15" fmla="*/ 29810 w 311645"/>
                <a:gd name="connsiteY15" fmla="*/ 191504 h 486890"/>
                <a:gd name="connsiteX16" fmla="*/ 103882 w 311645"/>
                <a:gd name="connsiteY16" fmla="*/ 191504 h 486890"/>
                <a:gd name="connsiteX17" fmla="*/ 177954 w 311645"/>
                <a:gd name="connsiteY17" fmla="*/ 117432 h 486890"/>
                <a:gd name="connsiteX18" fmla="*/ 103882 w 311645"/>
                <a:gd name="connsiteY18" fmla="*/ 43359 h 486890"/>
                <a:gd name="connsiteX19" fmla="*/ 102979 w 311645"/>
                <a:gd name="connsiteY19" fmla="*/ 43359 h 486890"/>
                <a:gd name="connsiteX20" fmla="*/ 103882 w 311645"/>
                <a:gd name="connsiteY20" fmla="*/ 28003 h 486890"/>
                <a:gd name="connsiteX21" fmla="*/ 100269 w 311645"/>
                <a:gd name="connsiteY21" fmla="*/ 0 h 486890"/>
                <a:gd name="connsiteX22" fmla="*/ 311646 w 311645"/>
                <a:gd name="connsiteY22" fmla="*/ 233960 h 486890"/>
                <a:gd name="connsiteX23" fmla="*/ 311646 w 311645"/>
                <a:gd name="connsiteY23" fmla="*/ 233960 h 48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645" h="486890">
                  <a:moveTo>
                    <a:pt x="311646" y="233960"/>
                  </a:moveTo>
                  <a:cubicBezTo>
                    <a:pt x="311646" y="310743"/>
                    <a:pt x="272803" y="348682"/>
                    <a:pt x="231251" y="389332"/>
                  </a:cubicBezTo>
                  <a:cubicBezTo>
                    <a:pt x="203247" y="417335"/>
                    <a:pt x="173438" y="445337"/>
                    <a:pt x="157178" y="486890"/>
                  </a:cubicBezTo>
                  <a:cubicBezTo>
                    <a:pt x="154468" y="485987"/>
                    <a:pt x="151758" y="485987"/>
                    <a:pt x="148145" y="485987"/>
                  </a:cubicBezTo>
                  <a:lnTo>
                    <a:pt x="88526" y="485987"/>
                  </a:lnTo>
                  <a:lnTo>
                    <a:pt x="88526" y="411915"/>
                  </a:lnTo>
                  <a:cubicBezTo>
                    <a:pt x="88526" y="387525"/>
                    <a:pt x="68653" y="367652"/>
                    <a:pt x="44263" y="367652"/>
                  </a:cubicBezTo>
                  <a:lnTo>
                    <a:pt x="14453" y="367652"/>
                  </a:lnTo>
                  <a:cubicBezTo>
                    <a:pt x="6323" y="367652"/>
                    <a:pt x="0" y="361329"/>
                    <a:pt x="0" y="353199"/>
                  </a:cubicBezTo>
                  <a:cubicBezTo>
                    <a:pt x="0" y="345069"/>
                    <a:pt x="6323" y="338746"/>
                    <a:pt x="14453" y="338746"/>
                  </a:cubicBezTo>
                  <a:lnTo>
                    <a:pt x="162598" y="338746"/>
                  </a:lnTo>
                  <a:cubicBezTo>
                    <a:pt x="186988" y="338746"/>
                    <a:pt x="206861" y="318872"/>
                    <a:pt x="206861" y="294483"/>
                  </a:cubicBezTo>
                  <a:cubicBezTo>
                    <a:pt x="206861" y="270093"/>
                    <a:pt x="186988" y="250220"/>
                    <a:pt x="162598" y="250220"/>
                  </a:cubicBezTo>
                  <a:lnTo>
                    <a:pt x="44263" y="250220"/>
                  </a:lnTo>
                  <a:cubicBezTo>
                    <a:pt x="36133" y="250220"/>
                    <a:pt x="29810" y="243897"/>
                    <a:pt x="29810" y="235767"/>
                  </a:cubicBezTo>
                  <a:lnTo>
                    <a:pt x="29810" y="191504"/>
                  </a:lnTo>
                  <a:lnTo>
                    <a:pt x="103882" y="191504"/>
                  </a:lnTo>
                  <a:cubicBezTo>
                    <a:pt x="144531" y="191504"/>
                    <a:pt x="177954" y="158081"/>
                    <a:pt x="177954" y="117432"/>
                  </a:cubicBezTo>
                  <a:cubicBezTo>
                    <a:pt x="177954" y="76782"/>
                    <a:pt x="144531" y="43359"/>
                    <a:pt x="103882" y="43359"/>
                  </a:cubicBezTo>
                  <a:cubicBezTo>
                    <a:pt x="103882" y="43359"/>
                    <a:pt x="102979" y="43359"/>
                    <a:pt x="102979" y="43359"/>
                  </a:cubicBezTo>
                  <a:cubicBezTo>
                    <a:pt x="103882" y="38843"/>
                    <a:pt x="103882" y="33423"/>
                    <a:pt x="103882" y="28003"/>
                  </a:cubicBezTo>
                  <a:cubicBezTo>
                    <a:pt x="103882" y="18066"/>
                    <a:pt x="102979" y="9033"/>
                    <a:pt x="100269" y="0"/>
                  </a:cubicBezTo>
                  <a:cubicBezTo>
                    <a:pt x="218604" y="11743"/>
                    <a:pt x="311646" y="112915"/>
                    <a:pt x="311646" y="233960"/>
                  </a:cubicBezTo>
                  <a:lnTo>
                    <a:pt x="311646" y="233960"/>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nvGrpSpPr>
            <p:cNvPr id="140" name="Graphic 2">
              <a:extLst>
                <a:ext uri="{FF2B5EF4-FFF2-40B4-BE49-F238E27FC236}">
                  <a16:creationId xmlns:a16="http://schemas.microsoft.com/office/drawing/2014/main" id="{68EDC343-0EF3-8B43-2755-6578DFF62C8E}"/>
                </a:ext>
              </a:extLst>
            </p:cNvPr>
            <p:cNvGrpSpPr/>
            <p:nvPr/>
          </p:nvGrpSpPr>
          <p:grpSpPr>
            <a:xfrm>
              <a:off x="10376768" y="2334933"/>
              <a:ext cx="920484" cy="919581"/>
              <a:chOff x="10376768" y="2334933"/>
              <a:chExt cx="920484" cy="919581"/>
            </a:xfrm>
            <a:solidFill>
              <a:srgbClr val="010101"/>
            </a:solidFill>
          </p:grpSpPr>
          <p:sp>
            <p:nvSpPr>
              <p:cNvPr id="141" name="Freeform 140">
                <a:extLst>
                  <a:ext uri="{FF2B5EF4-FFF2-40B4-BE49-F238E27FC236}">
                    <a16:creationId xmlns:a16="http://schemas.microsoft.com/office/drawing/2014/main" id="{88AD8E99-7E46-0E75-C307-2D59D69D8A9A}"/>
                  </a:ext>
                </a:extLst>
              </p:cNvPr>
              <p:cNvSpPr/>
              <p:nvPr/>
            </p:nvSpPr>
            <p:spPr>
              <a:xfrm>
                <a:off x="11043419" y="2944675"/>
                <a:ext cx="88525" cy="88525"/>
              </a:xfrm>
              <a:custGeom>
                <a:avLst/>
                <a:gdLst>
                  <a:gd name="connsiteX0" fmla="*/ 44263 w 88525"/>
                  <a:gd name="connsiteY0" fmla="*/ 88525 h 88525"/>
                  <a:gd name="connsiteX1" fmla="*/ 88525 w 88525"/>
                  <a:gd name="connsiteY1" fmla="*/ 44263 h 88525"/>
                  <a:gd name="connsiteX2" fmla="*/ 44263 w 88525"/>
                  <a:gd name="connsiteY2" fmla="*/ 0 h 88525"/>
                  <a:gd name="connsiteX3" fmla="*/ 0 w 88525"/>
                  <a:gd name="connsiteY3" fmla="*/ 44263 h 88525"/>
                  <a:gd name="connsiteX4" fmla="*/ 44263 w 88525"/>
                  <a:gd name="connsiteY4" fmla="*/ 88525 h 88525"/>
                  <a:gd name="connsiteX5" fmla="*/ 44263 w 88525"/>
                  <a:gd name="connsiteY5" fmla="*/ 28906 h 88525"/>
                  <a:gd name="connsiteX6" fmla="*/ 58716 w 88525"/>
                  <a:gd name="connsiteY6" fmla="*/ 43359 h 88525"/>
                  <a:gd name="connsiteX7" fmla="*/ 44263 w 88525"/>
                  <a:gd name="connsiteY7" fmla="*/ 57813 h 88525"/>
                  <a:gd name="connsiteX8" fmla="*/ 29809 w 88525"/>
                  <a:gd name="connsiteY8" fmla="*/ 43359 h 88525"/>
                  <a:gd name="connsiteX9" fmla="*/ 44263 w 88525"/>
                  <a:gd name="connsiteY9" fmla="*/ 28906 h 8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525" h="88525">
                    <a:moveTo>
                      <a:pt x="44263" y="88525"/>
                    </a:moveTo>
                    <a:cubicBezTo>
                      <a:pt x="68652" y="88525"/>
                      <a:pt x="88525" y="68652"/>
                      <a:pt x="88525" y="44263"/>
                    </a:cubicBezTo>
                    <a:cubicBezTo>
                      <a:pt x="88525" y="19873"/>
                      <a:pt x="68652" y="0"/>
                      <a:pt x="44263" y="0"/>
                    </a:cubicBezTo>
                    <a:cubicBezTo>
                      <a:pt x="19873" y="0"/>
                      <a:pt x="0" y="19873"/>
                      <a:pt x="0" y="44263"/>
                    </a:cubicBezTo>
                    <a:cubicBezTo>
                      <a:pt x="0" y="68652"/>
                      <a:pt x="19873" y="88525"/>
                      <a:pt x="44263" y="88525"/>
                    </a:cubicBezTo>
                    <a:close/>
                    <a:moveTo>
                      <a:pt x="44263" y="28906"/>
                    </a:moveTo>
                    <a:cubicBezTo>
                      <a:pt x="52393" y="28906"/>
                      <a:pt x="58716" y="35230"/>
                      <a:pt x="58716" y="43359"/>
                    </a:cubicBezTo>
                    <a:cubicBezTo>
                      <a:pt x="58716" y="51489"/>
                      <a:pt x="52393" y="57813"/>
                      <a:pt x="44263" y="57813"/>
                    </a:cubicBezTo>
                    <a:cubicBezTo>
                      <a:pt x="36133" y="57813"/>
                      <a:pt x="29809" y="51489"/>
                      <a:pt x="29809" y="43359"/>
                    </a:cubicBezTo>
                    <a:cubicBezTo>
                      <a:pt x="29809" y="35230"/>
                      <a:pt x="36133" y="28906"/>
                      <a:pt x="44263" y="28906"/>
                    </a:cubicBez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2" name="Freeform 141">
                <a:extLst>
                  <a:ext uri="{FF2B5EF4-FFF2-40B4-BE49-F238E27FC236}">
                    <a16:creationId xmlns:a16="http://schemas.microsoft.com/office/drawing/2014/main" id="{ADDDB7C5-15D9-E6D9-2C2A-0B5F66D72431}"/>
                  </a:ext>
                </a:extLst>
              </p:cNvPr>
              <p:cNvSpPr/>
              <p:nvPr/>
            </p:nvSpPr>
            <p:spPr>
              <a:xfrm>
                <a:off x="10376768" y="2334933"/>
                <a:ext cx="920484" cy="919581"/>
              </a:xfrm>
              <a:custGeom>
                <a:avLst/>
                <a:gdLst>
                  <a:gd name="connsiteX0" fmla="*/ 861768 w 920484"/>
                  <a:gd name="connsiteY0" fmla="*/ 590772 h 919581"/>
                  <a:gd name="connsiteX1" fmla="*/ 868092 w 920484"/>
                  <a:gd name="connsiteY1" fmla="*/ 559156 h 919581"/>
                  <a:gd name="connsiteX2" fmla="*/ 889772 w 920484"/>
                  <a:gd name="connsiteY2" fmla="*/ 537476 h 919581"/>
                  <a:gd name="connsiteX3" fmla="*/ 826539 w 920484"/>
                  <a:gd name="connsiteY3" fmla="*/ 474244 h 919581"/>
                  <a:gd name="connsiteX4" fmla="*/ 804859 w 920484"/>
                  <a:gd name="connsiteY4" fmla="*/ 495924 h 919581"/>
                  <a:gd name="connsiteX5" fmla="*/ 773243 w 920484"/>
                  <a:gd name="connsiteY5" fmla="*/ 501343 h 919581"/>
                  <a:gd name="connsiteX6" fmla="*/ 756080 w 920484"/>
                  <a:gd name="connsiteY6" fmla="*/ 475147 h 919581"/>
                  <a:gd name="connsiteX7" fmla="*/ 756080 w 920484"/>
                  <a:gd name="connsiteY7" fmla="*/ 444434 h 919581"/>
                  <a:gd name="connsiteX8" fmla="*/ 725367 w 920484"/>
                  <a:gd name="connsiteY8" fmla="*/ 444434 h 919581"/>
                  <a:gd name="connsiteX9" fmla="*/ 711817 w 920484"/>
                  <a:gd name="connsiteY9" fmla="*/ 375782 h 919581"/>
                  <a:gd name="connsiteX10" fmla="*/ 883448 w 920484"/>
                  <a:gd name="connsiteY10" fmla="*/ 204150 h 919581"/>
                  <a:gd name="connsiteX11" fmla="*/ 918678 w 920484"/>
                  <a:gd name="connsiteY11" fmla="*/ 119239 h 919581"/>
                  <a:gd name="connsiteX12" fmla="*/ 799440 w 920484"/>
                  <a:gd name="connsiteY12" fmla="*/ 0 h 919581"/>
                  <a:gd name="connsiteX13" fmla="*/ 714527 w 920484"/>
                  <a:gd name="connsiteY13" fmla="*/ 35230 h 919581"/>
                  <a:gd name="connsiteX14" fmla="*/ 542896 w 920484"/>
                  <a:gd name="connsiteY14" fmla="*/ 206861 h 919581"/>
                  <a:gd name="connsiteX15" fmla="*/ 473340 w 920484"/>
                  <a:gd name="connsiteY15" fmla="*/ 194214 h 919581"/>
                  <a:gd name="connsiteX16" fmla="*/ 370362 w 920484"/>
                  <a:gd name="connsiteY16" fmla="*/ 134595 h 919581"/>
                  <a:gd name="connsiteX17" fmla="*/ 337842 w 920484"/>
                  <a:gd name="connsiteY17" fmla="*/ 139112 h 919581"/>
                  <a:gd name="connsiteX18" fmla="*/ 207764 w 920484"/>
                  <a:gd name="connsiteY18" fmla="*/ 60523 h 919581"/>
                  <a:gd name="connsiteX19" fmla="*/ 59619 w 920484"/>
                  <a:gd name="connsiteY19" fmla="*/ 208667 h 919581"/>
                  <a:gd name="connsiteX20" fmla="*/ 63233 w 920484"/>
                  <a:gd name="connsiteY20" fmla="*/ 242090 h 919581"/>
                  <a:gd name="connsiteX21" fmla="*/ 0 w 920484"/>
                  <a:gd name="connsiteY21" fmla="*/ 327002 h 919581"/>
                  <a:gd name="connsiteX22" fmla="*/ 88525 w 920484"/>
                  <a:gd name="connsiteY22" fmla="*/ 415528 h 919581"/>
                  <a:gd name="connsiteX23" fmla="*/ 196021 w 920484"/>
                  <a:gd name="connsiteY23" fmla="*/ 415528 h 919581"/>
                  <a:gd name="connsiteX24" fmla="*/ 192407 w 920484"/>
                  <a:gd name="connsiteY24" fmla="*/ 459791 h 919581"/>
                  <a:gd name="connsiteX25" fmla="*/ 207764 w 920484"/>
                  <a:gd name="connsiteY25" fmla="*/ 541993 h 919581"/>
                  <a:gd name="connsiteX26" fmla="*/ 75879 w 920484"/>
                  <a:gd name="connsiteY26" fmla="*/ 673878 h 919581"/>
                  <a:gd name="connsiteX27" fmla="*/ 2710 w 920484"/>
                  <a:gd name="connsiteY27" fmla="*/ 865382 h 919581"/>
                  <a:gd name="connsiteX28" fmla="*/ 0 w 920484"/>
                  <a:gd name="connsiteY28" fmla="*/ 879835 h 919581"/>
                  <a:gd name="connsiteX29" fmla="*/ 39746 w 920484"/>
                  <a:gd name="connsiteY29" fmla="*/ 919581 h 919581"/>
                  <a:gd name="connsiteX30" fmla="*/ 54199 w 920484"/>
                  <a:gd name="connsiteY30" fmla="*/ 916871 h 919581"/>
                  <a:gd name="connsiteX31" fmla="*/ 245704 w 920484"/>
                  <a:gd name="connsiteY31" fmla="*/ 843702 h 919581"/>
                  <a:gd name="connsiteX32" fmla="*/ 342359 w 920484"/>
                  <a:gd name="connsiteY32" fmla="*/ 747047 h 919581"/>
                  <a:gd name="connsiteX33" fmla="*/ 341455 w 920484"/>
                  <a:gd name="connsiteY33" fmla="*/ 756983 h 919581"/>
                  <a:gd name="connsiteX34" fmla="*/ 353198 w 920484"/>
                  <a:gd name="connsiteY34" fmla="*/ 786793 h 919581"/>
                  <a:gd name="connsiteX35" fmla="*/ 341455 w 920484"/>
                  <a:gd name="connsiteY35" fmla="*/ 816603 h 919581"/>
                  <a:gd name="connsiteX36" fmla="*/ 374878 w 920484"/>
                  <a:gd name="connsiteY36" fmla="*/ 859059 h 919581"/>
                  <a:gd name="connsiteX37" fmla="*/ 460694 w 920484"/>
                  <a:gd name="connsiteY37" fmla="*/ 919581 h 919581"/>
                  <a:gd name="connsiteX38" fmla="*/ 546510 w 920484"/>
                  <a:gd name="connsiteY38" fmla="*/ 859059 h 919581"/>
                  <a:gd name="connsiteX39" fmla="*/ 579933 w 920484"/>
                  <a:gd name="connsiteY39" fmla="*/ 816603 h 919581"/>
                  <a:gd name="connsiteX40" fmla="*/ 579933 w 920484"/>
                  <a:gd name="connsiteY40" fmla="*/ 812989 h 919581"/>
                  <a:gd name="connsiteX41" fmla="*/ 597999 w 920484"/>
                  <a:gd name="connsiteY41" fmla="*/ 831056 h 919581"/>
                  <a:gd name="connsiteX42" fmla="*/ 619678 w 920484"/>
                  <a:gd name="connsiteY42" fmla="*/ 809376 h 919581"/>
                  <a:gd name="connsiteX43" fmla="*/ 651295 w 920484"/>
                  <a:gd name="connsiteY43" fmla="*/ 803956 h 919581"/>
                  <a:gd name="connsiteX44" fmla="*/ 668458 w 920484"/>
                  <a:gd name="connsiteY44" fmla="*/ 830153 h 919581"/>
                  <a:gd name="connsiteX45" fmla="*/ 668458 w 920484"/>
                  <a:gd name="connsiteY45" fmla="*/ 860865 h 919581"/>
                  <a:gd name="connsiteX46" fmla="*/ 756983 w 920484"/>
                  <a:gd name="connsiteY46" fmla="*/ 860865 h 919581"/>
                  <a:gd name="connsiteX47" fmla="*/ 756983 w 920484"/>
                  <a:gd name="connsiteY47" fmla="*/ 831056 h 919581"/>
                  <a:gd name="connsiteX48" fmla="*/ 775050 w 920484"/>
                  <a:gd name="connsiteY48" fmla="*/ 804859 h 919581"/>
                  <a:gd name="connsiteX49" fmla="*/ 805763 w 920484"/>
                  <a:gd name="connsiteY49" fmla="*/ 811183 h 919581"/>
                  <a:gd name="connsiteX50" fmla="*/ 827442 w 920484"/>
                  <a:gd name="connsiteY50" fmla="*/ 832863 h 919581"/>
                  <a:gd name="connsiteX51" fmla="*/ 890675 w 920484"/>
                  <a:gd name="connsiteY51" fmla="*/ 769630 h 919581"/>
                  <a:gd name="connsiteX52" fmla="*/ 868995 w 920484"/>
                  <a:gd name="connsiteY52" fmla="*/ 747950 h 919581"/>
                  <a:gd name="connsiteX53" fmla="*/ 863575 w 920484"/>
                  <a:gd name="connsiteY53" fmla="*/ 716334 h 919581"/>
                  <a:gd name="connsiteX54" fmla="*/ 889772 w 920484"/>
                  <a:gd name="connsiteY54" fmla="*/ 699171 h 919581"/>
                  <a:gd name="connsiteX55" fmla="*/ 920484 w 920484"/>
                  <a:gd name="connsiteY55" fmla="*/ 699171 h 919581"/>
                  <a:gd name="connsiteX56" fmla="*/ 920484 w 920484"/>
                  <a:gd name="connsiteY56" fmla="*/ 610645 h 919581"/>
                  <a:gd name="connsiteX57" fmla="*/ 889772 w 920484"/>
                  <a:gd name="connsiteY57" fmla="*/ 610645 h 919581"/>
                  <a:gd name="connsiteX58" fmla="*/ 861768 w 920484"/>
                  <a:gd name="connsiteY58" fmla="*/ 590772 h 919581"/>
                  <a:gd name="connsiteX59" fmla="*/ 861768 w 920484"/>
                  <a:gd name="connsiteY59" fmla="*/ 590772 h 919581"/>
                  <a:gd name="connsiteX60" fmla="*/ 639552 w 920484"/>
                  <a:gd name="connsiteY60" fmla="*/ 635035 h 919581"/>
                  <a:gd name="connsiteX61" fmla="*/ 685621 w 920484"/>
                  <a:gd name="connsiteY61" fmla="*/ 584449 h 919581"/>
                  <a:gd name="connsiteX62" fmla="*/ 710914 w 920484"/>
                  <a:gd name="connsiteY62" fmla="*/ 579933 h 919581"/>
                  <a:gd name="connsiteX63" fmla="*/ 784986 w 920484"/>
                  <a:gd name="connsiteY63" fmla="*/ 654005 h 919581"/>
                  <a:gd name="connsiteX64" fmla="*/ 710914 w 920484"/>
                  <a:gd name="connsiteY64" fmla="*/ 728077 h 919581"/>
                  <a:gd name="connsiteX65" fmla="*/ 636842 w 920484"/>
                  <a:gd name="connsiteY65" fmla="*/ 654005 h 919581"/>
                  <a:gd name="connsiteX66" fmla="*/ 639552 w 920484"/>
                  <a:gd name="connsiteY66" fmla="*/ 635035 h 919581"/>
                  <a:gd name="connsiteX67" fmla="*/ 639552 w 920484"/>
                  <a:gd name="connsiteY67" fmla="*/ 635035 h 919581"/>
                  <a:gd name="connsiteX68" fmla="*/ 657618 w 920484"/>
                  <a:gd name="connsiteY68" fmla="*/ 283643 h 919581"/>
                  <a:gd name="connsiteX69" fmla="*/ 726270 w 920484"/>
                  <a:gd name="connsiteY69" fmla="*/ 214990 h 919581"/>
                  <a:gd name="connsiteX70" fmla="*/ 779566 w 920484"/>
                  <a:gd name="connsiteY70" fmla="*/ 268287 h 919581"/>
                  <a:gd name="connsiteX71" fmla="*/ 700074 w 920484"/>
                  <a:gd name="connsiteY71" fmla="*/ 347779 h 919581"/>
                  <a:gd name="connsiteX72" fmla="*/ 657618 w 920484"/>
                  <a:gd name="connsiteY72" fmla="*/ 283643 h 919581"/>
                  <a:gd name="connsiteX73" fmla="*/ 672975 w 920484"/>
                  <a:gd name="connsiteY73" fmla="*/ 120142 h 919581"/>
                  <a:gd name="connsiteX74" fmla="*/ 696461 w 920484"/>
                  <a:gd name="connsiteY74" fmla="*/ 96656 h 919581"/>
                  <a:gd name="connsiteX75" fmla="*/ 823829 w 920484"/>
                  <a:gd name="connsiteY75" fmla="*/ 224024 h 919581"/>
                  <a:gd name="connsiteX76" fmla="*/ 800343 w 920484"/>
                  <a:gd name="connsiteY76" fmla="*/ 247510 h 919581"/>
                  <a:gd name="connsiteX77" fmla="*/ 672975 w 920484"/>
                  <a:gd name="connsiteY77" fmla="*/ 120142 h 919581"/>
                  <a:gd name="connsiteX78" fmla="*/ 799440 w 920484"/>
                  <a:gd name="connsiteY78" fmla="*/ 30713 h 919581"/>
                  <a:gd name="connsiteX79" fmla="*/ 889772 w 920484"/>
                  <a:gd name="connsiteY79" fmla="*/ 121045 h 919581"/>
                  <a:gd name="connsiteX80" fmla="*/ 863575 w 920484"/>
                  <a:gd name="connsiteY80" fmla="*/ 184278 h 919581"/>
                  <a:gd name="connsiteX81" fmla="*/ 845509 w 920484"/>
                  <a:gd name="connsiteY81" fmla="*/ 202344 h 919581"/>
                  <a:gd name="connsiteX82" fmla="*/ 718141 w 920484"/>
                  <a:gd name="connsiteY82" fmla="*/ 74976 h 919581"/>
                  <a:gd name="connsiteX83" fmla="*/ 736207 w 920484"/>
                  <a:gd name="connsiteY83" fmla="*/ 56909 h 919581"/>
                  <a:gd name="connsiteX84" fmla="*/ 799440 w 920484"/>
                  <a:gd name="connsiteY84" fmla="*/ 30713 h 919581"/>
                  <a:gd name="connsiteX85" fmla="*/ 799440 w 920484"/>
                  <a:gd name="connsiteY85" fmla="*/ 30713 h 919581"/>
                  <a:gd name="connsiteX86" fmla="*/ 652198 w 920484"/>
                  <a:gd name="connsiteY86" fmla="*/ 140918 h 919581"/>
                  <a:gd name="connsiteX87" fmla="*/ 705494 w 920484"/>
                  <a:gd name="connsiteY87" fmla="*/ 194214 h 919581"/>
                  <a:gd name="connsiteX88" fmla="*/ 636842 w 920484"/>
                  <a:gd name="connsiteY88" fmla="*/ 262866 h 919581"/>
                  <a:gd name="connsiteX89" fmla="*/ 572706 w 920484"/>
                  <a:gd name="connsiteY89" fmla="*/ 220411 h 919581"/>
                  <a:gd name="connsiteX90" fmla="*/ 652198 w 920484"/>
                  <a:gd name="connsiteY90" fmla="*/ 140918 h 919581"/>
                  <a:gd name="connsiteX91" fmla="*/ 696461 w 920484"/>
                  <a:gd name="connsiteY91" fmla="*/ 460694 h 919581"/>
                  <a:gd name="connsiteX92" fmla="*/ 616065 w 920484"/>
                  <a:gd name="connsiteY92" fmla="*/ 616065 h 919581"/>
                  <a:gd name="connsiteX93" fmla="*/ 541993 w 920484"/>
                  <a:gd name="connsiteY93" fmla="*/ 713624 h 919581"/>
                  <a:gd name="connsiteX94" fmla="*/ 532960 w 920484"/>
                  <a:gd name="connsiteY94" fmla="*/ 712721 h 919581"/>
                  <a:gd name="connsiteX95" fmla="*/ 473340 w 920484"/>
                  <a:gd name="connsiteY95" fmla="*/ 712721 h 919581"/>
                  <a:gd name="connsiteX96" fmla="*/ 473340 w 920484"/>
                  <a:gd name="connsiteY96" fmla="*/ 638648 h 919581"/>
                  <a:gd name="connsiteX97" fmla="*/ 429078 w 920484"/>
                  <a:gd name="connsiteY97" fmla="*/ 594385 h 919581"/>
                  <a:gd name="connsiteX98" fmla="*/ 399268 w 920484"/>
                  <a:gd name="connsiteY98" fmla="*/ 594385 h 919581"/>
                  <a:gd name="connsiteX99" fmla="*/ 384815 w 920484"/>
                  <a:gd name="connsiteY99" fmla="*/ 579933 h 919581"/>
                  <a:gd name="connsiteX100" fmla="*/ 399268 w 920484"/>
                  <a:gd name="connsiteY100" fmla="*/ 565479 h 919581"/>
                  <a:gd name="connsiteX101" fmla="*/ 547413 w 920484"/>
                  <a:gd name="connsiteY101" fmla="*/ 565479 h 919581"/>
                  <a:gd name="connsiteX102" fmla="*/ 591676 w 920484"/>
                  <a:gd name="connsiteY102" fmla="*/ 521217 h 919581"/>
                  <a:gd name="connsiteX103" fmla="*/ 547413 w 920484"/>
                  <a:gd name="connsiteY103" fmla="*/ 476954 h 919581"/>
                  <a:gd name="connsiteX104" fmla="*/ 429078 w 920484"/>
                  <a:gd name="connsiteY104" fmla="*/ 476954 h 919581"/>
                  <a:gd name="connsiteX105" fmla="*/ 414624 w 920484"/>
                  <a:gd name="connsiteY105" fmla="*/ 462501 h 919581"/>
                  <a:gd name="connsiteX106" fmla="*/ 414624 w 920484"/>
                  <a:gd name="connsiteY106" fmla="*/ 418238 h 919581"/>
                  <a:gd name="connsiteX107" fmla="*/ 488697 w 920484"/>
                  <a:gd name="connsiteY107" fmla="*/ 418238 h 919581"/>
                  <a:gd name="connsiteX108" fmla="*/ 562769 w 920484"/>
                  <a:gd name="connsiteY108" fmla="*/ 344165 h 919581"/>
                  <a:gd name="connsiteX109" fmla="*/ 488697 w 920484"/>
                  <a:gd name="connsiteY109" fmla="*/ 270093 h 919581"/>
                  <a:gd name="connsiteX110" fmla="*/ 487794 w 920484"/>
                  <a:gd name="connsiteY110" fmla="*/ 270093 h 919581"/>
                  <a:gd name="connsiteX111" fmla="*/ 488697 w 920484"/>
                  <a:gd name="connsiteY111" fmla="*/ 254737 h 919581"/>
                  <a:gd name="connsiteX112" fmla="*/ 485084 w 920484"/>
                  <a:gd name="connsiteY112" fmla="*/ 226733 h 919581"/>
                  <a:gd name="connsiteX113" fmla="*/ 696461 w 920484"/>
                  <a:gd name="connsiteY113" fmla="*/ 460694 h 919581"/>
                  <a:gd name="connsiteX114" fmla="*/ 696461 w 920484"/>
                  <a:gd name="connsiteY114" fmla="*/ 460694 h 919581"/>
                  <a:gd name="connsiteX115" fmla="*/ 370362 w 920484"/>
                  <a:gd name="connsiteY115" fmla="*/ 756983 h 919581"/>
                  <a:gd name="connsiteX116" fmla="*/ 384815 w 920484"/>
                  <a:gd name="connsiteY116" fmla="*/ 742530 h 919581"/>
                  <a:gd name="connsiteX117" fmla="*/ 532960 w 920484"/>
                  <a:gd name="connsiteY117" fmla="*/ 742530 h 919581"/>
                  <a:gd name="connsiteX118" fmla="*/ 547413 w 920484"/>
                  <a:gd name="connsiteY118" fmla="*/ 756983 h 919581"/>
                  <a:gd name="connsiteX119" fmla="*/ 532960 w 920484"/>
                  <a:gd name="connsiteY119" fmla="*/ 771437 h 919581"/>
                  <a:gd name="connsiteX120" fmla="*/ 384815 w 920484"/>
                  <a:gd name="connsiteY120" fmla="*/ 771437 h 919581"/>
                  <a:gd name="connsiteX121" fmla="*/ 370362 w 920484"/>
                  <a:gd name="connsiteY121" fmla="*/ 756983 h 919581"/>
                  <a:gd name="connsiteX122" fmla="*/ 184277 w 920484"/>
                  <a:gd name="connsiteY122" fmla="*/ 756983 h 919581"/>
                  <a:gd name="connsiteX123" fmla="*/ 293579 w 920484"/>
                  <a:gd name="connsiteY123" fmla="*/ 647682 h 919581"/>
                  <a:gd name="connsiteX124" fmla="*/ 341455 w 920484"/>
                  <a:gd name="connsiteY124" fmla="*/ 706398 h 919581"/>
                  <a:gd name="connsiteX125" fmla="*/ 237573 w 920484"/>
                  <a:gd name="connsiteY125" fmla="*/ 810279 h 919581"/>
                  <a:gd name="connsiteX126" fmla="*/ 184277 w 920484"/>
                  <a:gd name="connsiteY126" fmla="*/ 756983 h 919581"/>
                  <a:gd name="connsiteX127" fmla="*/ 29809 w 920484"/>
                  <a:gd name="connsiteY127" fmla="*/ 327906 h 919581"/>
                  <a:gd name="connsiteX128" fmla="*/ 89428 w 920484"/>
                  <a:gd name="connsiteY128" fmla="*/ 268287 h 919581"/>
                  <a:gd name="connsiteX129" fmla="*/ 149048 w 920484"/>
                  <a:gd name="connsiteY129" fmla="*/ 327906 h 919581"/>
                  <a:gd name="connsiteX130" fmla="*/ 178858 w 920484"/>
                  <a:gd name="connsiteY130" fmla="*/ 327906 h 919581"/>
                  <a:gd name="connsiteX131" fmla="*/ 93945 w 920484"/>
                  <a:gd name="connsiteY131" fmla="*/ 239380 h 919581"/>
                  <a:gd name="connsiteX132" fmla="*/ 90332 w 920484"/>
                  <a:gd name="connsiteY132" fmla="*/ 209571 h 919581"/>
                  <a:gd name="connsiteX133" fmla="*/ 208667 w 920484"/>
                  <a:gd name="connsiteY133" fmla="*/ 91235 h 919581"/>
                  <a:gd name="connsiteX134" fmla="*/ 311646 w 920484"/>
                  <a:gd name="connsiteY134" fmla="*/ 151758 h 919581"/>
                  <a:gd name="connsiteX135" fmla="*/ 253833 w 920484"/>
                  <a:gd name="connsiteY135" fmla="*/ 241187 h 919581"/>
                  <a:gd name="connsiteX136" fmla="*/ 208667 w 920484"/>
                  <a:gd name="connsiteY136" fmla="*/ 298999 h 919581"/>
                  <a:gd name="connsiteX137" fmla="*/ 238477 w 920484"/>
                  <a:gd name="connsiteY137" fmla="*/ 298999 h 919581"/>
                  <a:gd name="connsiteX138" fmla="*/ 268287 w 920484"/>
                  <a:gd name="connsiteY138" fmla="*/ 269190 h 919581"/>
                  <a:gd name="connsiteX139" fmla="*/ 298096 w 920484"/>
                  <a:gd name="connsiteY139" fmla="*/ 298999 h 919581"/>
                  <a:gd name="connsiteX140" fmla="*/ 327906 w 920484"/>
                  <a:gd name="connsiteY140" fmla="*/ 298999 h 919581"/>
                  <a:gd name="connsiteX141" fmla="*/ 284546 w 920484"/>
                  <a:gd name="connsiteY141" fmla="*/ 242090 h 919581"/>
                  <a:gd name="connsiteX142" fmla="*/ 372169 w 920484"/>
                  <a:gd name="connsiteY142" fmla="*/ 165308 h 919581"/>
                  <a:gd name="connsiteX143" fmla="*/ 460694 w 920484"/>
                  <a:gd name="connsiteY143" fmla="*/ 253833 h 919581"/>
                  <a:gd name="connsiteX144" fmla="*/ 457080 w 920484"/>
                  <a:gd name="connsiteY144" fmla="*/ 276416 h 919581"/>
                  <a:gd name="connsiteX145" fmla="*/ 415528 w 920484"/>
                  <a:gd name="connsiteY145" fmla="*/ 342359 h 919581"/>
                  <a:gd name="connsiteX146" fmla="*/ 445337 w 920484"/>
                  <a:gd name="connsiteY146" fmla="*/ 342359 h 919581"/>
                  <a:gd name="connsiteX147" fmla="*/ 489600 w 920484"/>
                  <a:gd name="connsiteY147" fmla="*/ 298096 h 919581"/>
                  <a:gd name="connsiteX148" fmla="*/ 533863 w 920484"/>
                  <a:gd name="connsiteY148" fmla="*/ 342359 h 919581"/>
                  <a:gd name="connsiteX149" fmla="*/ 489600 w 920484"/>
                  <a:gd name="connsiteY149" fmla="*/ 386621 h 919581"/>
                  <a:gd name="connsiteX150" fmla="*/ 88525 w 920484"/>
                  <a:gd name="connsiteY150" fmla="*/ 386621 h 919581"/>
                  <a:gd name="connsiteX151" fmla="*/ 29809 w 920484"/>
                  <a:gd name="connsiteY151" fmla="*/ 327906 h 919581"/>
                  <a:gd name="connsiteX152" fmla="*/ 384815 w 920484"/>
                  <a:gd name="connsiteY152" fmla="*/ 416431 h 919581"/>
                  <a:gd name="connsiteX153" fmla="*/ 384815 w 920484"/>
                  <a:gd name="connsiteY153" fmla="*/ 460694 h 919581"/>
                  <a:gd name="connsiteX154" fmla="*/ 429078 w 920484"/>
                  <a:gd name="connsiteY154" fmla="*/ 504957 h 919581"/>
                  <a:gd name="connsiteX155" fmla="*/ 547413 w 920484"/>
                  <a:gd name="connsiteY155" fmla="*/ 504957 h 919581"/>
                  <a:gd name="connsiteX156" fmla="*/ 561866 w 920484"/>
                  <a:gd name="connsiteY156" fmla="*/ 519410 h 919581"/>
                  <a:gd name="connsiteX157" fmla="*/ 547413 w 920484"/>
                  <a:gd name="connsiteY157" fmla="*/ 533863 h 919581"/>
                  <a:gd name="connsiteX158" fmla="*/ 399268 w 920484"/>
                  <a:gd name="connsiteY158" fmla="*/ 533863 h 919581"/>
                  <a:gd name="connsiteX159" fmla="*/ 355005 w 920484"/>
                  <a:gd name="connsiteY159" fmla="*/ 578126 h 919581"/>
                  <a:gd name="connsiteX160" fmla="*/ 399268 w 920484"/>
                  <a:gd name="connsiteY160" fmla="*/ 622389 h 919581"/>
                  <a:gd name="connsiteX161" fmla="*/ 429078 w 920484"/>
                  <a:gd name="connsiteY161" fmla="*/ 622389 h 919581"/>
                  <a:gd name="connsiteX162" fmla="*/ 443531 w 920484"/>
                  <a:gd name="connsiteY162" fmla="*/ 636842 h 919581"/>
                  <a:gd name="connsiteX163" fmla="*/ 443531 w 920484"/>
                  <a:gd name="connsiteY163" fmla="*/ 710914 h 919581"/>
                  <a:gd name="connsiteX164" fmla="*/ 383912 w 920484"/>
                  <a:gd name="connsiteY164" fmla="*/ 710914 h 919581"/>
                  <a:gd name="connsiteX165" fmla="*/ 374878 w 920484"/>
                  <a:gd name="connsiteY165" fmla="*/ 711817 h 919581"/>
                  <a:gd name="connsiteX166" fmla="*/ 300806 w 920484"/>
                  <a:gd name="connsiteY166" fmla="*/ 614259 h 919581"/>
                  <a:gd name="connsiteX167" fmla="*/ 220410 w 920484"/>
                  <a:gd name="connsiteY167" fmla="*/ 458887 h 919581"/>
                  <a:gd name="connsiteX168" fmla="*/ 224927 w 920484"/>
                  <a:gd name="connsiteY168" fmla="*/ 414625 h 919581"/>
                  <a:gd name="connsiteX169" fmla="*/ 384815 w 920484"/>
                  <a:gd name="connsiteY169" fmla="*/ 414625 h 919581"/>
                  <a:gd name="connsiteX170" fmla="*/ 271900 w 920484"/>
                  <a:gd name="connsiteY170" fmla="*/ 627808 h 919581"/>
                  <a:gd name="connsiteX171" fmla="*/ 163501 w 920484"/>
                  <a:gd name="connsiteY171" fmla="*/ 736207 h 919581"/>
                  <a:gd name="connsiteX172" fmla="*/ 110205 w 920484"/>
                  <a:gd name="connsiteY172" fmla="*/ 682911 h 919581"/>
                  <a:gd name="connsiteX173" fmla="*/ 223121 w 920484"/>
                  <a:gd name="connsiteY173" fmla="*/ 569996 h 919581"/>
                  <a:gd name="connsiteX174" fmla="*/ 271900 w 920484"/>
                  <a:gd name="connsiteY174" fmla="*/ 627808 h 919581"/>
                  <a:gd name="connsiteX175" fmla="*/ 271900 w 920484"/>
                  <a:gd name="connsiteY175" fmla="*/ 627808 h 919581"/>
                  <a:gd name="connsiteX176" fmla="*/ 94849 w 920484"/>
                  <a:gd name="connsiteY176" fmla="*/ 710010 h 919581"/>
                  <a:gd name="connsiteX177" fmla="*/ 210474 w 920484"/>
                  <a:gd name="connsiteY177" fmla="*/ 825636 h 919581"/>
                  <a:gd name="connsiteX178" fmla="*/ 112012 w 920484"/>
                  <a:gd name="connsiteY178" fmla="*/ 863575 h 919581"/>
                  <a:gd name="connsiteX179" fmla="*/ 56909 w 920484"/>
                  <a:gd name="connsiteY179" fmla="*/ 808473 h 919581"/>
                  <a:gd name="connsiteX180" fmla="*/ 94849 w 920484"/>
                  <a:gd name="connsiteY180" fmla="*/ 710010 h 919581"/>
                  <a:gd name="connsiteX181" fmla="*/ 43359 w 920484"/>
                  <a:gd name="connsiteY181" fmla="*/ 889772 h 919581"/>
                  <a:gd name="connsiteX182" fmla="*/ 29809 w 920484"/>
                  <a:gd name="connsiteY182" fmla="*/ 879835 h 919581"/>
                  <a:gd name="connsiteX183" fmla="*/ 30713 w 920484"/>
                  <a:gd name="connsiteY183" fmla="*/ 876222 h 919581"/>
                  <a:gd name="connsiteX184" fmla="*/ 45166 w 920484"/>
                  <a:gd name="connsiteY184" fmla="*/ 837379 h 919581"/>
                  <a:gd name="connsiteX185" fmla="*/ 82202 w 920484"/>
                  <a:gd name="connsiteY185" fmla="*/ 874415 h 919581"/>
                  <a:gd name="connsiteX186" fmla="*/ 43359 w 920484"/>
                  <a:gd name="connsiteY186" fmla="*/ 889772 h 919581"/>
                  <a:gd name="connsiteX187" fmla="*/ 458887 w 920484"/>
                  <a:gd name="connsiteY187" fmla="*/ 890675 h 919581"/>
                  <a:gd name="connsiteX188" fmla="*/ 406495 w 920484"/>
                  <a:gd name="connsiteY188" fmla="*/ 860865 h 919581"/>
                  <a:gd name="connsiteX189" fmla="*/ 511280 w 920484"/>
                  <a:gd name="connsiteY189" fmla="*/ 860865 h 919581"/>
                  <a:gd name="connsiteX190" fmla="*/ 458887 w 920484"/>
                  <a:gd name="connsiteY190" fmla="*/ 890675 h 919581"/>
                  <a:gd name="connsiteX191" fmla="*/ 458887 w 920484"/>
                  <a:gd name="connsiteY191" fmla="*/ 890675 h 919581"/>
                  <a:gd name="connsiteX192" fmla="*/ 533863 w 920484"/>
                  <a:gd name="connsiteY192" fmla="*/ 831056 h 919581"/>
                  <a:gd name="connsiteX193" fmla="*/ 385718 w 920484"/>
                  <a:gd name="connsiteY193" fmla="*/ 831056 h 919581"/>
                  <a:gd name="connsiteX194" fmla="*/ 371265 w 920484"/>
                  <a:gd name="connsiteY194" fmla="*/ 816603 h 919581"/>
                  <a:gd name="connsiteX195" fmla="*/ 385718 w 920484"/>
                  <a:gd name="connsiteY195" fmla="*/ 802149 h 919581"/>
                  <a:gd name="connsiteX196" fmla="*/ 533863 w 920484"/>
                  <a:gd name="connsiteY196" fmla="*/ 802149 h 919581"/>
                  <a:gd name="connsiteX197" fmla="*/ 548316 w 920484"/>
                  <a:gd name="connsiteY197" fmla="*/ 816603 h 919581"/>
                  <a:gd name="connsiteX198" fmla="*/ 533863 w 920484"/>
                  <a:gd name="connsiteY198" fmla="*/ 831056 h 919581"/>
                  <a:gd name="connsiteX199" fmla="*/ 888868 w 920484"/>
                  <a:gd name="connsiteY199" fmla="*/ 668458 h 919581"/>
                  <a:gd name="connsiteX200" fmla="*/ 888868 w 920484"/>
                  <a:gd name="connsiteY200" fmla="*/ 668458 h 919581"/>
                  <a:gd name="connsiteX201" fmla="*/ 834669 w 920484"/>
                  <a:gd name="connsiteY201" fmla="*/ 704591 h 919581"/>
                  <a:gd name="connsiteX202" fmla="*/ 847315 w 920484"/>
                  <a:gd name="connsiteY202" fmla="*/ 767823 h 919581"/>
                  <a:gd name="connsiteX203" fmla="*/ 848219 w 920484"/>
                  <a:gd name="connsiteY203" fmla="*/ 768726 h 919581"/>
                  <a:gd name="connsiteX204" fmla="*/ 827442 w 920484"/>
                  <a:gd name="connsiteY204" fmla="*/ 789503 h 919581"/>
                  <a:gd name="connsiteX205" fmla="*/ 826539 w 920484"/>
                  <a:gd name="connsiteY205" fmla="*/ 788600 h 919581"/>
                  <a:gd name="connsiteX206" fmla="*/ 762403 w 920484"/>
                  <a:gd name="connsiteY206" fmla="*/ 775953 h 919581"/>
                  <a:gd name="connsiteX207" fmla="*/ 726270 w 920484"/>
                  <a:gd name="connsiteY207" fmla="*/ 829249 h 919581"/>
                  <a:gd name="connsiteX208" fmla="*/ 726270 w 920484"/>
                  <a:gd name="connsiteY208" fmla="*/ 830153 h 919581"/>
                  <a:gd name="connsiteX209" fmla="*/ 696461 w 920484"/>
                  <a:gd name="connsiteY209" fmla="*/ 830153 h 919581"/>
                  <a:gd name="connsiteX210" fmla="*/ 696461 w 920484"/>
                  <a:gd name="connsiteY210" fmla="*/ 831056 h 919581"/>
                  <a:gd name="connsiteX211" fmla="*/ 660328 w 920484"/>
                  <a:gd name="connsiteY211" fmla="*/ 776856 h 919581"/>
                  <a:gd name="connsiteX212" fmla="*/ 597095 w 920484"/>
                  <a:gd name="connsiteY212" fmla="*/ 789503 h 919581"/>
                  <a:gd name="connsiteX213" fmla="*/ 596192 w 920484"/>
                  <a:gd name="connsiteY213" fmla="*/ 790406 h 919581"/>
                  <a:gd name="connsiteX214" fmla="*/ 576319 w 920484"/>
                  <a:gd name="connsiteY214" fmla="*/ 770533 h 919581"/>
                  <a:gd name="connsiteX215" fmla="*/ 578126 w 920484"/>
                  <a:gd name="connsiteY215" fmla="*/ 757887 h 919581"/>
                  <a:gd name="connsiteX216" fmla="*/ 568189 w 920484"/>
                  <a:gd name="connsiteY216" fmla="*/ 729884 h 919581"/>
                  <a:gd name="connsiteX217" fmla="*/ 608838 w 920484"/>
                  <a:gd name="connsiteY217" fmla="*/ 666651 h 919581"/>
                  <a:gd name="connsiteX218" fmla="*/ 711817 w 920484"/>
                  <a:gd name="connsiteY218" fmla="*/ 757887 h 919581"/>
                  <a:gd name="connsiteX219" fmla="*/ 815699 w 920484"/>
                  <a:gd name="connsiteY219" fmla="*/ 654005 h 919581"/>
                  <a:gd name="connsiteX220" fmla="*/ 711817 w 920484"/>
                  <a:gd name="connsiteY220" fmla="*/ 550123 h 919581"/>
                  <a:gd name="connsiteX221" fmla="*/ 707301 w 920484"/>
                  <a:gd name="connsiteY221" fmla="*/ 550123 h 919581"/>
                  <a:gd name="connsiteX222" fmla="*/ 726270 w 920484"/>
                  <a:gd name="connsiteY222" fmla="*/ 476051 h 919581"/>
                  <a:gd name="connsiteX223" fmla="*/ 727174 w 920484"/>
                  <a:gd name="connsiteY223" fmla="*/ 476051 h 919581"/>
                  <a:gd name="connsiteX224" fmla="*/ 727174 w 920484"/>
                  <a:gd name="connsiteY224" fmla="*/ 476954 h 919581"/>
                  <a:gd name="connsiteX225" fmla="*/ 763307 w 920484"/>
                  <a:gd name="connsiteY225" fmla="*/ 531153 h 919581"/>
                  <a:gd name="connsiteX226" fmla="*/ 826539 w 920484"/>
                  <a:gd name="connsiteY226" fmla="*/ 518507 h 919581"/>
                  <a:gd name="connsiteX227" fmla="*/ 827442 w 920484"/>
                  <a:gd name="connsiteY227" fmla="*/ 517603 h 919581"/>
                  <a:gd name="connsiteX228" fmla="*/ 848219 w 920484"/>
                  <a:gd name="connsiteY228" fmla="*/ 538379 h 919581"/>
                  <a:gd name="connsiteX229" fmla="*/ 847315 w 920484"/>
                  <a:gd name="connsiteY229" fmla="*/ 539283 h 919581"/>
                  <a:gd name="connsiteX230" fmla="*/ 834669 w 920484"/>
                  <a:gd name="connsiteY230" fmla="*/ 603419 h 919581"/>
                  <a:gd name="connsiteX231" fmla="*/ 887965 w 920484"/>
                  <a:gd name="connsiteY231" fmla="*/ 639552 h 919581"/>
                  <a:gd name="connsiteX232" fmla="*/ 888868 w 920484"/>
                  <a:gd name="connsiteY232" fmla="*/ 639552 h 919581"/>
                  <a:gd name="connsiteX233" fmla="*/ 888868 w 920484"/>
                  <a:gd name="connsiteY233" fmla="*/ 668458 h 91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920484" h="919581">
                    <a:moveTo>
                      <a:pt x="861768" y="590772"/>
                    </a:moveTo>
                    <a:cubicBezTo>
                      <a:pt x="857252" y="579933"/>
                      <a:pt x="859962" y="568189"/>
                      <a:pt x="868092" y="559156"/>
                    </a:cubicBezTo>
                    <a:lnTo>
                      <a:pt x="889772" y="537476"/>
                    </a:lnTo>
                    <a:lnTo>
                      <a:pt x="826539" y="474244"/>
                    </a:lnTo>
                    <a:lnTo>
                      <a:pt x="804859" y="495924"/>
                    </a:lnTo>
                    <a:cubicBezTo>
                      <a:pt x="796730" y="504053"/>
                      <a:pt x="784083" y="506763"/>
                      <a:pt x="773243" y="501343"/>
                    </a:cubicBezTo>
                    <a:cubicBezTo>
                      <a:pt x="762403" y="496827"/>
                      <a:pt x="756080" y="486890"/>
                      <a:pt x="756080" y="475147"/>
                    </a:cubicBezTo>
                    <a:lnTo>
                      <a:pt x="756080" y="444434"/>
                    </a:lnTo>
                    <a:lnTo>
                      <a:pt x="725367" y="444434"/>
                    </a:lnTo>
                    <a:cubicBezTo>
                      <a:pt x="724464" y="420948"/>
                      <a:pt x="719947" y="397461"/>
                      <a:pt x="711817" y="375782"/>
                    </a:cubicBezTo>
                    <a:lnTo>
                      <a:pt x="883448" y="204150"/>
                    </a:lnTo>
                    <a:cubicBezTo>
                      <a:pt x="906031" y="181567"/>
                      <a:pt x="918678" y="151758"/>
                      <a:pt x="918678" y="119239"/>
                    </a:cubicBezTo>
                    <a:cubicBezTo>
                      <a:pt x="918678" y="53296"/>
                      <a:pt x="865382" y="0"/>
                      <a:pt x="799440" y="0"/>
                    </a:cubicBezTo>
                    <a:cubicBezTo>
                      <a:pt x="767823" y="0"/>
                      <a:pt x="737110" y="12647"/>
                      <a:pt x="714527" y="35230"/>
                    </a:cubicBezTo>
                    <a:lnTo>
                      <a:pt x="542896" y="206861"/>
                    </a:lnTo>
                    <a:cubicBezTo>
                      <a:pt x="520313" y="199634"/>
                      <a:pt x="496827" y="195117"/>
                      <a:pt x="473340" y="194214"/>
                    </a:cubicBezTo>
                    <a:cubicBezTo>
                      <a:pt x="452564" y="158081"/>
                      <a:pt x="414624" y="134595"/>
                      <a:pt x="370362" y="134595"/>
                    </a:cubicBezTo>
                    <a:cubicBezTo>
                      <a:pt x="359522" y="134595"/>
                      <a:pt x="347779" y="136401"/>
                      <a:pt x="337842" y="139112"/>
                    </a:cubicBezTo>
                    <a:cubicBezTo>
                      <a:pt x="312549" y="91235"/>
                      <a:pt x="262866" y="60523"/>
                      <a:pt x="207764" y="60523"/>
                    </a:cubicBezTo>
                    <a:cubicBezTo>
                      <a:pt x="126465" y="60523"/>
                      <a:pt x="59619" y="127368"/>
                      <a:pt x="59619" y="208667"/>
                    </a:cubicBezTo>
                    <a:cubicBezTo>
                      <a:pt x="59619" y="220411"/>
                      <a:pt x="61426" y="231250"/>
                      <a:pt x="63233" y="242090"/>
                    </a:cubicBezTo>
                    <a:cubicBezTo>
                      <a:pt x="27100" y="252930"/>
                      <a:pt x="0" y="287256"/>
                      <a:pt x="0" y="327002"/>
                    </a:cubicBezTo>
                    <a:cubicBezTo>
                      <a:pt x="0" y="375782"/>
                      <a:pt x="39746" y="415528"/>
                      <a:pt x="88525" y="415528"/>
                    </a:cubicBezTo>
                    <a:lnTo>
                      <a:pt x="196021" y="415528"/>
                    </a:lnTo>
                    <a:cubicBezTo>
                      <a:pt x="193310" y="429981"/>
                      <a:pt x="192407" y="445337"/>
                      <a:pt x="192407" y="459791"/>
                    </a:cubicBezTo>
                    <a:cubicBezTo>
                      <a:pt x="192407" y="492310"/>
                      <a:pt x="198731" y="518507"/>
                      <a:pt x="207764" y="541993"/>
                    </a:cubicBezTo>
                    <a:lnTo>
                      <a:pt x="75879" y="673878"/>
                    </a:lnTo>
                    <a:lnTo>
                      <a:pt x="2710" y="865382"/>
                    </a:lnTo>
                    <a:cubicBezTo>
                      <a:pt x="903" y="869898"/>
                      <a:pt x="0" y="874415"/>
                      <a:pt x="0" y="879835"/>
                    </a:cubicBezTo>
                    <a:cubicBezTo>
                      <a:pt x="0" y="901515"/>
                      <a:pt x="18066" y="919581"/>
                      <a:pt x="39746" y="919581"/>
                    </a:cubicBezTo>
                    <a:cubicBezTo>
                      <a:pt x="44262" y="919581"/>
                      <a:pt x="49683" y="918678"/>
                      <a:pt x="54199" y="916871"/>
                    </a:cubicBezTo>
                    <a:lnTo>
                      <a:pt x="245704" y="843702"/>
                    </a:lnTo>
                    <a:lnTo>
                      <a:pt x="342359" y="747047"/>
                    </a:lnTo>
                    <a:cubicBezTo>
                      <a:pt x="341455" y="750660"/>
                      <a:pt x="341455" y="753370"/>
                      <a:pt x="341455" y="756983"/>
                    </a:cubicBezTo>
                    <a:cubicBezTo>
                      <a:pt x="341455" y="768726"/>
                      <a:pt x="345972" y="778663"/>
                      <a:pt x="353198" y="786793"/>
                    </a:cubicBezTo>
                    <a:cubicBezTo>
                      <a:pt x="345972" y="794923"/>
                      <a:pt x="341455" y="804859"/>
                      <a:pt x="341455" y="816603"/>
                    </a:cubicBezTo>
                    <a:cubicBezTo>
                      <a:pt x="341455" y="837379"/>
                      <a:pt x="355908" y="854542"/>
                      <a:pt x="374878" y="859059"/>
                    </a:cubicBezTo>
                    <a:cubicBezTo>
                      <a:pt x="387525" y="895191"/>
                      <a:pt x="420948" y="919581"/>
                      <a:pt x="460694" y="919581"/>
                    </a:cubicBezTo>
                    <a:cubicBezTo>
                      <a:pt x="500440" y="919581"/>
                      <a:pt x="533863" y="895191"/>
                      <a:pt x="546510" y="859059"/>
                    </a:cubicBezTo>
                    <a:cubicBezTo>
                      <a:pt x="565479" y="853639"/>
                      <a:pt x="579933" y="836475"/>
                      <a:pt x="579933" y="816603"/>
                    </a:cubicBezTo>
                    <a:cubicBezTo>
                      <a:pt x="579933" y="815699"/>
                      <a:pt x="579933" y="814796"/>
                      <a:pt x="579933" y="812989"/>
                    </a:cubicBezTo>
                    <a:lnTo>
                      <a:pt x="597999" y="831056"/>
                    </a:lnTo>
                    <a:lnTo>
                      <a:pt x="619678" y="809376"/>
                    </a:lnTo>
                    <a:cubicBezTo>
                      <a:pt x="627808" y="801246"/>
                      <a:pt x="640455" y="798536"/>
                      <a:pt x="651295" y="803956"/>
                    </a:cubicBezTo>
                    <a:cubicBezTo>
                      <a:pt x="662135" y="808473"/>
                      <a:pt x="668458" y="818409"/>
                      <a:pt x="668458" y="830153"/>
                    </a:cubicBezTo>
                    <a:lnTo>
                      <a:pt x="668458" y="860865"/>
                    </a:lnTo>
                    <a:lnTo>
                      <a:pt x="756983" y="860865"/>
                    </a:lnTo>
                    <a:lnTo>
                      <a:pt x="756983" y="831056"/>
                    </a:lnTo>
                    <a:cubicBezTo>
                      <a:pt x="756983" y="819313"/>
                      <a:pt x="764210" y="809376"/>
                      <a:pt x="775050" y="804859"/>
                    </a:cubicBezTo>
                    <a:cubicBezTo>
                      <a:pt x="785890" y="800343"/>
                      <a:pt x="797633" y="803053"/>
                      <a:pt x="805763" y="811183"/>
                    </a:cubicBezTo>
                    <a:lnTo>
                      <a:pt x="827442" y="832863"/>
                    </a:lnTo>
                    <a:lnTo>
                      <a:pt x="890675" y="769630"/>
                    </a:lnTo>
                    <a:lnTo>
                      <a:pt x="868995" y="747950"/>
                    </a:lnTo>
                    <a:cubicBezTo>
                      <a:pt x="860865" y="739821"/>
                      <a:pt x="858155" y="727174"/>
                      <a:pt x="863575" y="716334"/>
                    </a:cubicBezTo>
                    <a:cubicBezTo>
                      <a:pt x="868092" y="705494"/>
                      <a:pt x="878029" y="699171"/>
                      <a:pt x="889772" y="699171"/>
                    </a:cubicBezTo>
                    <a:lnTo>
                      <a:pt x="920484" y="699171"/>
                    </a:lnTo>
                    <a:lnTo>
                      <a:pt x="920484" y="610645"/>
                    </a:lnTo>
                    <a:lnTo>
                      <a:pt x="889772" y="610645"/>
                    </a:lnTo>
                    <a:cubicBezTo>
                      <a:pt x="877125" y="608839"/>
                      <a:pt x="866285" y="602516"/>
                      <a:pt x="861768" y="590772"/>
                    </a:cubicBezTo>
                    <a:lnTo>
                      <a:pt x="861768" y="590772"/>
                    </a:lnTo>
                    <a:close/>
                    <a:moveTo>
                      <a:pt x="639552" y="635035"/>
                    </a:moveTo>
                    <a:cubicBezTo>
                      <a:pt x="655811" y="619678"/>
                      <a:pt x="672071" y="603419"/>
                      <a:pt x="685621" y="584449"/>
                    </a:cubicBezTo>
                    <a:cubicBezTo>
                      <a:pt x="693751" y="581739"/>
                      <a:pt x="701881" y="579933"/>
                      <a:pt x="710914" y="579933"/>
                    </a:cubicBezTo>
                    <a:cubicBezTo>
                      <a:pt x="751564" y="579933"/>
                      <a:pt x="784986" y="613356"/>
                      <a:pt x="784986" y="654005"/>
                    </a:cubicBezTo>
                    <a:cubicBezTo>
                      <a:pt x="784986" y="694654"/>
                      <a:pt x="751564" y="728077"/>
                      <a:pt x="710914" y="728077"/>
                    </a:cubicBezTo>
                    <a:cubicBezTo>
                      <a:pt x="670265" y="728077"/>
                      <a:pt x="636842" y="694654"/>
                      <a:pt x="636842" y="654005"/>
                    </a:cubicBezTo>
                    <a:cubicBezTo>
                      <a:pt x="636842" y="646778"/>
                      <a:pt x="637745" y="640455"/>
                      <a:pt x="639552" y="635035"/>
                    </a:cubicBezTo>
                    <a:lnTo>
                      <a:pt x="639552" y="635035"/>
                    </a:lnTo>
                    <a:close/>
                    <a:moveTo>
                      <a:pt x="657618" y="283643"/>
                    </a:moveTo>
                    <a:lnTo>
                      <a:pt x="726270" y="214990"/>
                    </a:lnTo>
                    <a:lnTo>
                      <a:pt x="779566" y="268287"/>
                    </a:lnTo>
                    <a:lnTo>
                      <a:pt x="700074" y="347779"/>
                    </a:lnTo>
                    <a:cubicBezTo>
                      <a:pt x="689234" y="324293"/>
                      <a:pt x="674781" y="302613"/>
                      <a:pt x="657618" y="283643"/>
                    </a:cubicBezTo>
                    <a:close/>
                    <a:moveTo>
                      <a:pt x="672975" y="120142"/>
                    </a:moveTo>
                    <a:lnTo>
                      <a:pt x="696461" y="96656"/>
                    </a:lnTo>
                    <a:lnTo>
                      <a:pt x="823829" y="224024"/>
                    </a:lnTo>
                    <a:lnTo>
                      <a:pt x="800343" y="247510"/>
                    </a:lnTo>
                    <a:lnTo>
                      <a:pt x="672975" y="120142"/>
                    </a:lnTo>
                    <a:close/>
                    <a:moveTo>
                      <a:pt x="799440" y="30713"/>
                    </a:moveTo>
                    <a:cubicBezTo>
                      <a:pt x="849122" y="30713"/>
                      <a:pt x="889772" y="71363"/>
                      <a:pt x="889772" y="121045"/>
                    </a:cubicBezTo>
                    <a:cubicBezTo>
                      <a:pt x="889772" y="145435"/>
                      <a:pt x="880738" y="168018"/>
                      <a:pt x="863575" y="184278"/>
                    </a:cubicBezTo>
                    <a:lnTo>
                      <a:pt x="845509" y="202344"/>
                    </a:lnTo>
                    <a:lnTo>
                      <a:pt x="718141" y="74976"/>
                    </a:lnTo>
                    <a:lnTo>
                      <a:pt x="736207" y="56909"/>
                    </a:lnTo>
                    <a:cubicBezTo>
                      <a:pt x="752467" y="40649"/>
                      <a:pt x="775050" y="30713"/>
                      <a:pt x="799440" y="30713"/>
                    </a:cubicBezTo>
                    <a:lnTo>
                      <a:pt x="799440" y="30713"/>
                    </a:lnTo>
                    <a:close/>
                    <a:moveTo>
                      <a:pt x="652198" y="140918"/>
                    </a:moveTo>
                    <a:lnTo>
                      <a:pt x="705494" y="194214"/>
                    </a:lnTo>
                    <a:lnTo>
                      <a:pt x="636842" y="262866"/>
                    </a:lnTo>
                    <a:cubicBezTo>
                      <a:pt x="617872" y="245704"/>
                      <a:pt x="596192" y="231250"/>
                      <a:pt x="572706" y="220411"/>
                    </a:cubicBezTo>
                    <a:lnTo>
                      <a:pt x="652198" y="140918"/>
                    </a:lnTo>
                    <a:close/>
                    <a:moveTo>
                      <a:pt x="696461" y="460694"/>
                    </a:moveTo>
                    <a:cubicBezTo>
                      <a:pt x="696461" y="537476"/>
                      <a:pt x="657618" y="575416"/>
                      <a:pt x="616065" y="616065"/>
                    </a:cubicBezTo>
                    <a:cubicBezTo>
                      <a:pt x="588062" y="644068"/>
                      <a:pt x="558253" y="672071"/>
                      <a:pt x="541993" y="713624"/>
                    </a:cubicBezTo>
                    <a:cubicBezTo>
                      <a:pt x="539283" y="712721"/>
                      <a:pt x="536573" y="712721"/>
                      <a:pt x="532960" y="712721"/>
                    </a:cubicBezTo>
                    <a:lnTo>
                      <a:pt x="473340" y="712721"/>
                    </a:lnTo>
                    <a:lnTo>
                      <a:pt x="473340" y="638648"/>
                    </a:lnTo>
                    <a:cubicBezTo>
                      <a:pt x="473340" y="614259"/>
                      <a:pt x="453467" y="594385"/>
                      <a:pt x="429078" y="594385"/>
                    </a:cubicBezTo>
                    <a:lnTo>
                      <a:pt x="399268" y="594385"/>
                    </a:lnTo>
                    <a:cubicBezTo>
                      <a:pt x="391138" y="594385"/>
                      <a:pt x="384815" y="588062"/>
                      <a:pt x="384815" y="579933"/>
                    </a:cubicBezTo>
                    <a:cubicBezTo>
                      <a:pt x="384815" y="571802"/>
                      <a:pt x="391138" y="565479"/>
                      <a:pt x="399268" y="565479"/>
                    </a:cubicBezTo>
                    <a:lnTo>
                      <a:pt x="547413" y="565479"/>
                    </a:lnTo>
                    <a:cubicBezTo>
                      <a:pt x="571802" y="565479"/>
                      <a:pt x="591676" y="545606"/>
                      <a:pt x="591676" y="521217"/>
                    </a:cubicBezTo>
                    <a:cubicBezTo>
                      <a:pt x="591676" y="496827"/>
                      <a:pt x="571802" y="476954"/>
                      <a:pt x="547413" y="476954"/>
                    </a:cubicBezTo>
                    <a:lnTo>
                      <a:pt x="429078" y="476954"/>
                    </a:lnTo>
                    <a:cubicBezTo>
                      <a:pt x="420948" y="476954"/>
                      <a:pt x="414624" y="470630"/>
                      <a:pt x="414624" y="462501"/>
                    </a:cubicBezTo>
                    <a:lnTo>
                      <a:pt x="414624" y="418238"/>
                    </a:lnTo>
                    <a:lnTo>
                      <a:pt x="488697" y="418238"/>
                    </a:lnTo>
                    <a:cubicBezTo>
                      <a:pt x="529346" y="418238"/>
                      <a:pt x="562769" y="384815"/>
                      <a:pt x="562769" y="344165"/>
                    </a:cubicBezTo>
                    <a:cubicBezTo>
                      <a:pt x="562769" y="303516"/>
                      <a:pt x="529346" y="270093"/>
                      <a:pt x="488697" y="270093"/>
                    </a:cubicBezTo>
                    <a:cubicBezTo>
                      <a:pt x="488697" y="270093"/>
                      <a:pt x="487794" y="270093"/>
                      <a:pt x="487794" y="270093"/>
                    </a:cubicBezTo>
                    <a:cubicBezTo>
                      <a:pt x="488697" y="265577"/>
                      <a:pt x="488697" y="260156"/>
                      <a:pt x="488697" y="254737"/>
                    </a:cubicBezTo>
                    <a:cubicBezTo>
                      <a:pt x="488697" y="244800"/>
                      <a:pt x="487794" y="235767"/>
                      <a:pt x="485084" y="226733"/>
                    </a:cubicBezTo>
                    <a:cubicBezTo>
                      <a:pt x="603419" y="238477"/>
                      <a:pt x="696461" y="339649"/>
                      <a:pt x="696461" y="460694"/>
                    </a:cubicBezTo>
                    <a:lnTo>
                      <a:pt x="696461" y="460694"/>
                    </a:lnTo>
                    <a:close/>
                    <a:moveTo>
                      <a:pt x="370362" y="756983"/>
                    </a:moveTo>
                    <a:cubicBezTo>
                      <a:pt x="370362" y="748854"/>
                      <a:pt x="376685" y="742530"/>
                      <a:pt x="384815" y="742530"/>
                    </a:cubicBezTo>
                    <a:lnTo>
                      <a:pt x="532960" y="742530"/>
                    </a:lnTo>
                    <a:cubicBezTo>
                      <a:pt x="541089" y="742530"/>
                      <a:pt x="547413" y="748854"/>
                      <a:pt x="547413" y="756983"/>
                    </a:cubicBezTo>
                    <a:cubicBezTo>
                      <a:pt x="547413" y="765113"/>
                      <a:pt x="541089" y="771437"/>
                      <a:pt x="532960" y="771437"/>
                    </a:cubicBezTo>
                    <a:lnTo>
                      <a:pt x="384815" y="771437"/>
                    </a:lnTo>
                    <a:cubicBezTo>
                      <a:pt x="376685" y="772340"/>
                      <a:pt x="370362" y="766017"/>
                      <a:pt x="370362" y="756983"/>
                    </a:cubicBezTo>
                    <a:close/>
                    <a:moveTo>
                      <a:pt x="184277" y="756983"/>
                    </a:moveTo>
                    <a:lnTo>
                      <a:pt x="293579" y="647682"/>
                    </a:lnTo>
                    <a:cubicBezTo>
                      <a:pt x="311646" y="665748"/>
                      <a:pt x="328809" y="683814"/>
                      <a:pt x="341455" y="706398"/>
                    </a:cubicBezTo>
                    <a:lnTo>
                      <a:pt x="237573" y="810279"/>
                    </a:lnTo>
                    <a:lnTo>
                      <a:pt x="184277" y="756983"/>
                    </a:lnTo>
                    <a:close/>
                    <a:moveTo>
                      <a:pt x="29809" y="327906"/>
                    </a:moveTo>
                    <a:cubicBezTo>
                      <a:pt x="29809" y="295386"/>
                      <a:pt x="56006" y="268287"/>
                      <a:pt x="89428" y="268287"/>
                    </a:cubicBezTo>
                    <a:cubicBezTo>
                      <a:pt x="121948" y="268287"/>
                      <a:pt x="149048" y="294483"/>
                      <a:pt x="149048" y="327906"/>
                    </a:cubicBezTo>
                    <a:lnTo>
                      <a:pt x="178858" y="327906"/>
                    </a:lnTo>
                    <a:cubicBezTo>
                      <a:pt x="178858" y="280030"/>
                      <a:pt x="140918" y="241187"/>
                      <a:pt x="93945" y="239380"/>
                    </a:cubicBezTo>
                    <a:cubicBezTo>
                      <a:pt x="91235" y="229444"/>
                      <a:pt x="90332" y="219507"/>
                      <a:pt x="90332" y="209571"/>
                    </a:cubicBezTo>
                    <a:cubicBezTo>
                      <a:pt x="90332" y="144531"/>
                      <a:pt x="143628" y="91235"/>
                      <a:pt x="208667" y="91235"/>
                    </a:cubicBezTo>
                    <a:cubicBezTo>
                      <a:pt x="252026" y="91235"/>
                      <a:pt x="290870" y="114722"/>
                      <a:pt x="311646" y="151758"/>
                    </a:cubicBezTo>
                    <a:cubicBezTo>
                      <a:pt x="280030" y="170728"/>
                      <a:pt x="257447" y="203247"/>
                      <a:pt x="253833" y="241187"/>
                    </a:cubicBezTo>
                    <a:cubicBezTo>
                      <a:pt x="227637" y="247510"/>
                      <a:pt x="208667" y="270996"/>
                      <a:pt x="208667" y="298999"/>
                    </a:cubicBezTo>
                    <a:lnTo>
                      <a:pt x="238477" y="298999"/>
                    </a:lnTo>
                    <a:cubicBezTo>
                      <a:pt x="238477" y="282740"/>
                      <a:pt x="252026" y="269190"/>
                      <a:pt x="268287" y="269190"/>
                    </a:cubicBezTo>
                    <a:cubicBezTo>
                      <a:pt x="284546" y="269190"/>
                      <a:pt x="298096" y="282740"/>
                      <a:pt x="298096" y="298999"/>
                    </a:cubicBezTo>
                    <a:lnTo>
                      <a:pt x="327906" y="298999"/>
                    </a:lnTo>
                    <a:cubicBezTo>
                      <a:pt x="327906" y="271900"/>
                      <a:pt x="309839" y="249317"/>
                      <a:pt x="284546" y="242090"/>
                    </a:cubicBezTo>
                    <a:cubicBezTo>
                      <a:pt x="290870" y="198731"/>
                      <a:pt x="327906" y="165308"/>
                      <a:pt x="372169" y="165308"/>
                    </a:cubicBezTo>
                    <a:cubicBezTo>
                      <a:pt x="420948" y="165308"/>
                      <a:pt x="460694" y="205054"/>
                      <a:pt x="460694" y="253833"/>
                    </a:cubicBezTo>
                    <a:cubicBezTo>
                      <a:pt x="460694" y="261963"/>
                      <a:pt x="459790" y="269190"/>
                      <a:pt x="457080" y="276416"/>
                    </a:cubicBezTo>
                    <a:cubicBezTo>
                      <a:pt x="432691" y="288160"/>
                      <a:pt x="415528" y="313453"/>
                      <a:pt x="415528" y="342359"/>
                    </a:cubicBezTo>
                    <a:lnTo>
                      <a:pt x="445337" y="342359"/>
                    </a:lnTo>
                    <a:cubicBezTo>
                      <a:pt x="445337" y="317969"/>
                      <a:pt x="465211" y="298096"/>
                      <a:pt x="489600" y="298096"/>
                    </a:cubicBezTo>
                    <a:cubicBezTo>
                      <a:pt x="513990" y="298096"/>
                      <a:pt x="533863" y="317969"/>
                      <a:pt x="533863" y="342359"/>
                    </a:cubicBezTo>
                    <a:cubicBezTo>
                      <a:pt x="533863" y="366748"/>
                      <a:pt x="513990" y="386621"/>
                      <a:pt x="489600" y="386621"/>
                    </a:cubicBezTo>
                    <a:lnTo>
                      <a:pt x="88525" y="386621"/>
                    </a:lnTo>
                    <a:cubicBezTo>
                      <a:pt x="56006" y="386621"/>
                      <a:pt x="29809" y="360425"/>
                      <a:pt x="29809" y="327906"/>
                    </a:cubicBezTo>
                    <a:close/>
                    <a:moveTo>
                      <a:pt x="384815" y="416431"/>
                    </a:moveTo>
                    <a:lnTo>
                      <a:pt x="384815" y="460694"/>
                    </a:lnTo>
                    <a:cubicBezTo>
                      <a:pt x="384815" y="485084"/>
                      <a:pt x="404688" y="504957"/>
                      <a:pt x="429078" y="504957"/>
                    </a:cubicBezTo>
                    <a:lnTo>
                      <a:pt x="547413" y="504957"/>
                    </a:lnTo>
                    <a:cubicBezTo>
                      <a:pt x="555543" y="504957"/>
                      <a:pt x="561866" y="511280"/>
                      <a:pt x="561866" y="519410"/>
                    </a:cubicBezTo>
                    <a:cubicBezTo>
                      <a:pt x="561866" y="527540"/>
                      <a:pt x="555543" y="533863"/>
                      <a:pt x="547413" y="533863"/>
                    </a:cubicBezTo>
                    <a:lnTo>
                      <a:pt x="399268" y="533863"/>
                    </a:lnTo>
                    <a:cubicBezTo>
                      <a:pt x="374878" y="533863"/>
                      <a:pt x="355005" y="553736"/>
                      <a:pt x="355005" y="578126"/>
                    </a:cubicBezTo>
                    <a:cubicBezTo>
                      <a:pt x="355005" y="602516"/>
                      <a:pt x="374878" y="622389"/>
                      <a:pt x="399268" y="622389"/>
                    </a:cubicBezTo>
                    <a:lnTo>
                      <a:pt x="429078" y="622389"/>
                    </a:lnTo>
                    <a:cubicBezTo>
                      <a:pt x="437207" y="622389"/>
                      <a:pt x="443531" y="628712"/>
                      <a:pt x="443531" y="636842"/>
                    </a:cubicBezTo>
                    <a:lnTo>
                      <a:pt x="443531" y="710914"/>
                    </a:lnTo>
                    <a:lnTo>
                      <a:pt x="383912" y="710914"/>
                    </a:lnTo>
                    <a:cubicBezTo>
                      <a:pt x="381202" y="710914"/>
                      <a:pt x="377588" y="710914"/>
                      <a:pt x="374878" y="711817"/>
                    </a:cubicBezTo>
                    <a:cubicBezTo>
                      <a:pt x="357715" y="670265"/>
                      <a:pt x="328809" y="641358"/>
                      <a:pt x="300806" y="614259"/>
                    </a:cubicBezTo>
                    <a:cubicBezTo>
                      <a:pt x="259253" y="574512"/>
                      <a:pt x="220410" y="536573"/>
                      <a:pt x="220410" y="458887"/>
                    </a:cubicBezTo>
                    <a:cubicBezTo>
                      <a:pt x="220410" y="443531"/>
                      <a:pt x="222217" y="429078"/>
                      <a:pt x="224927" y="414625"/>
                    </a:cubicBezTo>
                    <a:lnTo>
                      <a:pt x="384815" y="414625"/>
                    </a:lnTo>
                    <a:close/>
                    <a:moveTo>
                      <a:pt x="271900" y="627808"/>
                    </a:moveTo>
                    <a:lnTo>
                      <a:pt x="163501" y="736207"/>
                    </a:lnTo>
                    <a:lnTo>
                      <a:pt x="110205" y="682911"/>
                    </a:lnTo>
                    <a:lnTo>
                      <a:pt x="223121" y="569996"/>
                    </a:lnTo>
                    <a:cubicBezTo>
                      <a:pt x="236670" y="591676"/>
                      <a:pt x="253833" y="610645"/>
                      <a:pt x="271900" y="627808"/>
                    </a:cubicBezTo>
                    <a:lnTo>
                      <a:pt x="271900" y="627808"/>
                    </a:lnTo>
                    <a:close/>
                    <a:moveTo>
                      <a:pt x="94849" y="710010"/>
                    </a:moveTo>
                    <a:lnTo>
                      <a:pt x="210474" y="825636"/>
                    </a:lnTo>
                    <a:lnTo>
                      <a:pt x="112012" y="863575"/>
                    </a:lnTo>
                    <a:lnTo>
                      <a:pt x="56909" y="808473"/>
                    </a:lnTo>
                    <a:lnTo>
                      <a:pt x="94849" y="710010"/>
                    </a:lnTo>
                    <a:close/>
                    <a:moveTo>
                      <a:pt x="43359" y="889772"/>
                    </a:moveTo>
                    <a:cubicBezTo>
                      <a:pt x="37036" y="892482"/>
                      <a:pt x="29809" y="887062"/>
                      <a:pt x="29809" y="879835"/>
                    </a:cubicBezTo>
                    <a:cubicBezTo>
                      <a:pt x="29809" y="878932"/>
                      <a:pt x="29809" y="877125"/>
                      <a:pt x="30713" y="876222"/>
                    </a:cubicBezTo>
                    <a:lnTo>
                      <a:pt x="45166" y="837379"/>
                    </a:lnTo>
                    <a:lnTo>
                      <a:pt x="82202" y="874415"/>
                    </a:lnTo>
                    <a:lnTo>
                      <a:pt x="43359" y="889772"/>
                    </a:lnTo>
                    <a:close/>
                    <a:moveTo>
                      <a:pt x="458887" y="890675"/>
                    </a:moveTo>
                    <a:cubicBezTo>
                      <a:pt x="437207" y="890675"/>
                      <a:pt x="417335" y="878932"/>
                      <a:pt x="406495" y="860865"/>
                    </a:cubicBezTo>
                    <a:lnTo>
                      <a:pt x="511280" y="860865"/>
                    </a:lnTo>
                    <a:cubicBezTo>
                      <a:pt x="500440" y="878932"/>
                      <a:pt x="481470" y="890675"/>
                      <a:pt x="458887" y="890675"/>
                    </a:cubicBezTo>
                    <a:lnTo>
                      <a:pt x="458887" y="890675"/>
                    </a:lnTo>
                    <a:close/>
                    <a:moveTo>
                      <a:pt x="533863" y="831056"/>
                    </a:moveTo>
                    <a:lnTo>
                      <a:pt x="385718" y="831056"/>
                    </a:lnTo>
                    <a:cubicBezTo>
                      <a:pt x="377588" y="831056"/>
                      <a:pt x="371265" y="824732"/>
                      <a:pt x="371265" y="816603"/>
                    </a:cubicBezTo>
                    <a:cubicBezTo>
                      <a:pt x="371265" y="808473"/>
                      <a:pt x="377588" y="802149"/>
                      <a:pt x="385718" y="802149"/>
                    </a:cubicBezTo>
                    <a:lnTo>
                      <a:pt x="533863" y="802149"/>
                    </a:lnTo>
                    <a:cubicBezTo>
                      <a:pt x="541993" y="802149"/>
                      <a:pt x="548316" y="808473"/>
                      <a:pt x="548316" y="816603"/>
                    </a:cubicBezTo>
                    <a:cubicBezTo>
                      <a:pt x="548316" y="824732"/>
                      <a:pt x="541993" y="831056"/>
                      <a:pt x="533863" y="831056"/>
                    </a:cubicBezTo>
                    <a:close/>
                    <a:moveTo>
                      <a:pt x="888868" y="668458"/>
                    </a:moveTo>
                    <a:lnTo>
                      <a:pt x="888868" y="668458"/>
                    </a:lnTo>
                    <a:cubicBezTo>
                      <a:pt x="864479" y="668458"/>
                      <a:pt x="843702" y="682911"/>
                      <a:pt x="834669" y="704591"/>
                    </a:cubicBezTo>
                    <a:cubicBezTo>
                      <a:pt x="825636" y="726271"/>
                      <a:pt x="830152" y="751564"/>
                      <a:pt x="847315" y="767823"/>
                    </a:cubicBezTo>
                    <a:lnTo>
                      <a:pt x="848219" y="768726"/>
                    </a:lnTo>
                    <a:lnTo>
                      <a:pt x="827442" y="789503"/>
                    </a:lnTo>
                    <a:lnTo>
                      <a:pt x="826539" y="788600"/>
                    </a:lnTo>
                    <a:cubicBezTo>
                      <a:pt x="809376" y="771437"/>
                      <a:pt x="784986" y="766920"/>
                      <a:pt x="762403" y="775953"/>
                    </a:cubicBezTo>
                    <a:cubicBezTo>
                      <a:pt x="740724" y="784987"/>
                      <a:pt x="726270" y="805763"/>
                      <a:pt x="726270" y="829249"/>
                    </a:cubicBezTo>
                    <a:lnTo>
                      <a:pt x="726270" y="830153"/>
                    </a:lnTo>
                    <a:lnTo>
                      <a:pt x="696461" y="830153"/>
                    </a:lnTo>
                    <a:lnTo>
                      <a:pt x="696461" y="831056"/>
                    </a:lnTo>
                    <a:cubicBezTo>
                      <a:pt x="696461" y="807570"/>
                      <a:pt x="682008" y="786793"/>
                      <a:pt x="660328" y="776856"/>
                    </a:cubicBezTo>
                    <a:cubicBezTo>
                      <a:pt x="638648" y="767823"/>
                      <a:pt x="613355" y="772340"/>
                      <a:pt x="597095" y="789503"/>
                    </a:cubicBezTo>
                    <a:lnTo>
                      <a:pt x="596192" y="790406"/>
                    </a:lnTo>
                    <a:lnTo>
                      <a:pt x="576319" y="770533"/>
                    </a:lnTo>
                    <a:cubicBezTo>
                      <a:pt x="577222" y="766920"/>
                      <a:pt x="578126" y="762404"/>
                      <a:pt x="578126" y="757887"/>
                    </a:cubicBezTo>
                    <a:cubicBezTo>
                      <a:pt x="578126" y="747047"/>
                      <a:pt x="574512" y="738014"/>
                      <a:pt x="568189" y="729884"/>
                    </a:cubicBezTo>
                    <a:cubicBezTo>
                      <a:pt x="577222" y="704591"/>
                      <a:pt x="591676" y="684718"/>
                      <a:pt x="608838" y="666651"/>
                    </a:cubicBezTo>
                    <a:cubicBezTo>
                      <a:pt x="615162" y="718141"/>
                      <a:pt x="658521" y="757887"/>
                      <a:pt x="711817" y="757887"/>
                    </a:cubicBezTo>
                    <a:cubicBezTo>
                      <a:pt x="768726" y="757887"/>
                      <a:pt x="815699" y="710914"/>
                      <a:pt x="815699" y="654005"/>
                    </a:cubicBezTo>
                    <a:cubicBezTo>
                      <a:pt x="815699" y="597095"/>
                      <a:pt x="768726" y="550123"/>
                      <a:pt x="711817" y="550123"/>
                    </a:cubicBezTo>
                    <a:cubicBezTo>
                      <a:pt x="710010" y="550123"/>
                      <a:pt x="709107" y="550123"/>
                      <a:pt x="707301" y="550123"/>
                    </a:cubicBezTo>
                    <a:cubicBezTo>
                      <a:pt x="717237" y="529346"/>
                      <a:pt x="724464" y="504957"/>
                      <a:pt x="726270" y="476051"/>
                    </a:cubicBezTo>
                    <a:lnTo>
                      <a:pt x="727174" y="476051"/>
                    </a:lnTo>
                    <a:lnTo>
                      <a:pt x="727174" y="476954"/>
                    </a:lnTo>
                    <a:cubicBezTo>
                      <a:pt x="727174" y="500440"/>
                      <a:pt x="741627" y="521217"/>
                      <a:pt x="763307" y="531153"/>
                    </a:cubicBezTo>
                    <a:cubicBezTo>
                      <a:pt x="784986" y="540186"/>
                      <a:pt x="810279" y="535670"/>
                      <a:pt x="826539" y="518507"/>
                    </a:cubicBezTo>
                    <a:lnTo>
                      <a:pt x="827442" y="517603"/>
                    </a:lnTo>
                    <a:lnTo>
                      <a:pt x="848219" y="538379"/>
                    </a:lnTo>
                    <a:lnTo>
                      <a:pt x="847315" y="539283"/>
                    </a:lnTo>
                    <a:cubicBezTo>
                      <a:pt x="831056" y="555543"/>
                      <a:pt x="825636" y="580836"/>
                      <a:pt x="834669" y="603419"/>
                    </a:cubicBezTo>
                    <a:cubicBezTo>
                      <a:pt x="843702" y="625099"/>
                      <a:pt x="864479" y="639552"/>
                      <a:pt x="887965" y="639552"/>
                    </a:cubicBezTo>
                    <a:lnTo>
                      <a:pt x="888868" y="639552"/>
                    </a:lnTo>
                    <a:lnTo>
                      <a:pt x="888868" y="668458"/>
                    </a:ln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sp>
        <p:nvSpPr>
          <p:cNvPr id="143" name="Title 1">
            <a:extLst>
              <a:ext uri="{FF2B5EF4-FFF2-40B4-BE49-F238E27FC236}">
                <a16:creationId xmlns:a16="http://schemas.microsoft.com/office/drawing/2014/main" id="{5FB0D8F5-3771-03F9-A91E-8B8203163477}"/>
              </a:ext>
            </a:extLst>
          </p:cNvPr>
          <p:cNvSpPr txBox="1">
            <a:spLocks/>
          </p:cNvSpPr>
          <p:nvPr/>
        </p:nvSpPr>
        <p:spPr>
          <a:xfrm>
            <a:off x="2674381" y="592898"/>
            <a:ext cx="3501374" cy="549474"/>
          </a:xfrm>
          <a:prstGeom prst="rect">
            <a:avLst/>
          </a:prstGeom>
          <a:solidFill>
            <a:schemeClr val="bg1"/>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7463"/>
            <a:r>
              <a:rPr lang="en-GB" sz="3200" dirty="0">
                <a:solidFill>
                  <a:srgbClr val="E87A33"/>
                </a:solidFill>
              </a:rPr>
              <a:t>Czech Republic</a:t>
            </a:r>
          </a:p>
        </p:txBody>
      </p:sp>
      <p:sp>
        <p:nvSpPr>
          <p:cNvPr id="3" name="Freeform 2">
            <a:extLst>
              <a:ext uri="{FF2B5EF4-FFF2-40B4-BE49-F238E27FC236}">
                <a16:creationId xmlns:a16="http://schemas.microsoft.com/office/drawing/2014/main" id="{3EF91591-D186-9960-E682-C69EAE64FBBF}"/>
              </a:ext>
            </a:extLst>
          </p:cNvPr>
          <p:cNvSpPr/>
          <p:nvPr/>
        </p:nvSpPr>
        <p:spPr>
          <a:xfrm>
            <a:off x="5420227" y="574673"/>
            <a:ext cx="1568481" cy="914149"/>
          </a:xfrm>
          <a:custGeom>
            <a:avLst/>
            <a:gdLst>
              <a:gd name="connsiteX0" fmla="*/ 202195 w 781501"/>
              <a:gd name="connsiteY0" fmla="*/ 423403 h 455478"/>
              <a:gd name="connsiteX1" fmla="*/ 198986 w 781501"/>
              <a:gd name="connsiteY1" fmla="*/ 434629 h 455478"/>
              <a:gd name="connsiteX2" fmla="*/ 240709 w 781501"/>
              <a:gd name="connsiteY2" fmla="*/ 444252 h 455478"/>
              <a:gd name="connsiteX3" fmla="*/ 251942 w 781501"/>
              <a:gd name="connsiteY3" fmla="*/ 433025 h 455478"/>
              <a:gd name="connsiteX4" fmla="*/ 279222 w 781501"/>
              <a:gd name="connsiteY4" fmla="*/ 447459 h 455478"/>
              <a:gd name="connsiteX5" fmla="*/ 295269 w 781501"/>
              <a:gd name="connsiteY5" fmla="*/ 412176 h 455478"/>
              <a:gd name="connsiteX6" fmla="*/ 312921 w 781501"/>
              <a:gd name="connsiteY6" fmla="*/ 416987 h 455478"/>
              <a:gd name="connsiteX7" fmla="*/ 319340 w 781501"/>
              <a:gd name="connsiteY7" fmla="*/ 372081 h 455478"/>
              <a:gd name="connsiteX8" fmla="*/ 325759 w 781501"/>
              <a:gd name="connsiteY8" fmla="*/ 373685 h 455478"/>
              <a:gd name="connsiteX9" fmla="*/ 346621 w 781501"/>
              <a:gd name="connsiteY9" fmla="*/ 383308 h 455478"/>
              <a:gd name="connsiteX10" fmla="*/ 375505 w 781501"/>
              <a:gd name="connsiteY10" fmla="*/ 386515 h 455478"/>
              <a:gd name="connsiteX11" fmla="*/ 460556 w 781501"/>
              <a:gd name="connsiteY11" fmla="*/ 428214 h 455478"/>
              <a:gd name="connsiteX12" fmla="*/ 502279 w 781501"/>
              <a:gd name="connsiteY12" fmla="*/ 418591 h 455478"/>
              <a:gd name="connsiteX13" fmla="*/ 529559 w 781501"/>
              <a:gd name="connsiteY13" fmla="*/ 437837 h 455478"/>
              <a:gd name="connsiteX14" fmla="*/ 544002 w 781501"/>
              <a:gd name="connsiteY14" fmla="*/ 434629 h 455478"/>
              <a:gd name="connsiteX15" fmla="*/ 552025 w 781501"/>
              <a:gd name="connsiteY15" fmla="*/ 449063 h 455478"/>
              <a:gd name="connsiteX16" fmla="*/ 550420 w 781501"/>
              <a:gd name="connsiteY16" fmla="*/ 455478 h 455478"/>
              <a:gd name="connsiteX17" fmla="*/ 649913 w 781501"/>
              <a:gd name="connsiteY17" fmla="*/ 408968 h 455478"/>
              <a:gd name="connsiteX18" fmla="*/ 665961 w 781501"/>
              <a:gd name="connsiteY18" fmla="*/ 402553 h 455478"/>
              <a:gd name="connsiteX19" fmla="*/ 670775 w 781501"/>
              <a:gd name="connsiteY19" fmla="*/ 388119 h 455478"/>
              <a:gd name="connsiteX20" fmla="*/ 688427 w 781501"/>
              <a:gd name="connsiteY20" fmla="*/ 383308 h 455478"/>
              <a:gd name="connsiteX21" fmla="*/ 706079 w 781501"/>
              <a:gd name="connsiteY21" fmla="*/ 341609 h 455478"/>
              <a:gd name="connsiteX22" fmla="*/ 715707 w 781501"/>
              <a:gd name="connsiteY22" fmla="*/ 338401 h 455478"/>
              <a:gd name="connsiteX23" fmla="*/ 781501 w 781501"/>
              <a:gd name="connsiteY23" fmla="*/ 299910 h 455478"/>
              <a:gd name="connsiteX24" fmla="*/ 778291 w 781501"/>
              <a:gd name="connsiteY24" fmla="*/ 272646 h 455478"/>
              <a:gd name="connsiteX25" fmla="*/ 757430 w 781501"/>
              <a:gd name="connsiteY25" fmla="*/ 263023 h 455478"/>
              <a:gd name="connsiteX26" fmla="*/ 747802 w 781501"/>
              <a:gd name="connsiteY26" fmla="*/ 226135 h 455478"/>
              <a:gd name="connsiteX27" fmla="*/ 730150 w 781501"/>
              <a:gd name="connsiteY27" fmla="*/ 222928 h 455478"/>
              <a:gd name="connsiteX28" fmla="*/ 690032 w 781501"/>
              <a:gd name="connsiteY28" fmla="*/ 197267 h 455478"/>
              <a:gd name="connsiteX29" fmla="*/ 661147 w 781501"/>
              <a:gd name="connsiteY29" fmla="*/ 205286 h 455478"/>
              <a:gd name="connsiteX30" fmla="*/ 656332 w 781501"/>
              <a:gd name="connsiteY30" fmla="*/ 189248 h 455478"/>
              <a:gd name="connsiteX31" fmla="*/ 638680 w 781501"/>
              <a:gd name="connsiteY31" fmla="*/ 176418 h 455478"/>
              <a:gd name="connsiteX32" fmla="*/ 657937 w 781501"/>
              <a:gd name="connsiteY32" fmla="*/ 171606 h 455478"/>
              <a:gd name="connsiteX33" fmla="*/ 651518 w 781501"/>
              <a:gd name="connsiteY33" fmla="*/ 150757 h 455478"/>
              <a:gd name="connsiteX34" fmla="*/ 646704 w 781501"/>
              <a:gd name="connsiteY34" fmla="*/ 160380 h 455478"/>
              <a:gd name="connsiteX35" fmla="*/ 609795 w 781501"/>
              <a:gd name="connsiteY35" fmla="*/ 155568 h 455478"/>
              <a:gd name="connsiteX36" fmla="*/ 609795 w 781501"/>
              <a:gd name="connsiteY36" fmla="*/ 149153 h 455478"/>
              <a:gd name="connsiteX37" fmla="*/ 556840 w 781501"/>
              <a:gd name="connsiteY37" fmla="*/ 126700 h 455478"/>
              <a:gd name="connsiteX38" fmla="*/ 572887 w 781501"/>
              <a:gd name="connsiteY38" fmla="*/ 163587 h 455478"/>
              <a:gd name="connsiteX39" fmla="*/ 547211 w 781501"/>
              <a:gd name="connsiteY39" fmla="*/ 171606 h 455478"/>
              <a:gd name="connsiteX40" fmla="*/ 537583 w 781501"/>
              <a:gd name="connsiteY40" fmla="*/ 186040 h 455478"/>
              <a:gd name="connsiteX41" fmla="*/ 531164 w 781501"/>
              <a:gd name="connsiteY41" fmla="*/ 184437 h 455478"/>
              <a:gd name="connsiteX42" fmla="*/ 500674 w 781501"/>
              <a:gd name="connsiteY42" fmla="*/ 142738 h 455478"/>
              <a:gd name="connsiteX43" fmla="*/ 479813 w 781501"/>
              <a:gd name="connsiteY43" fmla="*/ 125096 h 455478"/>
              <a:gd name="connsiteX44" fmla="*/ 497465 w 781501"/>
              <a:gd name="connsiteY44" fmla="*/ 83397 h 455478"/>
              <a:gd name="connsiteX45" fmla="*/ 458951 w 781501"/>
              <a:gd name="connsiteY45" fmla="*/ 91416 h 455478"/>
              <a:gd name="connsiteX46" fmla="*/ 457346 w 781501"/>
              <a:gd name="connsiteY46" fmla="*/ 76982 h 455478"/>
              <a:gd name="connsiteX47" fmla="*/ 441299 w 781501"/>
              <a:gd name="connsiteY47" fmla="*/ 78586 h 455478"/>
              <a:gd name="connsiteX48" fmla="*/ 436485 w 781501"/>
              <a:gd name="connsiteY48" fmla="*/ 62548 h 455478"/>
              <a:gd name="connsiteX49" fmla="*/ 380320 w 781501"/>
              <a:gd name="connsiteY49" fmla="*/ 38491 h 455478"/>
              <a:gd name="connsiteX50" fmla="*/ 364273 w 781501"/>
              <a:gd name="connsiteY50" fmla="*/ 9623 h 455478"/>
              <a:gd name="connsiteX51" fmla="*/ 324155 w 781501"/>
              <a:gd name="connsiteY51" fmla="*/ 33680 h 455478"/>
              <a:gd name="connsiteX52" fmla="*/ 319340 w 781501"/>
              <a:gd name="connsiteY52" fmla="*/ 41699 h 455478"/>
              <a:gd name="connsiteX53" fmla="*/ 303293 w 781501"/>
              <a:gd name="connsiteY53" fmla="*/ 22453 h 455478"/>
              <a:gd name="connsiteX54" fmla="*/ 293664 w 781501"/>
              <a:gd name="connsiteY54" fmla="*/ 22453 h 455478"/>
              <a:gd name="connsiteX55" fmla="*/ 284036 w 781501"/>
              <a:gd name="connsiteY55" fmla="*/ 0 h 455478"/>
              <a:gd name="connsiteX56" fmla="*/ 276013 w 781501"/>
              <a:gd name="connsiteY56" fmla="*/ 1604 h 455478"/>
              <a:gd name="connsiteX57" fmla="*/ 274408 w 781501"/>
              <a:gd name="connsiteY57" fmla="*/ 24057 h 455478"/>
              <a:gd name="connsiteX58" fmla="*/ 248732 w 781501"/>
              <a:gd name="connsiteY58" fmla="*/ 33680 h 455478"/>
              <a:gd name="connsiteX59" fmla="*/ 215033 w 781501"/>
              <a:gd name="connsiteY59" fmla="*/ 41699 h 455478"/>
              <a:gd name="connsiteX60" fmla="*/ 210219 w 781501"/>
              <a:gd name="connsiteY60" fmla="*/ 49718 h 455478"/>
              <a:gd name="connsiteX61" fmla="*/ 174915 w 781501"/>
              <a:gd name="connsiteY61" fmla="*/ 49718 h 455478"/>
              <a:gd name="connsiteX62" fmla="*/ 162077 w 781501"/>
              <a:gd name="connsiteY62" fmla="*/ 70567 h 455478"/>
              <a:gd name="connsiteX63" fmla="*/ 152449 w 781501"/>
              <a:gd name="connsiteY63" fmla="*/ 64152 h 455478"/>
              <a:gd name="connsiteX64" fmla="*/ 126773 w 781501"/>
              <a:gd name="connsiteY64" fmla="*/ 86605 h 455478"/>
              <a:gd name="connsiteX65" fmla="*/ 118750 w 781501"/>
              <a:gd name="connsiteY65" fmla="*/ 86605 h 455478"/>
              <a:gd name="connsiteX66" fmla="*/ 110726 w 781501"/>
              <a:gd name="connsiteY66" fmla="*/ 86605 h 455478"/>
              <a:gd name="connsiteX67" fmla="*/ 105912 w 781501"/>
              <a:gd name="connsiteY67" fmla="*/ 101039 h 455478"/>
              <a:gd name="connsiteX68" fmla="*/ 81841 w 781501"/>
              <a:gd name="connsiteY68" fmla="*/ 93020 h 455478"/>
              <a:gd name="connsiteX69" fmla="*/ 30490 w 781501"/>
              <a:gd name="connsiteY69" fmla="*/ 118681 h 455478"/>
              <a:gd name="connsiteX70" fmla="*/ 19257 w 781501"/>
              <a:gd name="connsiteY70" fmla="*/ 136323 h 455478"/>
              <a:gd name="connsiteX71" fmla="*/ 19257 w 781501"/>
              <a:gd name="connsiteY71" fmla="*/ 120285 h 455478"/>
              <a:gd name="connsiteX72" fmla="*/ 0 w 781501"/>
              <a:gd name="connsiteY72" fmla="*/ 121888 h 455478"/>
              <a:gd name="connsiteX73" fmla="*/ 33699 w 781501"/>
              <a:gd name="connsiteY73" fmla="*/ 173210 h 455478"/>
              <a:gd name="connsiteX74" fmla="*/ 41723 w 781501"/>
              <a:gd name="connsiteY74" fmla="*/ 173210 h 455478"/>
              <a:gd name="connsiteX75" fmla="*/ 36909 w 781501"/>
              <a:gd name="connsiteY75" fmla="*/ 179625 h 455478"/>
              <a:gd name="connsiteX76" fmla="*/ 46537 w 781501"/>
              <a:gd name="connsiteY76" fmla="*/ 186040 h 455478"/>
              <a:gd name="connsiteX77" fmla="*/ 25676 w 781501"/>
              <a:gd name="connsiteY77" fmla="*/ 211701 h 455478"/>
              <a:gd name="connsiteX78" fmla="*/ 30490 w 781501"/>
              <a:gd name="connsiteY78" fmla="*/ 224532 h 455478"/>
              <a:gd name="connsiteX79" fmla="*/ 51351 w 781501"/>
              <a:gd name="connsiteY79" fmla="*/ 275853 h 455478"/>
              <a:gd name="connsiteX80" fmla="*/ 93074 w 781501"/>
              <a:gd name="connsiteY80" fmla="*/ 303118 h 455478"/>
              <a:gd name="connsiteX81" fmla="*/ 110726 w 781501"/>
              <a:gd name="connsiteY81" fmla="*/ 338401 h 455478"/>
              <a:gd name="connsiteX82" fmla="*/ 133192 w 781501"/>
              <a:gd name="connsiteY82" fmla="*/ 352836 h 455478"/>
              <a:gd name="connsiteX83" fmla="*/ 144425 w 781501"/>
              <a:gd name="connsiteY83" fmla="*/ 372081 h 455478"/>
              <a:gd name="connsiteX84" fmla="*/ 147635 w 781501"/>
              <a:gd name="connsiteY84" fmla="*/ 365666 h 455478"/>
              <a:gd name="connsiteX85" fmla="*/ 181334 w 781501"/>
              <a:gd name="connsiteY85" fmla="*/ 402553 h 455478"/>
              <a:gd name="connsiteX86" fmla="*/ 181334 w 781501"/>
              <a:gd name="connsiteY86" fmla="*/ 408968 h 455478"/>
              <a:gd name="connsiteX87" fmla="*/ 182939 w 781501"/>
              <a:gd name="connsiteY87" fmla="*/ 408968 h 455478"/>
              <a:gd name="connsiteX88" fmla="*/ 202195 w 781501"/>
              <a:gd name="connsiteY88" fmla="*/ 423403 h 45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781501" h="455478">
                <a:moveTo>
                  <a:pt x="202195" y="423403"/>
                </a:moveTo>
                <a:cubicBezTo>
                  <a:pt x="203800" y="426610"/>
                  <a:pt x="197381" y="433025"/>
                  <a:pt x="198986" y="434629"/>
                </a:cubicBezTo>
                <a:cubicBezTo>
                  <a:pt x="202195" y="437837"/>
                  <a:pt x="235895" y="444252"/>
                  <a:pt x="240709" y="444252"/>
                </a:cubicBezTo>
                <a:cubicBezTo>
                  <a:pt x="245523" y="442648"/>
                  <a:pt x="247127" y="433025"/>
                  <a:pt x="251942" y="433025"/>
                </a:cubicBezTo>
                <a:cubicBezTo>
                  <a:pt x="259966" y="431422"/>
                  <a:pt x="272803" y="449063"/>
                  <a:pt x="279222" y="447459"/>
                </a:cubicBezTo>
                <a:cubicBezTo>
                  <a:pt x="287246" y="444252"/>
                  <a:pt x="287246" y="416987"/>
                  <a:pt x="295269" y="412176"/>
                </a:cubicBezTo>
                <a:cubicBezTo>
                  <a:pt x="298479" y="410572"/>
                  <a:pt x="309712" y="418591"/>
                  <a:pt x="312921" y="416987"/>
                </a:cubicBezTo>
                <a:cubicBezTo>
                  <a:pt x="322550" y="408968"/>
                  <a:pt x="311316" y="380100"/>
                  <a:pt x="319340" y="372081"/>
                </a:cubicBezTo>
                <a:cubicBezTo>
                  <a:pt x="320945" y="370477"/>
                  <a:pt x="322550" y="373685"/>
                  <a:pt x="325759" y="373685"/>
                </a:cubicBezTo>
                <a:cubicBezTo>
                  <a:pt x="335387" y="375289"/>
                  <a:pt x="336992" y="383308"/>
                  <a:pt x="346621" y="383308"/>
                </a:cubicBezTo>
                <a:cubicBezTo>
                  <a:pt x="357853" y="384911"/>
                  <a:pt x="362668" y="381704"/>
                  <a:pt x="375505" y="386515"/>
                </a:cubicBezTo>
                <a:cubicBezTo>
                  <a:pt x="402786" y="397742"/>
                  <a:pt x="436485" y="421799"/>
                  <a:pt x="460556" y="428214"/>
                </a:cubicBezTo>
                <a:cubicBezTo>
                  <a:pt x="494255" y="436233"/>
                  <a:pt x="483022" y="420195"/>
                  <a:pt x="502279" y="418591"/>
                </a:cubicBezTo>
                <a:cubicBezTo>
                  <a:pt x="515117" y="416987"/>
                  <a:pt x="519931" y="436233"/>
                  <a:pt x="529559" y="437837"/>
                </a:cubicBezTo>
                <a:cubicBezTo>
                  <a:pt x="534373" y="439440"/>
                  <a:pt x="539188" y="433025"/>
                  <a:pt x="544002" y="434629"/>
                </a:cubicBezTo>
                <a:cubicBezTo>
                  <a:pt x="550420" y="437837"/>
                  <a:pt x="552025" y="444252"/>
                  <a:pt x="552025" y="449063"/>
                </a:cubicBezTo>
                <a:lnTo>
                  <a:pt x="550420" y="455478"/>
                </a:lnTo>
                <a:cubicBezTo>
                  <a:pt x="577701" y="384911"/>
                  <a:pt x="600167" y="429818"/>
                  <a:pt x="649913" y="408968"/>
                </a:cubicBezTo>
                <a:cubicBezTo>
                  <a:pt x="649913" y="408968"/>
                  <a:pt x="665961" y="402553"/>
                  <a:pt x="665961" y="402553"/>
                </a:cubicBezTo>
                <a:cubicBezTo>
                  <a:pt x="665961" y="402553"/>
                  <a:pt x="670775" y="388119"/>
                  <a:pt x="670775" y="388119"/>
                </a:cubicBezTo>
                <a:cubicBezTo>
                  <a:pt x="673984" y="383308"/>
                  <a:pt x="685218" y="386515"/>
                  <a:pt x="688427" y="383308"/>
                </a:cubicBezTo>
                <a:cubicBezTo>
                  <a:pt x="698055" y="373685"/>
                  <a:pt x="696450" y="351232"/>
                  <a:pt x="706079" y="341609"/>
                </a:cubicBezTo>
                <a:cubicBezTo>
                  <a:pt x="707684" y="338401"/>
                  <a:pt x="712498" y="340005"/>
                  <a:pt x="715707" y="338401"/>
                </a:cubicBezTo>
                <a:cubicBezTo>
                  <a:pt x="747802" y="317552"/>
                  <a:pt x="738173" y="314344"/>
                  <a:pt x="781501" y="299910"/>
                </a:cubicBezTo>
                <a:cubicBezTo>
                  <a:pt x="776687" y="295099"/>
                  <a:pt x="783105" y="277457"/>
                  <a:pt x="778291" y="272646"/>
                </a:cubicBezTo>
                <a:cubicBezTo>
                  <a:pt x="773477" y="267834"/>
                  <a:pt x="760639" y="267834"/>
                  <a:pt x="757430" y="263023"/>
                </a:cubicBezTo>
                <a:cubicBezTo>
                  <a:pt x="751011" y="255004"/>
                  <a:pt x="755825" y="234154"/>
                  <a:pt x="747802" y="226135"/>
                </a:cubicBezTo>
                <a:cubicBezTo>
                  <a:pt x="746197" y="224532"/>
                  <a:pt x="731755" y="224532"/>
                  <a:pt x="730150" y="222928"/>
                </a:cubicBezTo>
                <a:cubicBezTo>
                  <a:pt x="722126" y="219720"/>
                  <a:pt x="693241" y="198871"/>
                  <a:pt x="690032" y="197267"/>
                </a:cubicBezTo>
                <a:cubicBezTo>
                  <a:pt x="685218" y="195663"/>
                  <a:pt x="672379" y="221324"/>
                  <a:pt x="661147" y="205286"/>
                </a:cubicBezTo>
                <a:cubicBezTo>
                  <a:pt x="657937" y="200475"/>
                  <a:pt x="659542" y="194059"/>
                  <a:pt x="656332" y="189248"/>
                </a:cubicBezTo>
                <a:cubicBezTo>
                  <a:pt x="653123" y="186040"/>
                  <a:pt x="637076" y="184437"/>
                  <a:pt x="638680" y="176418"/>
                </a:cubicBezTo>
                <a:cubicBezTo>
                  <a:pt x="640285" y="173210"/>
                  <a:pt x="656332" y="174814"/>
                  <a:pt x="657937" y="171606"/>
                </a:cubicBezTo>
                <a:cubicBezTo>
                  <a:pt x="659542" y="168399"/>
                  <a:pt x="654727" y="152361"/>
                  <a:pt x="651518" y="150757"/>
                </a:cubicBezTo>
                <a:cubicBezTo>
                  <a:pt x="648309" y="149153"/>
                  <a:pt x="649913" y="158776"/>
                  <a:pt x="646704" y="160380"/>
                </a:cubicBezTo>
                <a:cubicBezTo>
                  <a:pt x="643495" y="161983"/>
                  <a:pt x="613005" y="158776"/>
                  <a:pt x="609795" y="155568"/>
                </a:cubicBezTo>
                <a:cubicBezTo>
                  <a:pt x="608191" y="153964"/>
                  <a:pt x="611400" y="150757"/>
                  <a:pt x="609795" y="149153"/>
                </a:cubicBezTo>
                <a:cubicBezTo>
                  <a:pt x="609795" y="149153"/>
                  <a:pt x="558444" y="125096"/>
                  <a:pt x="556840" y="126700"/>
                </a:cubicBezTo>
                <a:cubicBezTo>
                  <a:pt x="550420" y="128304"/>
                  <a:pt x="574491" y="160380"/>
                  <a:pt x="572887" y="163587"/>
                </a:cubicBezTo>
                <a:cubicBezTo>
                  <a:pt x="571282" y="168399"/>
                  <a:pt x="552025" y="168399"/>
                  <a:pt x="547211" y="171606"/>
                </a:cubicBezTo>
                <a:cubicBezTo>
                  <a:pt x="547211" y="171606"/>
                  <a:pt x="537583" y="186040"/>
                  <a:pt x="537583" y="186040"/>
                </a:cubicBezTo>
                <a:cubicBezTo>
                  <a:pt x="535978" y="187644"/>
                  <a:pt x="534373" y="184437"/>
                  <a:pt x="531164" y="184437"/>
                </a:cubicBezTo>
                <a:cubicBezTo>
                  <a:pt x="511907" y="176418"/>
                  <a:pt x="516722" y="155568"/>
                  <a:pt x="500674" y="142738"/>
                </a:cubicBezTo>
                <a:cubicBezTo>
                  <a:pt x="497465" y="139530"/>
                  <a:pt x="481417" y="129907"/>
                  <a:pt x="479813" y="125096"/>
                </a:cubicBezTo>
                <a:cubicBezTo>
                  <a:pt x="476603" y="112266"/>
                  <a:pt x="531164" y="105851"/>
                  <a:pt x="497465" y="83397"/>
                </a:cubicBezTo>
                <a:cubicBezTo>
                  <a:pt x="484627" y="75378"/>
                  <a:pt x="468580" y="97832"/>
                  <a:pt x="458951" y="91416"/>
                </a:cubicBezTo>
                <a:cubicBezTo>
                  <a:pt x="458951" y="91416"/>
                  <a:pt x="457346" y="76982"/>
                  <a:pt x="457346" y="76982"/>
                </a:cubicBezTo>
                <a:cubicBezTo>
                  <a:pt x="454137" y="73775"/>
                  <a:pt x="442904" y="80190"/>
                  <a:pt x="441299" y="78586"/>
                </a:cubicBezTo>
                <a:cubicBezTo>
                  <a:pt x="441299" y="78586"/>
                  <a:pt x="436485" y="62548"/>
                  <a:pt x="436485" y="62548"/>
                </a:cubicBezTo>
                <a:cubicBezTo>
                  <a:pt x="425252" y="51321"/>
                  <a:pt x="397971" y="57737"/>
                  <a:pt x="380320" y="38491"/>
                </a:cubicBezTo>
                <a:cubicBezTo>
                  <a:pt x="370691" y="28868"/>
                  <a:pt x="383529" y="16038"/>
                  <a:pt x="364273" y="9623"/>
                </a:cubicBezTo>
                <a:cubicBezTo>
                  <a:pt x="325759" y="-1604"/>
                  <a:pt x="367482" y="36887"/>
                  <a:pt x="324155" y="33680"/>
                </a:cubicBezTo>
                <a:cubicBezTo>
                  <a:pt x="320945" y="38491"/>
                  <a:pt x="319340" y="41699"/>
                  <a:pt x="319340" y="41699"/>
                </a:cubicBezTo>
                <a:cubicBezTo>
                  <a:pt x="298479" y="46510"/>
                  <a:pt x="304898" y="25661"/>
                  <a:pt x="303293" y="22453"/>
                </a:cubicBezTo>
                <a:lnTo>
                  <a:pt x="293664" y="22453"/>
                </a:lnTo>
                <a:cubicBezTo>
                  <a:pt x="290455" y="14434"/>
                  <a:pt x="303293" y="4811"/>
                  <a:pt x="284036" y="0"/>
                </a:cubicBezTo>
                <a:cubicBezTo>
                  <a:pt x="280827" y="0"/>
                  <a:pt x="279222" y="1604"/>
                  <a:pt x="276013" y="1604"/>
                </a:cubicBezTo>
                <a:cubicBezTo>
                  <a:pt x="248732" y="6415"/>
                  <a:pt x="284036" y="14434"/>
                  <a:pt x="274408" y="24057"/>
                </a:cubicBezTo>
                <a:cubicBezTo>
                  <a:pt x="269594" y="28868"/>
                  <a:pt x="255151" y="30472"/>
                  <a:pt x="248732" y="33680"/>
                </a:cubicBezTo>
                <a:cubicBezTo>
                  <a:pt x="239104" y="36887"/>
                  <a:pt x="223057" y="36887"/>
                  <a:pt x="215033" y="41699"/>
                </a:cubicBezTo>
                <a:cubicBezTo>
                  <a:pt x="215033" y="41699"/>
                  <a:pt x="210219" y="49718"/>
                  <a:pt x="210219" y="49718"/>
                </a:cubicBezTo>
                <a:cubicBezTo>
                  <a:pt x="200591" y="52925"/>
                  <a:pt x="184543" y="44906"/>
                  <a:pt x="174915" y="49718"/>
                </a:cubicBezTo>
                <a:cubicBezTo>
                  <a:pt x="168496" y="52925"/>
                  <a:pt x="168496" y="67359"/>
                  <a:pt x="162077" y="70567"/>
                </a:cubicBezTo>
                <a:cubicBezTo>
                  <a:pt x="162077" y="70567"/>
                  <a:pt x="152449" y="64152"/>
                  <a:pt x="152449" y="64152"/>
                </a:cubicBezTo>
                <a:cubicBezTo>
                  <a:pt x="142820" y="65756"/>
                  <a:pt x="131588" y="83397"/>
                  <a:pt x="126773" y="86605"/>
                </a:cubicBezTo>
                <a:cubicBezTo>
                  <a:pt x="123564" y="88209"/>
                  <a:pt x="120354" y="86605"/>
                  <a:pt x="118750" y="86605"/>
                </a:cubicBezTo>
                <a:cubicBezTo>
                  <a:pt x="115540" y="86605"/>
                  <a:pt x="112331" y="85001"/>
                  <a:pt x="110726" y="86605"/>
                </a:cubicBezTo>
                <a:cubicBezTo>
                  <a:pt x="105912" y="89813"/>
                  <a:pt x="109121" y="97832"/>
                  <a:pt x="105912" y="101039"/>
                </a:cubicBezTo>
                <a:cubicBezTo>
                  <a:pt x="99493" y="105851"/>
                  <a:pt x="86655" y="93020"/>
                  <a:pt x="81841" y="93020"/>
                </a:cubicBezTo>
                <a:cubicBezTo>
                  <a:pt x="70608" y="93020"/>
                  <a:pt x="36909" y="109058"/>
                  <a:pt x="30490" y="118681"/>
                </a:cubicBezTo>
                <a:cubicBezTo>
                  <a:pt x="28885" y="121888"/>
                  <a:pt x="27280" y="141134"/>
                  <a:pt x="19257" y="136323"/>
                </a:cubicBezTo>
                <a:cubicBezTo>
                  <a:pt x="19257" y="136323"/>
                  <a:pt x="19257" y="120285"/>
                  <a:pt x="19257" y="120285"/>
                </a:cubicBezTo>
                <a:cubicBezTo>
                  <a:pt x="16047" y="113869"/>
                  <a:pt x="0" y="109058"/>
                  <a:pt x="0" y="121888"/>
                </a:cubicBezTo>
                <a:cubicBezTo>
                  <a:pt x="0" y="128304"/>
                  <a:pt x="27280" y="170002"/>
                  <a:pt x="33699" y="173210"/>
                </a:cubicBezTo>
                <a:cubicBezTo>
                  <a:pt x="35304" y="174814"/>
                  <a:pt x="40118" y="171606"/>
                  <a:pt x="41723" y="173210"/>
                </a:cubicBezTo>
                <a:cubicBezTo>
                  <a:pt x="43328" y="174814"/>
                  <a:pt x="36909" y="176418"/>
                  <a:pt x="36909" y="179625"/>
                </a:cubicBezTo>
                <a:cubicBezTo>
                  <a:pt x="36909" y="179625"/>
                  <a:pt x="46537" y="186040"/>
                  <a:pt x="46537" y="186040"/>
                </a:cubicBezTo>
                <a:cubicBezTo>
                  <a:pt x="48142" y="198871"/>
                  <a:pt x="28885" y="203682"/>
                  <a:pt x="25676" y="211701"/>
                </a:cubicBezTo>
                <a:lnTo>
                  <a:pt x="30490" y="224532"/>
                </a:lnTo>
                <a:cubicBezTo>
                  <a:pt x="38513" y="238966"/>
                  <a:pt x="41723" y="261419"/>
                  <a:pt x="51351" y="275853"/>
                </a:cubicBezTo>
                <a:cubicBezTo>
                  <a:pt x="60979" y="291891"/>
                  <a:pt x="81841" y="291891"/>
                  <a:pt x="93074" y="303118"/>
                </a:cubicBezTo>
                <a:cubicBezTo>
                  <a:pt x="101097" y="312741"/>
                  <a:pt x="102702" y="328779"/>
                  <a:pt x="110726" y="338401"/>
                </a:cubicBezTo>
                <a:cubicBezTo>
                  <a:pt x="117145" y="344817"/>
                  <a:pt x="128378" y="346420"/>
                  <a:pt x="133192" y="352836"/>
                </a:cubicBezTo>
                <a:cubicBezTo>
                  <a:pt x="134797" y="356043"/>
                  <a:pt x="131588" y="373685"/>
                  <a:pt x="144425" y="372081"/>
                </a:cubicBezTo>
                <a:cubicBezTo>
                  <a:pt x="146030" y="372081"/>
                  <a:pt x="144425" y="367270"/>
                  <a:pt x="147635" y="365666"/>
                </a:cubicBezTo>
                <a:cubicBezTo>
                  <a:pt x="155658" y="364062"/>
                  <a:pt x="179729" y="394534"/>
                  <a:pt x="181334" y="402553"/>
                </a:cubicBezTo>
                <a:cubicBezTo>
                  <a:pt x="181334" y="404157"/>
                  <a:pt x="181334" y="405761"/>
                  <a:pt x="181334" y="408968"/>
                </a:cubicBezTo>
                <a:lnTo>
                  <a:pt x="182939" y="408968"/>
                </a:lnTo>
                <a:cubicBezTo>
                  <a:pt x="182939" y="408968"/>
                  <a:pt x="200591" y="416987"/>
                  <a:pt x="202195" y="423403"/>
                </a:cubicBezTo>
              </a:path>
            </a:pathLst>
          </a:custGeom>
          <a:solidFill>
            <a:srgbClr val="D9287D"/>
          </a:solidFill>
          <a:ln w="4545" cap="flat">
            <a:solidFill>
              <a:srgbClr val="FFFFFF"/>
            </a:solidFill>
            <a:prstDash val="solid"/>
            <a:miter/>
          </a:ln>
        </p:spPr>
        <p:txBody>
          <a:bodyPr rtlCol="0" anchor="ctr"/>
          <a:lstStyle/>
          <a:p>
            <a:endParaRPr lang="en-US"/>
          </a:p>
        </p:txBody>
      </p:sp>
    </p:spTree>
    <p:extLst>
      <p:ext uri="{BB962C8B-B14F-4D97-AF65-F5344CB8AC3E}">
        <p14:creationId xmlns:p14="http://schemas.microsoft.com/office/powerpoint/2010/main" val="1355700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C52B9340-8254-C476-293E-A665CA9BBE75}"/>
              </a:ext>
            </a:extLst>
          </p:cNvPr>
          <p:cNvPicPr>
            <a:picLocks noChangeAspect="1"/>
          </p:cNvPicPr>
          <p:nvPr/>
        </p:nvPicPr>
        <p:blipFill rotWithShape="1">
          <a:blip r:embed="rId3"/>
          <a:srcRect t="26990" b="26990"/>
          <a:stretch/>
        </p:blipFill>
        <p:spPr>
          <a:xfrm>
            <a:off x="-9793" y="7835"/>
            <a:ext cx="7559675" cy="2368599"/>
          </a:xfrm>
          <a:prstGeom prst="rect">
            <a:avLst/>
          </a:prstGeom>
        </p:spPr>
      </p:pic>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a:xfrm>
            <a:off x="7131915" y="10237790"/>
            <a:ext cx="357598" cy="266594"/>
          </a:xfrm>
        </p:spPr>
        <p:txBody>
          <a:bodyPr/>
          <a:lstStyle/>
          <a:p>
            <a:fld id="{CB2079F2-58AF-ED44-82D7-E04B2F6FD686}" type="slidenum">
              <a:rPr lang="en-US" smtClean="0"/>
              <a:pPr/>
              <a:t>29</a:t>
            </a:fld>
            <a:endParaRPr lang="en-US" dirty="0"/>
          </a:p>
        </p:txBody>
      </p:sp>
      <p:grpSp>
        <p:nvGrpSpPr>
          <p:cNvPr id="129" name="Graphic 24">
            <a:extLst>
              <a:ext uri="{FF2B5EF4-FFF2-40B4-BE49-F238E27FC236}">
                <a16:creationId xmlns:a16="http://schemas.microsoft.com/office/drawing/2014/main" id="{EE097F10-6E74-DBB1-E002-998189DFE172}"/>
              </a:ext>
            </a:extLst>
          </p:cNvPr>
          <p:cNvGrpSpPr/>
          <p:nvPr/>
        </p:nvGrpSpPr>
        <p:grpSpPr>
          <a:xfrm>
            <a:off x="5758073" y="-940259"/>
            <a:ext cx="2879721" cy="3279253"/>
            <a:chOff x="-2499349" y="5353689"/>
            <a:chExt cx="664978" cy="757237"/>
          </a:xfrm>
          <a:solidFill>
            <a:srgbClr val="E87A33"/>
          </a:solidFill>
        </p:grpSpPr>
        <p:sp>
          <p:nvSpPr>
            <p:cNvPr id="130" name="Freeform 129">
              <a:extLst>
                <a:ext uri="{FF2B5EF4-FFF2-40B4-BE49-F238E27FC236}">
                  <a16:creationId xmlns:a16="http://schemas.microsoft.com/office/drawing/2014/main" id="{FE44925B-9CBA-F9FE-E71B-ECF7CF807280}"/>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7A3532DA-0748-729A-C662-4FCF43AEC3BB}"/>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133" name="Title 1">
            <a:extLst>
              <a:ext uri="{FF2B5EF4-FFF2-40B4-BE49-F238E27FC236}">
                <a16:creationId xmlns:a16="http://schemas.microsoft.com/office/drawing/2014/main" id="{8FAC3867-45F7-A448-D807-F967F1BF253F}"/>
              </a:ext>
            </a:extLst>
          </p:cNvPr>
          <p:cNvSpPr txBox="1">
            <a:spLocks/>
          </p:cNvSpPr>
          <p:nvPr/>
        </p:nvSpPr>
        <p:spPr>
          <a:xfrm>
            <a:off x="-51274" y="2227760"/>
            <a:ext cx="6522888" cy="508170"/>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50850"/>
            <a:r>
              <a:rPr lang="en-GB" sz="2400" b="0" dirty="0"/>
              <a:t>Best practices and experience from </a:t>
            </a:r>
            <a:r>
              <a:rPr lang="en-GB" sz="2400" dirty="0"/>
              <a:t>managers </a:t>
            </a:r>
          </a:p>
        </p:txBody>
      </p:sp>
      <p:sp>
        <p:nvSpPr>
          <p:cNvPr id="23" name="Text Placeholder 9">
            <a:extLst>
              <a:ext uri="{FF2B5EF4-FFF2-40B4-BE49-F238E27FC236}">
                <a16:creationId xmlns:a16="http://schemas.microsoft.com/office/drawing/2014/main" id="{82E25419-603B-C967-5F81-C27DAF98701C}"/>
              </a:ext>
            </a:extLst>
          </p:cNvPr>
          <p:cNvSpPr txBox="1">
            <a:spLocks/>
          </p:cNvSpPr>
          <p:nvPr/>
        </p:nvSpPr>
        <p:spPr>
          <a:xfrm>
            <a:off x="448446" y="3921680"/>
            <a:ext cx="6645791" cy="301480"/>
          </a:xfrm>
          <a:prstGeom prst="rect">
            <a:avLst/>
          </a:prstGeom>
        </p:spPr>
        <p:txBody>
          <a:bodyPr numCol="2"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There are no rules/guidelines for achieving digital well-being</a:t>
            </a:r>
          </a:p>
          <a:p>
            <a:pPr marL="171450" indent="-171450">
              <a:lnSpc>
                <a:spcPts val="1120"/>
              </a:lnSpc>
              <a:buClr>
                <a:srgbClr val="E87A33"/>
              </a:buClr>
              <a:buFont typeface="Arial" panose="020B0604020202020204" pitchFamily="34" charset="0"/>
              <a:buChar char="•"/>
            </a:pPr>
            <a:r>
              <a:rPr lang="en-US" dirty="0"/>
              <a:t> Failure to inform about training aimed at working with the software</a:t>
            </a:r>
          </a:p>
          <a:p>
            <a:pPr marL="171450" indent="-171450">
              <a:lnSpc>
                <a:spcPts val="1120"/>
              </a:lnSpc>
              <a:buClr>
                <a:srgbClr val="E87A33"/>
              </a:buClr>
              <a:buFont typeface="Arial" panose="020B0604020202020204" pitchFamily="34" charset="0"/>
              <a:buChar char="•"/>
            </a:pPr>
            <a:r>
              <a:rPr lang="en-US" dirty="0"/>
              <a:t>Low participation in trainings, lack of interest of employees in trainings</a:t>
            </a:r>
          </a:p>
          <a:p>
            <a:pPr marL="171450" indent="-171450">
              <a:lnSpc>
                <a:spcPts val="1120"/>
              </a:lnSpc>
              <a:buClr>
                <a:srgbClr val="E87A33"/>
              </a:buClr>
              <a:buFont typeface="Arial" panose="020B0604020202020204" pitchFamily="34" charset="0"/>
              <a:buChar char="•"/>
            </a:pPr>
            <a:r>
              <a:rPr lang="en-US" dirty="0"/>
              <a:t>No training is provided on how to teach digitally (staff are not informed on how to structure the lesson or use technical options)</a:t>
            </a:r>
          </a:p>
          <a:p>
            <a:pPr marL="171450" indent="-171450">
              <a:lnSpc>
                <a:spcPts val="1120"/>
              </a:lnSpc>
              <a:buClr>
                <a:srgbClr val="E87A33"/>
              </a:buClr>
              <a:buFont typeface="Arial" panose="020B0604020202020204" pitchFamily="34" charset="0"/>
              <a:buChar char="•"/>
            </a:pPr>
            <a:r>
              <a:rPr lang="en-US" dirty="0"/>
              <a:t>No established rules for digital communication (when and how to communicate with managers or administration, when to write emails, etc.)</a:t>
            </a:r>
          </a:p>
          <a:p>
            <a:pPr marL="171450" indent="-171450">
              <a:lnSpc>
                <a:spcPts val="1120"/>
              </a:lnSpc>
              <a:buClr>
                <a:srgbClr val="E87A33"/>
              </a:buClr>
              <a:buFont typeface="Arial" panose="020B0604020202020204" pitchFamily="34" charset="0"/>
              <a:buChar char="•"/>
            </a:pPr>
            <a:r>
              <a:rPr lang="en-US" dirty="0"/>
              <a:t>Working conditions/ergonomics are not ensured (ergonomic chairs, possibility to work standing up, sitting on a ball, ergonomic mouse, keyboard, etc.)</a:t>
            </a:r>
          </a:p>
          <a:p>
            <a:pPr marL="171450" indent="-171450">
              <a:lnSpc>
                <a:spcPts val="1120"/>
              </a:lnSpc>
              <a:buClr>
                <a:srgbClr val="E87A33"/>
              </a:buClr>
              <a:buFont typeface="Arial" panose="020B0604020202020204" pitchFamily="34" charset="0"/>
              <a:buChar char="•"/>
            </a:pPr>
            <a:r>
              <a:rPr lang="en-US" dirty="0"/>
              <a:t>Absence of training for working with digital tools.</a:t>
            </a:r>
          </a:p>
          <a:p>
            <a:pPr marL="171450" indent="-171450">
              <a:lnSpc>
                <a:spcPts val="1120"/>
              </a:lnSpc>
              <a:buClr>
                <a:srgbClr val="E87A33"/>
              </a:buClr>
              <a:buFont typeface="Arial" panose="020B0604020202020204" pitchFamily="34" charset="0"/>
              <a:buChar char="•"/>
            </a:pPr>
            <a:r>
              <a:rPr lang="en-US" dirty="0"/>
              <a:t>Prioritizing email communication</a:t>
            </a:r>
          </a:p>
          <a:p>
            <a:pPr marL="171450" indent="-171450">
              <a:lnSpc>
                <a:spcPts val="1120"/>
              </a:lnSpc>
              <a:buClr>
                <a:srgbClr val="E87A33"/>
              </a:buClr>
              <a:buFont typeface="Arial" panose="020B0604020202020204" pitchFamily="34" charset="0"/>
              <a:buChar char="•"/>
            </a:pPr>
            <a:r>
              <a:rPr lang="en-US" dirty="0"/>
              <a:t>Document sharing issues</a:t>
            </a:r>
          </a:p>
          <a:p>
            <a:pPr marL="171450" indent="-171450">
              <a:lnSpc>
                <a:spcPts val="1120"/>
              </a:lnSpc>
              <a:buClr>
                <a:srgbClr val="E87A33"/>
              </a:buClr>
              <a:buFont typeface="Arial" panose="020B0604020202020204" pitchFamily="34" charset="0"/>
              <a:buChar char="•"/>
            </a:pPr>
            <a:r>
              <a:rPr lang="en-US" dirty="0"/>
              <a:t>Absence of digital mentors</a:t>
            </a:r>
          </a:p>
          <a:p>
            <a:pPr marL="171450" indent="-171450">
              <a:lnSpc>
                <a:spcPts val="1120"/>
              </a:lnSpc>
              <a:buClr>
                <a:srgbClr val="E87A33"/>
              </a:buClr>
              <a:buFont typeface="Arial" panose="020B0604020202020204" pitchFamily="34" charset="0"/>
              <a:buChar char="•"/>
            </a:pPr>
            <a:r>
              <a:rPr lang="en-US" dirty="0"/>
              <a:t>Absence of confirmation/assurance rules that the email was received.</a:t>
            </a:r>
          </a:p>
          <a:p>
            <a:pPr marL="171450" indent="-171450">
              <a:lnSpc>
                <a:spcPts val="1120"/>
              </a:lnSpc>
              <a:buClr>
                <a:srgbClr val="E87A33"/>
              </a:buClr>
              <a:buFont typeface="Arial" panose="020B0604020202020204" pitchFamily="34" charset="0"/>
              <a:buChar char="•"/>
            </a:pPr>
            <a:r>
              <a:rPr lang="en-US" dirty="0"/>
              <a:t>Absence of informal activities in the online space (online meetings, etc.)</a:t>
            </a:r>
          </a:p>
          <a:p>
            <a:pPr marL="171450" indent="-171450">
              <a:lnSpc>
                <a:spcPts val="1120"/>
              </a:lnSpc>
              <a:buClr>
                <a:srgbClr val="E87A33"/>
              </a:buClr>
              <a:buFont typeface="Arial" panose="020B0604020202020204" pitchFamily="34" charset="0"/>
              <a:buChar char="•"/>
            </a:pPr>
            <a:r>
              <a:rPr lang="en-US" dirty="0"/>
              <a:t>Absence of rules on the availability of department heads</a:t>
            </a:r>
          </a:p>
          <a:p>
            <a:pPr marL="171450" indent="-171450">
              <a:lnSpc>
                <a:spcPts val="1120"/>
              </a:lnSpc>
              <a:buClr>
                <a:srgbClr val="E87A33"/>
              </a:buClr>
              <a:buFont typeface="Arial" panose="020B0604020202020204" pitchFamily="34" charset="0"/>
              <a:buChar char="•"/>
            </a:pPr>
            <a:r>
              <a:rPr lang="en-US" dirty="0"/>
              <a:t>Managers do not know about participation of employees in online training</a:t>
            </a:r>
          </a:p>
          <a:p>
            <a:pPr marL="171450" indent="-171450">
              <a:lnSpc>
                <a:spcPts val="1120"/>
              </a:lnSpc>
              <a:buClr>
                <a:srgbClr val="E87A33"/>
              </a:buClr>
              <a:buFont typeface="Arial" panose="020B0604020202020204" pitchFamily="34" charset="0"/>
              <a:buChar char="•"/>
            </a:pPr>
            <a:r>
              <a:rPr lang="en-US" dirty="0"/>
              <a:t>Failure to set up a schedule for employee availability </a:t>
            </a:r>
          </a:p>
          <a:p>
            <a:pPr marL="171450" indent="-171450">
              <a:lnSpc>
                <a:spcPts val="1120"/>
              </a:lnSpc>
              <a:buClr>
                <a:srgbClr val="E87A33"/>
              </a:buClr>
              <a:buFont typeface="Arial" panose="020B0604020202020204" pitchFamily="34" charset="0"/>
              <a:buChar char="•"/>
            </a:pPr>
            <a:r>
              <a:rPr lang="en-US" dirty="0"/>
              <a:t>Unauthorized use of cameras/microphones</a:t>
            </a:r>
          </a:p>
        </p:txBody>
      </p:sp>
      <p:sp>
        <p:nvSpPr>
          <p:cNvPr id="24" name="TextBox 23">
            <a:extLst>
              <a:ext uri="{FF2B5EF4-FFF2-40B4-BE49-F238E27FC236}">
                <a16:creationId xmlns:a16="http://schemas.microsoft.com/office/drawing/2014/main" id="{7DA6623F-C076-D4FA-85C4-12119286D91D}"/>
              </a:ext>
            </a:extLst>
          </p:cNvPr>
          <p:cNvSpPr txBox="1"/>
          <p:nvPr/>
        </p:nvSpPr>
        <p:spPr>
          <a:xfrm>
            <a:off x="462388" y="3433537"/>
            <a:ext cx="5181029" cy="520848"/>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Present the problem that needed to be solved. In what way did it include digital wellbeing/ employee wellbeing? </a:t>
            </a:r>
          </a:p>
          <a:p>
            <a:pPr>
              <a:lnSpc>
                <a:spcPts val="1120"/>
              </a:lnSpc>
            </a:pPr>
            <a:endParaRPr lang="en-US" sz="1200" b="1" dirty="0">
              <a:latin typeface="Calibri" panose="020F0502020204030204" pitchFamily="34" charset="0"/>
              <a:cs typeface="Calibri" panose="020F0502020204030204" pitchFamily="34" charset="0"/>
            </a:endParaRPr>
          </a:p>
        </p:txBody>
      </p:sp>
      <p:cxnSp>
        <p:nvCxnSpPr>
          <p:cNvPr id="31" name="Straight Connector 30">
            <a:extLst>
              <a:ext uri="{FF2B5EF4-FFF2-40B4-BE49-F238E27FC236}">
                <a16:creationId xmlns:a16="http://schemas.microsoft.com/office/drawing/2014/main" id="{A48688A7-88C3-849B-653B-E55B46F69E00}"/>
              </a:ext>
            </a:extLst>
          </p:cNvPr>
          <p:cNvCxnSpPr>
            <a:cxnSpLocks/>
          </p:cNvCxnSpPr>
          <p:nvPr/>
        </p:nvCxnSpPr>
        <p:spPr>
          <a:xfrm flipH="1">
            <a:off x="-9793" y="3230263"/>
            <a:ext cx="755967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B8B6021D-74BB-8835-1041-93B81ADA08B1}"/>
              </a:ext>
            </a:extLst>
          </p:cNvPr>
          <p:cNvSpPr txBox="1"/>
          <p:nvPr/>
        </p:nvSpPr>
        <p:spPr>
          <a:xfrm>
            <a:off x="415327" y="3067851"/>
            <a:ext cx="2730885"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PROBLEM/NEED/CONTEXT </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sp>
        <p:nvSpPr>
          <p:cNvPr id="67" name="Text Placeholder 9">
            <a:extLst>
              <a:ext uri="{FF2B5EF4-FFF2-40B4-BE49-F238E27FC236}">
                <a16:creationId xmlns:a16="http://schemas.microsoft.com/office/drawing/2014/main" id="{40613AB9-D563-0B4F-3DFB-1AD06D857F58}"/>
              </a:ext>
            </a:extLst>
          </p:cNvPr>
          <p:cNvSpPr txBox="1">
            <a:spLocks/>
          </p:cNvSpPr>
          <p:nvPr/>
        </p:nvSpPr>
        <p:spPr>
          <a:xfrm>
            <a:off x="3185313" y="9232315"/>
            <a:ext cx="3810607" cy="925244"/>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Tutorials on the website and informal help/communication for operating the software reduce the stress of the unknown</a:t>
            </a:r>
          </a:p>
          <a:p>
            <a:pPr marL="171450" indent="-171450">
              <a:lnSpc>
                <a:spcPts val="1120"/>
              </a:lnSpc>
              <a:buClr>
                <a:srgbClr val="E87A33"/>
              </a:buClr>
              <a:buFont typeface="Arial" panose="020B0604020202020204" pitchFamily="34" charset="0"/>
              <a:buChar char="•"/>
            </a:pPr>
            <a:r>
              <a:rPr lang="en-US" dirty="0"/>
              <a:t>By using cameras, employees at least have some form of feedback and interaction.</a:t>
            </a:r>
          </a:p>
          <a:p>
            <a:pPr marL="171450" indent="-171450">
              <a:lnSpc>
                <a:spcPts val="1120"/>
              </a:lnSpc>
              <a:buClr>
                <a:srgbClr val="E87A33"/>
              </a:buClr>
              <a:buFont typeface="Arial" panose="020B0604020202020204" pitchFamily="34" charset="0"/>
              <a:buChar char="•"/>
            </a:pPr>
            <a:endParaRPr lang="en-US" dirty="0"/>
          </a:p>
          <a:p>
            <a:pPr marL="171450" indent="-171450">
              <a:lnSpc>
                <a:spcPts val="1120"/>
              </a:lnSpc>
              <a:buClr>
                <a:srgbClr val="E87A33"/>
              </a:buClr>
              <a:buFont typeface="Arial" panose="020B0604020202020204" pitchFamily="34" charset="0"/>
              <a:buChar char="•"/>
            </a:pPr>
            <a:endParaRPr lang="en-US" dirty="0"/>
          </a:p>
        </p:txBody>
      </p:sp>
      <p:sp>
        <p:nvSpPr>
          <p:cNvPr id="68" name="TextBox 67">
            <a:extLst>
              <a:ext uri="{FF2B5EF4-FFF2-40B4-BE49-F238E27FC236}">
                <a16:creationId xmlns:a16="http://schemas.microsoft.com/office/drawing/2014/main" id="{15BCF7BC-F4D9-ECBD-FA49-CBACC152B913}"/>
              </a:ext>
            </a:extLst>
          </p:cNvPr>
          <p:cNvSpPr txBox="1"/>
          <p:nvPr/>
        </p:nvSpPr>
        <p:spPr>
          <a:xfrm>
            <a:off x="452320" y="9232314"/>
            <a:ext cx="1858877" cy="802977"/>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What kind of outcomes the actions had and how it improved the employee wellbeing/ reduced technostress </a:t>
            </a:r>
            <a:r>
              <a:rPr lang="en-US" sz="1200" b="1" dirty="0" err="1">
                <a:latin typeface="Calibri" panose="020F0502020204030204" pitchFamily="34" charset="0"/>
                <a:cs typeface="Calibri" panose="020F0502020204030204" pitchFamily="34" charset="0"/>
              </a:rPr>
              <a:t>etc</a:t>
            </a:r>
            <a:r>
              <a:rPr lang="en-US" sz="1200" b="1" dirty="0">
                <a:latin typeface="Calibri" panose="020F0502020204030204" pitchFamily="34" charset="0"/>
                <a:cs typeface="Calibri" panose="020F0502020204030204" pitchFamily="34" charset="0"/>
              </a:rPr>
              <a:t>? </a:t>
            </a:r>
          </a:p>
        </p:txBody>
      </p:sp>
      <p:cxnSp>
        <p:nvCxnSpPr>
          <p:cNvPr id="69" name="Straight Connector 68">
            <a:extLst>
              <a:ext uri="{FF2B5EF4-FFF2-40B4-BE49-F238E27FC236}">
                <a16:creationId xmlns:a16="http://schemas.microsoft.com/office/drawing/2014/main" id="{3F130196-5E60-B0A7-8818-90ED312D6656}"/>
              </a:ext>
            </a:extLst>
          </p:cNvPr>
          <p:cNvCxnSpPr>
            <a:cxnSpLocks/>
          </p:cNvCxnSpPr>
          <p:nvPr/>
        </p:nvCxnSpPr>
        <p:spPr>
          <a:xfrm flipH="1">
            <a:off x="-19863" y="9048429"/>
            <a:ext cx="7015783"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D674B9EE-F03E-0232-4CB7-B1B8A358383E}"/>
              </a:ext>
            </a:extLst>
          </p:cNvPr>
          <p:cNvSpPr txBox="1"/>
          <p:nvPr/>
        </p:nvSpPr>
        <p:spPr>
          <a:xfrm>
            <a:off x="405257" y="8886017"/>
            <a:ext cx="213526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OUTCOME</a:t>
            </a:r>
            <a:r>
              <a:rPr lang="en-US" sz="1600" b="1" dirty="0">
                <a:solidFill>
                  <a:srgbClr val="E87A33"/>
                </a:solidFill>
                <a:highlight>
                  <a:srgbClr val="E87A33"/>
                </a:highlight>
                <a:latin typeface="Calibri" panose="020F0502020204030204" pitchFamily="34" charset="0"/>
                <a:ea typeface="Calibri" panose="020F0502020204030204" pitchFamily="34" charset="0"/>
              </a:rPr>
              <a:t>.</a:t>
            </a:r>
          </a:p>
        </p:txBody>
      </p:sp>
      <p:grpSp>
        <p:nvGrpSpPr>
          <p:cNvPr id="72" name="Graphic 3">
            <a:extLst>
              <a:ext uri="{FF2B5EF4-FFF2-40B4-BE49-F238E27FC236}">
                <a16:creationId xmlns:a16="http://schemas.microsoft.com/office/drawing/2014/main" id="{89089671-EB7A-0D87-4B91-C5343FBF4D41}"/>
              </a:ext>
            </a:extLst>
          </p:cNvPr>
          <p:cNvGrpSpPr>
            <a:grpSpLocks noChangeAspect="1"/>
          </p:cNvGrpSpPr>
          <p:nvPr/>
        </p:nvGrpSpPr>
        <p:grpSpPr>
          <a:xfrm>
            <a:off x="2445803" y="9252625"/>
            <a:ext cx="481906" cy="482509"/>
            <a:chOff x="6601914" y="3685068"/>
            <a:chExt cx="1090935" cy="1092304"/>
          </a:xfrm>
        </p:grpSpPr>
        <p:sp>
          <p:nvSpPr>
            <p:cNvPr id="73" name="Freeform 72">
              <a:extLst>
                <a:ext uri="{FF2B5EF4-FFF2-40B4-BE49-F238E27FC236}">
                  <a16:creationId xmlns:a16="http://schemas.microsoft.com/office/drawing/2014/main" id="{A4F101B9-7F9C-BE75-98DD-2E4C75C5B4D0}"/>
                </a:ext>
              </a:extLst>
            </p:cNvPr>
            <p:cNvSpPr/>
            <p:nvPr/>
          </p:nvSpPr>
          <p:spPr>
            <a:xfrm>
              <a:off x="7504284" y="3891461"/>
              <a:ext cx="49369" cy="469012"/>
            </a:xfrm>
            <a:custGeom>
              <a:avLst/>
              <a:gdLst>
                <a:gd name="connsiteX0" fmla="*/ -1 w 49369"/>
                <a:gd name="connsiteY0" fmla="*/ 0 h 469012"/>
                <a:gd name="connsiteX1" fmla="*/ 49369 w 49369"/>
                <a:gd name="connsiteY1" fmla="*/ 0 h 469012"/>
                <a:gd name="connsiteX2" fmla="*/ 49369 w 49369"/>
                <a:gd name="connsiteY2" fmla="*/ 469012 h 469012"/>
                <a:gd name="connsiteX3" fmla="*/ -1 w 49369"/>
                <a:gd name="connsiteY3" fmla="*/ 469012 h 469012"/>
              </a:gdLst>
              <a:ahLst/>
              <a:cxnLst>
                <a:cxn ang="0">
                  <a:pos x="connsiteX0" y="connsiteY0"/>
                </a:cxn>
                <a:cxn ang="0">
                  <a:pos x="connsiteX1" y="connsiteY1"/>
                </a:cxn>
                <a:cxn ang="0">
                  <a:pos x="connsiteX2" y="connsiteY2"/>
                </a:cxn>
                <a:cxn ang="0">
                  <a:pos x="connsiteX3" y="connsiteY3"/>
                </a:cxn>
              </a:cxnLst>
              <a:rect l="l" t="t" r="r" b="b"/>
              <a:pathLst>
                <a:path w="49369" h="469012">
                  <a:moveTo>
                    <a:pt x="-1" y="0"/>
                  </a:moveTo>
                  <a:lnTo>
                    <a:pt x="49369" y="0"/>
                  </a:lnTo>
                  <a:lnTo>
                    <a:pt x="49369" y="469012"/>
                  </a:lnTo>
                  <a:lnTo>
                    <a:pt x="-1" y="469012"/>
                  </a:lnTo>
                  <a:close/>
                </a:path>
              </a:pathLst>
            </a:custGeom>
            <a:solidFill>
              <a:srgbClr val="E87A33"/>
            </a:solidFill>
            <a:ln w="27426"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52A59CA-6CE3-8E79-0A3D-CDF687874E20}"/>
                </a:ext>
              </a:extLst>
            </p:cNvPr>
            <p:cNvSpPr/>
            <p:nvPr/>
          </p:nvSpPr>
          <p:spPr>
            <a:xfrm>
              <a:off x="6708882" y="3822892"/>
              <a:ext cx="230392" cy="255076"/>
            </a:xfrm>
            <a:custGeom>
              <a:avLst/>
              <a:gdLst>
                <a:gd name="connsiteX0" fmla="*/ -1 w 230392"/>
                <a:gd name="connsiteY0" fmla="*/ 0 h 255076"/>
                <a:gd name="connsiteX1" fmla="*/ 230392 w 230392"/>
                <a:gd name="connsiteY1" fmla="*/ 0 h 255076"/>
                <a:gd name="connsiteX2" fmla="*/ 230392 w 230392"/>
                <a:gd name="connsiteY2" fmla="*/ 255077 h 255076"/>
                <a:gd name="connsiteX3" fmla="*/ -1 w 230392"/>
                <a:gd name="connsiteY3" fmla="*/ 255077 h 255076"/>
              </a:gdLst>
              <a:ahLst/>
              <a:cxnLst>
                <a:cxn ang="0">
                  <a:pos x="connsiteX0" y="connsiteY0"/>
                </a:cxn>
                <a:cxn ang="0">
                  <a:pos x="connsiteX1" y="connsiteY1"/>
                </a:cxn>
                <a:cxn ang="0">
                  <a:pos x="connsiteX2" y="connsiteY2"/>
                </a:cxn>
                <a:cxn ang="0">
                  <a:pos x="connsiteX3" y="connsiteY3"/>
                </a:cxn>
              </a:cxnLst>
              <a:rect l="l" t="t" r="r" b="b"/>
              <a:pathLst>
                <a:path w="230392" h="255076">
                  <a:moveTo>
                    <a:pt x="-1" y="0"/>
                  </a:moveTo>
                  <a:lnTo>
                    <a:pt x="230392" y="0"/>
                  </a:lnTo>
                  <a:lnTo>
                    <a:pt x="230392" y="255077"/>
                  </a:lnTo>
                  <a:lnTo>
                    <a:pt x="-1" y="255077"/>
                  </a:lnTo>
                  <a:close/>
                </a:path>
              </a:pathLst>
            </a:custGeom>
            <a:solidFill>
              <a:srgbClr val="E87A33"/>
            </a:solidFill>
            <a:ln w="27426" cap="flat">
              <a:noFill/>
              <a:prstDash val="solid"/>
              <a:miter/>
            </a:ln>
          </p:spPr>
          <p:txBody>
            <a:bodyPr rtlCol="0" anchor="ctr"/>
            <a:lstStyle/>
            <a:p>
              <a:endParaRPr lang="en-US"/>
            </a:p>
          </p:txBody>
        </p:sp>
        <p:grpSp>
          <p:nvGrpSpPr>
            <p:cNvPr id="75" name="Graphic 3">
              <a:extLst>
                <a:ext uri="{FF2B5EF4-FFF2-40B4-BE49-F238E27FC236}">
                  <a16:creationId xmlns:a16="http://schemas.microsoft.com/office/drawing/2014/main" id="{9AD6D7BC-83BF-D083-A768-227163A83939}"/>
                </a:ext>
              </a:extLst>
            </p:cNvPr>
            <p:cNvGrpSpPr/>
            <p:nvPr/>
          </p:nvGrpSpPr>
          <p:grpSpPr>
            <a:xfrm>
              <a:off x="6601914" y="3685068"/>
              <a:ext cx="1090935" cy="1092304"/>
              <a:chOff x="6601914" y="3685068"/>
              <a:chExt cx="1090935" cy="1092304"/>
            </a:xfrm>
            <a:solidFill>
              <a:srgbClr val="000000"/>
            </a:solidFill>
          </p:grpSpPr>
          <p:sp>
            <p:nvSpPr>
              <p:cNvPr id="76" name="Freeform 75">
                <a:extLst>
                  <a:ext uri="{FF2B5EF4-FFF2-40B4-BE49-F238E27FC236}">
                    <a16:creationId xmlns:a16="http://schemas.microsoft.com/office/drawing/2014/main" id="{EE4A34B1-3C65-4B76-4EF5-98C63EEC87EC}"/>
                  </a:ext>
                </a:extLst>
              </p:cNvPr>
              <p:cNvSpPr/>
              <p:nvPr/>
            </p:nvSpPr>
            <p:spPr>
              <a:xfrm>
                <a:off x="7136754" y="4173965"/>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6C1D6DE-4BAD-6CB6-A06E-74BBB48C8340}"/>
                  </a:ext>
                </a:extLst>
              </p:cNvPr>
              <p:cNvSpPr/>
              <p:nvPr/>
            </p:nvSpPr>
            <p:spPr>
              <a:xfrm>
                <a:off x="7136754" y="4126625"/>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6" y="22656"/>
                      <a:pt x="0" y="17170"/>
                      <a:pt x="0" y="11684"/>
                    </a:cubicBezTo>
                    <a:cubicBezTo>
                      <a:pt x="0" y="6199"/>
                      <a:pt x="5486" y="714"/>
                      <a:pt x="10970" y="714"/>
                    </a:cubicBezTo>
                    <a:cubicBezTo>
                      <a:pt x="19200"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grpSp>
            <p:nvGrpSpPr>
              <p:cNvPr id="78" name="Graphic 3">
                <a:extLst>
                  <a:ext uri="{FF2B5EF4-FFF2-40B4-BE49-F238E27FC236}">
                    <a16:creationId xmlns:a16="http://schemas.microsoft.com/office/drawing/2014/main" id="{33B47280-DBA8-4F7B-2F34-A523AAD8F6A2}"/>
                  </a:ext>
                </a:extLst>
              </p:cNvPr>
              <p:cNvGrpSpPr/>
              <p:nvPr/>
            </p:nvGrpSpPr>
            <p:grpSpPr>
              <a:xfrm>
                <a:off x="6601914" y="3685068"/>
                <a:ext cx="1090935" cy="1092304"/>
                <a:chOff x="6601914" y="3685068"/>
                <a:chExt cx="1090935" cy="1092304"/>
              </a:xfrm>
              <a:solidFill>
                <a:srgbClr val="000000"/>
              </a:solidFill>
            </p:grpSpPr>
            <p:sp>
              <p:nvSpPr>
                <p:cNvPr id="100" name="Freeform 99">
                  <a:extLst>
                    <a:ext uri="{FF2B5EF4-FFF2-40B4-BE49-F238E27FC236}">
                      <a16:creationId xmlns:a16="http://schemas.microsoft.com/office/drawing/2014/main" id="{B844EEC1-FAF0-F177-CC75-8565CC7D54F3}"/>
                    </a:ext>
                  </a:extLst>
                </p:cNvPr>
                <p:cNvSpPr/>
                <p:nvPr/>
              </p:nvSpPr>
              <p:spPr>
                <a:xfrm>
                  <a:off x="7136754" y="4077969"/>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3B009E7F-75D3-A938-A020-D6E7E4D7DDE8}"/>
                    </a:ext>
                  </a:extLst>
                </p:cNvPr>
                <p:cNvSpPr/>
                <p:nvPr/>
              </p:nvSpPr>
              <p:spPr>
                <a:xfrm>
                  <a:off x="6601914" y="3685068"/>
                  <a:ext cx="1090935" cy="1092304"/>
                </a:xfrm>
                <a:custGeom>
                  <a:avLst/>
                  <a:gdLst>
                    <a:gd name="connsiteX0" fmla="*/ 1088879 w 1090935"/>
                    <a:gd name="connsiteY0" fmla="*/ 102168 h 1092304"/>
                    <a:gd name="connsiteX1" fmla="*/ 1028538 w 1090935"/>
                    <a:gd name="connsiteY1" fmla="*/ 6171 h 1092304"/>
                    <a:gd name="connsiteX2" fmla="*/ 1009338 w 1090935"/>
                    <a:gd name="connsiteY2" fmla="*/ 6171 h 1092304"/>
                    <a:gd name="connsiteX3" fmla="*/ 948997 w 1090935"/>
                    <a:gd name="connsiteY3" fmla="*/ 102168 h 1092304"/>
                    <a:gd name="connsiteX4" fmla="*/ 946255 w 1090935"/>
                    <a:gd name="connsiteY4" fmla="*/ 107654 h 1092304"/>
                    <a:gd name="connsiteX5" fmla="*/ 946255 w 1090935"/>
                    <a:gd name="connsiteY5" fmla="*/ 332560 h 1092304"/>
                    <a:gd name="connsiteX6" fmla="*/ 614379 w 1090935"/>
                    <a:gd name="connsiteY6" fmla="*/ 332560 h 1092304"/>
                    <a:gd name="connsiteX7" fmla="*/ 655520 w 1090935"/>
                    <a:gd name="connsiteY7" fmla="*/ 272219 h 1092304"/>
                    <a:gd name="connsiteX8" fmla="*/ 671978 w 1090935"/>
                    <a:gd name="connsiteY8" fmla="*/ 272219 h 1092304"/>
                    <a:gd name="connsiteX9" fmla="*/ 682948 w 1090935"/>
                    <a:gd name="connsiteY9" fmla="*/ 266733 h 1092304"/>
                    <a:gd name="connsiteX10" fmla="*/ 682948 w 1090935"/>
                    <a:gd name="connsiteY10" fmla="*/ 255762 h 1092304"/>
                    <a:gd name="connsiteX11" fmla="*/ 661006 w 1090935"/>
                    <a:gd name="connsiteY11" fmla="*/ 198164 h 1092304"/>
                    <a:gd name="connsiteX12" fmla="*/ 661006 w 1090935"/>
                    <a:gd name="connsiteY12" fmla="*/ 187193 h 1092304"/>
                    <a:gd name="connsiteX13" fmla="*/ 696662 w 1090935"/>
                    <a:gd name="connsiteY13" fmla="*/ 140567 h 1092304"/>
                    <a:gd name="connsiteX14" fmla="*/ 696662 w 1090935"/>
                    <a:gd name="connsiteY14" fmla="*/ 115881 h 1092304"/>
                    <a:gd name="connsiteX15" fmla="*/ 685692 w 1090935"/>
                    <a:gd name="connsiteY15" fmla="*/ 104911 h 1092304"/>
                    <a:gd name="connsiteX16" fmla="*/ 482726 w 1090935"/>
                    <a:gd name="connsiteY16" fmla="*/ 104911 h 1092304"/>
                    <a:gd name="connsiteX17" fmla="*/ 422385 w 1090935"/>
                    <a:gd name="connsiteY17" fmla="*/ 165251 h 1092304"/>
                    <a:gd name="connsiteX18" fmla="*/ 422385 w 1090935"/>
                    <a:gd name="connsiteY18" fmla="*/ 231078 h 1092304"/>
                    <a:gd name="connsiteX19" fmla="*/ 471756 w 1090935"/>
                    <a:gd name="connsiteY19" fmla="*/ 329817 h 1092304"/>
                    <a:gd name="connsiteX20" fmla="*/ 397701 w 1090935"/>
                    <a:gd name="connsiteY20" fmla="*/ 329817 h 1092304"/>
                    <a:gd name="connsiteX21" fmla="*/ 400443 w 1090935"/>
                    <a:gd name="connsiteY21" fmla="*/ 318846 h 1092304"/>
                    <a:gd name="connsiteX22" fmla="*/ 400443 w 1090935"/>
                    <a:gd name="connsiteY22" fmla="*/ 11657 h 1092304"/>
                    <a:gd name="connsiteX23" fmla="*/ 389473 w 1090935"/>
                    <a:gd name="connsiteY23" fmla="*/ 686 h 1092304"/>
                    <a:gd name="connsiteX24" fmla="*/ 10970 w 1090935"/>
                    <a:gd name="connsiteY24" fmla="*/ 686 h 1092304"/>
                    <a:gd name="connsiteX25" fmla="*/ 0 w 1090935"/>
                    <a:gd name="connsiteY25" fmla="*/ 11657 h 1092304"/>
                    <a:gd name="connsiteX26" fmla="*/ 0 w 1090935"/>
                    <a:gd name="connsiteY26" fmla="*/ 318846 h 1092304"/>
                    <a:gd name="connsiteX27" fmla="*/ 35656 w 1090935"/>
                    <a:gd name="connsiteY27" fmla="*/ 354502 h 1092304"/>
                    <a:gd name="connsiteX28" fmla="*/ 117939 w 1090935"/>
                    <a:gd name="connsiteY28" fmla="*/ 354502 h 1092304"/>
                    <a:gd name="connsiteX29" fmla="*/ 117939 w 1090935"/>
                    <a:gd name="connsiteY29" fmla="*/ 379187 h 1092304"/>
                    <a:gd name="connsiteX30" fmla="*/ 178280 w 1090935"/>
                    <a:gd name="connsiteY30" fmla="*/ 439527 h 1092304"/>
                    <a:gd name="connsiteX31" fmla="*/ 414157 w 1090935"/>
                    <a:gd name="connsiteY31" fmla="*/ 439527 h 1092304"/>
                    <a:gd name="connsiteX32" fmla="*/ 414157 w 1090935"/>
                    <a:gd name="connsiteY32" fmla="*/ 664434 h 1092304"/>
                    <a:gd name="connsiteX33" fmla="*/ 320904 w 1090935"/>
                    <a:gd name="connsiteY33" fmla="*/ 999051 h 1092304"/>
                    <a:gd name="connsiteX34" fmla="*/ 246849 w 1090935"/>
                    <a:gd name="connsiteY34" fmla="*/ 1081334 h 1092304"/>
                    <a:gd name="connsiteX35" fmla="*/ 257819 w 1090935"/>
                    <a:gd name="connsiteY35" fmla="*/ 1092305 h 1092304"/>
                    <a:gd name="connsiteX36" fmla="*/ 471756 w 1090935"/>
                    <a:gd name="connsiteY36" fmla="*/ 1092305 h 1092304"/>
                    <a:gd name="connsiteX37" fmla="*/ 482726 w 1090935"/>
                    <a:gd name="connsiteY37" fmla="*/ 1081334 h 1092304"/>
                    <a:gd name="connsiteX38" fmla="*/ 482726 w 1090935"/>
                    <a:gd name="connsiteY38" fmla="*/ 1010022 h 1092304"/>
                    <a:gd name="connsiteX39" fmla="*/ 543068 w 1090935"/>
                    <a:gd name="connsiteY39" fmla="*/ 774144 h 1092304"/>
                    <a:gd name="connsiteX40" fmla="*/ 603409 w 1090935"/>
                    <a:gd name="connsiteY40" fmla="*/ 1010022 h 1092304"/>
                    <a:gd name="connsiteX41" fmla="*/ 603409 w 1090935"/>
                    <a:gd name="connsiteY41" fmla="*/ 1078591 h 1092304"/>
                    <a:gd name="connsiteX42" fmla="*/ 614379 w 1090935"/>
                    <a:gd name="connsiteY42" fmla="*/ 1089562 h 1092304"/>
                    <a:gd name="connsiteX43" fmla="*/ 828316 w 1090935"/>
                    <a:gd name="connsiteY43" fmla="*/ 1089562 h 1092304"/>
                    <a:gd name="connsiteX44" fmla="*/ 839286 w 1090935"/>
                    <a:gd name="connsiteY44" fmla="*/ 1078591 h 1092304"/>
                    <a:gd name="connsiteX45" fmla="*/ 757003 w 1090935"/>
                    <a:gd name="connsiteY45" fmla="*/ 996308 h 1092304"/>
                    <a:gd name="connsiteX46" fmla="*/ 754261 w 1090935"/>
                    <a:gd name="connsiteY46" fmla="*/ 996308 h 1092304"/>
                    <a:gd name="connsiteX47" fmla="*/ 674720 w 1090935"/>
                    <a:gd name="connsiteY47" fmla="*/ 661691 h 1092304"/>
                    <a:gd name="connsiteX48" fmla="*/ 674720 w 1090935"/>
                    <a:gd name="connsiteY48" fmla="*/ 436785 h 1092304"/>
                    <a:gd name="connsiteX49" fmla="*/ 910599 w 1090935"/>
                    <a:gd name="connsiteY49" fmla="*/ 436785 h 1092304"/>
                    <a:gd name="connsiteX50" fmla="*/ 946255 w 1090935"/>
                    <a:gd name="connsiteY50" fmla="*/ 425814 h 1092304"/>
                    <a:gd name="connsiteX51" fmla="*/ 946255 w 1090935"/>
                    <a:gd name="connsiteY51" fmla="*/ 521810 h 1092304"/>
                    <a:gd name="connsiteX52" fmla="*/ 957225 w 1090935"/>
                    <a:gd name="connsiteY52" fmla="*/ 532782 h 1092304"/>
                    <a:gd name="connsiteX53" fmla="*/ 968197 w 1090935"/>
                    <a:gd name="connsiteY53" fmla="*/ 521810 h 1092304"/>
                    <a:gd name="connsiteX54" fmla="*/ 968197 w 1090935"/>
                    <a:gd name="connsiteY54" fmla="*/ 118624 h 1092304"/>
                    <a:gd name="connsiteX55" fmla="*/ 1014824 w 1090935"/>
                    <a:gd name="connsiteY55" fmla="*/ 118624 h 1092304"/>
                    <a:gd name="connsiteX56" fmla="*/ 1014824 w 1090935"/>
                    <a:gd name="connsiteY56" fmla="*/ 250277 h 1092304"/>
                    <a:gd name="connsiteX57" fmla="*/ 1025794 w 1090935"/>
                    <a:gd name="connsiteY57" fmla="*/ 261248 h 1092304"/>
                    <a:gd name="connsiteX58" fmla="*/ 1036766 w 1090935"/>
                    <a:gd name="connsiteY58" fmla="*/ 250277 h 1092304"/>
                    <a:gd name="connsiteX59" fmla="*/ 1036766 w 1090935"/>
                    <a:gd name="connsiteY59" fmla="*/ 118624 h 1092304"/>
                    <a:gd name="connsiteX60" fmla="*/ 1061451 w 1090935"/>
                    <a:gd name="connsiteY60" fmla="*/ 118624 h 1092304"/>
                    <a:gd name="connsiteX61" fmla="*/ 1061451 w 1090935"/>
                    <a:gd name="connsiteY61" fmla="*/ 557466 h 1092304"/>
                    <a:gd name="connsiteX62" fmla="*/ 954483 w 1090935"/>
                    <a:gd name="connsiteY62" fmla="*/ 557466 h 1092304"/>
                    <a:gd name="connsiteX63" fmla="*/ 943511 w 1090935"/>
                    <a:gd name="connsiteY63" fmla="*/ 568437 h 1092304"/>
                    <a:gd name="connsiteX64" fmla="*/ 943511 w 1090935"/>
                    <a:gd name="connsiteY64" fmla="*/ 650720 h 1092304"/>
                    <a:gd name="connsiteX65" fmla="*/ 1003852 w 1090935"/>
                    <a:gd name="connsiteY65" fmla="*/ 711061 h 1092304"/>
                    <a:gd name="connsiteX66" fmla="*/ 1028538 w 1090935"/>
                    <a:gd name="connsiteY66" fmla="*/ 711061 h 1092304"/>
                    <a:gd name="connsiteX67" fmla="*/ 1088879 w 1090935"/>
                    <a:gd name="connsiteY67" fmla="*/ 650720 h 1092304"/>
                    <a:gd name="connsiteX68" fmla="*/ 1088879 w 1090935"/>
                    <a:gd name="connsiteY68" fmla="*/ 104911 h 1092304"/>
                    <a:gd name="connsiteX69" fmla="*/ 1088879 w 1090935"/>
                    <a:gd name="connsiteY69" fmla="*/ 102168 h 1092304"/>
                    <a:gd name="connsiteX70" fmla="*/ 1088879 w 1090935"/>
                    <a:gd name="connsiteY70" fmla="*/ 102168 h 1092304"/>
                    <a:gd name="connsiteX71" fmla="*/ 452557 w 1090935"/>
                    <a:gd name="connsiteY71" fmla="*/ 167994 h 1092304"/>
                    <a:gd name="connsiteX72" fmla="*/ 488212 w 1090935"/>
                    <a:gd name="connsiteY72" fmla="*/ 132338 h 1092304"/>
                    <a:gd name="connsiteX73" fmla="*/ 677464 w 1090935"/>
                    <a:gd name="connsiteY73" fmla="*/ 132338 h 1092304"/>
                    <a:gd name="connsiteX74" fmla="*/ 677464 w 1090935"/>
                    <a:gd name="connsiteY74" fmla="*/ 143309 h 1092304"/>
                    <a:gd name="connsiteX75" fmla="*/ 652778 w 1090935"/>
                    <a:gd name="connsiteY75" fmla="*/ 167994 h 1092304"/>
                    <a:gd name="connsiteX76" fmla="*/ 499184 w 1090935"/>
                    <a:gd name="connsiteY76" fmla="*/ 167994 h 1092304"/>
                    <a:gd name="connsiteX77" fmla="*/ 488212 w 1090935"/>
                    <a:gd name="connsiteY77" fmla="*/ 178965 h 1092304"/>
                    <a:gd name="connsiteX78" fmla="*/ 488212 w 1090935"/>
                    <a:gd name="connsiteY78" fmla="*/ 189936 h 1092304"/>
                    <a:gd name="connsiteX79" fmla="*/ 452557 w 1090935"/>
                    <a:gd name="connsiteY79" fmla="*/ 225592 h 1092304"/>
                    <a:gd name="connsiteX80" fmla="*/ 452557 w 1090935"/>
                    <a:gd name="connsiteY80" fmla="*/ 167994 h 1092304"/>
                    <a:gd name="connsiteX81" fmla="*/ 452557 w 1090935"/>
                    <a:gd name="connsiteY81" fmla="*/ 250277 h 1092304"/>
                    <a:gd name="connsiteX82" fmla="*/ 510154 w 1090935"/>
                    <a:gd name="connsiteY82" fmla="*/ 189936 h 1092304"/>
                    <a:gd name="connsiteX83" fmla="*/ 641807 w 1090935"/>
                    <a:gd name="connsiteY83" fmla="*/ 189936 h 1092304"/>
                    <a:gd name="connsiteX84" fmla="*/ 641807 w 1090935"/>
                    <a:gd name="connsiteY84" fmla="*/ 200907 h 1092304"/>
                    <a:gd name="connsiteX85" fmla="*/ 641807 w 1090935"/>
                    <a:gd name="connsiteY85" fmla="*/ 206393 h 1092304"/>
                    <a:gd name="connsiteX86" fmla="*/ 658264 w 1090935"/>
                    <a:gd name="connsiteY86" fmla="*/ 250277 h 1092304"/>
                    <a:gd name="connsiteX87" fmla="*/ 650036 w 1090935"/>
                    <a:gd name="connsiteY87" fmla="*/ 250277 h 1092304"/>
                    <a:gd name="connsiteX88" fmla="*/ 639064 w 1090935"/>
                    <a:gd name="connsiteY88" fmla="*/ 258505 h 1092304"/>
                    <a:gd name="connsiteX89" fmla="*/ 543068 w 1090935"/>
                    <a:gd name="connsiteY89" fmla="*/ 332560 h 1092304"/>
                    <a:gd name="connsiteX90" fmla="*/ 452557 w 1090935"/>
                    <a:gd name="connsiteY90" fmla="*/ 250277 h 1092304"/>
                    <a:gd name="connsiteX91" fmla="*/ 452557 w 1090935"/>
                    <a:gd name="connsiteY91" fmla="*/ 250277 h 1092304"/>
                    <a:gd name="connsiteX92" fmla="*/ 1020310 w 1090935"/>
                    <a:gd name="connsiteY92" fmla="*/ 36342 h 1092304"/>
                    <a:gd name="connsiteX93" fmla="*/ 1058708 w 1090935"/>
                    <a:gd name="connsiteY93" fmla="*/ 96682 h 1092304"/>
                    <a:gd name="connsiteX94" fmla="*/ 981910 w 1090935"/>
                    <a:gd name="connsiteY94" fmla="*/ 96682 h 1092304"/>
                    <a:gd name="connsiteX95" fmla="*/ 1020310 w 1090935"/>
                    <a:gd name="connsiteY95" fmla="*/ 36342 h 1092304"/>
                    <a:gd name="connsiteX96" fmla="*/ 381244 w 1090935"/>
                    <a:gd name="connsiteY96" fmla="*/ 285933 h 1092304"/>
                    <a:gd name="connsiteX97" fmla="*/ 213936 w 1090935"/>
                    <a:gd name="connsiteY97" fmla="*/ 285933 h 1092304"/>
                    <a:gd name="connsiteX98" fmla="*/ 213936 w 1090935"/>
                    <a:gd name="connsiteY98" fmla="*/ 25371 h 1092304"/>
                    <a:gd name="connsiteX99" fmla="*/ 381244 w 1090935"/>
                    <a:gd name="connsiteY99" fmla="*/ 25371 h 1092304"/>
                    <a:gd name="connsiteX100" fmla="*/ 381244 w 1090935"/>
                    <a:gd name="connsiteY100" fmla="*/ 285933 h 1092304"/>
                    <a:gd name="connsiteX101" fmla="*/ 24684 w 1090935"/>
                    <a:gd name="connsiteY101" fmla="*/ 321589 h 1092304"/>
                    <a:gd name="connsiteX102" fmla="*/ 24684 w 1090935"/>
                    <a:gd name="connsiteY102" fmla="*/ 25371 h 1092304"/>
                    <a:gd name="connsiteX103" fmla="*/ 191994 w 1090935"/>
                    <a:gd name="connsiteY103" fmla="*/ 25371 h 1092304"/>
                    <a:gd name="connsiteX104" fmla="*/ 191994 w 1090935"/>
                    <a:gd name="connsiteY104" fmla="*/ 285933 h 1092304"/>
                    <a:gd name="connsiteX105" fmla="*/ 60341 w 1090935"/>
                    <a:gd name="connsiteY105" fmla="*/ 285933 h 1092304"/>
                    <a:gd name="connsiteX106" fmla="*/ 49369 w 1090935"/>
                    <a:gd name="connsiteY106" fmla="*/ 296904 h 1092304"/>
                    <a:gd name="connsiteX107" fmla="*/ 60341 w 1090935"/>
                    <a:gd name="connsiteY107" fmla="*/ 307875 h 1092304"/>
                    <a:gd name="connsiteX108" fmla="*/ 381244 w 1090935"/>
                    <a:gd name="connsiteY108" fmla="*/ 307875 h 1092304"/>
                    <a:gd name="connsiteX109" fmla="*/ 381244 w 1090935"/>
                    <a:gd name="connsiteY109" fmla="*/ 318846 h 1092304"/>
                    <a:gd name="connsiteX110" fmla="*/ 370274 w 1090935"/>
                    <a:gd name="connsiteY110" fmla="*/ 329817 h 1092304"/>
                    <a:gd name="connsiteX111" fmla="*/ 35656 w 1090935"/>
                    <a:gd name="connsiteY111" fmla="*/ 329817 h 1092304"/>
                    <a:gd name="connsiteX112" fmla="*/ 24684 w 1090935"/>
                    <a:gd name="connsiteY112" fmla="*/ 321589 h 1092304"/>
                    <a:gd name="connsiteX113" fmla="*/ 24684 w 1090935"/>
                    <a:gd name="connsiteY113" fmla="*/ 321589 h 1092304"/>
                    <a:gd name="connsiteX114" fmla="*/ 142624 w 1090935"/>
                    <a:gd name="connsiteY114" fmla="*/ 381930 h 1092304"/>
                    <a:gd name="connsiteX115" fmla="*/ 142624 w 1090935"/>
                    <a:gd name="connsiteY115" fmla="*/ 357245 h 1092304"/>
                    <a:gd name="connsiteX116" fmla="*/ 178280 w 1090935"/>
                    <a:gd name="connsiteY116" fmla="*/ 357245 h 1092304"/>
                    <a:gd name="connsiteX117" fmla="*/ 178280 w 1090935"/>
                    <a:gd name="connsiteY117" fmla="*/ 417585 h 1092304"/>
                    <a:gd name="connsiteX118" fmla="*/ 142624 w 1090935"/>
                    <a:gd name="connsiteY118" fmla="*/ 381930 h 1092304"/>
                    <a:gd name="connsiteX119" fmla="*/ 142624 w 1090935"/>
                    <a:gd name="connsiteY119" fmla="*/ 381930 h 1092304"/>
                    <a:gd name="connsiteX120" fmla="*/ 463527 w 1090935"/>
                    <a:gd name="connsiteY120" fmla="*/ 1067620 h 1092304"/>
                    <a:gd name="connsiteX121" fmla="*/ 274277 w 1090935"/>
                    <a:gd name="connsiteY121" fmla="*/ 1067620 h 1092304"/>
                    <a:gd name="connsiteX122" fmla="*/ 331874 w 1090935"/>
                    <a:gd name="connsiteY122" fmla="*/ 1020993 h 1092304"/>
                    <a:gd name="connsiteX123" fmla="*/ 463527 w 1090935"/>
                    <a:gd name="connsiteY123" fmla="*/ 1020993 h 1092304"/>
                    <a:gd name="connsiteX124" fmla="*/ 463527 w 1090935"/>
                    <a:gd name="connsiteY124" fmla="*/ 1067620 h 1092304"/>
                    <a:gd name="connsiteX125" fmla="*/ 817344 w 1090935"/>
                    <a:gd name="connsiteY125" fmla="*/ 1067620 h 1092304"/>
                    <a:gd name="connsiteX126" fmla="*/ 628093 w 1090935"/>
                    <a:gd name="connsiteY126" fmla="*/ 1067620 h 1092304"/>
                    <a:gd name="connsiteX127" fmla="*/ 628093 w 1090935"/>
                    <a:gd name="connsiteY127" fmla="*/ 1020993 h 1092304"/>
                    <a:gd name="connsiteX128" fmla="*/ 759747 w 1090935"/>
                    <a:gd name="connsiteY128" fmla="*/ 1020993 h 1092304"/>
                    <a:gd name="connsiteX129" fmla="*/ 817344 w 1090935"/>
                    <a:gd name="connsiteY129" fmla="*/ 1067620 h 1092304"/>
                    <a:gd name="connsiteX130" fmla="*/ 817344 w 1090935"/>
                    <a:gd name="connsiteY130" fmla="*/ 1067620 h 1092304"/>
                    <a:gd name="connsiteX131" fmla="*/ 663750 w 1090935"/>
                    <a:gd name="connsiteY131" fmla="*/ 417585 h 1092304"/>
                    <a:gd name="connsiteX132" fmla="*/ 652778 w 1090935"/>
                    <a:gd name="connsiteY132" fmla="*/ 428557 h 1092304"/>
                    <a:gd name="connsiteX133" fmla="*/ 652778 w 1090935"/>
                    <a:gd name="connsiteY133" fmla="*/ 631521 h 1092304"/>
                    <a:gd name="connsiteX134" fmla="*/ 474498 w 1090935"/>
                    <a:gd name="connsiteY134" fmla="*/ 631521 h 1092304"/>
                    <a:gd name="connsiteX135" fmla="*/ 463527 w 1090935"/>
                    <a:gd name="connsiteY135" fmla="*/ 642492 h 1092304"/>
                    <a:gd name="connsiteX136" fmla="*/ 474498 w 1090935"/>
                    <a:gd name="connsiteY136" fmla="*/ 653463 h 1092304"/>
                    <a:gd name="connsiteX137" fmla="*/ 652778 w 1090935"/>
                    <a:gd name="connsiteY137" fmla="*/ 653463 h 1092304"/>
                    <a:gd name="connsiteX138" fmla="*/ 652778 w 1090935"/>
                    <a:gd name="connsiteY138" fmla="*/ 664434 h 1092304"/>
                    <a:gd name="connsiteX139" fmla="*/ 652778 w 1090935"/>
                    <a:gd name="connsiteY139" fmla="*/ 667177 h 1092304"/>
                    <a:gd name="connsiteX140" fmla="*/ 732319 w 1090935"/>
                    <a:gd name="connsiteY140" fmla="*/ 996308 h 1092304"/>
                    <a:gd name="connsiteX141" fmla="*/ 625351 w 1090935"/>
                    <a:gd name="connsiteY141" fmla="*/ 996308 h 1092304"/>
                    <a:gd name="connsiteX142" fmla="*/ 556781 w 1090935"/>
                    <a:gd name="connsiteY142" fmla="*/ 722032 h 1092304"/>
                    <a:gd name="connsiteX143" fmla="*/ 545810 w 1090935"/>
                    <a:gd name="connsiteY143" fmla="*/ 713804 h 1092304"/>
                    <a:gd name="connsiteX144" fmla="*/ 534840 w 1090935"/>
                    <a:gd name="connsiteY144" fmla="*/ 722032 h 1092304"/>
                    <a:gd name="connsiteX145" fmla="*/ 466270 w 1090935"/>
                    <a:gd name="connsiteY145" fmla="*/ 996308 h 1092304"/>
                    <a:gd name="connsiteX146" fmla="*/ 348332 w 1090935"/>
                    <a:gd name="connsiteY146" fmla="*/ 996308 h 1092304"/>
                    <a:gd name="connsiteX147" fmla="*/ 438843 w 1090935"/>
                    <a:gd name="connsiteY147" fmla="*/ 667177 h 1092304"/>
                    <a:gd name="connsiteX148" fmla="*/ 438843 w 1090935"/>
                    <a:gd name="connsiteY148" fmla="*/ 664434 h 1092304"/>
                    <a:gd name="connsiteX149" fmla="*/ 438843 w 1090935"/>
                    <a:gd name="connsiteY149" fmla="*/ 428557 h 1092304"/>
                    <a:gd name="connsiteX150" fmla="*/ 427871 w 1090935"/>
                    <a:gd name="connsiteY150" fmla="*/ 417585 h 1092304"/>
                    <a:gd name="connsiteX151" fmla="*/ 202964 w 1090935"/>
                    <a:gd name="connsiteY151" fmla="*/ 417585 h 1092304"/>
                    <a:gd name="connsiteX152" fmla="*/ 202964 w 1090935"/>
                    <a:gd name="connsiteY152" fmla="*/ 357245 h 1092304"/>
                    <a:gd name="connsiteX153" fmla="*/ 891399 w 1090935"/>
                    <a:gd name="connsiteY153" fmla="*/ 357245 h 1092304"/>
                    <a:gd name="connsiteX154" fmla="*/ 891399 w 1090935"/>
                    <a:gd name="connsiteY154" fmla="*/ 417585 h 1092304"/>
                    <a:gd name="connsiteX155" fmla="*/ 663750 w 1090935"/>
                    <a:gd name="connsiteY155" fmla="*/ 417585 h 1092304"/>
                    <a:gd name="connsiteX156" fmla="*/ 913341 w 1090935"/>
                    <a:gd name="connsiteY156" fmla="*/ 417585 h 1092304"/>
                    <a:gd name="connsiteX157" fmla="*/ 913341 w 1090935"/>
                    <a:gd name="connsiteY157" fmla="*/ 357245 h 1092304"/>
                    <a:gd name="connsiteX158" fmla="*/ 948997 w 1090935"/>
                    <a:gd name="connsiteY158" fmla="*/ 357245 h 1092304"/>
                    <a:gd name="connsiteX159" fmla="*/ 948997 w 1090935"/>
                    <a:gd name="connsiteY159" fmla="*/ 381930 h 1092304"/>
                    <a:gd name="connsiteX160" fmla="*/ 913341 w 1090935"/>
                    <a:gd name="connsiteY160" fmla="*/ 417585 h 1092304"/>
                    <a:gd name="connsiteX161" fmla="*/ 913341 w 1090935"/>
                    <a:gd name="connsiteY161" fmla="*/ 417585 h 1092304"/>
                    <a:gd name="connsiteX162" fmla="*/ 1066936 w 1090935"/>
                    <a:gd name="connsiteY162" fmla="*/ 582151 h 1092304"/>
                    <a:gd name="connsiteX163" fmla="*/ 1066936 w 1090935"/>
                    <a:gd name="connsiteY163" fmla="*/ 606836 h 1092304"/>
                    <a:gd name="connsiteX164" fmla="*/ 970939 w 1090935"/>
                    <a:gd name="connsiteY164" fmla="*/ 606836 h 1092304"/>
                    <a:gd name="connsiteX165" fmla="*/ 970939 w 1090935"/>
                    <a:gd name="connsiteY165" fmla="*/ 582151 h 1092304"/>
                    <a:gd name="connsiteX166" fmla="*/ 1066936 w 1090935"/>
                    <a:gd name="connsiteY166" fmla="*/ 582151 h 1092304"/>
                    <a:gd name="connsiteX167" fmla="*/ 1031280 w 1090935"/>
                    <a:gd name="connsiteY167" fmla="*/ 689119 h 1092304"/>
                    <a:gd name="connsiteX168" fmla="*/ 1006596 w 1090935"/>
                    <a:gd name="connsiteY168" fmla="*/ 689119 h 1092304"/>
                    <a:gd name="connsiteX169" fmla="*/ 970939 w 1090935"/>
                    <a:gd name="connsiteY169" fmla="*/ 653463 h 1092304"/>
                    <a:gd name="connsiteX170" fmla="*/ 970939 w 1090935"/>
                    <a:gd name="connsiteY170" fmla="*/ 628778 h 1092304"/>
                    <a:gd name="connsiteX171" fmla="*/ 1066936 w 1090935"/>
                    <a:gd name="connsiteY171" fmla="*/ 628778 h 1092304"/>
                    <a:gd name="connsiteX172" fmla="*/ 1066936 w 1090935"/>
                    <a:gd name="connsiteY172" fmla="*/ 653463 h 1092304"/>
                    <a:gd name="connsiteX173" fmla="*/ 1031280 w 1090935"/>
                    <a:gd name="connsiteY173" fmla="*/ 689119 h 1092304"/>
                    <a:gd name="connsiteX174" fmla="*/ 1031280 w 1090935"/>
                    <a:gd name="connsiteY174" fmla="*/ 689119 h 109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90935" h="1092304">
                      <a:moveTo>
                        <a:pt x="1088879" y="102168"/>
                      </a:moveTo>
                      <a:lnTo>
                        <a:pt x="1028538" y="6171"/>
                      </a:lnTo>
                      <a:cubicBezTo>
                        <a:pt x="1023052" y="-2057"/>
                        <a:pt x="1012080" y="-2057"/>
                        <a:pt x="1009338" y="6171"/>
                      </a:cubicBezTo>
                      <a:lnTo>
                        <a:pt x="948997" y="102168"/>
                      </a:lnTo>
                      <a:cubicBezTo>
                        <a:pt x="948997" y="104911"/>
                        <a:pt x="946255" y="104911"/>
                        <a:pt x="946255" y="107654"/>
                      </a:cubicBezTo>
                      <a:lnTo>
                        <a:pt x="946255" y="332560"/>
                      </a:lnTo>
                      <a:lnTo>
                        <a:pt x="614379" y="332560"/>
                      </a:lnTo>
                      <a:cubicBezTo>
                        <a:pt x="633579" y="318846"/>
                        <a:pt x="650036" y="296904"/>
                        <a:pt x="655520" y="272219"/>
                      </a:cubicBezTo>
                      <a:lnTo>
                        <a:pt x="671978" y="272219"/>
                      </a:lnTo>
                      <a:cubicBezTo>
                        <a:pt x="674720" y="272219"/>
                        <a:pt x="680206" y="269476"/>
                        <a:pt x="682948" y="266733"/>
                      </a:cubicBezTo>
                      <a:cubicBezTo>
                        <a:pt x="685692" y="263991"/>
                        <a:pt x="685692" y="258505"/>
                        <a:pt x="682948" y="255762"/>
                      </a:cubicBezTo>
                      <a:lnTo>
                        <a:pt x="661006" y="198164"/>
                      </a:lnTo>
                      <a:lnTo>
                        <a:pt x="661006" y="187193"/>
                      </a:lnTo>
                      <a:cubicBezTo>
                        <a:pt x="680206" y="181708"/>
                        <a:pt x="696662" y="162509"/>
                        <a:pt x="696662" y="140567"/>
                      </a:cubicBezTo>
                      <a:lnTo>
                        <a:pt x="696662" y="115881"/>
                      </a:lnTo>
                      <a:cubicBezTo>
                        <a:pt x="696662" y="110396"/>
                        <a:pt x="691178" y="104911"/>
                        <a:pt x="685692" y="104911"/>
                      </a:cubicBezTo>
                      <a:lnTo>
                        <a:pt x="482726" y="104911"/>
                      </a:lnTo>
                      <a:cubicBezTo>
                        <a:pt x="449813" y="104911"/>
                        <a:pt x="422385" y="132338"/>
                        <a:pt x="422385" y="165251"/>
                      </a:cubicBezTo>
                      <a:lnTo>
                        <a:pt x="422385" y="231078"/>
                      </a:lnTo>
                      <a:cubicBezTo>
                        <a:pt x="422385" y="272219"/>
                        <a:pt x="441585" y="307875"/>
                        <a:pt x="471756" y="329817"/>
                      </a:cubicBezTo>
                      <a:lnTo>
                        <a:pt x="397701" y="329817"/>
                      </a:lnTo>
                      <a:cubicBezTo>
                        <a:pt x="397701" y="327074"/>
                        <a:pt x="400443" y="321589"/>
                        <a:pt x="400443" y="318846"/>
                      </a:cubicBezTo>
                      <a:lnTo>
                        <a:pt x="400443" y="11657"/>
                      </a:lnTo>
                      <a:cubicBezTo>
                        <a:pt x="400443" y="6171"/>
                        <a:pt x="394958" y="686"/>
                        <a:pt x="389473" y="686"/>
                      </a:cubicBezTo>
                      <a:lnTo>
                        <a:pt x="10970" y="686"/>
                      </a:lnTo>
                      <a:cubicBezTo>
                        <a:pt x="5486" y="686"/>
                        <a:pt x="0" y="6171"/>
                        <a:pt x="0" y="11657"/>
                      </a:cubicBezTo>
                      <a:lnTo>
                        <a:pt x="0" y="318846"/>
                      </a:lnTo>
                      <a:cubicBezTo>
                        <a:pt x="0" y="338045"/>
                        <a:pt x="16456" y="354502"/>
                        <a:pt x="35656" y="354502"/>
                      </a:cubicBezTo>
                      <a:lnTo>
                        <a:pt x="117939" y="354502"/>
                      </a:lnTo>
                      <a:lnTo>
                        <a:pt x="117939" y="379187"/>
                      </a:lnTo>
                      <a:cubicBezTo>
                        <a:pt x="117939" y="412100"/>
                        <a:pt x="145366" y="439527"/>
                        <a:pt x="178280" y="439527"/>
                      </a:cubicBezTo>
                      <a:lnTo>
                        <a:pt x="414157" y="439527"/>
                      </a:lnTo>
                      <a:lnTo>
                        <a:pt x="414157" y="664434"/>
                      </a:lnTo>
                      <a:lnTo>
                        <a:pt x="320904" y="999051"/>
                      </a:lnTo>
                      <a:cubicBezTo>
                        <a:pt x="279763" y="1004537"/>
                        <a:pt x="246849" y="1040193"/>
                        <a:pt x="246849" y="1081334"/>
                      </a:cubicBezTo>
                      <a:cubicBezTo>
                        <a:pt x="246849" y="1086820"/>
                        <a:pt x="252335" y="1092305"/>
                        <a:pt x="257819" y="1092305"/>
                      </a:cubicBezTo>
                      <a:lnTo>
                        <a:pt x="471756" y="1092305"/>
                      </a:lnTo>
                      <a:cubicBezTo>
                        <a:pt x="477241" y="1092305"/>
                        <a:pt x="482726" y="1086820"/>
                        <a:pt x="482726" y="1081334"/>
                      </a:cubicBezTo>
                      <a:lnTo>
                        <a:pt x="482726" y="1010022"/>
                      </a:lnTo>
                      <a:lnTo>
                        <a:pt x="543068" y="774144"/>
                      </a:lnTo>
                      <a:lnTo>
                        <a:pt x="603409" y="1010022"/>
                      </a:lnTo>
                      <a:lnTo>
                        <a:pt x="603409" y="1078591"/>
                      </a:lnTo>
                      <a:cubicBezTo>
                        <a:pt x="603409" y="1084077"/>
                        <a:pt x="608895" y="1089562"/>
                        <a:pt x="614379" y="1089562"/>
                      </a:cubicBezTo>
                      <a:lnTo>
                        <a:pt x="828316" y="1089562"/>
                      </a:lnTo>
                      <a:cubicBezTo>
                        <a:pt x="833800" y="1089562"/>
                        <a:pt x="839286" y="1084077"/>
                        <a:pt x="839286" y="1078591"/>
                      </a:cubicBezTo>
                      <a:cubicBezTo>
                        <a:pt x="839286" y="1031964"/>
                        <a:pt x="800888" y="996308"/>
                        <a:pt x="757003" y="996308"/>
                      </a:cubicBezTo>
                      <a:lnTo>
                        <a:pt x="754261" y="996308"/>
                      </a:lnTo>
                      <a:lnTo>
                        <a:pt x="674720" y="661691"/>
                      </a:lnTo>
                      <a:lnTo>
                        <a:pt x="674720" y="436785"/>
                      </a:lnTo>
                      <a:lnTo>
                        <a:pt x="910599" y="436785"/>
                      </a:lnTo>
                      <a:cubicBezTo>
                        <a:pt x="924313" y="436785"/>
                        <a:pt x="935283" y="431299"/>
                        <a:pt x="946255" y="425814"/>
                      </a:cubicBezTo>
                      <a:lnTo>
                        <a:pt x="946255" y="521810"/>
                      </a:lnTo>
                      <a:cubicBezTo>
                        <a:pt x="946255" y="527296"/>
                        <a:pt x="951741" y="532782"/>
                        <a:pt x="957225" y="532782"/>
                      </a:cubicBezTo>
                      <a:cubicBezTo>
                        <a:pt x="962711" y="532782"/>
                        <a:pt x="968197" y="527296"/>
                        <a:pt x="968197" y="521810"/>
                      </a:cubicBezTo>
                      <a:lnTo>
                        <a:pt x="968197" y="118624"/>
                      </a:lnTo>
                      <a:lnTo>
                        <a:pt x="1014824" y="118624"/>
                      </a:lnTo>
                      <a:lnTo>
                        <a:pt x="1014824" y="250277"/>
                      </a:lnTo>
                      <a:cubicBezTo>
                        <a:pt x="1014824" y="255762"/>
                        <a:pt x="1020310" y="261248"/>
                        <a:pt x="1025794" y="261248"/>
                      </a:cubicBezTo>
                      <a:cubicBezTo>
                        <a:pt x="1031280" y="261248"/>
                        <a:pt x="1036766" y="255762"/>
                        <a:pt x="1036766" y="250277"/>
                      </a:cubicBezTo>
                      <a:lnTo>
                        <a:pt x="1036766" y="118624"/>
                      </a:lnTo>
                      <a:lnTo>
                        <a:pt x="1061451" y="118624"/>
                      </a:lnTo>
                      <a:lnTo>
                        <a:pt x="1061451" y="557466"/>
                      </a:lnTo>
                      <a:lnTo>
                        <a:pt x="954483" y="557466"/>
                      </a:lnTo>
                      <a:cubicBezTo>
                        <a:pt x="948997" y="557466"/>
                        <a:pt x="943511" y="562952"/>
                        <a:pt x="943511" y="568437"/>
                      </a:cubicBezTo>
                      <a:lnTo>
                        <a:pt x="943511" y="650720"/>
                      </a:lnTo>
                      <a:cubicBezTo>
                        <a:pt x="943511" y="683634"/>
                        <a:pt x="970939" y="711061"/>
                        <a:pt x="1003852" y="711061"/>
                      </a:cubicBezTo>
                      <a:lnTo>
                        <a:pt x="1028538" y="711061"/>
                      </a:lnTo>
                      <a:cubicBezTo>
                        <a:pt x="1061451" y="711061"/>
                        <a:pt x="1088879" y="683634"/>
                        <a:pt x="1088879" y="650720"/>
                      </a:cubicBezTo>
                      <a:lnTo>
                        <a:pt x="1088879" y="104911"/>
                      </a:lnTo>
                      <a:cubicBezTo>
                        <a:pt x="1091621" y="104911"/>
                        <a:pt x="1091621" y="104911"/>
                        <a:pt x="1088879" y="102168"/>
                      </a:cubicBezTo>
                      <a:lnTo>
                        <a:pt x="1088879" y="102168"/>
                      </a:lnTo>
                      <a:close/>
                      <a:moveTo>
                        <a:pt x="452557" y="167994"/>
                      </a:moveTo>
                      <a:cubicBezTo>
                        <a:pt x="452557" y="148795"/>
                        <a:pt x="469013" y="132338"/>
                        <a:pt x="488212" y="132338"/>
                      </a:cubicBezTo>
                      <a:lnTo>
                        <a:pt x="677464" y="132338"/>
                      </a:lnTo>
                      <a:lnTo>
                        <a:pt x="677464" y="143309"/>
                      </a:lnTo>
                      <a:cubicBezTo>
                        <a:pt x="677464" y="157023"/>
                        <a:pt x="666492" y="167994"/>
                        <a:pt x="652778" y="167994"/>
                      </a:cubicBezTo>
                      <a:lnTo>
                        <a:pt x="499184" y="167994"/>
                      </a:lnTo>
                      <a:cubicBezTo>
                        <a:pt x="493698" y="167994"/>
                        <a:pt x="488212" y="173480"/>
                        <a:pt x="488212" y="178965"/>
                      </a:cubicBezTo>
                      <a:lnTo>
                        <a:pt x="488212" y="189936"/>
                      </a:lnTo>
                      <a:cubicBezTo>
                        <a:pt x="488212" y="209136"/>
                        <a:pt x="471756" y="225592"/>
                        <a:pt x="452557" y="225592"/>
                      </a:cubicBezTo>
                      <a:lnTo>
                        <a:pt x="452557" y="167994"/>
                      </a:lnTo>
                      <a:close/>
                      <a:moveTo>
                        <a:pt x="452557" y="250277"/>
                      </a:moveTo>
                      <a:cubicBezTo>
                        <a:pt x="485470" y="250277"/>
                        <a:pt x="510154" y="222849"/>
                        <a:pt x="510154" y="189936"/>
                      </a:cubicBezTo>
                      <a:lnTo>
                        <a:pt x="641807" y="189936"/>
                      </a:lnTo>
                      <a:lnTo>
                        <a:pt x="641807" y="200907"/>
                      </a:lnTo>
                      <a:cubicBezTo>
                        <a:pt x="641807" y="203650"/>
                        <a:pt x="641807" y="203650"/>
                        <a:pt x="641807" y="206393"/>
                      </a:cubicBezTo>
                      <a:lnTo>
                        <a:pt x="658264" y="250277"/>
                      </a:lnTo>
                      <a:lnTo>
                        <a:pt x="650036" y="250277"/>
                      </a:lnTo>
                      <a:cubicBezTo>
                        <a:pt x="644550" y="250277"/>
                        <a:pt x="639064" y="253020"/>
                        <a:pt x="639064" y="258505"/>
                      </a:cubicBezTo>
                      <a:cubicBezTo>
                        <a:pt x="628093" y="302389"/>
                        <a:pt x="589695" y="332560"/>
                        <a:pt x="543068" y="332560"/>
                      </a:cubicBezTo>
                      <a:cubicBezTo>
                        <a:pt x="499184" y="332560"/>
                        <a:pt x="460785" y="296904"/>
                        <a:pt x="452557" y="250277"/>
                      </a:cubicBezTo>
                      <a:lnTo>
                        <a:pt x="452557" y="250277"/>
                      </a:lnTo>
                      <a:close/>
                      <a:moveTo>
                        <a:pt x="1020310" y="36342"/>
                      </a:moveTo>
                      <a:lnTo>
                        <a:pt x="1058708" y="96682"/>
                      </a:lnTo>
                      <a:lnTo>
                        <a:pt x="981910" y="96682"/>
                      </a:lnTo>
                      <a:lnTo>
                        <a:pt x="1020310" y="36342"/>
                      </a:lnTo>
                      <a:close/>
                      <a:moveTo>
                        <a:pt x="381244" y="285933"/>
                      </a:moveTo>
                      <a:lnTo>
                        <a:pt x="213936" y="285933"/>
                      </a:lnTo>
                      <a:lnTo>
                        <a:pt x="213936" y="25371"/>
                      </a:lnTo>
                      <a:lnTo>
                        <a:pt x="381244" y="25371"/>
                      </a:lnTo>
                      <a:lnTo>
                        <a:pt x="381244" y="285933"/>
                      </a:lnTo>
                      <a:close/>
                      <a:moveTo>
                        <a:pt x="24684" y="321589"/>
                      </a:moveTo>
                      <a:lnTo>
                        <a:pt x="24684" y="25371"/>
                      </a:lnTo>
                      <a:lnTo>
                        <a:pt x="191994" y="25371"/>
                      </a:lnTo>
                      <a:lnTo>
                        <a:pt x="191994" y="285933"/>
                      </a:lnTo>
                      <a:lnTo>
                        <a:pt x="60341" y="285933"/>
                      </a:lnTo>
                      <a:cubicBezTo>
                        <a:pt x="54855" y="285933"/>
                        <a:pt x="49369" y="291418"/>
                        <a:pt x="49369" y="296904"/>
                      </a:cubicBezTo>
                      <a:cubicBezTo>
                        <a:pt x="49369" y="302389"/>
                        <a:pt x="54855" y="307875"/>
                        <a:pt x="60341" y="307875"/>
                      </a:cubicBezTo>
                      <a:lnTo>
                        <a:pt x="381244" y="307875"/>
                      </a:lnTo>
                      <a:lnTo>
                        <a:pt x="381244" y="318846"/>
                      </a:lnTo>
                      <a:cubicBezTo>
                        <a:pt x="381244" y="324332"/>
                        <a:pt x="375759" y="329817"/>
                        <a:pt x="370274" y="329817"/>
                      </a:cubicBezTo>
                      <a:lnTo>
                        <a:pt x="35656" y="329817"/>
                      </a:lnTo>
                      <a:cubicBezTo>
                        <a:pt x="30170" y="332560"/>
                        <a:pt x="24684" y="327074"/>
                        <a:pt x="24684" y="321589"/>
                      </a:cubicBezTo>
                      <a:lnTo>
                        <a:pt x="24684" y="321589"/>
                      </a:lnTo>
                      <a:close/>
                      <a:moveTo>
                        <a:pt x="142624" y="381930"/>
                      </a:moveTo>
                      <a:lnTo>
                        <a:pt x="142624" y="357245"/>
                      </a:lnTo>
                      <a:lnTo>
                        <a:pt x="178280" y="357245"/>
                      </a:lnTo>
                      <a:lnTo>
                        <a:pt x="178280" y="417585"/>
                      </a:lnTo>
                      <a:cubicBezTo>
                        <a:pt x="159080" y="417585"/>
                        <a:pt x="142624" y="401129"/>
                        <a:pt x="142624" y="381930"/>
                      </a:cubicBezTo>
                      <a:lnTo>
                        <a:pt x="142624" y="381930"/>
                      </a:lnTo>
                      <a:close/>
                      <a:moveTo>
                        <a:pt x="463527" y="1067620"/>
                      </a:moveTo>
                      <a:lnTo>
                        <a:pt x="274277" y="1067620"/>
                      </a:lnTo>
                      <a:cubicBezTo>
                        <a:pt x="279763" y="1040193"/>
                        <a:pt x="304447" y="1020993"/>
                        <a:pt x="331874" y="1020993"/>
                      </a:cubicBezTo>
                      <a:lnTo>
                        <a:pt x="463527" y="1020993"/>
                      </a:lnTo>
                      <a:lnTo>
                        <a:pt x="463527" y="1067620"/>
                      </a:lnTo>
                      <a:close/>
                      <a:moveTo>
                        <a:pt x="817344" y="1067620"/>
                      </a:moveTo>
                      <a:lnTo>
                        <a:pt x="628093" y="1067620"/>
                      </a:lnTo>
                      <a:lnTo>
                        <a:pt x="628093" y="1020993"/>
                      </a:lnTo>
                      <a:lnTo>
                        <a:pt x="759747" y="1020993"/>
                      </a:lnTo>
                      <a:cubicBezTo>
                        <a:pt x="787175" y="1020993"/>
                        <a:pt x="811858" y="1042935"/>
                        <a:pt x="817344" y="1067620"/>
                      </a:cubicBezTo>
                      <a:lnTo>
                        <a:pt x="817344" y="1067620"/>
                      </a:lnTo>
                      <a:close/>
                      <a:moveTo>
                        <a:pt x="663750" y="417585"/>
                      </a:moveTo>
                      <a:cubicBezTo>
                        <a:pt x="658264" y="417585"/>
                        <a:pt x="652778" y="423071"/>
                        <a:pt x="652778" y="428557"/>
                      </a:cubicBezTo>
                      <a:lnTo>
                        <a:pt x="652778" y="631521"/>
                      </a:lnTo>
                      <a:lnTo>
                        <a:pt x="474498" y="631521"/>
                      </a:lnTo>
                      <a:cubicBezTo>
                        <a:pt x="469013" y="631521"/>
                        <a:pt x="463527" y="637006"/>
                        <a:pt x="463527" y="642492"/>
                      </a:cubicBezTo>
                      <a:cubicBezTo>
                        <a:pt x="463527" y="647978"/>
                        <a:pt x="469013" y="653463"/>
                        <a:pt x="474498" y="653463"/>
                      </a:cubicBezTo>
                      <a:lnTo>
                        <a:pt x="652778" y="653463"/>
                      </a:lnTo>
                      <a:lnTo>
                        <a:pt x="652778" y="664434"/>
                      </a:lnTo>
                      <a:cubicBezTo>
                        <a:pt x="652778" y="664434"/>
                        <a:pt x="652778" y="667177"/>
                        <a:pt x="652778" y="667177"/>
                      </a:cubicBezTo>
                      <a:lnTo>
                        <a:pt x="732319" y="996308"/>
                      </a:lnTo>
                      <a:lnTo>
                        <a:pt x="625351" y="996308"/>
                      </a:lnTo>
                      <a:lnTo>
                        <a:pt x="556781" y="722032"/>
                      </a:lnTo>
                      <a:cubicBezTo>
                        <a:pt x="556781" y="716547"/>
                        <a:pt x="551296" y="713804"/>
                        <a:pt x="545810" y="713804"/>
                      </a:cubicBezTo>
                      <a:cubicBezTo>
                        <a:pt x="540326" y="713804"/>
                        <a:pt x="534840" y="716547"/>
                        <a:pt x="534840" y="722032"/>
                      </a:cubicBezTo>
                      <a:lnTo>
                        <a:pt x="466270" y="996308"/>
                      </a:lnTo>
                      <a:lnTo>
                        <a:pt x="348332" y="996308"/>
                      </a:lnTo>
                      <a:lnTo>
                        <a:pt x="438843" y="667177"/>
                      </a:lnTo>
                      <a:cubicBezTo>
                        <a:pt x="438843" y="667177"/>
                        <a:pt x="438843" y="664434"/>
                        <a:pt x="438843" y="664434"/>
                      </a:cubicBezTo>
                      <a:lnTo>
                        <a:pt x="438843" y="428557"/>
                      </a:lnTo>
                      <a:cubicBezTo>
                        <a:pt x="438843" y="423071"/>
                        <a:pt x="433357" y="417585"/>
                        <a:pt x="427871" y="417585"/>
                      </a:cubicBezTo>
                      <a:lnTo>
                        <a:pt x="202964" y="417585"/>
                      </a:lnTo>
                      <a:lnTo>
                        <a:pt x="202964" y="357245"/>
                      </a:lnTo>
                      <a:lnTo>
                        <a:pt x="891399" y="357245"/>
                      </a:lnTo>
                      <a:lnTo>
                        <a:pt x="891399" y="417585"/>
                      </a:lnTo>
                      <a:lnTo>
                        <a:pt x="663750" y="417585"/>
                      </a:lnTo>
                      <a:close/>
                      <a:moveTo>
                        <a:pt x="913341" y="417585"/>
                      </a:moveTo>
                      <a:lnTo>
                        <a:pt x="913341" y="357245"/>
                      </a:lnTo>
                      <a:lnTo>
                        <a:pt x="948997" y="357245"/>
                      </a:lnTo>
                      <a:lnTo>
                        <a:pt x="948997" y="381930"/>
                      </a:lnTo>
                      <a:cubicBezTo>
                        <a:pt x="948997" y="401129"/>
                        <a:pt x="932541" y="417585"/>
                        <a:pt x="913341" y="417585"/>
                      </a:cubicBezTo>
                      <a:lnTo>
                        <a:pt x="913341" y="417585"/>
                      </a:lnTo>
                      <a:close/>
                      <a:moveTo>
                        <a:pt x="1066936" y="582151"/>
                      </a:moveTo>
                      <a:lnTo>
                        <a:pt x="1066936" y="606836"/>
                      </a:lnTo>
                      <a:lnTo>
                        <a:pt x="970939" y="606836"/>
                      </a:lnTo>
                      <a:lnTo>
                        <a:pt x="970939" y="582151"/>
                      </a:lnTo>
                      <a:lnTo>
                        <a:pt x="1066936" y="582151"/>
                      </a:lnTo>
                      <a:close/>
                      <a:moveTo>
                        <a:pt x="1031280" y="689119"/>
                      </a:moveTo>
                      <a:lnTo>
                        <a:pt x="1006596" y="689119"/>
                      </a:lnTo>
                      <a:cubicBezTo>
                        <a:pt x="987396" y="689119"/>
                        <a:pt x="970939" y="672662"/>
                        <a:pt x="970939" y="653463"/>
                      </a:cubicBezTo>
                      <a:lnTo>
                        <a:pt x="970939" y="628778"/>
                      </a:lnTo>
                      <a:lnTo>
                        <a:pt x="1066936" y="628778"/>
                      </a:lnTo>
                      <a:lnTo>
                        <a:pt x="1066936" y="653463"/>
                      </a:lnTo>
                      <a:cubicBezTo>
                        <a:pt x="1066936" y="672662"/>
                        <a:pt x="1053222" y="689119"/>
                        <a:pt x="1031280" y="689119"/>
                      </a:cubicBezTo>
                      <a:lnTo>
                        <a:pt x="1031280" y="689119"/>
                      </a:lnTo>
                      <a:close/>
                    </a:path>
                  </a:pathLst>
                </a:custGeom>
                <a:solidFill>
                  <a:srgbClr val="000000"/>
                </a:solidFill>
                <a:ln w="27426" cap="flat">
                  <a:noFill/>
                  <a:prstDash val="solid"/>
                  <a:miter/>
                </a:ln>
              </p:spPr>
              <p:txBody>
                <a:bodyPr rtlCol="0" anchor="ctr"/>
                <a:lstStyle/>
                <a:p>
                  <a:endParaRPr lang="en-US"/>
                </a:p>
              </p:txBody>
            </p:sp>
          </p:grpSp>
          <p:sp>
            <p:nvSpPr>
              <p:cNvPr id="79" name="Freeform 78">
                <a:extLst>
                  <a:ext uri="{FF2B5EF4-FFF2-40B4-BE49-F238E27FC236}">
                    <a16:creationId xmlns:a16="http://schemas.microsoft.com/office/drawing/2014/main" id="{CEFE4C5A-6C60-2154-5E0F-11ED569CADE9}"/>
                  </a:ext>
                </a:extLst>
              </p:cNvPr>
              <p:cNvSpPr/>
              <p:nvPr/>
            </p:nvSpPr>
            <p:spPr>
              <a:xfrm>
                <a:off x="7624966" y="3971001"/>
                <a:ext cx="21941" cy="58311"/>
              </a:xfrm>
              <a:custGeom>
                <a:avLst/>
                <a:gdLst>
                  <a:gd name="connsiteX0" fmla="*/ 21942 w 21941"/>
                  <a:gd name="connsiteY0" fmla="*/ 46627 h 58311"/>
                  <a:gd name="connsiteX1" fmla="*/ 21942 w 21941"/>
                  <a:gd name="connsiteY1" fmla="*/ 10971 h 58311"/>
                  <a:gd name="connsiteX2" fmla="*/ 10972 w 21941"/>
                  <a:gd name="connsiteY2" fmla="*/ 0 h 58311"/>
                  <a:gd name="connsiteX3" fmla="*/ 0 w 21941"/>
                  <a:gd name="connsiteY3" fmla="*/ 10971 h 58311"/>
                  <a:gd name="connsiteX4" fmla="*/ 0 w 21941"/>
                  <a:gd name="connsiteY4" fmla="*/ 46627 h 58311"/>
                  <a:gd name="connsiteX5" fmla="*/ 10972 w 21941"/>
                  <a:gd name="connsiteY5" fmla="*/ 57598 h 58311"/>
                  <a:gd name="connsiteX6" fmla="*/ 21942 w 21941"/>
                  <a:gd name="connsiteY6" fmla="*/ 46627 h 58311"/>
                  <a:gd name="connsiteX7" fmla="*/ 21942 w 21941"/>
                  <a:gd name="connsiteY7" fmla="*/ 46627 h 5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58311">
                    <a:moveTo>
                      <a:pt x="21942" y="46627"/>
                    </a:moveTo>
                    <a:lnTo>
                      <a:pt x="21942" y="10971"/>
                    </a:lnTo>
                    <a:cubicBezTo>
                      <a:pt x="21942" y="5485"/>
                      <a:pt x="16456" y="0"/>
                      <a:pt x="10972" y="0"/>
                    </a:cubicBezTo>
                    <a:cubicBezTo>
                      <a:pt x="5486" y="0"/>
                      <a:pt x="0" y="5485"/>
                      <a:pt x="0" y="10971"/>
                    </a:cubicBezTo>
                    <a:lnTo>
                      <a:pt x="0" y="46627"/>
                    </a:lnTo>
                    <a:cubicBezTo>
                      <a:pt x="0" y="52112"/>
                      <a:pt x="5486" y="57598"/>
                      <a:pt x="10972" y="57598"/>
                    </a:cubicBezTo>
                    <a:cubicBezTo>
                      <a:pt x="16456" y="60341"/>
                      <a:pt x="21942" y="54855"/>
                      <a:pt x="21942" y="46627"/>
                    </a:cubicBezTo>
                    <a:lnTo>
                      <a:pt x="21942" y="46627"/>
                    </a:lnTo>
                    <a:close/>
                  </a:path>
                </a:pathLst>
              </a:custGeom>
              <a:solidFill>
                <a:srgbClr val="000000"/>
              </a:solidFill>
              <a:ln w="27426"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C82ACE1-B6BD-5491-BF97-82F43EF5C610}"/>
                  </a:ext>
                </a:extLst>
              </p:cNvPr>
              <p:cNvSpPr/>
              <p:nvPr/>
            </p:nvSpPr>
            <p:spPr>
              <a:xfrm>
                <a:off x="6651284" y="373512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4E48283-222D-FB0A-53A1-D7271CA23805}"/>
                  </a:ext>
                </a:extLst>
              </p:cNvPr>
              <p:cNvSpPr/>
              <p:nvPr/>
            </p:nvSpPr>
            <p:spPr>
              <a:xfrm>
                <a:off x="6651284" y="3784493"/>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6"/>
                      <a:pt x="117939" y="10971"/>
                    </a:cubicBezTo>
                    <a:cubicBezTo>
                      <a:pt x="117939" y="5485"/>
                      <a:pt x="112453" y="0"/>
                      <a:pt x="106969" y="0"/>
                    </a:cubicBezTo>
                    <a:lnTo>
                      <a:pt x="10972" y="0"/>
                    </a:lnTo>
                    <a:cubicBezTo>
                      <a:pt x="5486" y="0"/>
                      <a:pt x="0" y="5485"/>
                      <a:pt x="0" y="10971"/>
                    </a:cubicBezTo>
                    <a:cubicBezTo>
                      <a:pt x="0" y="16456"/>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2A05A4B-E0DE-CB8A-3699-F9D376955C59}"/>
                  </a:ext>
                </a:extLst>
              </p:cNvPr>
              <p:cNvSpPr/>
              <p:nvPr/>
            </p:nvSpPr>
            <p:spPr>
              <a:xfrm>
                <a:off x="6651284" y="3831120"/>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FD69BB17-70CE-301C-4854-F470A7EEB489}"/>
                  </a:ext>
                </a:extLst>
              </p:cNvPr>
              <p:cNvSpPr/>
              <p:nvPr/>
            </p:nvSpPr>
            <p:spPr>
              <a:xfrm>
                <a:off x="6651284" y="3877747"/>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15DBE3A-EA9D-DFD3-9772-D2205DBE9AF1}"/>
                  </a:ext>
                </a:extLst>
              </p:cNvPr>
              <p:cNvSpPr/>
              <p:nvPr/>
            </p:nvSpPr>
            <p:spPr>
              <a:xfrm>
                <a:off x="6651284" y="392437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6"/>
                      <a:pt x="112453" y="0"/>
                      <a:pt x="106969" y="0"/>
                    </a:cubicBezTo>
                    <a:lnTo>
                      <a:pt x="10972" y="0"/>
                    </a:lnTo>
                    <a:cubicBezTo>
                      <a:pt x="5486" y="0"/>
                      <a:pt x="0" y="5486"/>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21EA7CC3-C17D-F2DE-5505-715617A56D6F}"/>
                  </a:ext>
                </a:extLst>
              </p:cNvPr>
              <p:cNvSpPr/>
              <p:nvPr/>
            </p:nvSpPr>
            <p:spPr>
              <a:xfrm>
                <a:off x="6840535" y="373512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7B367E7B-FBEC-C1CD-B6FB-4EF759517CCA}"/>
                  </a:ext>
                </a:extLst>
              </p:cNvPr>
              <p:cNvSpPr/>
              <p:nvPr/>
            </p:nvSpPr>
            <p:spPr>
              <a:xfrm>
                <a:off x="6840535" y="3784493"/>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6"/>
                      <a:pt x="117939" y="10971"/>
                    </a:cubicBezTo>
                    <a:cubicBezTo>
                      <a:pt x="117939" y="5485"/>
                      <a:pt x="112453" y="0"/>
                      <a:pt x="106967" y="0"/>
                    </a:cubicBezTo>
                    <a:lnTo>
                      <a:pt x="10970" y="0"/>
                    </a:lnTo>
                    <a:cubicBezTo>
                      <a:pt x="5484" y="0"/>
                      <a:pt x="0" y="5485"/>
                      <a:pt x="0" y="10971"/>
                    </a:cubicBezTo>
                    <a:cubicBezTo>
                      <a:pt x="0" y="16456"/>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5A0B791-E9D0-F7D5-3E81-5E1CFB75C54C}"/>
                  </a:ext>
                </a:extLst>
              </p:cNvPr>
              <p:cNvSpPr/>
              <p:nvPr/>
            </p:nvSpPr>
            <p:spPr>
              <a:xfrm>
                <a:off x="6840535" y="3831120"/>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279348DF-1FB0-F643-BA54-C0FEF9725192}"/>
                  </a:ext>
                </a:extLst>
              </p:cNvPr>
              <p:cNvSpPr/>
              <p:nvPr/>
            </p:nvSpPr>
            <p:spPr>
              <a:xfrm>
                <a:off x="6840535" y="3877747"/>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941BF825-B953-AB4A-AE3A-4C9DBA7D1805}"/>
                  </a:ext>
                </a:extLst>
              </p:cNvPr>
              <p:cNvSpPr/>
              <p:nvPr/>
            </p:nvSpPr>
            <p:spPr>
              <a:xfrm>
                <a:off x="6840535" y="392437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6"/>
                      <a:pt x="112453" y="0"/>
                      <a:pt x="106967" y="0"/>
                    </a:cubicBezTo>
                    <a:lnTo>
                      <a:pt x="10970" y="0"/>
                    </a:lnTo>
                    <a:cubicBezTo>
                      <a:pt x="5484" y="0"/>
                      <a:pt x="0" y="5486"/>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49FC68A-1689-86D7-C737-CEFEBC8492C4}"/>
                  </a:ext>
                </a:extLst>
              </p:cNvPr>
              <p:cNvSpPr/>
              <p:nvPr/>
            </p:nvSpPr>
            <p:spPr>
              <a:xfrm>
                <a:off x="6673225" y="4138309"/>
                <a:ext cx="22655" cy="175537"/>
              </a:xfrm>
              <a:custGeom>
                <a:avLst/>
                <a:gdLst>
                  <a:gd name="connsiteX0" fmla="*/ 10972 w 22655"/>
                  <a:gd name="connsiteY0" fmla="*/ 0 h 175537"/>
                  <a:gd name="connsiteX1" fmla="*/ 0 w 22655"/>
                  <a:gd name="connsiteY1" fmla="*/ 10971 h 175537"/>
                  <a:gd name="connsiteX2" fmla="*/ 0 w 22655"/>
                  <a:gd name="connsiteY2" fmla="*/ 164566 h 175537"/>
                  <a:gd name="connsiteX3" fmla="*/ 10972 w 22655"/>
                  <a:gd name="connsiteY3" fmla="*/ 175537 h 175537"/>
                  <a:gd name="connsiteX4" fmla="*/ 21942 w 22655"/>
                  <a:gd name="connsiteY4" fmla="*/ 164566 h 175537"/>
                  <a:gd name="connsiteX5" fmla="*/ 21942 w 22655"/>
                  <a:gd name="connsiteY5" fmla="*/ 10971 h 175537"/>
                  <a:gd name="connsiteX6" fmla="*/ 10972 w 22655"/>
                  <a:gd name="connsiteY6" fmla="*/ 0 h 175537"/>
                  <a:gd name="connsiteX7" fmla="*/ 10972 w 22655"/>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55" h="175537">
                    <a:moveTo>
                      <a:pt x="10972" y="0"/>
                    </a:moveTo>
                    <a:cubicBezTo>
                      <a:pt x="5486" y="0"/>
                      <a:pt x="0" y="5485"/>
                      <a:pt x="0" y="10971"/>
                    </a:cubicBezTo>
                    <a:lnTo>
                      <a:pt x="0" y="164566"/>
                    </a:lnTo>
                    <a:cubicBezTo>
                      <a:pt x="0" y="170051"/>
                      <a:pt x="5486" y="175537"/>
                      <a:pt x="10972" y="175537"/>
                    </a:cubicBezTo>
                    <a:cubicBezTo>
                      <a:pt x="16458" y="175537"/>
                      <a:pt x="21942" y="170051"/>
                      <a:pt x="21942" y="164566"/>
                    </a:cubicBezTo>
                    <a:lnTo>
                      <a:pt x="21942" y="10971"/>
                    </a:lnTo>
                    <a:cubicBezTo>
                      <a:pt x="24686" y="5485"/>
                      <a:pt x="19200" y="0"/>
                      <a:pt x="10972" y="0"/>
                    </a:cubicBezTo>
                    <a:lnTo>
                      <a:pt x="10972" y="0"/>
                    </a:lnTo>
                    <a:close/>
                  </a:path>
                </a:pathLst>
              </a:custGeom>
              <a:solidFill>
                <a:srgbClr val="000000"/>
              </a:solidFill>
              <a:ln w="27426"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96672ACE-5D32-7A70-D094-DC71702C2F05}"/>
                  </a:ext>
                </a:extLst>
              </p:cNvPr>
              <p:cNvSpPr/>
              <p:nvPr/>
            </p:nvSpPr>
            <p:spPr>
              <a:xfrm>
                <a:off x="6675969" y="433853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A25B2DE1-5A70-F36A-7F9F-8F27A21FE27F}"/>
                  </a:ext>
                </a:extLst>
              </p:cNvPr>
              <p:cNvSpPr/>
              <p:nvPr/>
            </p:nvSpPr>
            <p:spPr>
              <a:xfrm>
                <a:off x="6675969" y="438790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6"/>
                      <a:pt x="16456" y="21942"/>
                      <a:pt x="10970" y="21942"/>
                    </a:cubicBezTo>
                    <a:cubicBezTo>
                      <a:pt x="5484" y="21942"/>
                      <a:pt x="0" y="16456"/>
                      <a:pt x="0" y="10971"/>
                    </a:cubicBezTo>
                    <a:cubicBezTo>
                      <a:pt x="0" y="5485"/>
                      <a:pt x="5484" y="0"/>
                      <a:pt x="10970" y="0"/>
                    </a:cubicBezTo>
                    <a:cubicBezTo>
                      <a:pt x="16456" y="0"/>
                      <a:pt x="21942" y="2743"/>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F10BB49C-7FC0-0D1B-D038-D1E0C5BB0FF3}"/>
                  </a:ext>
                </a:extLst>
              </p:cNvPr>
              <p:cNvSpPr/>
              <p:nvPr/>
            </p:nvSpPr>
            <p:spPr>
              <a:xfrm>
                <a:off x="6758252" y="4184936"/>
                <a:ext cx="21941" cy="175537"/>
              </a:xfrm>
              <a:custGeom>
                <a:avLst/>
                <a:gdLst>
                  <a:gd name="connsiteX0" fmla="*/ 10970 w 21941"/>
                  <a:gd name="connsiteY0" fmla="*/ 0 h 175537"/>
                  <a:gd name="connsiteX1" fmla="*/ 0 w 21941"/>
                  <a:gd name="connsiteY1" fmla="*/ 10971 h 175537"/>
                  <a:gd name="connsiteX2" fmla="*/ 0 w 21941"/>
                  <a:gd name="connsiteY2" fmla="*/ 164566 h 175537"/>
                  <a:gd name="connsiteX3" fmla="*/ 10970 w 21941"/>
                  <a:gd name="connsiteY3" fmla="*/ 175537 h 175537"/>
                  <a:gd name="connsiteX4" fmla="*/ 21942 w 21941"/>
                  <a:gd name="connsiteY4" fmla="*/ 164566 h 175537"/>
                  <a:gd name="connsiteX5" fmla="*/ 21942 w 21941"/>
                  <a:gd name="connsiteY5" fmla="*/ 10971 h 175537"/>
                  <a:gd name="connsiteX6" fmla="*/ 10970 w 21941"/>
                  <a:gd name="connsiteY6" fmla="*/ 0 h 175537"/>
                  <a:gd name="connsiteX7" fmla="*/ 10970 w 21941"/>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0"/>
                    </a:moveTo>
                    <a:cubicBezTo>
                      <a:pt x="5484" y="0"/>
                      <a:pt x="0" y="5486"/>
                      <a:pt x="0" y="10971"/>
                    </a:cubicBezTo>
                    <a:lnTo>
                      <a:pt x="0" y="164566"/>
                    </a:lnTo>
                    <a:cubicBezTo>
                      <a:pt x="0" y="170052"/>
                      <a:pt x="5484" y="175537"/>
                      <a:pt x="10970" y="175537"/>
                    </a:cubicBezTo>
                    <a:cubicBezTo>
                      <a:pt x="16456" y="175537"/>
                      <a:pt x="21942" y="170052"/>
                      <a:pt x="21942" y="164566"/>
                    </a:cubicBezTo>
                    <a:lnTo>
                      <a:pt x="21942" y="10971"/>
                    </a:lnTo>
                    <a:cubicBezTo>
                      <a:pt x="21942" y="5486"/>
                      <a:pt x="16456" y="0"/>
                      <a:pt x="10970" y="0"/>
                    </a:cubicBezTo>
                    <a:lnTo>
                      <a:pt x="10970" y="0"/>
                    </a:lnTo>
                    <a:close/>
                  </a:path>
                </a:pathLst>
              </a:custGeom>
              <a:solidFill>
                <a:srgbClr val="000000"/>
              </a:solidFill>
              <a:ln w="27426"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BB497BC4-365F-BCA3-73DE-E5F1CAC8B82E}"/>
                  </a:ext>
                </a:extLst>
              </p:cNvPr>
              <p:cNvSpPr/>
              <p:nvPr/>
            </p:nvSpPr>
            <p:spPr>
              <a:xfrm>
                <a:off x="6758252" y="4387187"/>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4" y="22656"/>
                      <a:pt x="0" y="17170"/>
                      <a:pt x="0" y="11684"/>
                    </a:cubicBezTo>
                    <a:cubicBezTo>
                      <a:pt x="0" y="6199"/>
                      <a:pt x="5484" y="714"/>
                      <a:pt x="10970" y="714"/>
                    </a:cubicBezTo>
                    <a:cubicBezTo>
                      <a:pt x="16456"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409F7480-46F8-A015-FF33-219A52EE6289}"/>
                  </a:ext>
                </a:extLst>
              </p:cNvPr>
              <p:cNvSpPr/>
              <p:nvPr/>
            </p:nvSpPr>
            <p:spPr>
              <a:xfrm>
                <a:off x="6840535" y="4234306"/>
                <a:ext cx="21941" cy="175537"/>
              </a:xfrm>
              <a:custGeom>
                <a:avLst/>
                <a:gdLst>
                  <a:gd name="connsiteX0" fmla="*/ 10970 w 21941"/>
                  <a:gd name="connsiteY0" fmla="*/ 175537 h 175537"/>
                  <a:gd name="connsiteX1" fmla="*/ 21942 w 21941"/>
                  <a:gd name="connsiteY1" fmla="*/ 164566 h 175537"/>
                  <a:gd name="connsiteX2" fmla="*/ 21942 w 21941"/>
                  <a:gd name="connsiteY2" fmla="*/ 10971 h 175537"/>
                  <a:gd name="connsiteX3" fmla="*/ 10970 w 21941"/>
                  <a:gd name="connsiteY3" fmla="*/ 0 h 175537"/>
                  <a:gd name="connsiteX4" fmla="*/ 0 w 21941"/>
                  <a:gd name="connsiteY4" fmla="*/ 10971 h 175537"/>
                  <a:gd name="connsiteX5" fmla="*/ 0 w 21941"/>
                  <a:gd name="connsiteY5" fmla="*/ 164566 h 175537"/>
                  <a:gd name="connsiteX6" fmla="*/ 10970 w 21941"/>
                  <a:gd name="connsiteY6" fmla="*/ 175537 h 175537"/>
                  <a:gd name="connsiteX7" fmla="*/ 10970 w 21941"/>
                  <a:gd name="connsiteY7" fmla="*/ 175537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175537"/>
                    </a:moveTo>
                    <a:cubicBezTo>
                      <a:pt x="16456" y="175537"/>
                      <a:pt x="21942" y="170051"/>
                      <a:pt x="21942" y="164566"/>
                    </a:cubicBezTo>
                    <a:lnTo>
                      <a:pt x="21942" y="10971"/>
                    </a:lnTo>
                    <a:cubicBezTo>
                      <a:pt x="21942" y="5485"/>
                      <a:pt x="16456" y="0"/>
                      <a:pt x="10970" y="0"/>
                    </a:cubicBezTo>
                    <a:cubicBezTo>
                      <a:pt x="5484" y="0"/>
                      <a:pt x="0" y="5485"/>
                      <a:pt x="0" y="10971"/>
                    </a:cubicBezTo>
                    <a:lnTo>
                      <a:pt x="0" y="164566"/>
                    </a:lnTo>
                    <a:cubicBezTo>
                      <a:pt x="0" y="170051"/>
                      <a:pt x="5484" y="175537"/>
                      <a:pt x="10970" y="175537"/>
                    </a:cubicBezTo>
                    <a:lnTo>
                      <a:pt x="10970" y="175537"/>
                    </a:lnTo>
                    <a:close/>
                  </a:path>
                </a:pathLst>
              </a:custGeom>
              <a:solidFill>
                <a:srgbClr val="000000"/>
              </a:solidFill>
              <a:ln w="27426"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9F34406D-BE5C-2109-F5D5-279FE91F5269}"/>
                  </a:ext>
                </a:extLst>
              </p:cNvPr>
              <p:cNvSpPr/>
              <p:nvPr/>
            </p:nvSpPr>
            <p:spPr>
              <a:xfrm>
                <a:off x="6840535"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D9AA2A1C-32C0-687A-88AA-6029AB644244}"/>
                  </a:ext>
                </a:extLst>
              </p:cNvPr>
              <p:cNvSpPr/>
              <p:nvPr/>
            </p:nvSpPr>
            <p:spPr>
              <a:xfrm>
                <a:off x="6758252"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3961C6EB-C4BE-9E95-B1AF-2CA13BC43BE6}"/>
                  </a:ext>
                </a:extLst>
              </p:cNvPr>
              <p:cNvSpPr/>
              <p:nvPr/>
            </p:nvSpPr>
            <p:spPr>
              <a:xfrm>
                <a:off x="6675969"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grpSp>
      </p:grpSp>
      <p:sp>
        <p:nvSpPr>
          <p:cNvPr id="104" name="Text Placeholder 9">
            <a:extLst>
              <a:ext uri="{FF2B5EF4-FFF2-40B4-BE49-F238E27FC236}">
                <a16:creationId xmlns:a16="http://schemas.microsoft.com/office/drawing/2014/main" id="{4A3D2EA6-5F08-E94C-18F4-81CB4CA5B945}"/>
              </a:ext>
            </a:extLst>
          </p:cNvPr>
          <p:cNvSpPr txBox="1">
            <a:spLocks/>
          </p:cNvSpPr>
          <p:nvPr/>
        </p:nvSpPr>
        <p:spPr>
          <a:xfrm>
            <a:off x="3210170" y="6644008"/>
            <a:ext cx="3898010" cy="1265136"/>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Individual access to email communication</a:t>
            </a:r>
          </a:p>
          <a:p>
            <a:pPr marL="171450" indent="-171450">
              <a:lnSpc>
                <a:spcPts val="1120"/>
              </a:lnSpc>
              <a:buClr>
                <a:srgbClr val="E87A33"/>
              </a:buClr>
              <a:buFont typeface="Arial" panose="020B0604020202020204" pitchFamily="34" charset="0"/>
              <a:buChar char="•"/>
            </a:pPr>
            <a:r>
              <a:rPr lang="en-US" dirty="0"/>
              <a:t>All employees of the institute meet physically in person at work once a week</a:t>
            </a:r>
          </a:p>
          <a:p>
            <a:pPr marL="171450" indent="-171450">
              <a:lnSpc>
                <a:spcPts val="1120"/>
              </a:lnSpc>
              <a:buClr>
                <a:srgbClr val="E87A33"/>
              </a:buClr>
              <a:buFont typeface="Arial" panose="020B0604020202020204" pitchFamily="34" charset="0"/>
              <a:buChar char="•"/>
            </a:pPr>
            <a:r>
              <a:rPr lang="en-US" dirty="0"/>
              <a:t>Self-directed, intuitive learning with platforms via peer chats, informal peer chats, or user manuals</a:t>
            </a:r>
          </a:p>
          <a:p>
            <a:pPr marL="171450" indent="-171450">
              <a:lnSpc>
                <a:spcPts val="1120"/>
              </a:lnSpc>
              <a:buClr>
                <a:srgbClr val="E87A33"/>
              </a:buClr>
              <a:buFont typeface="Arial" panose="020B0604020202020204" pitchFamily="34" charset="0"/>
              <a:buChar char="•"/>
            </a:pPr>
            <a:r>
              <a:rPr lang="en-US" dirty="0"/>
              <a:t>IT department prepared clear manuals for each application</a:t>
            </a:r>
          </a:p>
          <a:p>
            <a:pPr marL="171450" indent="-171450">
              <a:lnSpc>
                <a:spcPts val="1120"/>
              </a:lnSpc>
              <a:buClr>
                <a:srgbClr val="E87A33"/>
              </a:buClr>
              <a:buFont typeface="Arial" panose="020B0604020202020204" pitchFamily="34" charset="0"/>
              <a:buChar char="•"/>
            </a:pPr>
            <a:r>
              <a:rPr lang="en-US" dirty="0"/>
              <a:t>Employees should only respond to emails during working hours</a:t>
            </a:r>
          </a:p>
          <a:p>
            <a:pPr marL="171450" indent="-171450">
              <a:lnSpc>
                <a:spcPts val="1120"/>
              </a:lnSpc>
              <a:buClr>
                <a:srgbClr val="E87A33"/>
              </a:buClr>
              <a:buFont typeface="Arial" panose="020B0604020202020204" pitchFamily="34" charset="0"/>
              <a:buChar char="•"/>
            </a:pPr>
            <a:r>
              <a:rPr lang="en-US" dirty="0"/>
              <a:t>Provision of ergonomic chairs</a:t>
            </a:r>
          </a:p>
          <a:p>
            <a:pPr marL="171450" indent="-171450">
              <a:lnSpc>
                <a:spcPts val="1120"/>
              </a:lnSpc>
              <a:buClr>
                <a:srgbClr val="E87A33"/>
              </a:buClr>
              <a:buFont typeface="Arial" panose="020B0604020202020204" pitchFamily="34" charset="0"/>
              <a:buChar char="•"/>
            </a:pPr>
            <a:r>
              <a:rPr lang="en-US" dirty="0"/>
              <a:t>Loan of laptops from the faculty/department, one laptop for each employee</a:t>
            </a:r>
          </a:p>
          <a:p>
            <a:pPr marL="171450" indent="-171450">
              <a:lnSpc>
                <a:spcPts val="1120"/>
              </a:lnSpc>
              <a:buClr>
                <a:srgbClr val="E87A33"/>
              </a:buClr>
              <a:buFont typeface="Arial" panose="020B0604020202020204" pitchFamily="34" charset="0"/>
              <a:buChar char="•"/>
            </a:pPr>
            <a:r>
              <a:rPr lang="en-US" dirty="0"/>
              <a:t>Efforts to minimize work with/at the computer</a:t>
            </a:r>
          </a:p>
          <a:p>
            <a:pPr marL="171450" indent="-171450">
              <a:lnSpc>
                <a:spcPts val="1120"/>
              </a:lnSpc>
              <a:buClr>
                <a:srgbClr val="E87A33"/>
              </a:buClr>
              <a:buFont typeface="Arial" panose="020B0604020202020204" pitchFamily="34" charset="0"/>
              <a:buChar char="•"/>
            </a:pPr>
            <a:r>
              <a:rPr lang="en-US" dirty="0"/>
              <a:t>Prioritizing email communication with clear information</a:t>
            </a:r>
          </a:p>
          <a:p>
            <a:pPr marL="171450" indent="-171450">
              <a:lnSpc>
                <a:spcPts val="1120"/>
              </a:lnSpc>
              <a:buClr>
                <a:srgbClr val="E87A33"/>
              </a:buClr>
              <a:buFont typeface="Arial" panose="020B0604020202020204" pitchFamily="34" charset="0"/>
              <a:buChar char="•"/>
            </a:pPr>
            <a:r>
              <a:rPr lang="en-US" dirty="0"/>
              <a:t>Managers provide support for employee participation in digital education training </a:t>
            </a:r>
          </a:p>
          <a:p>
            <a:pPr marL="171450" indent="-171450">
              <a:lnSpc>
                <a:spcPts val="1120"/>
              </a:lnSpc>
              <a:buClr>
                <a:srgbClr val="E87A33"/>
              </a:buClr>
              <a:buFont typeface="Arial" panose="020B0604020202020204" pitchFamily="34" charset="0"/>
              <a:buChar char="•"/>
            </a:pPr>
            <a:endParaRPr lang="en-US" dirty="0"/>
          </a:p>
        </p:txBody>
      </p:sp>
      <p:sp>
        <p:nvSpPr>
          <p:cNvPr id="105" name="TextBox 104">
            <a:extLst>
              <a:ext uri="{FF2B5EF4-FFF2-40B4-BE49-F238E27FC236}">
                <a16:creationId xmlns:a16="http://schemas.microsoft.com/office/drawing/2014/main" id="{9F8081B3-E24E-D0D0-6791-750CFCFC5753}"/>
              </a:ext>
            </a:extLst>
          </p:cNvPr>
          <p:cNvSpPr txBox="1"/>
          <p:nvPr/>
        </p:nvSpPr>
        <p:spPr>
          <a:xfrm>
            <a:off x="462389" y="6644007"/>
            <a:ext cx="1603352" cy="661912"/>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Present what kind of solution was designed and who the key actors were. </a:t>
            </a:r>
          </a:p>
        </p:txBody>
      </p:sp>
      <p:cxnSp>
        <p:nvCxnSpPr>
          <p:cNvPr id="106" name="Straight Connector 105">
            <a:extLst>
              <a:ext uri="{FF2B5EF4-FFF2-40B4-BE49-F238E27FC236}">
                <a16:creationId xmlns:a16="http://schemas.microsoft.com/office/drawing/2014/main" id="{F47BB0AD-EE98-0830-C595-4891D6B08475}"/>
              </a:ext>
            </a:extLst>
          </p:cNvPr>
          <p:cNvCxnSpPr>
            <a:cxnSpLocks/>
          </p:cNvCxnSpPr>
          <p:nvPr/>
        </p:nvCxnSpPr>
        <p:spPr>
          <a:xfrm flipH="1">
            <a:off x="-9793" y="6440733"/>
            <a:ext cx="755967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07" name="TextBox 106">
            <a:extLst>
              <a:ext uri="{FF2B5EF4-FFF2-40B4-BE49-F238E27FC236}">
                <a16:creationId xmlns:a16="http://schemas.microsoft.com/office/drawing/2014/main" id="{5E89EEA0-2A57-88C9-EAF5-79E810A109B8}"/>
              </a:ext>
            </a:extLst>
          </p:cNvPr>
          <p:cNvSpPr txBox="1"/>
          <p:nvPr/>
        </p:nvSpPr>
        <p:spPr>
          <a:xfrm>
            <a:off x="415327" y="6278321"/>
            <a:ext cx="213526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INTERVENTION</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grpSp>
        <p:nvGrpSpPr>
          <p:cNvPr id="109" name="Group 108">
            <a:extLst>
              <a:ext uri="{FF2B5EF4-FFF2-40B4-BE49-F238E27FC236}">
                <a16:creationId xmlns:a16="http://schemas.microsoft.com/office/drawing/2014/main" id="{2B6C55C4-6EB1-DCA0-122F-FFE3C359872E}"/>
              </a:ext>
            </a:extLst>
          </p:cNvPr>
          <p:cNvGrpSpPr>
            <a:grpSpLocks noChangeAspect="1"/>
          </p:cNvGrpSpPr>
          <p:nvPr/>
        </p:nvGrpSpPr>
        <p:grpSpPr>
          <a:xfrm>
            <a:off x="2455870" y="6622453"/>
            <a:ext cx="476911" cy="482509"/>
            <a:chOff x="7190753" y="5365577"/>
            <a:chExt cx="745522" cy="754273"/>
          </a:xfrm>
        </p:grpSpPr>
        <p:grpSp>
          <p:nvGrpSpPr>
            <p:cNvPr id="110" name="Graphic 2">
              <a:extLst>
                <a:ext uri="{FF2B5EF4-FFF2-40B4-BE49-F238E27FC236}">
                  <a16:creationId xmlns:a16="http://schemas.microsoft.com/office/drawing/2014/main" id="{3B2140D2-6CCB-310D-7A84-522953FB6DB2}"/>
                </a:ext>
              </a:extLst>
            </p:cNvPr>
            <p:cNvGrpSpPr/>
            <p:nvPr/>
          </p:nvGrpSpPr>
          <p:grpSpPr>
            <a:xfrm>
              <a:off x="7353351" y="5647412"/>
              <a:ext cx="420043" cy="75879"/>
              <a:chOff x="7353351" y="5647412"/>
              <a:chExt cx="420043" cy="75879"/>
            </a:xfrm>
            <a:solidFill>
              <a:srgbClr val="00BADE"/>
            </a:solidFill>
          </p:grpSpPr>
          <p:sp>
            <p:nvSpPr>
              <p:cNvPr id="122" name="Freeform 121">
                <a:extLst>
                  <a:ext uri="{FF2B5EF4-FFF2-40B4-BE49-F238E27FC236}">
                    <a16:creationId xmlns:a16="http://schemas.microsoft.com/office/drawing/2014/main" id="{2FE79123-C4D6-FC92-F96A-16024D0DD78B}"/>
                  </a:ext>
                </a:extLst>
              </p:cNvPr>
              <p:cNvSpPr/>
              <p:nvPr/>
            </p:nvSpPr>
            <p:spPr>
              <a:xfrm>
                <a:off x="7353351" y="5649220"/>
                <a:ext cx="131884" cy="74071"/>
              </a:xfrm>
              <a:custGeom>
                <a:avLst/>
                <a:gdLst>
                  <a:gd name="connsiteX0" fmla="*/ 123755 w 131884"/>
                  <a:gd name="connsiteY0" fmla="*/ 23486 h 74071"/>
                  <a:gd name="connsiteX1" fmla="*/ 60523 w 131884"/>
                  <a:gd name="connsiteY1" fmla="*/ 74072 h 74071"/>
                  <a:gd name="connsiteX2" fmla="*/ 0 w 131884"/>
                  <a:gd name="connsiteY2" fmla="*/ 74072 h 74071"/>
                  <a:gd name="connsiteX3" fmla="*/ 0 w 131884"/>
                  <a:gd name="connsiteY3" fmla="*/ 63233 h 74071"/>
                  <a:gd name="connsiteX4" fmla="*/ 31616 w 131884"/>
                  <a:gd name="connsiteY4" fmla="*/ 27100 h 74071"/>
                  <a:gd name="connsiteX5" fmla="*/ 68652 w 131884"/>
                  <a:gd name="connsiteY5" fmla="*/ 18970 h 74071"/>
                  <a:gd name="connsiteX6" fmla="*/ 80396 w 131884"/>
                  <a:gd name="connsiteY6" fmla="*/ 5420 h 74071"/>
                  <a:gd name="connsiteX7" fmla="*/ 80396 w 131884"/>
                  <a:gd name="connsiteY7" fmla="*/ 0 h 74071"/>
                  <a:gd name="connsiteX8" fmla="*/ 89429 w 131884"/>
                  <a:gd name="connsiteY8" fmla="*/ 0 h 74071"/>
                  <a:gd name="connsiteX9" fmla="*/ 98462 w 131884"/>
                  <a:gd name="connsiteY9" fmla="*/ 0 h 74071"/>
                  <a:gd name="connsiteX10" fmla="*/ 98462 w 131884"/>
                  <a:gd name="connsiteY10" fmla="*/ 2709 h 74071"/>
                  <a:gd name="connsiteX11" fmla="*/ 103882 w 131884"/>
                  <a:gd name="connsiteY11" fmla="*/ 13550 h 74071"/>
                  <a:gd name="connsiteX12" fmla="*/ 109302 w 131884"/>
                  <a:gd name="connsiteY12" fmla="*/ 16259 h 74071"/>
                  <a:gd name="connsiteX13" fmla="*/ 131885 w 131884"/>
                  <a:gd name="connsiteY13" fmla="*/ 21680 h 74071"/>
                  <a:gd name="connsiteX14" fmla="*/ 123755 w 131884"/>
                  <a:gd name="connsiteY14" fmla="*/ 23486 h 7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884" h="74071">
                    <a:moveTo>
                      <a:pt x="123755" y="23486"/>
                    </a:moveTo>
                    <a:cubicBezTo>
                      <a:pt x="94849" y="28906"/>
                      <a:pt x="72266" y="48780"/>
                      <a:pt x="60523" y="74072"/>
                    </a:cubicBezTo>
                    <a:lnTo>
                      <a:pt x="0" y="74072"/>
                    </a:lnTo>
                    <a:lnTo>
                      <a:pt x="0" y="63233"/>
                    </a:lnTo>
                    <a:cubicBezTo>
                      <a:pt x="0" y="46069"/>
                      <a:pt x="11743" y="29809"/>
                      <a:pt x="31616" y="27100"/>
                    </a:cubicBezTo>
                    <a:lnTo>
                      <a:pt x="68652" y="18970"/>
                    </a:lnTo>
                    <a:cubicBezTo>
                      <a:pt x="74072" y="16259"/>
                      <a:pt x="80396" y="10839"/>
                      <a:pt x="80396" y="5420"/>
                    </a:cubicBezTo>
                    <a:lnTo>
                      <a:pt x="80396" y="0"/>
                    </a:lnTo>
                    <a:cubicBezTo>
                      <a:pt x="83106" y="0"/>
                      <a:pt x="85816" y="0"/>
                      <a:pt x="89429" y="0"/>
                    </a:cubicBezTo>
                    <a:cubicBezTo>
                      <a:pt x="93042" y="0"/>
                      <a:pt x="94849" y="0"/>
                      <a:pt x="98462" y="0"/>
                    </a:cubicBezTo>
                    <a:lnTo>
                      <a:pt x="98462" y="2709"/>
                    </a:lnTo>
                    <a:cubicBezTo>
                      <a:pt x="98462" y="8130"/>
                      <a:pt x="101172" y="10839"/>
                      <a:pt x="103882" y="13550"/>
                    </a:cubicBezTo>
                    <a:cubicBezTo>
                      <a:pt x="106592" y="13550"/>
                      <a:pt x="106592" y="16259"/>
                      <a:pt x="109302" y="16259"/>
                    </a:cubicBezTo>
                    <a:lnTo>
                      <a:pt x="131885" y="21680"/>
                    </a:lnTo>
                    <a:lnTo>
                      <a:pt x="123755" y="23486"/>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3" name="Freeform 122">
                <a:extLst>
                  <a:ext uri="{FF2B5EF4-FFF2-40B4-BE49-F238E27FC236}">
                    <a16:creationId xmlns:a16="http://schemas.microsoft.com/office/drawing/2014/main" id="{601D288E-812C-82C0-0D45-F86A2F4271B6}"/>
                  </a:ext>
                </a:extLst>
              </p:cNvPr>
              <p:cNvSpPr/>
              <p:nvPr/>
            </p:nvSpPr>
            <p:spPr>
              <a:xfrm>
                <a:off x="7640606" y="5647412"/>
                <a:ext cx="132788" cy="75879"/>
              </a:xfrm>
              <a:custGeom>
                <a:avLst/>
                <a:gdLst>
                  <a:gd name="connsiteX0" fmla="*/ 132788 w 132788"/>
                  <a:gd name="connsiteY0" fmla="*/ 75879 h 75879"/>
                  <a:gd name="connsiteX1" fmla="*/ 72266 w 132788"/>
                  <a:gd name="connsiteY1" fmla="*/ 75879 h 75879"/>
                  <a:gd name="connsiteX2" fmla="*/ 9033 w 132788"/>
                  <a:gd name="connsiteY2" fmla="*/ 27100 h 75879"/>
                  <a:gd name="connsiteX3" fmla="*/ 0 w 132788"/>
                  <a:gd name="connsiteY3" fmla="*/ 24390 h 75879"/>
                  <a:gd name="connsiteX4" fmla="*/ 22583 w 132788"/>
                  <a:gd name="connsiteY4" fmla="*/ 18971 h 75879"/>
                  <a:gd name="connsiteX5" fmla="*/ 28003 w 132788"/>
                  <a:gd name="connsiteY5" fmla="*/ 16260 h 75879"/>
                  <a:gd name="connsiteX6" fmla="*/ 33423 w 132788"/>
                  <a:gd name="connsiteY6" fmla="*/ 5421 h 75879"/>
                  <a:gd name="connsiteX7" fmla="*/ 33423 w 132788"/>
                  <a:gd name="connsiteY7" fmla="*/ 0 h 75879"/>
                  <a:gd name="connsiteX8" fmla="*/ 42456 w 132788"/>
                  <a:gd name="connsiteY8" fmla="*/ 0 h 75879"/>
                  <a:gd name="connsiteX9" fmla="*/ 51489 w 132788"/>
                  <a:gd name="connsiteY9" fmla="*/ 0 h 75879"/>
                  <a:gd name="connsiteX10" fmla="*/ 51489 w 132788"/>
                  <a:gd name="connsiteY10" fmla="*/ 5421 h 75879"/>
                  <a:gd name="connsiteX11" fmla="*/ 63233 w 132788"/>
                  <a:gd name="connsiteY11" fmla="*/ 18971 h 75879"/>
                  <a:gd name="connsiteX12" fmla="*/ 100269 w 132788"/>
                  <a:gd name="connsiteY12" fmla="*/ 27100 h 75879"/>
                  <a:gd name="connsiteX13" fmla="*/ 131885 w 132788"/>
                  <a:gd name="connsiteY13" fmla="*/ 62329 h 75879"/>
                  <a:gd name="connsiteX14" fmla="*/ 131885 w 132788"/>
                  <a:gd name="connsiteY14" fmla="*/ 75879 h 7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2788" h="75879">
                    <a:moveTo>
                      <a:pt x="132788" y="75879"/>
                    </a:moveTo>
                    <a:lnTo>
                      <a:pt x="72266" y="75879"/>
                    </a:lnTo>
                    <a:cubicBezTo>
                      <a:pt x="60523" y="51490"/>
                      <a:pt x="37940" y="32520"/>
                      <a:pt x="9033" y="27100"/>
                    </a:cubicBezTo>
                    <a:lnTo>
                      <a:pt x="0" y="24390"/>
                    </a:lnTo>
                    <a:lnTo>
                      <a:pt x="22583" y="18971"/>
                    </a:lnTo>
                    <a:cubicBezTo>
                      <a:pt x="25293" y="18971"/>
                      <a:pt x="25293" y="18971"/>
                      <a:pt x="28003" y="16260"/>
                    </a:cubicBezTo>
                    <a:cubicBezTo>
                      <a:pt x="33423" y="13550"/>
                      <a:pt x="33423" y="8130"/>
                      <a:pt x="33423" y="5421"/>
                    </a:cubicBezTo>
                    <a:lnTo>
                      <a:pt x="33423" y="0"/>
                    </a:lnTo>
                    <a:cubicBezTo>
                      <a:pt x="36133" y="0"/>
                      <a:pt x="38843" y="0"/>
                      <a:pt x="42456" y="0"/>
                    </a:cubicBezTo>
                    <a:cubicBezTo>
                      <a:pt x="45166" y="0"/>
                      <a:pt x="47876" y="0"/>
                      <a:pt x="51489" y="0"/>
                    </a:cubicBezTo>
                    <a:lnTo>
                      <a:pt x="51489" y="5421"/>
                    </a:lnTo>
                    <a:cubicBezTo>
                      <a:pt x="51489" y="10841"/>
                      <a:pt x="56909" y="16260"/>
                      <a:pt x="63233" y="18971"/>
                    </a:cubicBezTo>
                    <a:lnTo>
                      <a:pt x="100269" y="27100"/>
                    </a:lnTo>
                    <a:cubicBezTo>
                      <a:pt x="117432" y="29810"/>
                      <a:pt x="131885" y="46070"/>
                      <a:pt x="131885" y="62329"/>
                    </a:cubicBezTo>
                    <a:lnTo>
                      <a:pt x="131885" y="75879"/>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nvGrpSpPr>
            <p:cNvPr id="111" name="Graphic 2">
              <a:extLst>
                <a:ext uri="{FF2B5EF4-FFF2-40B4-BE49-F238E27FC236}">
                  <a16:creationId xmlns:a16="http://schemas.microsoft.com/office/drawing/2014/main" id="{A1492E11-C6DD-800E-2A34-49C46CE2667C}"/>
                </a:ext>
              </a:extLst>
            </p:cNvPr>
            <p:cNvGrpSpPr/>
            <p:nvPr/>
          </p:nvGrpSpPr>
          <p:grpSpPr>
            <a:xfrm>
              <a:off x="7190753" y="5365577"/>
              <a:ext cx="745522" cy="754273"/>
              <a:chOff x="7190753" y="5365577"/>
              <a:chExt cx="745522" cy="754273"/>
            </a:xfrm>
            <a:solidFill>
              <a:srgbClr val="000000"/>
            </a:solidFill>
          </p:grpSpPr>
          <p:sp>
            <p:nvSpPr>
              <p:cNvPr id="113" name="Freeform 112">
                <a:extLst>
                  <a:ext uri="{FF2B5EF4-FFF2-40B4-BE49-F238E27FC236}">
                    <a16:creationId xmlns:a16="http://schemas.microsoft.com/office/drawing/2014/main" id="{065A07BB-0F89-7645-CFE8-1262D80475EC}"/>
                  </a:ext>
                </a:extLst>
              </p:cNvPr>
              <p:cNvSpPr/>
              <p:nvPr/>
            </p:nvSpPr>
            <p:spPr>
              <a:xfrm>
                <a:off x="7304327" y="6055729"/>
                <a:ext cx="49268" cy="63218"/>
              </a:xfrm>
              <a:custGeom>
                <a:avLst/>
                <a:gdLst>
                  <a:gd name="connsiteX0" fmla="*/ 46314 w 49268"/>
                  <a:gd name="connsiteY0" fmla="*/ 38828 h 63218"/>
                  <a:gd name="connsiteX1" fmla="*/ 24634 w 49268"/>
                  <a:gd name="connsiteY1" fmla="*/ 6309 h 63218"/>
                  <a:gd name="connsiteX2" fmla="*/ 5664 w 49268"/>
                  <a:gd name="connsiteY2" fmla="*/ 3599 h 63218"/>
                  <a:gd name="connsiteX3" fmla="*/ 2955 w 49268"/>
                  <a:gd name="connsiteY3" fmla="*/ 24375 h 63218"/>
                  <a:gd name="connsiteX4" fmla="*/ 24634 w 49268"/>
                  <a:gd name="connsiteY4" fmla="*/ 56894 h 63218"/>
                  <a:gd name="connsiteX5" fmla="*/ 35474 w 49268"/>
                  <a:gd name="connsiteY5" fmla="*/ 63218 h 63218"/>
                  <a:gd name="connsiteX6" fmla="*/ 43604 w 49268"/>
                  <a:gd name="connsiteY6" fmla="*/ 60508 h 63218"/>
                  <a:gd name="connsiteX7" fmla="*/ 46314 w 49268"/>
                  <a:gd name="connsiteY7" fmla="*/ 38828 h 6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268" h="63218">
                    <a:moveTo>
                      <a:pt x="46314" y="38828"/>
                    </a:moveTo>
                    <a:lnTo>
                      <a:pt x="24634" y="6309"/>
                    </a:lnTo>
                    <a:cubicBezTo>
                      <a:pt x="19214" y="-14"/>
                      <a:pt x="11084" y="-2725"/>
                      <a:pt x="5664" y="3599"/>
                    </a:cubicBezTo>
                    <a:cubicBezTo>
                      <a:pt x="244" y="9922"/>
                      <a:pt x="-2466" y="18052"/>
                      <a:pt x="2955" y="24375"/>
                    </a:cubicBezTo>
                    <a:lnTo>
                      <a:pt x="24634" y="56894"/>
                    </a:lnTo>
                    <a:cubicBezTo>
                      <a:pt x="27344" y="59605"/>
                      <a:pt x="32764" y="63218"/>
                      <a:pt x="35474" y="63218"/>
                    </a:cubicBezTo>
                    <a:cubicBezTo>
                      <a:pt x="38184" y="63218"/>
                      <a:pt x="40894" y="63218"/>
                      <a:pt x="43604" y="60508"/>
                    </a:cubicBezTo>
                    <a:cubicBezTo>
                      <a:pt x="49024" y="53282"/>
                      <a:pt x="51734" y="44249"/>
                      <a:pt x="46314" y="38828"/>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4" name="Freeform 113">
                <a:extLst>
                  <a:ext uri="{FF2B5EF4-FFF2-40B4-BE49-F238E27FC236}">
                    <a16:creationId xmlns:a16="http://schemas.microsoft.com/office/drawing/2014/main" id="{C494DF48-6CD8-CC8F-A984-17C1ED9C99E5}"/>
                  </a:ext>
                </a:extLst>
              </p:cNvPr>
              <p:cNvSpPr/>
              <p:nvPr/>
            </p:nvSpPr>
            <p:spPr>
              <a:xfrm>
                <a:off x="7190753" y="5591308"/>
                <a:ext cx="332214" cy="524928"/>
              </a:xfrm>
              <a:custGeom>
                <a:avLst/>
                <a:gdLst>
                  <a:gd name="connsiteX0" fmla="*/ 331519 w 332214"/>
                  <a:gd name="connsiteY0" fmla="*/ 506862 h 524928"/>
                  <a:gd name="connsiteX1" fmla="*/ 308032 w 332214"/>
                  <a:gd name="connsiteY1" fmla="*/ 392141 h 524928"/>
                  <a:gd name="connsiteX2" fmla="*/ 214990 w 332214"/>
                  <a:gd name="connsiteY2" fmla="*/ 257546 h 524928"/>
                  <a:gd name="connsiteX3" fmla="*/ 162598 w 332214"/>
                  <a:gd name="connsiteY3" fmla="*/ 223219 h 524928"/>
                  <a:gd name="connsiteX4" fmla="*/ 95752 w 332214"/>
                  <a:gd name="connsiteY4" fmla="*/ 228640 h 524928"/>
                  <a:gd name="connsiteX5" fmla="*/ 95752 w 332214"/>
                  <a:gd name="connsiteY5" fmla="*/ 49782 h 524928"/>
                  <a:gd name="connsiteX6" fmla="*/ 57813 w 332214"/>
                  <a:gd name="connsiteY6" fmla="*/ 1002 h 524928"/>
                  <a:gd name="connsiteX7" fmla="*/ 17163 w 332214"/>
                  <a:gd name="connsiteY7" fmla="*/ 10035 h 524928"/>
                  <a:gd name="connsiteX8" fmla="*/ 0 w 332214"/>
                  <a:gd name="connsiteY8" fmla="*/ 47071 h 524928"/>
                  <a:gd name="connsiteX9" fmla="*/ 0 w 332214"/>
                  <a:gd name="connsiteY9" fmla="*/ 273806 h 524928"/>
                  <a:gd name="connsiteX10" fmla="*/ 26197 w 332214"/>
                  <a:gd name="connsiteY10" fmla="*/ 356911 h 524928"/>
                  <a:gd name="connsiteX11" fmla="*/ 52393 w 332214"/>
                  <a:gd name="connsiteY11" fmla="*/ 393947 h 524928"/>
                  <a:gd name="connsiteX12" fmla="*/ 64136 w 332214"/>
                  <a:gd name="connsiteY12" fmla="*/ 399367 h 524928"/>
                  <a:gd name="connsiteX13" fmla="*/ 73169 w 332214"/>
                  <a:gd name="connsiteY13" fmla="*/ 396658 h 524928"/>
                  <a:gd name="connsiteX14" fmla="*/ 75879 w 332214"/>
                  <a:gd name="connsiteY14" fmla="*/ 376784 h 524928"/>
                  <a:gd name="connsiteX15" fmla="*/ 49683 w 332214"/>
                  <a:gd name="connsiteY15" fmla="*/ 339748 h 524928"/>
                  <a:gd name="connsiteX16" fmla="*/ 28906 w 332214"/>
                  <a:gd name="connsiteY16" fmla="*/ 273806 h 524928"/>
                  <a:gd name="connsiteX17" fmla="*/ 28906 w 332214"/>
                  <a:gd name="connsiteY17" fmla="*/ 47071 h 524928"/>
                  <a:gd name="connsiteX18" fmla="*/ 37940 w 332214"/>
                  <a:gd name="connsiteY18" fmla="*/ 32619 h 524928"/>
                  <a:gd name="connsiteX19" fmla="*/ 55102 w 332214"/>
                  <a:gd name="connsiteY19" fmla="*/ 29909 h 524928"/>
                  <a:gd name="connsiteX20" fmla="*/ 69556 w 332214"/>
                  <a:gd name="connsiteY20" fmla="*/ 49782 h 524928"/>
                  <a:gd name="connsiteX21" fmla="*/ 69556 w 332214"/>
                  <a:gd name="connsiteY21" fmla="*/ 230446 h 524928"/>
                  <a:gd name="connsiteX22" fmla="*/ 95752 w 332214"/>
                  <a:gd name="connsiteY22" fmla="*/ 299098 h 524928"/>
                  <a:gd name="connsiteX23" fmla="*/ 98462 w 332214"/>
                  <a:gd name="connsiteY23" fmla="*/ 301809 h 524928"/>
                  <a:gd name="connsiteX24" fmla="*/ 130079 w 332214"/>
                  <a:gd name="connsiteY24" fmla="*/ 336134 h 524928"/>
                  <a:gd name="connsiteX25" fmla="*/ 144531 w 332214"/>
                  <a:gd name="connsiteY25" fmla="*/ 353298 h 524928"/>
                  <a:gd name="connsiteX26" fmla="*/ 168018 w 332214"/>
                  <a:gd name="connsiteY26" fmla="*/ 375881 h 524928"/>
                  <a:gd name="connsiteX27" fmla="*/ 188794 w 332214"/>
                  <a:gd name="connsiteY27" fmla="*/ 375881 h 524928"/>
                  <a:gd name="connsiteX28" fmla="*/ 188794 w 332214"/>
                  <a:gd name="connsiteY28" fmla="*/ 356008 h 524928"/>
                  <a:gd name="connsiteX29" fmla="*/ 150855 w 332214"/>
                  <a:gd name="connsiteY29" fmla="*/ 315359 h 524928"/>
                  <a:gd name="connsiteX30" fmla="*/ 115625 w 332214"/>
                  <a:gd name="connsiteY30" fmla="*/ 281032 h 524928"/>
                  <a:gd name="connsiteX31" fmla="*/ 115625 w 332214"/>
                  <a:gd name="connsiteY31" fmla="*/ 249416 h 524928"/>
                  <a:gd name="connsiteX32" fmla="*/ 144531 w 332214"/>
                  <a:gd name="connsiteY32" fmla="*/ 246706 h 524928"/>
                  <a:gd name="connsiteX33" fmla="*/ 196924 w 332214"/>
                  <a:gd name="connsiteY33" fmla="*/ 281032 h 524928"/>
                  <a:gd name="connsiteX34" fmla="*/ 278223 w 332214"/>
                  <a:gd name="connsiteY34" fmla="*/ 398464 h 524928"/>
                  <a:gd name="connsiteX35" fmla="*/ 301710 w 332214"/>
                  <a:gd name="connsiteY35" fmla="*/ 513186 h 524928"/>
                  <a:gd name="connsiteX36" fmla="*/ 316163 w 332214"/>
                  <a:gd name="connsiteY36" fmla="*/ 524929 h 524928"/>
                  <a:gd name="connsiteX37" fmla="*/ 318872 w 332214"/>
                  <a:gd name="connsiteY37" fmla="*/ 524929 h 524928"/>
                  <a:gd name="connsiteX38" fmla="*/ 331519 w 332214"/>
                  <a:gd name="connsiteY38" fmla="*/ 506862 h 52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2214" h="524928">
                    <a:moveTo>
                      <a:pt x="331519" y="506862"/>
                    </a:moveTo>
                    <a:lnTo>
                      <a:pt x="308032" y="392141"/>
                    </a:lnTo>
                    <a:cubicBezTo>
                      <a:pt x="296289" y="337942"/>
                      <a:pt x="264673" y="289162"/>
                      <a:pt x="214990" y="257546"/>
                    </a:cubicBezTo>
                    <a:lnTo>
                      <a:pt x="162598" y="223219"/>
                    </a:lnTo>
                    <a:cubicBezTo>
                      <a:pt x="141822" y="208766"/>
                      <a:pt x="112915" y="211477"/>
                      <a:pt x="95752" y="228640"/>
                    </a:cubicBezTo>
                    <a:lnTo>
                      <a:pt x="95752" y="49782"/>
                    </a:lnTo>
                    <a:cubicBezTo>
                      <a:pt x="95752" y="27199"/>
                      <a:pt x="78589" y="6422"/>
                      <a:pt x="57813" y="1002"/>
                    </a:cubicBezTo>
                    <a:cubicBezTo>
                      <a:pt x="43359" y="-1707"/>
                      <a:pt x="28906" y="1002"/>
                      <a:pt x="17163" y="10035"/>
                    </a:cubicBezTo>
                    <a:cubicBezTo>
                      <a:pt x="5420" y="19069"/>
                      <a:pt x="0" y="32619"/>
                      <a:pt x="0" y="47071"/>
                    </a:cubicBezTo>
                    <a:lnTo>
                      <a:pt x="0" y="273806"/>
                    </a:lnTo>
                    <a:cubicBezTo>
                      <a:pt x="0" y="302712"/>
                      <a:pt x="9033" y="331618"/>
                      <a:pt x="26197" y="356911"/>
                    </a:cubicBezTo>
                    <a:lnTo>
                      <a:pt x="52393" y="393947"/>
                    </a:lnTo>
                    <a:cubicBezTo>
                      <a:pt x="55102" y="396658"/>
                      <a:pt x="61426" y="399367"/>
                      <a:pt x="64136" y="399367"/>
                    </a:cubicBezTo>
                    <a:cubicBezTo>
                      <a:pt x="66846" y="399367"/>
                      <a:pt x="69556" y="399367"/>
                      <a:pt x="73169" y="396658"/>
                    </a:cubicBezTo>
                    <a:cubicBezTo>
                      <a:pt x="78589" y="391238"/>
                      <a:pt x="82202" y="382205"/>
                      <a:pt x="75879" y="376784"/>
                    </a:cubicBezTo>
                    <a:lnTo>
                      <a:pt x="49683" y="339748"/>
                    </a:lnTo>
                    <a:cubicBezTo>
                      <a:pt x="35230" y="319875"/>
                      <a:pt x="28906" y="296389"/>
                      <a:pt x="28906" y="273806"/>
                    </a:cubicBezTo>
                    <a:lnTo>
                      <a:pt x="28906" y="47071"/>
                    </a:lnTo>
                    <a:cubicBezTo>
                      <a:pt x="28906" y="41652"/>
                      <a:pt x="31616" y="35329"/>
                      <a:pt x="37940" y="32619"/>
                    </a:cubicBezTo>
                    <a:cubicBezTo>
                      <a:pt x="43359" y="29909"/>
                      <a:pt x="49683" y="27199"/>
                      <a:pt x="55102" y="29909"/>
                    </a:cubicBezTo>
                    <a:cubicBezTo>
                      <a:pt x="64136" y="32619"/>
                      <a:pt x="69556" y="38942"/>
                      <a:pt x="69556" y="49782"/>
                    </a:cubicBezTo>
                    <a:lnTo>
                      <a:pt x="69556" y="230446"/>
                    </a:lnTo>
                    <a:cubicBezTo>
                      <a:pt x="69556" y="256643"/>
                      <a:pt x="78589" y="279226"/>
                      <a:pt x="95752" y="299098"/>
                    </a:cubicBezTo>
                    <a:lnTo>
                      <a:pt x="98462" y="301809"/>
                    </a:lnTo>
                    <a:cubicBezTo>
                      <a:pt x="107495" y="313551"/>
                      <a:pt x="119239" y="324392"/>
                      <a:pt x="130079" y="336134"/>
                    </a:cubicBezTo>
                    <a:lnTo>
                      <a:pt x="144531" y="353298"/>
                    </a:lnTo>
                    <a:cubicBezTo>
                      <a:pt x="158984" y="367751"/>
                      <a:pt x="168018" y="375881"/>
                      <a:pt x="168018" y="375881"/>
                    </a:cubicBezTo>
                    <a:cubicBezTo>
                      <a:pt x="173438" y="381300"/>
                      <a:pt x="182471" y="381300"/>
                      <a:pt x="188794" y="375881"/>
                    </a:cubicBezTo>
                    <a:cubicBezTo>
                      <a:pt x="194214" y="370461"/>
                      <a:pt x="194214" y="361428"/>
                      <a:pt x="188794" y="356008"/>
                    </a:cubicBezTo>
                    <a:cubicBezTo>
                      <a:pt x="188794" y="356008"/>
                      <a:pt x="171631" y="338845"/>
                      <a:pt x="150855" y="315359"/>
                    </a:cubicBezTo>
                    <a:lnTo>
                      <a:pt x="115625" y="281032"/>
                    </a:lnTo>
                    <a:cubicBezTo>
                      <a:pt x="106592" y="271999"/>
                      <a:pt x="106592" y="258449"/>
                      <a:pt x="115625" y="249416"/>
                    </a:cubicBezTo>
                    <a:cubicBezTo>
                      <a:pt x="124658" y="240382"/>
                      <a:pt x="136401" y="240382"/>
                      <a:pt x="144531" y="246706"/>
                    </a:cubicBezTo>
                    <a:lnTo>
                      <a:pt x="196924" y="281032"/>
                    </a:lnTo>
                    <a:cubicBezTo>
                      <a:pt x="237573" y="309939"/>
                      <a:pt x="266480" y="349684"/>
                      <a:pt x="278223" y="398464"/>
                    </a:cubicBezTo>
                    <a:lnTo>
                      <a:pt x="301710" y="513186"/>
                    </a:lnTo>
                    <a:cubicBezTo>
                      <a:pt x="304419" y="518606"/>
                      <a:pt x="310743" y="524929"/>
                      <a:pt x="316163" y="524929"/>
                    </a:cubicBezTo>
                    <a:lnTo>
                      <a:pt x="318872" y="524929"/>
                    </a:lnTo>
                    <a:cubicBezTo>
                      <a:pt x="328809" y="521315"/>
                      <a:pt x="334229" y="512282"/>
                      <a:pt x="331519" y="506862"/>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5" name="Freeform 114">
                <a:extLst>
                  <a:ext uri="{FF2B5EF4-FFF2-40B4-BE49-F238E27FC236}">
                    <a16:creationId xmlns:a16="http://schemas.microsoft.com/office/drawing/2014/main" id="{DF02973C-6719-3407-61FD-3121F99302C8}"/>
                  </a:ext>
                </a:extLst>
              </p:cNvPr>
              <p:cNvSpPr/>
              <p:nvPr/>
            </p:nvSpPr>
            <p:spPr>
              <a:xfrm>
                <a:off x="7272067" y="6011466"/>
                <a:ext cx="31338" cy="31602"/>
              </a:xfrm>
              <a:custGeom>
                <a:avLst/>
                <a:gdLst>
                  <a:gd name="connsiteX0" fmla="*/ 27988 w 31338"/>
                  <a:gd name="connsiteY0" fmla="*/ 6309 h 31602"/>
                  <a:gd name="connsiteX1" fmla="*/ 27988 w 31338"/>
                  <a:gd name="connsiteY1" fmla="*/ 6309 h 31602"/>
                  <a:gd name="connsiteX2" fmla="*/ 6309 w 31338"/>
                  <a:gd name="connsiteY2" fmla="*/ 3599 h 31602"/>
                  <a:gd name="connsiteX3" fmla="*/ 3599 w 31338"/>
                  <a:gd name="connsiteY3" fmla="*/ 25279 h 31602"/>
                  <a:gd name="connsiteX4" fmla="*/ 16245 w 31338"/>
                  <a:gd name="connsiteY4" fmla="*/ 31602 h 31602"/>
                  <a:gd name="connsiteX5" fmla="*/ 25278 w 31338"/>
                  <a:gd name="connsiteY5" fmla="*/ 28892 h 31602"/>
                  <a:gd name="connsiteX6" fmla="*/ 27988 w 31338"/>
                  <a:gd name="connsiteY6" fmla="*/ 6309 h 31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 h="31602">
                    <a:moveTo>
                      <a:pt x="27988" y="6309"/>
                    </a:moveTo>
                    <a:lnTo>
                      <a:pt x="27988" y="6309"/>
                    </a:lnTo>
                    <a:cubicBezTo>
                      <a:pt x="21666" y="-14"/>
                      <a:pt x="12632" y="-2725"/>
                      <a:pt x="6309" y="3599"/>
                    </a:cubicBezTo>
                    <a:cubicBezTo>
                      <a:pt x="-14" y="9922"/>
                      <a:pt x="-2724" y="18955"/>
                      <a:pt x="3599" y="25279"/>
                    </a:cubicBezTo>
                    <a:cubicBezTo>
                      <a:pt x="6309" y="27989"/>
                      <a:pt x="12632" y="31602"/>
                      <a:pt x="16245" y="31602"/>
                    </a:cubicBezTo>
                    <a:cubicBezTo>
                      <a:pt x="18955" y="31602"/>
                      <a:pt x="22569" y="31602"/>
                      <a:pt x="25278" y="28892"/>
                    </a:cubicBezTo>
                    <a:cubicBezTo>
                      <a:pt x="30699" y="22569"/>
                      <a:pt x="34312" y="12633"/>
                      <a:pt x="27988" y="630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6" name="Freeform 115">
                <a:extLst>
                  <a:ext uri="{FF2B5EF4-FFF2-40B4-BE49-F238E27FC236}">
                    <a16:creationId xmlns:a16="http://schemas.microsoft.com/office/drawing/2014/main" id="{EE498483-D53D-8A9D-5C47-1C367290FB45}"/>
                  </a:ext>
                </a:extLst>
              </p:cNvPr>
              <p:cNvSpPr/>
              <p:nvPr/>
            </p:nvSpPr>
            <p:spPr>
              <a:xfrm>
                <a:off x="7610098" y="5598136"/>
                <a:ext cx="326177" cy="521713"/>
              </a:xfrm>
              <a:custGeom>
                <a:avLst/>
                <a:gdLst>
                  <a:gd name="connsiteX0" fmla="*/ 308732 w 326177"/>
                  <a:gd name="connsiteY0" fmla="*/ 9531 h 521713"/>
                  <a:gd name="connsiteX1" fmla="*/ 268987 w 326177"/>
                  <a:gd name="connsiteY1" fmla="*/ 1401 h 521713"/>
                  <a:gd name="connsiteX2" fmla="*/ 231950 w 326177"/>
                  <a:gd name="connsiteY2" fmla="*/ 50180 h 521713"/>
                  <a:gd name="connsiteX3" fmla="*/ 231950 w 326177"/>
                  <a:gd name="connsiteY3" fmla="*/ 227231 h 521713"/>
                  <a:gd name="connsiteX4" fmla="*/ 166008 w 326177"/>
                  <a:gd name="connsiteY4" fmla="*/ 221811 h 521713"/>
                  <a:gd name="connsiteX5" fmla="*/ 114518 w 326177"/>
                  <a:gd name="connsiteY5" fmla="*/ 256137 h 521713"/>
                  <a:gd name="connsiteX6" fmla="*/ 23283 w 326177"/>
                  <a:gd name="connsiteY6" fmla="*/ 390732 h 521713"/>
                  <a:gd name="connsiteX7" fmla="*/ 700 w 326177"/>
                  <a:gd name="connsiteY7" fmla="*/ 504550 h 521713"/>
                  <a:gd name="connsiteX8" fmla="*/ 12443 w 326177"/>
                  <a:gd name="connsiteY8" fmla="*/ 521714 h 521713"/>
                  <a:gd name="connsiteX9" fmla="*/ 15153 w 326177"/>
                  <a:gd name="connsiteY9" fmla="*/ 521714 h 521713"/>
                  <a:gd name="connsiteX10" fmla="*/ 29606 w 326177"/>
                  <a:gd name="connsiteY10" fmla="*/ 509970 h 521713"/>
                  <a:gd name="connsiteX11" fmla="*/ 52189 w 326177"/>
                  <a:gd name="connsiteY11" fmla="*/ 396152 h 521713"/>
                  <a:gd name="connsiteX12" fmla="*/ 131682 w 326177"/>
                  <a:gd name="connsiteY12" fmla="*/ 278720 h 521713"/>
                  <a:gd name="connsiteX13" fmla="*/ 183171 w 326177"/>
                  <a:gd name="connsiteY13" fmla="*/ 244394 h 521713"/>
                  <a:gd name="connsiteX14" fmla="*/ 212077 w 326177"/>
                  <a:gd name="connsiteY14" fmla="*/ 247104 h 521713"/>
                  <a:gd name="connsiteX15" fmla="*/ 212077 w 326177"/>
                  <a:gd name="connsiteY15" fmla="*/ 278720 h 521713"/>
                  <a:gd name="connsiteX16" fmla="*/ 140715 w 326177"/>
                  <a:gd name="connsiteY16" fmla="*/ 352793 h 521713"/>
                  <a:gd name="connsiteX17" fmla="*/ 140715 w 326177"/>
                  <a:gd name="connsiteY17" fmla="*/ 372666 h 521713"/>
                  <a:gd name="connsiteX18" fmla="*/ 160588 w 326177"/>
                  <a:gd name="connsiteY18" fmla="*/ 372666 h 521713"/>
                  <a:gd name="connsiteX19" fmla="*/ 229240 w 326177"/>
                  <a:gd name="connsiteY19" fmla="*/ 298594 h 521713"/>
                  <a:gd name="connsiteX20" fmla="*/ 231950 w 326177"/>
                  <a:gd name="connsiteY20" fmla="*/ 295883 h 521713"/>
                  <a:gd name="connsiteX21" fmla="*/ 257243 w 326177"/>
                  <a:gd name="connsiteY21" fmla="*/ 227231 h 521713"/>
                  <a:gd name="connsiteX22" fmla="*/ 257243 w 326177"/>
                  <a:gd name="connsiteY22" fmla="*/ 47470 h 521713"/>
                  <a:gd name="connsiteX23" fmla="*/ 271696 w 326177"/>
                  <a:gd name="connsiteY23" fmla="*/ 27597 h 521713"/>
                  <a:gd name="connsiteX24" fmla="*/ 288860 w 326177"/>
                  <a:gd name="connsiteY24" fmla="*/ 30307 h 521713"/>
                  <a:gd name="connsiteX25" fmla="*/ 296989 w 326177"/>
                  <a:gd name="connsiteY25" fmla="*/ 44759 h 521713"/>
                  <a:gd name="connsiteX26" fmla="*/ 296989 w 326177"/>
                  <a:gd name="connsiteY26" fmla="*/ 270590 h 521713"/>
                  <a:gd name="connsiteX27" fmla="*/ 277116 w 326177"/>
                  <a:gd name="connsiteY27" fmla="*/ 336533 h 521713"/>
                  <a:gd name="connsiteX28" fmla="*/ 166008 w 326177"/>
                  <a:gd name="connsiteY28" fmla="*/ 491001 h 521713"/>
                  <a:gd name="connsiteX29" fmla="*/ 168718 w 326177"/>
                  <a:gd name="connsiteY29" fmla="*/ 510874 h 521713"/>
                  <a:gd name="connsiteX30" fmla="*/ 176848 w 326177"/>
                  <a:gd name="connsiteY30" fmla="*/ 513584 h 521713"/>
                  <a:gd name="connsiteX31" fmla="*/ 188591 w 326177"/>
                  <a:gd name="connsiteY31" fmla="*/ 508164 h 521713"/>
                  <a:gd name="connsiteX32" fmla="*/ 299699 w 326177"/>
                  <a:gd name="connsiteY32" fmla="*/ 353696 h 521713"/>
                  <a:gd name="connsiteX33" fmla="*/ 324993 w 326177"/>
                  <a:gd name="connsiteY33" fmla="*/ 270590 h 521713"/>
                  <a:gd name="connsiteX34" fmla="*/ 324993 w 326177"/>
                  <a:gd name="connsiteY34" fmla="*/ 44759 h 521713"/>
                  <a:gd name="connsiteX35" fmla="*/ 308732 w 326177"/>
                  <a:gd name="connsiteY35" fmla="*/ 9531 h 52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26177" h="521713">
                    <a:moveTo>
                      <a:pt x="308732" y="9531"/>
                    </a:moveTo>
                    <a:cubicBezTo>
                      <a:pt x="296989" y="1401"/>
                      <a:pt x="283439" y="-2213"/>
                      <a:pt x="268987" y="1401"/>
                    </a:cubicBezTo>
                    <a:cubicBezTo>
                      <a:pt x="246404" y="6820"/>
                      <a:pt x="231950" y="26693"/>
                      <a:pt x="231950" y="50180"/>
                    </a:cubicBezTo>
                    <a:lnTo>
                      <a:pt x="231950" y="227231"/>
                    </a:lnTo>
                    <a:cubicBezTo>
                      <a:pt x="214787" y="210068"/>
                      <a:pt x="186784" y="207357"/>
                      <a:pt x="166008" y="221811"/>
                    </a:cubicBezTo>
                    <a:lnTo>
                      <a:pt x="114518" y="256137"/>
                    </a:lnTo>
                    <a:cubicBezTo>
                      <a:pt x="69352" y="287753"/>
                      <a:pt x="35026" y="335630"/>
                      <a:pt x="23283" y="390732"/>
                    </a:cubicBezTo>
                    <a:lnTo>
                      <a:pt x="700" y="504550"/>
                    </a:lnTo>
                    <a:cubicBezTo>
                      <a:pt x="-2010" y="512680"/>
                      <a:pt x="3410" y="519003"/>
                      <a:pt x="12443" y="521714"/>
                    </a:cubicBezTo>
                    <a:lnTo>
                      <a:pt x="15153" y="521714"/>
                    </a:lnTo>
                    <a:cubicBezTo>
                      <a:pt x="20573" y="521714"/>
                      <a:pt x="26897" y="516294"/>
                      <a:pt x="29606" y="509970"/>
                    </a:cubicBezTo>
                    <a:lnTo>
                      <a:pt x="52189" y="396152"/>
                    </a:lnTo>
                    <a:cubicBezTo>
                      <a:pt x="63932" y="347372"/>
                      <a:pt x="89225" y="307627"/>
                      <a:pt x="131682" y="278720"/>
                    </a:cubicBezTo>
                    <a:lnTo>
                      <a:pt x="183171" y="244394"/>
                    </a:lnTo>
                    <a:cubicBezTo>
                      <a:pt x="191301" y="238974"/>
                      <a:pt x="205754" y="238974"/>
                      <a:pt x="212077" y="247104"/>
                    </a:cubicBezTo>
                    <a:cubicBezTo>
                      <a:pt x="220207" y="255234"/>
                      <a:pt x="220207" y="269687"/>
                      <a:pt x="212077" y="278720"/>
                    </a:cubicBezTo>
                    <a:lnTo>
                      <a:pt x="140715" y="352793"/>
                    </a:lnTo>
                    <a:cubicBezTo>
                      <a:pt x="135295" y="358213"/>
                      <a:pt x="135295" y="367246"/>
                      <a:pt x="140715" y="372666"/>
                    </a:cubicBezTo>
                    <a:cubicBezTo>
                      <a:pt x="146135" y="378085"/>
                      <a:pt x="155168" y="378085"/>
                      <a:pt x="160588" y="372666"/>
                    </a:cubicBezTo>
                    <a:cubicBezTo>
                      <a:pt x="160588" y="372666"/>
                      <a:pt x="220207" y="309433"/>
                      <a:pt x="229240" y="298594"/>
                    </a:cubicBezTo>
                    <a:lnTo>
                      <a:pt x="231950" y="295883"/>
                    </a:lnTo>
                    <a:cubicBezTo>
                      <a:pt x="249113" y="276011"/>
                      <a:pt x="257243" y="253428"/>
                      <a:pt x="257243" y="227231"/>
                    </a:cubicBezTo>
                    <a:lnTo>
                      <a:pt x="257243" y="47470"/>
                    </a:lnTo>
                    <a:cubicBezTo>
                      <a:pt x="257243" y="39340"/>
                      <a:pt x="262663" y="30307"/>
                      <a:pt x="271696" y="27597"/>
                    </a:cubicBezTo>
                    <a:cubicBezTo>
                      <a:pt x="277116" y="27597"/>
                      <a:pt x="283439" y="27597"/>
                      <a:pt x="288860" y="30307"/>
                    </a:cubicBezTo>
                    <a:cubicBezTo>
                      <a:pt x="294279" y="33017"/>
                      <a:pt x="296989" y="38437"/>
                      <a:pt x="296989" y="44759"/>
                    </a:cubicBezTo>
                    <a:lnTo>
                      <a:pt x="296989" y="270590"/>
                    </a:lnTo>
                    <a:cubicBezTo>
                      <a:pt x="296989" y="293173"/>
                      <a:pt x="288860" y="316660"/>
                      <a:pt x="277116" y="336533"/>
                    </a:cubicBezTo>
                    <a:lnTo>
                      <a:pt x="166008" y="491001"/>
                    </a:lnTo>
                    <a:cubicBezTo>
                      <a:pt x="160588" y="496420"/>
                      <a:pt x="163298" y="505453"/>
                      <a:pt x="168718" y="510874"/>
                    </a:cubicBezTo>
                    <a:cubicBezTo>
                      <a:pt x="171428" y="513584"/>
                      <a:pt x="174138" y="513584"/>
                      <a:pt x="176848" y="513584"/>
                    </a:cubicBezTo>
                    <a:cubicBezTo>
                      <a:pt x="182267" y="513584"/>
                      <a:pt x="184978" y="510874"/>
                      <a:pt x="188591" y="508164"/>
                    </a:cubicBezTo>
                    <a:lnTo>
                      <a:pt x="299699" y="353696"/>
                    </a:lnTo>
                    <a:cubicBezTo>
                      <a:pt x="316862" y="331113"/>
                      <a:pt x="324993" y="302206"/>
                      <a:pt x="324993" y="270590"/>
                    </a:cubicBezTo>
                    <a:lnTo>
                      <a:pt x="324993" y="44759"/>
                    </a:lnTo>
                    <a:cubicBezTo>
                      <a:pt x="329509" y="32114"/>
                      <a:pt x="320476" y="17660"/>
                      <a:pt x="308732" y="9531"/>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7" name="Freeform 116">
                <a:extLst>
                  <a:ext uri="{FF2B5EF4-FFF2-40B4-BE49-F238E27FC236}">
                    <a16:creationId xmlns:a16="http://schemas.microsoft.com/office/drawing/2014/main" id="{A437CDDD-3BC1-A22B-8AF9-54209B2B7676}"/>
                  </a:ext>
                </a:extLst>
              </p:cNvPr>
              <p:cNvSpPr/>
              <p:nvPr/>
            </p:nvSpPr>
            <p:spPr>
              <a:xfrm>
                <a:off x="7328058" y="5441456"/>
                <a:ext cx="477856" cy="383008"/>
              </a:xfrm>
              <a:custGeom>
                <a:avLst/>
                <a:gdLst>
                  <a:gd name="connsiteX0" fmla="*/ 448047 w 477856"/>
                  <a:gd name="connsiteY0" fmla="*/ 284546 h 383008"/>
                  <a:gd name="connsiteX1" fmla="*/ 387525 w 477856"/>
                  <a:gd name="connsiteY1" fmla="*/ 284546 h 383008"/>
                  <a:gd name="connsiteX2" fmla="*/ 324292 w 477856"/>
                  <a:gd name="connsiteY2" fmla="*/ 233056 h 383008"/>
                  <a:gd name="connsiteX3" fmla="*/ 315259 w 477856"/>
                  <a:gd name="connsiteY3" fmla="*/ 230347 h 383008"/>
                  <a:gd name="connsiteX4" fmla="*/ 337842 w 477856"/>
                  <a:gd name="connsiteY4" fmla="*/ 224927 h 383008"/>
                  <a:gd name="connsiteX5" fmla="*/ 343262 w 477856"/>
                  <a:gd name="connsiteY5" fmla="*/ 222217 h 383008"/>
                  <a:gd name="connsiteX6" fmla="*/ 348682 w 477856"/>
                  <a:gd name="connsiteY6" fmla="*/ 210473 h 383008"/>
                  <a:gd name="connsiteX7" fmla="*/ 348682 w 477856"/>
                  <a:gd name="connsiteY7" fmla="*/ 205054 h 383008"/>
                  <a:gd name="connsiteX8" fmla="*/ 357715 w 477856"/>
                  <a:gd name="connsiteY8" fmla="*/ 205054 h 383008"/>
                  <a:gd name="connsiteX9" fmla="*/ 366748 w 477856"/>
                  <a:gd name="connsiteY9" fmla="*/ 205054 h 383008"/>
                  <a:gd name="connsiteX10" fmla="*/ 366748 w 477856"/>
                  <a:gd name="connsiteY10" fmla="*/ 210473 h 383008"/>
                  <a:gd name="connsiteX11" fmla="*/ 378491 w 477856"/>
                  <a:gd name="connsiteY11" fmla="*/ 224927 h 383008"/>
                  <a:gd name="connsiteX12" fmla="*/ 415528 w 477856"/>
                  <a:gd name="connsiteY12" fmla="*/ 233056 h 383008"/>
                  <a:gd name="connsiteX13" fmla="*/ 447144 w 477856"/>
                  <a:gd name="connsiteY13" fmla="*/ 270093 h 383008"/>
                  <a:gd name="connsiteX14" fmla="*/ 447144 w 477856"/>
                  <a:gd name="connsiteY14" fmla="*/ 284546 h 383008"/>
                  <a:gd name="connsiteX15" fmla="*/ 284546 w 477856"/>
                  <a:gd name="connsiteY15" fmla="*/ 207764 h 383008"/>
                  <a:gd name="connsiteX16" fmla="*/ 284546 w 477856"/>
                  <a:gd name="connsiteY16" fmla="*/ 207764 h 383008"/>
                  <a:gd name="connsiteX17" fmla="*/ 310742 w 477856"/>
                  <a:gd name="connsiteY17" fmla="*/ 182471 h 383008"/>
                  <a:gd name="connsiteX18" fmla="*/ 322486 w 477856"/>
                  <a:gd name="connsiteY18" fmla="*/ 194214 h 383008"/>
                  <a:gd name="connsiteX19" fmla="*/ 322486 w 477856"/>
                  <a:gd name="connsiteY19" fmla="*/ 199634 h 383008"/>
                  <a:gd name="connsiteX20" fmla="*/ 296289 w 477856"/>
                  <a:gd name="connsiteY20" fmla="*/ 205054 h 383008"/>
                  <a:gd name="connsiteX21" fmla="*/ 284546 w 477856"/>
                  <a:gd name="connsiteY21" fmla="*/ 207764 h 383008"/>
                  <a:gd name="connsiteX22" fmla="*/ 238477 w 477856"/>
                  <a:gd name="connsiteY22" fmla="*/ 193311 h 383008"/>
                  <a:gd name="connsiteX23" fmla="*/ 180664 w 477856"/>
                  <a:gd name="connsiteY23" fmla="*/ 136401 h 383008"/>
                  <a:gd name="connsiteX24" fmla="*/ 180664 w 477856"/>
                  <a:gd name="connsiteY24" fmla="*/ 121948 h 383008"/>
                  <a:gd name="connsiteX25" fmla="*/ 200537 w 477856"/>
                  <a:gd name="connsiteY25" fmla="*/ 121948 h 383008"/>
                  <a:gd name="connsiteX26" fmla="*/ 263770 w 477856"/>
                  <a:gd name="connsiteY26" fmla="*/ 99365 h 383008"/>
                  <a:gd name="connsiteX27" fmla="*/ 295386 w 477856"/>
                  <a:gd name="connsiteY27" fmla="*/ 116529 h 383008"/>
                  <a:gd name="connsiteX28" fmla="*/ 295386 w 477856"/>
                  <a:gd name="connsiteY28" fmla="*/ 139112 h 383008"/>
                  <a:gd name="connsiteX29" fmla="*/ 238477 w 477856"/>
                  <a:gd name="connsiteY29" fmla="*/ 193311 h 383008"/>
                  <a:gd name="connsiteX30" fmla="*/ 255640 w 477856"/>
                  <a:gd name="connsiteY30" fmla="*/ 230347 h 383008"/>
                  <a:gd name="connsiteX31" fmla="*/ 238477 w 477856"/>
                  <a:gd name="connsiteY31" fmla="*/ 270093 h 383008"/>
                  <a:gd name="connsiteX32" fmla="*/ 221314 w 477856"/>
                  <a:gd name="connsiteY32" fmla="*/ 230347 h 383008"/>
                  <a:gd name="connsiteX33" fmla="*/ 221314 w 477856"/>
                  <a:gd name="connsiteY33" fmla="*/ 218603 h 383008"/>
                  <a:gd name="connsiteX34" fmla="*/ 238477 w 477856"/>
                  <a:gd name="connsiteY34" fmla="*/ 221314 h 383008"/>
                  <a:gd name="connsiteX35" fmla="*/ 255640 w 477856"/>
                  <a:gd name="connsiteY35" fmla="*/ 218603 h 383008"/>
                  <a:gd name="connsiteX36" fmla="*/ 255640 w 477856"/>
                  <a:gd name="connsiteY36" fmla="*/ 230347 h 383008"/>
                  <a:gd name="connsiteX37" fmla="*/ 193310 w 477856"/>
                  <a:gd name="connsiteY37" fmla="*/ 207764 h 383008"/>
                  <a:gd name="connsiteX38" fmla="*/ 181567 w 477856"/>
                  <a:gd name="connsiteY38" fmla="*/ 205054 h 383008"/>
                  <a:gd name="connsiteX39" fmla="*/ 155371 w 477856"/>
                  <a:gd name="connsiteY39" fmla="*/ 199634 h 383008"/>
                  <a:gd name="connsiteX40" fmla="*/ 155371 w 477856"/>
                  <a:gd name="connsiteY40" fmla="*/ 194214 h 383008"/>
                  <a:gd name="connsiteX41" fmla="*/ 167114 w 477856"/>
                  <a:gd name="connsiteY41" fmla="*/ 182471 h 383008"/>
                  <a:gd name="connsiteX42" fmla="*/ 193310 w 477856"/>
                  <a:gd name="connsiteY42" fmla="*/ 207764 h 383008"/>
                  <a:gd name="connsiteX43" fmla="*/ 149951 w 477856"/>
                  <a:gd name="connsiteY43" fmla="*/ 230347 h 383008"/>
                  <a:gd name="connsiteX44" fmla="*/ 86719 w 477856"/>
                  <a:gd name="connsiteY44" fmla="*/ 281836 h 383008"/>
                  <a:gd name="connsiteX45" fmla="*/ 26196 w 477856"/>
                  <a:gd name="connsiteY45" fmla="*/ 281836 h 383008"/>
                  <a:gd name="connsiteX46" fmla="*/ 26196 w 477856"/>
                  <a:gd name="connsiteY46" fmla="*/ 270093 h 383008"/>
                  <a:gd name="connsiteX47" fmla="*/ 57812 w 477856"/>
                  <a:gd name="connsiteY47" fmla="*/ 233056 h 383008"/>
                  <a:gd name="connsiteX48" fmla="*/ 94849 w 477856"/>
                  <a:gd name="connsiteY48" fmla="*/ 224927 h 383008"/>
                  <a:gd name="connsiteX49" fmla="*/ 106592 w 477856"/>
                  <a:gd name="connsiteY49" fmla="*/ 210473 h 383008"/>
                  <a:gd name="connsiteX50" fmla="*/ 106592 w 477856"/>
                  <a:gd name="connsiteY50" fmla="*/ 205054 h 383008"/>
                  <a:gd name="connsiteX51" fmla="*/ 115625 w 477856"/>
                  <a:gd name="connsiteY51" fmla="*/ 205054 h 383008"/>
                  <a:gd name="connsiteX52" fmla="*/ 124658 w 477856"/>
                  <a:gd name="connsiteY52" fmla="*/ 205054 h 383008"/>
                  <a:gd name="connsiteX53" fmla="*/ 124658 w 477856"/>
                  <a:gd name="connsiteY53" fmla="*/ 207764 h 383008"/>
                  <a:gd name="connsiteX54" fmla="*/ 130078 w 477856"/>
                  <a:gd name="connsiteY54" fmla="*/ 219506 h 383008"/>
                  <a:gd name="connsiteX55" fmla="*/ 135498 w 477856"/>
                  <a:gd name="connsiteY55" fmla="*/ 222217 h 383008"/>
                  <a:gd name="connsiteX56" fmla="*/ 158081 w 477856"/>
                  <a:gd name="connsiteY56" fmla="*/ 227637 h 383008"/>
                  <a:gd name="connsiteX57" fmla="*/ 149951 w 477856"/>
                  <a:gd name="connsiteY57" fmla="*/ 230347 h 383008"/>
                  <a:gd name="connsiteX58" fmla="*/ 81299 w 477856"/>
                  <a:gd name="connsiteY58" fmla="*/ 133691 h 383008"/>
                  <a:gd name="connsiteX59" fmla="*/ 101172 w 477856"/>
                  <a:gd name="connsiteY59" fmla="*/ 133691 h 383008"/>
                  <a:gd name="connsiteX60" fmla="*/ 152661 w 477856"/>
                  <a:gd name="connsiteY60" fmla="*/ 121948 h 383008"/>
                  <a:gd name="connsiteX61" fmla="*/ 152661 w 477856"/>
                  <a:gd name="connsiteY61" fmla="*/ 139112 h 383008"/>
                  <a:gd name="connsiteX62" fmla="*/ 115625 w 477856"/>
                  <a:gd name="connsiteY62" fmla="*/ 176148 h 383008"/>
                  <a:gd name="connsiteX63" fmla="*/ 78589 w 477856"/>
                  <a:gd name="connsiteY63" fmla="*/ 139112 h 383008"/>
                  <a:gd name="connsiteX64" fmla="*/ 78589 w 477856"/>
                  <a:gd name="connsiteY64" fmla="*/ 133691 h 383008"/>
                  <a:gd name="connsiteX65" fmla="*/ 81299 w 477856"/>
                  <a:gd name="connsiteY65" fmla="*/ 133691 h 383008"/>
                  <a:gd name="connsiteX66" fmla="*/ 115625 w 477856"/>
                  <a:gd name="connsiteY66" fmla="*/ 70458 h 383008"/>
                  <a:gd name="connsiteX67" fmla="*/ 149951 w 477856"/>
                  <a:gd name="connsiteY67" fmla="*/ 93041 h 383008"/>
                  <a:gd name="connsiteX68" fmla="*/ 101172 w 477856"/>
                  <a:gd name="connsiteY68" fmla="*/ 104785 h 383008"/>
                  <a:gd name="connsiteX69" fmla="*/ 81299 w 477856"/>
                  <a:gd name="connsiteY69" fmla="*/ 104785 h 383008"/>
                  <a:gd name="connsiteX70" fmla="*/ 115625 w 477856"/>
                  <a:gd name="connsiteY70" fmla="*/ 70458 h 383008"/>
                  <a:gd name="connsiteX71" fmla="*/ 181567 w 477856"/>
                  <a:gd name="connsiteY71" fmla="*/ 87622 h 383008"/>
                  <a:gd name="connsiteX72" fmla="*/ 181567 w 477856"/>
                  <a:gd name="connsiteY72" fmla="*/ 87622 h 383008"/>
                  <a:gd name="connsiteX73" fmla="*/ 239380 w 477856"/>
                  <a:gd name="connsiteY73" fmla="*/ 30713 h 383008"/>
                  <a:gd name="connsiteX74" fmla="*/ 293579 w 477856"/>
                  <a:gd name="connsiteY74" fmla="*/ 79492 h 383008"/>
                  <a:gd name="connsiteX75" fmla="*/ 267383 w 477856"/>
                  <a:gd name="connsiteY75" fmla="*/ 65039 h 383008"/>
                  <a:gd name="connsiteX76" fmla="*/ 247510 w 477856"/>
                  <a:gd name="connsiteY76" fmla="*/ 67749 h 383008"/>
                  <a:gd name="connsiteX77" fmla="*/ 198731 w 477856"/>
                  <a:gd name="connsiteY77" fmla="*/ 90332 h 383008"/>
                  <a:gd name="connsiteX78" fmla="*/ 181567 w 477856"/>
                  <a:gd name="connsiteY78" fmla="*/ 87622 h 383008"/>
                  <a:gd name="connsiteX79" fmla="*/ 325196 w 477856"/>
                  <a:gd name="connsiteY79" fmla="*/ 139112 h 383008"/>
                  <a:gd name="connsiteX80" fmla="*/ 325196 w 477856"/>
                  <a:gd name="connsiteY80" fmla="*/ 139112 h 383008"/>
                  <a:gd name="connsiteX81" fmla="*/ 325196 w 477856"/>
                  <a:gd name="connsiteY81" fmla="*/ 124658 h 383008"/>
                  <a:gd name="connsiteX82" fmla="*/ 376685 w 477856"/>
                  <a:gd name="connsiteY82" fmla="*/ 136401 h 383008"/>
                  <a:gd name="connsiteX83" fmla="*/ 396558 w 477856"/>
                  <a:gd name="connsiteY83" fmla="*/ 136401 h 383008"/>
                  <a:gd name="connsiteX84" fmla="*/ 396558 w 477856"/>
                  <a:gd name="connsiteY84" fmla="*/ 141821 h 383008"/>
                  <a:gd name="connsiteX85" fmla="*/ 359522 w 477856"/>
                  <a:gd name="connsiteY85" fmla="*/ 178857 h 383008"/>
                  <a:gd name="connsiteX86" fmla="*/ 325196 w 477856"/>
                  <a:gd name="connsiteY86" fmla="*/ 139112 h 383008"/>
                  <a:gd name="connsiteX87" fmla="*/ 359522 w 477856"/>
                  <a:gd name="connsiteY87" fmla="*/ 70458 h 383008"/>
                  <a:gd name="connsiteX88" fmla="*/ 396558 w 477856"/>
                  <a:gd name="connsiteY88" fmla="*/ 104785 h 383008"/>
                  <a:gd name="connsiteX89" fmla="*/ 376685 w 477856"/>
                  <a:gd name="connsiteY89" fmla="*/ 104785 h 383008"/>
                  <a:gd name="connsiteX90" fmla="*/ 327906 w 477856"/>
                  <a:gd name="connsiteY90" fmla="*/ 93041 h 383008"/>
                  <a:gd name="connsiteX91" fmla="*/ 359522 w 477856"/>
                  <a:gd name="connsiteY91" fmla="*/ 70458 h 383008"/>
                  <a:gd name="connsiteX92" fmla="*/ 425464 w 477856"/>
                  <a:gd name="connsiteY92" fmla="*/ 205054 h 383008"/>
                  <a:gd name="connsiteX93" fmla="*/ 399268 w 477856"/>
                  <a:gd name="connsiteY93" fmla="*/ 199634 h 383008"/>
                  <a:gd name="connsiteX94" fmla="*/ 399268 w 477856"/>
                  <a:gd name="connsiteY94" fmla="*/ 194214 h 383008"/>
                  <a:gd name="connsiteX95" fmla="*/ 428174 w 477856"/>
                  <a:gd name="connsiteY95" fmla="*/ 140015 h 383008"/>
                  <a:gd name="connsiteX96" fmla="*/ 428174 w 477856"/>
                  <a:gd name="connsiteY96" fmla="*/ 105688 h 383008"/>
                  <a:gd name="connsiteX97" fmla="*/ 362232 w 477856"/>
                  <a:gd name="connsiteY97" fmla="*/ 39746 h 383008"/>
                  <a:gd name="connsiteX98" fmla="*/ 318872 w 477856"/>
                  <a:gd name="connsiteY98" fmla="*/ 54199 h 383008"/>
                  <a:gd name="connsiteX99" fmla="*/ 238477 w 477856"/>
                  <a:gd name="connsiteY99" fmla="*/ 0 h 383008"/>
                  <a:gd name="connsiteX100" fmla="*/ 158081 w 477856"/>
                  <a:gd name="connsiteY100" fmla="*/ 54199 h 383008"/>
                  <a:gd name="connsiteX101" fmla="*/ 114722 w 477856"/>
                  <a:gd name="connsiteY101" fmla="*/ 37036 h 383008"/>
                  <a:gd name="connsiteX102" fmla="*/ 48779 w 477856"/>
                  <a:gd name="connsiteY102" fmla="*/ 102979 h 383008"/>
                  <a:gd name="connsiteX103" fmla="*/ 48779 w 477856"/>
                  <a:gd name="connsiteY103" fmla="*/ 105688 h 383008"/>
                  <a:gd name="connsiteX104" fmla="*/ 48779 w 477856"/>
                  <a:gd name="connsiteY104" fmla="*/ 137304 h 383008"/>
                  <a:gd name="connsiteX105" fmla="*/ 77685 w 477856"/>
                  <a:gd name="connsiteY105" fmla="*/ 191504 h 383008"/>
                  <a:gd name="connsiteX106" fmla="*/ 77685 w 477856"/>
                  <a:gd name="connsiteY106" fmla="*/ 196923 h 383008"/>
                  <a:gd name="connsiteX107" fmla="*/ 51489 w 477856"/>
                  <a:gd name="connsiteY107" fmla="*/ 202344 h 383008"/>
                  <a:gd name="connsiteX108" fmla="*/ 0 w 477856"/>
                  <a:gd name="connsiteY108" fmla="*/ 268286 h 383008"/>
                  <a:gd name="connsiteX109" fmla="*/ 0 w 477856"/>
                  <a:gd name="connsiteY109" fmla="*/ 297193 h 383008"/>
                  <a:gd name="connsiteX110" fmla="*/ 14453 w 477856"/>
                  <a:gd name="connsiteY110" fmla="*/ 311646 h 383008"/>
                  <a:gd name="connsiteX111" fmla="*/ 80395 w 477856"/>
                  <a:gd name="connsiteY111" fmla="*/ 311646 h 383008"/>
                  <a:gd name="connsiteX112" fmla="*/ 80395 w 477856"/>
                  <a:gd name="connsiteY112" fmla="*/ 317066 h 383008"/>
                  <a:gd name="connsiteX113" fmla="*/ 80395 w 477856"/>
                  <a:gd name="connsiteY113" fmla="*/ 368555 h 383008"/>
                  <a:gd name="connsiteX114" fmla="*/ 94849 w 477856"/>
                  <a:gd name="connsiteY114" fmla="*/ 383009 h 383008"/>
                  <a:gd name="connsiteX115" fmla="*/ 184277 w 477856"/>
                  <a:gd name="connsiteY115" fmla="*/ 383009 h 383008"/>
                  <a:gd name="connsiteX116" fmla="*/ 198731 w 477856"/>
                  <a:gd name="connsiteY116" fmla="*/ 368555 h 383008"/>
                  <a:gd name="connsiteX117" fmla="*/ 184277 w 477856"/>
                  <a:gd name="connsiteY117" fmla="*/ 354102 h 383008"/>
                  <a:gd name="connsiteX118" fmla="*/ 169824 w 477856"/>
                  <a:gd name="connsiteY118" fmla="*/ 354102 h 383008"/>
                  <a:gd name="connsiteX119" fmla="*/ 169824 w 477856"/>
                  <a:gd name="connsiteY119" fmla="*/ 322485 h 383008"/>
                  <a:gd name="connsiteX120" fmla="*/ 155371 w 477856"/>
                  <a:gd name="connsiteY120" fmla="*/ 308032 h 383008"/>
                  <a:gd name="connsiteX121" fmla="*/ 140918 w 477856"/>
                  <a:gd name="connsiteY121" fmla="*/ 322485 h 383008"/>
                  <a:gd name="connsiteX122" fmla="*/ 140918 w 477856"/>
                  <a:gd name="connsiteY122" fmla="*/ 354102 h 383008"/>
                  <a:gd name="connsiteX123" fmla="*/ 112012 w 477856"/>
                  <a:gd name="connsiteY123" fmla="*/ 354102 h 383008"/>
                  <a:gd name="connsiteX124" fmla="*/ 112012 w 477856"/>
                  <a:gd name="connsiteY124" fmla="*/ 317066 h 383008"/>
                  <a:gd name="connsiteX125" fmla="*/ 158081 w 477856"/>
                  <a:gd name="connsiteY125" fmla="*/ 257447 h 383008"/>
                  <a:gd name="connsiteX126" fmla="*/ 197827 w 477856"/>
                  <a:gd name="connsiteY126" fmla="*/ 249317 h 383008"/>
                  <a:gd name="connsiteX127" fmla="*/ 224024 w 477856"/>
                  <a:gd name="connsiteY127" fmla="*/ 308936 h 383008"/>
                  <a:gd name="connsiteX128" fmla="*/ 238477 w 477856"/>
                  <a:gd name="connsiteY128" fmla="*/ 317066 h 383008"/>
                  <a:gd name="connsiteX129" fmla="*/ 252930 w 477856"/>
                  <a:gd name="connsiteY129" fmla="*/ 308936 h 383008"/>
                  <a:gd name="connsiteX130" fmla="*/ 279126 w 477856"/>
                  <a:gd name="connsiteY130" fmla="*/ 249317 h 383008"/>
                  <a:gd name="connsiteX131" fmla="*/ 319775 w 477856"/>
                  <a:gd name="connsiteY131" fmla="*/ 257447 h 383008"/>
                  <a:gd name="connsiteX132" fmla="*/ 365845 w 477856"/>
                  <a:gd name="connsiteY132" fmla="*/ 317066 h 383008"/>
                  <a:gd name="connsiteX133" fmla="*/ 365845 w 477856"/>
                  <a:gd name="connsiteY133" fmla="*/ 354102 h 383008"/>
                  <a:gd name="connsiteX134" fmla="*/ 336939 w 477856"/>
                  <a:gd name="connsiteY134" fmla="*/ 354102 h 383008"/>
                  <a:gd name="connsiteX135" fmla="*/ 336939 w 477856"/>
                  <a:gd name="connsiteY135" fmla="*/ 322485 h 383008"/>
                  <a:gd name="connsiteX136" fmla="*/ 322486 w 477856"/>
                  <a:gd name="connsiteY136" fmla="*/ 308032 h 383008"/>
                  <a:gd name="connsiteX137" fmla="*/ 308032 w 477856"/>
                  <a:gd name="connsiteY137" fmla="*/ 322485 h 383008"/>
                  <a:gd name="connsiteX138" fmla="*/ 308032 w 477856"/>
                  <a:gd name="connsiteY138" fmla="*/ 354102 h 383008"/>
                  <a:gd name="connsiteX139" fmla="*/ 290870 w 477856"/>
                  <a:gd name="connsiteY139" fmla="*/ 354102 h 383008"/>
                  <a:gd name="connsiteX140" fmla="*/ 276416 w 477856"/>
                  <a:gd name="connsiteY140" fmla="*/ 368555 h 383008"/>
                  <a:gd name="connsiteX141" fmla="*/ 290870 w 477856"/>
                  <a:gd name="connsiteY141" fmla="*/ 383009 h 383008"/>
                  <a:gd name="connsiteX142" fmla="*/ 380298 w 477856"/>
                  <a:gd name="connsiteY142" fmla="*/ 383009 h 383008"/>
                  <a:gd name="connsiteX143" fmla="*/ 394752 w 477856"/>
                  <a:gd name="connsiteY143" fmla="*/ 368555 h 383008"/>
                  <a:gd name="connsiteX144" fmla="*/ 394752 w 477856"/>
                  <a:gd name="connsiteY144" fmla="*/ 317066 h 383008"/>
                  <a:gd name="connsiteX145" fmla="*/ 394752 w 477856"/>
                  <a:gd name="connsiteY145" fmla="*/ 311646 h 383008"/>
                  <a:gd name="connsiteX146" fmla="*/ 463404 w 477856"/>
                  <a:gd name="connsiteY146" fmla="*/ 311646 h 383008"/>
                  <a:gd name="connsiteX147" fmla="*/ 477857 w 477856"/>
                  <a:gd name="connsiteY147" fmla="*/ 297193 h 383008"/>
                  <a:gd name="connsiteX148" fmla="*/ 477857 w 477856"/>
                  <a:gd name="connsiteY148" fmla="*/ 268286 h 383008"/>
                  <a:gd name="connsiteX149" fmla="*/ 425464 w 477856"/>
                  <a:gd name="connsiteY149" fmla="*/ 205054 h 38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477856" h="383008">
                    <a:moveTo>
                      <a:pt x="448047" y="284546"/>
                    </a:moveTo>
                    <a:lnTo>
                      <a:pt x="387525" y="284546"/>
                    </a:lnTo>
                    <a:cubicBezTo>
                      <a:pt x="375782" y="259253"/>
                      <a:pt x="353198" y="238477"/>
                      <a:pt x="324292" y="233056"/>
                    </a:cubicBezTo>
                    <a:lnTo>
                      <a:pt x="315259" y="230347"/>
                    </a:lnTo>
                    <a:lnTo>
                      <a:pt x="337842" y="224927"/>
                    </a:lnTo>
                    <a:cubicBezTo>
                      <a:pt x="340552" y="224927"/>
                      <a:pt x="340552" y="224927"/>
                      <a:pt x="343262" y="222217"/>
                    </a:cubicBezTo>
                    <a:cubicBezTo>
                      <a:pt x="348682" y="219506"/>
                      <a:pt x="348682" y="214087"/>
                      <a:pt x="348682" y="210473"/>
                    </a:cubicBezTo>
                    <a:lnTo>
                      <a:pt x="348682" y="205054"/>
                    </a:lnTo>
                    <a:cubicBezTo>
                      <a:pt x="351392" y="205054"/>
                      <a:pt x="354102" y="205054"/>
                      <a:pt x="357715" y="205054"/>
                    </a:cubicBezTo>
                    <a:cubicBezTo>
                      <a:pt x="361329" y="205054"/>
                      <a:pt x="363135" y="205054"/>
                      <a:pt x="366748" y="205054"/>
                    </a:cubicBezTo>
                    <a:lnTo>
                      <a:pt x="366748" y="210473"/>
                    </a:lnTo>
                    <a:cubicBezTo>
                      <a:pt x="366748" y="215894"/>
                      <a:pt x="372169" y="222217"/>
                      <a:pt x="378491" y="224927"/>
                    </a:cubicBezTo>
                    <a:lnTo>
                      <a:pt x="415528" y="233056"/>
                    </a:lnTo>
                    <a:cubicBezTo>
                      <a:pt x="432691" y="235767"/>
                      <a:pt x="447144" y="252930"/>
                      <a:pt x="447144" y="270093"/>
                    </a:cubicBezTo>
                    <a:lnTo>
                      <a:pt x="447144" y="284546"/>
                    </a:lnTo>
                    <a:close/>
                    <a:moveTo>
                      <a:pt x="284546" y="207764"/>
                    </a:moveTo>
                    <a:lnTo>
                      <a:pt x="284546" y="207764"/>
                    </a:lnTo>
                    <a:cubicBezTo>
                      <a:pt x="296289" y="199634"/>
                      <a:pt x="304419" y="190601"/>
                      <a:pt x="310742" y="182471"/>
                    </a:cubicBezTo>
                    <a:cubicBezTo>
                      <a:pt x="313453" y="187890"/>
                      <a:pt x="319775" y="190601"/>
                      <a:pt x="322486" y="194214"/>
                    </a:cubicBezTo>
                    <a:lnTo>
                      <a:pt x="322486" y="199634"/>
                    </a:lnTo>
                    <a:lnTo>
                      <a:pt x="296289" y="205054"/>
                    </a:lnTo>
                    <a:cubicBezTo>
                      <a:pt x="293579" y="205054"/>
                      <a:pt x="287256" y="207764"/>
                      <a:pt x="284546" y="207764"/>
                    </a:cubicBezTo>
                    <a:close/>
                    <a:moveTo>
                      <a:pt x="238477" y="193311"/>
                    </a:moveTo>
                    <a:cubicBezTo>
                      <a:pt x="206860" y="193311"/>
                      <a:pt x="180664" y="168018"/>
                      <a:pt x="180664" y="136401"/>
                    </a:cubicBezTo>
                    <a:lnTo>
                      <a:pt x="180664" y="121948"/>
                    </a:lnTo>
                    <a:lnTo>
                      <a:pt x="200537" y="121948"/>
                    </a:lnTo>
                    <a:cubicBezTo>
                      <a:pt x="223121" y="121948"/>
                      <a:pt x="246607" y="113818"/>
                      <a:pt x="263770" y="99365"/>
                    </a:cubicBezTo>
                    <a:lnTo>
                      <a:pt x="295386" y="116529"/>
                    </a:lnTo>
                    <a:lnTo>
                      <a:pt x="295386" y="139112"/>
                    </a:lnTo>
                    <a:cubicBezTo>
                      <a:pt x="293579" y="168018"/>
                      <a:pt x="270093" y="193311"/>
                      <a:pt x="238477" y="193311"/>
                    </a:cubicBezTo>
                    <a:close/>
                    <a:moveTo>
                      <a:pt x="255640" y="230347"/>
                    </a:moveTo>
                    <a:lnTo>
                      <a:pt x="238477" y="270093"/>
                    </a:lnTo>
                    <a:lnTo>
                      <a:pt x="221314" y="230347"/>
                    </a:lnTo>
                    <a:lnTo>
                      <a:pt x="221314" y="218603"/>
                    </a:lnTo>
                    <a:cubicBezTo>
                      <a:pt x="226733" y="218603"/>
                      <a:pt x="233057" y="221314"/>
                      <a:pt x="238477" y="221314"/>
                    </a:cubicBezTo>
                    <a:cubicBezTo>
                      <a:pt x="243897" y="221314"/>
                      <a:pt x="250220" y="221314"/>
                      <a:pt x="255640" y="218603"/>
                    </a:cubicBezTo>
                    <a:lnTo>
                      <a:pt x="255640" y="230347"/>
                    </a:lnTo>
                    <a:close/>
                    <a:moveTo>
                      <a:pt x="193310" y="207764"/>
                    </a:moveTo>
                    <a:cubicBezTo>
                      <a:pt x="190601" y="205054"/>
                      <a:pt x="184277" y="205054"/>
                      <a:pt x="181567" y="205054"/>
                    </a:cubicBezTo>
                    <a:lnTo>
                      <a:pt x="155371" y="199634"/>
                    </a:lnTo>
                    <a:lnTo>
                      <a:pt x="155371" y="194214"/>
                    </a:lnTo>
                    <a:cubicBezTo>
                      <a:pt x="160791" y="191504"/>
                      <a:pt x="164405" y="186084"/>
                      <a:pt x="167114" y="182471"/>
                    </a:cubicBezTo>
                    <a:cubicBezTo>
                      <a:pt x="172534" y="193311"/>
                      <a:pt x="181567" y="202344"/>
                      <a:pt x="193310" y="207764"/>
                    </a:cubicBezTo>
                    <a:close/>
                    <a:moveTo>
                      <a:pt x="149951" y="230347"/>
                    </a:moveTo>
                    <a:cubicBezTo>
                      <a:pt x="121045" y="235767"/>
                      <a:pt x="98462" y="255639"/>
                      <a:pt x="86719" y="281836"/>
                    </a:cubicBezTo>
                    <a:lnTo>
                      <a:pt x="26196" y="281836"/>
                    </a:lnTo>
                    <a:lnTo>
                      <a:pt x="26196" y="270093"/>
                    </a:lnTo>
                    <a:cubicBezTo>
                      <a:pt x="26196" y="252930"/>
                      <a:pt x="37940" y="235767"/>
                      <a:pt x="57812" y="233056"/>
                    </a:cubicBezTo>
                    <a:lnTo>
                      <a:pt x="94849" y="224927"/>
                    </a:lnTo>
                    <a:cubicBezTo>
                      <a:pt x="100268" y="222217"/>
                      <a:pt x="106592" y="216797"/>
                      <a:pt x="106592" y="210473"/>
                    </a:cubicBezTo>
                    <a:lnTo>
                      <a:pt x="106592" y="205054"/>
                    </a:lnTo>
                    <a:cubicBezTo>
                      <a:pt x="109302" y="205054"/>
                      <a:pt x="112012" y="205054"/>
                      <a:pt x="115625" y="205054"/>
                    </a:cubicBezTo>
                    <a:cubicBezTo>
                      <a:pt x="118335" y="205054"/>
                      <a:pt x="121045" y="205054"/>
                      <a:pt x="124658" y="205054"/>
                    </a:cubicBezTo>
                    <a:lnTo>
                      <a:pt x="124658" y="207764"/>
                    </a:lnTo>
                    <a:cubicBezTo>
                      <a:pt x="124658" y="213184"/>
                      <a:pt x="127368" y="215894"/>
                      <a:pt x="130078" y="219506"/>
                    </a:cubicBezTo>
                    <a:cubicBezTo>
                      <a:pt x="132788" y="219506"/>
                      <a:pt x="132788" y="222217"/>
                      <a:pt x="135498" y="222217"/>
                    </a:cubicBezTo>
                    <a:lnTo>
                      <a:pt x="158081" y="227637"/>
                    </a:lnTo>
                    <a:lnTo>
                      <a:pt x="149951" y="230347"/>
                    </a:lnTo>
                    <a:close/>
                    <a:moveTo>
                      <a:pt x="81299" y="133691"/>
                    </a:moveTo>
                    <a:lnTo>
                      <a:pt x="101172" y="133691"/>
                    </a:lnTo>
                    <a:cubicBezTo>
                      <a:pt x="118335" y="133691"/>
                      <a:pt x="135498" y="130982"/>
                      <a:pt x="152661" y="121948"/>
                    </a:cubicBezTo>
                    <a:lnTo>
                      <a:pt x="152661" y="139112"/>
                    </a:lnTo>
                    <a:cubicBezTo>
                      <a:pt x="152661" y="158984"/>
                      <a:pt x="135498" y="176148"/>
                      <a:pt x="115625" y="176148"/>
                    </a:cubicBezTo>
                    <a:cubicBezTo>
                      <a:pt x="95752" y="176148"/>
                      <a:pt x="78589" y="158984"/>
                      <a:pt x="78589" y="139112"/>
                    </a:cubicBezTo>
                    <a:lnTo>
                      <a:pt x="78589" y="133691"/>
                    </a:lnTo>
                    <a:lnTo>
                      <a:pt x="81299" y="133691"/>
                    </a:lnTo>
                    <a:close/>
                    <a:moveTo>
                      <a:pt x="115625" y="70458"/>
                    </a:moveTo>
                    <a:cubicBezTo>
                      <a:pt x="130078" y="70458"/>
                      <a:pt x="144531" y="78589"/>
                      <a:pt x="149951" y="93041"/>
                    </a:cubicBezTo>
                    <a:cubicBezTo>
                      <a:pt x="135498" y="101172"/>
                      <a:pt x="118335" y="104785"/>
                      <a:pt x="101172" y="104785"/>
                    </a:cubicBezTo>
                    <a:lnTo>
                      <a:pt x="81299" y="104785"/>
                    </a:lnTo>
                    <a:cubicBezTo>
                      <a:pt x="81299" y="84912"/>
                      <a:pt x="98462" y="70458"/>
                      <a:pt x="115625" y="70458"/>
                    </a:cubicBezTo>
                    <a:close/>
                    <a:moveTo>
                      <a:pt x="181567" y="87622"/>
                    </a:moveTo>
                    <a:lnTo>
                      <a:pt x="181567" y="87622"/>
                    </a:lnTo>
                    <a:cubicBezTo>
                      <a:pt x="181567" y="56005"/>
                      <a:pt x="207764" y="30713"/>
                      <a:pt x="239380" y="30713"/>
                    </a:cubicBezTo>
                    <a:cubicBezTo>
                      <a:pt x="268287" y="30713"/>
                      <a:pt x="290870" y="50586"/>
                      <a:pt x="293579" y="79492"/>
                    </a:cubicBezTo>
                    <a:lnTo>
                      <a:pt x="267383" y="65039"/>
                    </a:lnTo>
                    <a:cubicBezTo>
                      <a:pt x="261963" y="62329"/>
                      <a:pt x="252930" y="62329"/>
                      <a:pt x="247510" y="67749"/>
                    </a:cubicBezTo>
                    <a:cubicBezTo>
                      <a:pt x="235767" y="82202"/>
                      <a:pt x="218604" y="90332"/>
                      <a:pt x="198731" y="90332"/>
                    </a:cubicBezTo>
                    <a:lnTo>
                      <a:pt x="181567" y="87622"/>
                    </a:lnTo>
                    <a:close/>
                    <a:moveTo>
                      <a:pt x="325196" y="139112"/>
                    </a:moveTo>
                    <a:cubicBezTo>
                      <a:pt x="325196" y="136401"/>
                      <a:pt x="325196" y="136401"/>
                      <a:pt x="325196" y="139112"/>
                    </a:cubicBezTo>
                    <a:lnTo>
                      <a:pt x="325196" y="124658"/>
                    </a:lnTo>
                    <a:cubicBezTo>
                      <a:pt x="342359" y="130079"/>
                      <a:pt x="359522" y="136401"/>
                      <a:pt x="376685" y="136401"/>
                    </a:cubicBezTo>
                    <a:lnTo>
                      <a:pt x="396558" y="136401"/>
                    </a:lnTo>
                    <a:lnTo>
                      <a:pt x="396558" y="141821"/>
                    </a:lnTo>
                    <a:cubicBezTo>
                      <a:pt x="396558" y="161695"/>
                      <a:pt x="379395" y="178857"/>
                      <a:pt x="359522" y="178857"/>
                    </a:cubicBezTo>
                    <a:cubicBezTo>
                      <a:pt x="339649" y="178857"/>
                      <a:pt x="325196" y="158984"/>
                      <a:pt x="325196" y="139112"/>
                    </a:cubicBezTo>
                    <a:close/>
                    <a:moveTo>
                      <a:pt x="359522" y="70458"/>
                    </a:moveTo>
                    <a:cubicBezTo>
                      <a:pt x="379395" y="70458"/>
                      <a:pt x="393848" y="84912"/>
                      <a:pt x="396558" y="104785"/>
                    </a:cubicBezTo>
                    <a:lnTo>
                      <a:pt x="376685" y="104785"/>
                    </a:lnTo>
                    <a:cubicBezTo>
                      <a:pt x="359522" y="104785"/>
                      <a:pt x="342359" y="102075"/>
                      <a:pt x="327906" y="93041"/>
                    </a:cubicBezTo>
                    <a:cubicBezTo>
                      <a:pt x="333325" y="79492"/>
                      <a:pt x="345069" y="70458"/>
                      <a:pt x="359522" y="70458"/>
                    </a:cubicBezTo>
                    <a:close/>
                    <a:moveTo>
                      <a:pt x="425464" y="205054"/>
                    </a:moveTo>
                    <a:lnTo>
                      <a:pt x="399268" y="199634"/>
                    </a:lnTo>
                    <a:lnTo>
                      <a:pt x="399268" y="194214"/>
                    </a:lnTo>
                    <a:cubicBezTo>
                      <a:pt x="416431" y="182471"/>
                      <a:pt x="428174" y="162598"/>
                      <a:pt x="428174" y="140015"/>
                    </a:cubicBezTo>
                    <a:lnTo>
                      <a:pt x="428174" y="105688"/>
                    </a:lnTo>
                    <a:cubicBezTo>
                      <a:pt x="428174" y="68652"/>
                      <a:pt x="399268" y="39746"/>
                      <a:pt x="362232" y="39746"/>
                    </a:cubicBezTo>
                    <a:cubicBezTo>
                      <a:pt x="345069" y="39746"/>
                      <a:pt x="330615" y="45166"/>
                      <a:pt x="318872" y="54199"/>
                    </a:cubicBezTo>
                    <a:cubicBezTo>
                      <a:pt x="307129" y="22583"/>
                      <a:pt x="275513" y="0"/>
                      <a:pt x="238477" y="0"/>
                    </a:cubicBezTo>
                    <a:cubicBezTo>
                      <a:pt x="204150" y="0"/>
                      <a:pt x="172534" y="22583"/>
                      <a:pt x="158081" y="54199"/>
                    </a:cubicBezTo>
                    <a:cubicBezTo>
                      <a:pt x="146338" y="46069"/>
                      <a:pt x="131885" y="37036"/>
                      <a:pt x="114722" y="37036"/>
                    </a:cubicBezTo>
                    <a:cubicBezTo>
                      <a:pt x="77685" y="37036"/>
                      <a:pt x="48779" y="65942"/>
                      <a:pt x="48779" y="102979"/>
                    </a:cubicBezTo>
                    <a:lnTo>
                      <a:pt x="48779" y="105688"/>
                    </a:lnTo>
                    <a:lnTo>
                      <a:pt x="48779" y="137304"/>
                    </a:lnTo>
                    <a:cubicBezTo>
                      <a:pt x="48779" y="159887"/>
                      <a:pt x="60523" y="179761"/>
                      <a:pt x="77685" y="191504"/>
                    </a:cubicBezTo>
                    <a:lnTo>
                      <a:pt x="77685" y="196923"/>
                    </a:lnTo>
                    <a:lnTo>
                      <a:pt x="51489" y="202344"/>
                    </a:lnTo>
                    <a:cubicBezTo>
                      <a:pt x="19873" y="210473"/>
                      <a:pt x="0" y="236670"/>
                      <a:pt x="0" y="268286"/>
                    </a:cubicBezTo>
                    <a:lnTo>
                      <a:pt x="0" y="297193"/>
                    </a:lnTo>
                    <a:cubicBezTo>
                      <a:pt x="0" y="305322"/>
                      <a:pt x="5420" y="311646"/>
                      <a:pt x="14453" y="311646"/>
                    </a:cubicBezTo>
                    <a:lnTo>
                      <a:pt x="80395" y="311646"/>
                    </a:lnTo>
                    <a:cubicBezTo>
                      <a:pt x="80395" y="314355"/>
                      <a:pt x="80395" y="314355"/>
                      <a:pt x="80395" y="317066"/>
                    </a:cubicBezTo>
                    <a:lnTo>
                      <a:pt x="80395" y="368555"/>
                    </a:lnTo>
                    <a:cubicBezTo>
                      <a:pt x="80395" y="376685"/>
                      <a:pt x="85816" y="383009"/>
                      <a:pt x="94849" y="383009"/>
                    </a:cubicBezTo>
                    <a:lnTo>
                      <a:pt x="184277" y="383009"/>
                    </a:lnTo>
                    <a:cubicBezTo>
                      <a:pt x="193310" y="383009"/>
                      <a:pt x="198731" y="377588"/>
                      <a:pt x="198731" y="368555"/>
                    </a:cubicBezTo>
                    <a:cubicBezTo>
                      <a:pt x="198731" y="360425"/>
                      <a:pt x="193310" y="354102"/>
                      <a:pt x="184277" y="354102"/>
                    </a:cubicBezTo>
                    <a:lnTo>
                      <a:pt x="169824" y="354102"/>
                    </a:lnTo>
                    <a:lnTo>
                      <a:pt x="169824" y="322485"/>
                    </a:lnTo>
                    <a:cubicBezTo>
                      <a:pt x="169824" y="314355"/>
                      <a:pt x="164405" y="308032"/>
                      <a:pt x="155371" y="308032"/>
                    </a:cubicBezTo>
                    <a:cubicBezTo>
                      <a:pt x="146338" y="308032"/>
                      <a:pt x="140918" y="313452"/>
                      <a:pt x="140918" y="322485"/>
                    </a:cubicBezTo>
                    <a:lnTo>
                      <a:pt x="140918" y="354102"/>
                    </a:lnTo>
                    <a:lnTo>
                      <a:pt x="112012" y="354102"/>
                    </a:lnTo>
                    <a:lnTo>
                      <a:pt x="112012" y="317066"/>
                    </a:lnTo>
                    <a:cubicBezTo>
                      <a:pt x="112012" y="288160"/>
                      <a:pt x="131885" y="265577"/>
                      <a:pt x="158081" y="257447"/>
                    </a:cubicBezTo>
                    <a:lnTo>
                      <a:pt x="197827" y="249317"/>
                    </a:lnTo>
                    <a:lnTo>
                      <a:pt x="224024" y="308936"/>
                    </a:lnTo>
                    <a:cubicBezTo>
                      <a:pt x="226733" y="314355"/>
                      <a:pt x="233057" y="317066"/>
                      <a:pt x="238477" y="317066"/>
                    </a:cubicBezTo>
                    <a:cubicBezTo>
                      <a:pt x="243897" y="317066"/>
                      <a:pt x="250220" y="314355"/>
                      <a:pt x="252930" y="308936"/>
                    </a:cubicBezTo>
                    <a:lnTo>
                      <a:pt x="279126" y="249317"/>
                    </a:lnTo>
                    <a:lnTo>
                      <a:pt x="319775" y="257447"/>
                    </a:lnTo>
                    <a:cubicBezTo>
                      <a:pt x="348682" y="262866"/>
                      <a:pt x="365845" y="289063"/>
                      <a:pt x="365845" y="317066"/>
                    </a:cubicBezTo>
                    <a:lnTo>
                      <a:pt x="365845" y="354102"/>
                    </a:lnTo>
                    <a:lnTo>
                      <a:pt x="336939" y="354102"/>
                    </a:lnTo>
                    <a:lnTo>
                      <a:pt x="336939" y="322485"/>
                    </a:lnTo>
                    <a:cubicBezTo>
                      <a:pt x="336939" y="314355"/>
                      <a:pt x="331519" y="308032"/>
                      <a:pt x="322486" y="308032"/>
                    </a:cubicBezTo>
                    <a:cubicBezTo>
                      <a:pt x="313453" y="308032"/>
                      <a:pt x="308032" y="313452"/>
                      <a:pt x="308032" y="322485"/>
                    </a:cubicBezTo>
                    <a:lnTo>
                      <a:pt x="308032" y="354102"/>
                    </a:lnTo>
                    <a:lnTo>
                      <a:pt x="290870" y="354102"/>
                    </a:lnTo>
                    <a:cubicBezTo>
                      <a:pt x="281836" y="354102"/>
                      <a:pt x="276416" y="359521"/>
                      <a:pt x="276416" y="368555"/>
                    </a:cubicBezTo>
                    <a:cubicBezTo>
                      <a:pt x="276416" y="376685"/>
                      <a:pt x="281836" y="383009"/>
                      <a:pt x="290870" y="383009"/>
                    </a:cubicBezTo>
                    <a:lnTo>
                      <a:pt x="380298" y="383009"/>
                    </a:lnTo>
                    <a:cubicBezTo>
                      <a:pt x="389331" y="383009"/>
                      <a:pt x="394752" y="377588"/>
                      <a:pt x="394752" y="368555"/>
                    </a:cubicBezTo>
                    <a:lnTo>
                      <a:pt x="394752" y="317066"/>
                    </a:lnTo>
                    <a:cubicBezTo>
                      <a:pt x="394752" y="314355"/>
                      <a:pt x="394752" y="314355"/>
                      <a:pt x="394752" y="311646"/>
                    </a:cubicBezTo>
                    <a:lnTo>
                      <a:pt x="463404" y="311646"/>
                    </a:lnTo>
                    <a:cubicBezTo>
                      <a:pt x="472437" y="311646"/>
                      <a:pt x="477857" y="306226"/>
                      <a:pt x="477857" y="297193"/>
                    </a:cubicBezTo>
                    <a:lnTo>
                      <a:pt x="477857" y="268286"/>
                    </a:lnTo>
                    <a:cubicBezTo>
                      <a:pt x="476954" y="239380"/>
                      <a:pt x="454371" y="213184"/>
                      <a:pt x="425464" y="205054"/>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8" name="Freeform 117">
                <a:extLst>
                  <a:ext uri="{FF2B5EF4-FFF2-40B4-BE49-F238E27FC236}">
                    <a16:creationId xmlns:a16="http://schemas.microsoft.com/office/drawing/2014/main" id="{DC67E32E-3BB0-703D-E062-20BBE40B91BA}"/>
                  </a:ext>
                </a:extLst>
              </p:cNvPr>
              <p:cNvSpPr/>
              <p:nvPr/>
            </p:nvSpPr>
            <p:spPr>
              <a:xfrm>
                <a:off x="7549372" y="5799171"/>
                <a:ext cx="30028" cy="30713"/>
              </a:xfrm>
              <a:custGeom>
                <a:avLst/>
                <a:gdLst>
                  <a:gd name="connsiteX0" fmla="*/ 26196 w 30028"/>
                  <a:gd name="connsiteY0" fmla="*/ 2710 h 30713"/>
                  <a:gd name="connsiteX1" fmla="*/ 14453 w 30028"/>
                  <a:gd name="connsiteY1" fmla="*/ 0 h 30713"/>
                  <a:gd name="connsiteX2" fmla="*/ 2710 w 30028"/>
                  <a:gd name="connsiteY2" fmla="*/ 2710 h 30713"/>
                  <a:gd name="connsiteX3" fmla="*/ 0 w 30028"/>
                  <a:gd name="connsiteY3" fmla="*/ 15356 h 30713"/>
                  <a:gd name="connsiteX4" fmla="*/ 2710 w 30028"/>
                  <a:gd name="connsiteY4" fmla="*/ 28003 h 30713"/>
                  <a:gd name="connsiteX5" fmla="*/ 14453 w 30028"/>
                  <a:gd name="connsiteY5" fmla="*/ 30713 h 30713"/>
                  <a:gd name="connsiteX6" fmla="*/ 26196 w 30028"/>
                  <a:gd name="connsiteY6" fmla="*/ 28003 h 30713"/>
                  <a:gd name="connsiteX7" fmla="*/ 28906 w 30028"/>
                  <a:gd name="connsiteY7" fmla="*/ 15356 h 30713"/>
                  <a:gd name="connsiteX8" fmla="*/ 26196 w 30028"/>
                  <a:gd name="connsiteY8" fmla="*/ 2710 h 3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28" h="30713">
                    <a:moveTo>
                      <a:pt x="26196" y="2710"/>
                    </a:moveTo>
                    <a:cubicBezTo>
                      <a:pt x="23486" y="0"/>
                      <a:pt x="19873" y="0"/>
                      <a:pt x="14453" y="0"/>
                    </a:cubicBezTo>
                    <a:cubicBezTo>
                      <a:pt x="11743" y="0"/>
                      <a:pt x="5420" y="2710"/>
                      <a:pt x="2710" y="2710"/>
                    </a:cubicBezTo>
                    <a:cubicBezTo>
                      <a:pt x="0" y="5420"/>
                      <a:pt x="0" y="9033"/>
                      <a:pt x="0" y="15356"/>
                    </a:cubicBezTo>
                    <a:cubicBezTo>
                      <a:pt x="0" y="18066"/>
                      <a:pt x="2710" y="24389"/>
                      <a:pt x="2710" y="28003"/>
                    </a:cubicBezTo>
                    <a:cubicBezTo>
                      <a:pt x="5420" y="30713"/>
                      <a:pt x="9033" y="30713"/>
                      <a:pt x="14453" y="30713"/>
                    </a:cubicBezTo>
                    <a:cubicBezTo>
                      <a:pt x="17163" y="30713"/>
                      <a:pt x="23486" y="28003"/>
                      <a:pt x="26196" y="28003"/>
                    </a:cubicBezTo>
                    <a:cubicBezTo>
                      <a:pt x="28906" y="25293"/>
                      <a:pt x="28906" y="21680"/>
                      <a:pt x="28906" y="15356"/>
                    </a:cubicBezTo>
                    <a:cubicBezTo>
                      <a:pt x="31616" y="9033"/>
                      <a:pt x="28906" y="5420"/>
                      <a:pt x="26196" y="271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9" name="Freeform 118">
                <a:extLst>
                  <a:ext uri="{FF2B5EF4-FFF2-40B4-BE49-F238E27FC236}">
                    <a16:creationId xmlns:a16="http://schemas.microsoft.com/office/drawing/2014/main" id="{58091F87-014C-EBE5-D530-119D60006D07}"/>
                  </a:ext>
                </a:extLst>
              </p:cNvPr>
              <p:cNvSpPr/>
              <p:nvPr/>
            </p:nvSpPr>
            <p:spPr>
              <a:xfrm>
                <a:off x="7553889" y="5365577"/>
                <a:ext cx="25292" cy="49682"/>
              </a:xfrm>
              <a:custGeom>
                <a:avLst/>
                <a:gdLst>
                  <a:gd name="connsiteX0" fmla="*/ 12646 w 25292"/>
                  <a:gd name="connsiteY0" fmla="*/ 0 h 49682"/>
                  <a:gd name="connsiteX1" fmla="*/ 0 w 25292"/>
                  <a:gd name="connsiteY1" fmla="*/ 13550 h 49682"/>
                  <a:gd name="connsiteX2" fmla="*/ 0 w 25292"/>
                  <a:gd name="connsiteY2" fmla="*/ 36133 h 49682"/>
                  <a:gd name="connsiteX3" fmla="*/ 12646 w 25292"/>
                  <a:gd name="connsiteY3" fmla="*/ 49683 h 49682"/>
                  <a:gd name="connsiteX4" fmla="*/ 25293 w 25292"/>
                  <a:gd name="connsiteY4" fmla="*/ 36133 h 49682"/>
                  <a:gd name="connsiteX5" fmla="*/ 25293 w 25292"/>
                  <a:gd name="connsiteY5" fmla="*/ 13550 h 49682"/>
                  <a:gd name="connsiteX6" fmla="*/ 12646 w 25292"/>
                  <a:gd name="connsiteY6" fmla="*/ 0 h 4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92" h="49682">
                    <a:moveTo>
                      <a:pt x="12646" y="0"/>
                    </a:moveTo>
                    <a:cubicBezTo>
                      <a:pt x="5420" y="0"/>
                      <a:pt x="0" y="5420"/>
                      <a:pt x="0" y="13550"/>
                    </a:cubicBezTo>
                    <a:lnTo>
                      <a:pt x="0" y="36133"/>
                    </a:lnTo>
                    <a:cubicBezTo>
                      <a:pt x="0" y="44263"/>
                      <a:pt x="5420" y="49683"/>
                      <a:pt x="12646" y="49683"/>
                    </a:cubicBezTo>
                    <a:cubicBezTo>
                      <a:pt x="19873" y="49683"/>
                      <a:pt x="25293" y="44263"/>
                      <a:pt x="25293" y="36133"/>
                    </a:cubicBezTo>
                    <a:lnTo>
                      <a:pt x="25293" y="13550"/>
                    </a:lnTo>
                    <a:cubicBezTo>
                      <a:pt x="25293" y="5420"/>
                      <a:pt x="20776" y="0"/>
                      <a:pt x="12646" y="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0" name="Freeform 119">
                <a:extLst>
                  <a:ext uri="{FF2B5EF4-FFF2-40B4-BE49-F238E27FC236}">
                    <a16:creationId xmlns:a16="http://schemas.microsoft.com/office/drawing/2014/main" id="{21F6FF90-A28D-771F-4189-2CB625BF3326}"/>
                  </a:ext>
                </a:extLst>
              </p:cNvPr>
              <p:cNvSpPr/>
              <p:nvPr/>
            </p:nvSpPr>
            <p:spPr>
              <a:xfrm>
                <a:off x="7473945" y="5390644"/>
                <a:ext cx="43084" cy="43585"/>
              </a:xfrm>
              <a:custGeom>
                <a:avLst/>
                <a:gdLst>
                  <a:gd name="connsiteX0" fmla="*/ 38391 w 43084"/>
                  <a:gd name="connsiteY0" fmla="*/ 20099 h 43585"/>
                  <a:gd name="connsiteX1" fmla="*/ 23938 w 43084"/>
                  <a:gd name="connsiteY1" fmla="*/ 4743 h 43585"/>
                  <a:gd name="connsiteX2" fmla="*/ 4065 w 43084"/>
                  <a:gd name="connsiteY2" fmla="*/ 4743 h 43585"/>
                  <a:gd name="connsiteX3" fmla="*/ 4065 w 43084"/>
                  <a:gd name="connsiteY3" fmla="*/ 25519 h 43585"/>
                  <a:gd name="connsiteX4" fmla="*/ 18518 w 43084"/>
                  <a:gd name="connsiteY4" fmla="*/ 40875 h 43585"/>
                  <a:gd name="connsiteX5" fmla="*/ 30261 w 43084"/>
                  <a:gd name="connsiteY5" fmla="*/ 43585 h 43585"/>
                  <a:gd name="connsiteX6" fmla="*/ 42004 w 43084"/>
                  <a:gd name="connsiteY6" fmla="*/ 40875 h 43585"/>
                  <a:gd name="connsiteX7" fmla="*/ 38391 w 43084"/>
                  <a:gd name="connsiteY7" fmla="*/ 20099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4" h="43585">
                    <a:moveTo>
                      <a:pt x="38391" y="20099"/>
                    </a:moveTo>
                    <a:lnTo>
                      <a:pt x="23938" y="4743"/>
                    </a:lnTo>
                    <a:cubicBezTo>
                      <a:pt x="18518" y="-1581"/>
                      <a:pt x="9485" y="-1581"/>
                      <a:pt x="4065" y="4743"/>
                    </a:cubicBezTo>
                    <a:cubicBezTo>
                      <a:pt x="-1355" y="11066"/>
                      <a:pt x="-1355" y="20099"/>
                      <a:pt x="4065" y="25519"/>
                    </a:cubicBezTo>
                    <a:lnTo>
                      <a:pt x="18518" y="40875"/>
                    </a:lnTo>
                    <a:cubicBezTo>
                      <a:pt x="21228" y="43585"/>
                      <a:pt x="23938" y="43585"/>
                      <a:pt x="30261" y="43585"/>
                    </a:cubicBezTo>
                    <a:cubicBezTo>
                      <a:pt x="32971" y="43585"/>
                      <a:pt x="39295" y="40875"/>
                      <a:pt x="42004" y="40875"/>
                    </a:cubicBezTo>
                    <a:cubicBezTo>
                      <a:pt x="43811" y="34552"/>
                      <a:pt x="43811" y="25519"/>
                      <a:pt x="38391" y="2009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1" name="Freeform 120">
                <a:extLst>
                  <a:ext uri="{FF2B5EF4-FFF2-40B4-BE49-F238E27FC236}">
                    <a16:creationId xmlns:a16="http://schemas.microsoft.com/office/drawing/2014/main" id="{D45FB751-1468-D857-4DE0-BED62E8B94B9}"/>
                  </a:ext>
                </a:extLst>
              </p:cNvPr>
              <p:cNvSpPr/>
              <p:nvPr/>
            </p:nvSpPr>
            <p:spPr>
              <a:xfrm>
                <a:off x="7617572" y="5390644"/>
                <a:ext cx="43724" cy="43585"/>
              </a:xfrm>
              <a:custGeom>
                <a:avLst/>
                <a:gdLst>
                  <a:gd name="connsiteX0" fmla="*/ 38391 w 43724"/>
                  <a:gd name="connsiteY0" fmla="*/ 4743 h 43585"/>
                  <a:gd name="connsiteX1" fmla="*/ 18518 w 43724"/>
                  <a:gd name="connsiteY1" fmla="*/ 4743 h 43585"/>
                  <a:gd name="connsiteX2" fmla="*/ 4065 w 43724"/>
                  <a:gd name="connsiteY2" fmla="*/ 20099 h 43585"/>
                  <a:gd name="connsiteX3" fmla="*/ 4065 w 43724"/>
                  <a:gd name="connsiteY3" fmla="*/ 40875 h 43585"/>
                  <a:gd name="connsiteX4" fmla="*/ 15808 w 43724"/>
                  <a:gd name="connsiteY4" fmla="*/ 43585 h 43585"/>
                  <a:gd name="connsiteX5" fmla="*/ 27551 w 43724"/>
                  <a:gd name="connsiteY5" fmla="*/ 40875 h 43585"/>
                  <a:gd name="connsiteX6" fmla="*/ 42005 w 43724"/>
                  <a:gd name="connsiteY6" fmla="*/ 25519 h 43585"/>
                  <a:gd name="connsiteX7" fmla="*/ 38391 w 43724"/>
                  <a:gd name="connsiteY7" fmla="*/ 4743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24" h="43585">
                    <a:moveTo>
                      <a:pt x="38391" y="4743"/>
                    </a:moveTo>
                    <a:cubicBezTo>
                      <a:pt x="32972" y="-1581"/>
                      <a:pt x="23938" y="-1581"/>
                      <a:pt x="18518" y="4743"/>
                    </a:cubicBezTo>
                    <a:lnTo>
                      <a:pt x="4065" y="20099"/>
                    </a:lnTo>
                    <a:cubicBezTo>
                      <a:pt x="-1355" y="26422"/>
                      <a:pt x="-1355" y="35456"/>
                      <a:pt x="4065" y="40875"/>
                    </a:cubicBezTo>
                    <a:cubicBezTo>
                      <a:pt x="6775" y="43585"/>
                      <a:pt x="9485" y="43585"/>
                      <a:pt x="15808" y="43585"/>
                    </a:cubicBezTo>
                    <a:cubicBezTo>
                      <a:pt x="18518" y="43585"/>
                      <a:pt x="24841" y="43585"/>
                      <a:pt x="27551" y="40875"/>
                    </a:cubicBezTo>
                    <a:lnTo>
                      <a:pt x="42005" y="25519"/>
                    </a:lnTo>
                    <a:cubicBezTo>
                      <a:pt x="44715" y="22809"/>
                      <a:pt x="44715" y="11066"/>
                      <a:pt x="38391" y="4743"/>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grpSp>
        <p:nvGrpSpPr>
          <p:cNvPr id="137" name="Group 136">
            <a:extLst>
              <a:ext uri="{FF2B5EF4-FFF2-40B4-BE49-F238E27FC236}">
                <a16:creationId xmlns:a16="http://schemas.microsoft.com/office/drawing/2014/main" id="{8384C6AC-6D99-9AC1-496F-4DB4C8609A24}"/>
              </a:ext>
            </a:extLst>
          </p:cNvPr>
          <p:cNvGrpSpPr/>
          <p:nvPr/>
        </p:nvGrpSpPr>
        <p:grpSpPr>
          <a:xfrm>
            <a:off x="6503154" y="3351472"/>
            <a:ext cx="469031" cy="468571"/>
            <a:chOff x="10376768" y="2334933"/>
            <a:chExt cx="920484" cy="919581"/>
          </a:xfrm>
        </p:grpSpPr>
        <p:sp>
          <p:nvSpPr>
            <p:cNvPr id="138" name="Freeform 137">
              <a:extLst>
                <a:ext uri="{FF2B5EF4-FFF2-40B4-BE49-F238E27FC236}">
                  <a16:creationId xmlns:a16="http://schemas.microsoft.com/office/drawing/2014/main" id="{E53DB1E6-AA88-3F37-7D02-910926883B0C}"/>
                </a:ext>
              </a:extLst>
            </p:cNvPr>
            <p:cNvSpPr/>
            <p:nvPr/>
          </p:nvSpPr>
          <p:spPr>
            <a:xfrm>
              <a:off x="11105749" y="2358419"/>
              <a:ext cx="171631" cy="171631"/>
            </a:xfrm>
            <a:custGeom>
              <a:avLst/>
              <a:gdLst>
                <a:gd name="connsiteX0" fmla="*/ 81299 w 171631"/>
                <a:gd name="connsiteY0" fmla="*/ 0 h 171631"/>
                <a:gd name="connsiteX1" fmla="*/ 171631 w 171631"/>
                <a:gd name="connsiteY1" fmla="*/ 90332 h 171631"/>
                <a:gd name="connsiteX2" fmla="*/ 145435 w 171631"/>
                <a:gd name="connsiteY2" fmla="*/ 153565 h 171631"/>
                <a:gd name="connsiteX3" fmla="*/ 127368 w 171631"/>
                <a:gd name="connsiteY3" fmla="*/ 171631 h 171631"/>
                <a:gd name="connsiteX4" fmla="*/ 0 w 171631"/>
                <a:gd name="connsiteY4" fmla="*/ 44263 h 171631"/>
                <a:gd name="connsiteX5" fmla="*/ 18066 w 171631"/>
                <a:gd name="connsiteY5" fmla="*/ 26197 h 171631"/>
                <a:gd name="connsiteX6" fmla="*/ 81299 w 171631"/>
                <a:gd name="connsiteY6" fmla="*/ 0 h 171631"/>
                <a:gd name="connsiteX7" fmla="*/ 81299 w 171631"/>
                <a:gd name="connsiteY7" fmla="*/ 0 h 1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631" h="171631">
                  <a:moveTo>
                    <a:pt x="81299" y="0"/>
                  </a:moveTo>
                  <a:cubicBezTo>
                    <a:pt x="130982" y="0"/>
                    <a:pt x="171631" y="40649"/>
                    <a:pt x="171631" y="90332"/>
                  </a:cubicBezTo>
                  <a:cubicBezTo>
                    <a:pt x="171631" y="114722"/>
                    <a:pt x="162598" y="137305"/>
                    <a:pt x="145435" y="153565"/>
                  </a:cubicBezTo>
                  <a:lnTo>
                    <a:pt x="127368" y="171631"/>
                  </a:lnTo>
                  <a:lnTo>
                    <a:pt x="0" y="44263"/>
                  </a:lnTo>
                  <a:lnTo>
                    <a:pt x="18066" y="26197"/>
                  </a:lnTo>
                  <a:cubicBezTo>
                    <a:pt x="35229" y="9033"/>
                    <a:pt x="57812" y="0"/>
                    <a:pt x="81299" y="0"/>
                  </a:cubicBezTo>
                  <a:lnTo>
                    <a:pt x="81299" y="0"/>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9" name="Freeform 138">
              <a:extLst>
                <a:ext uri="{FF2B5EF4-FFF2-40B4-BE49-F238E27FC236}">
                  <a16:creationId xmlns:a16="http://schemas.microsoft.com/office/drawing/2014/main" id="{B687E2B7-3874-B8FA-D59C-C720158ED345}"/>
                </a:ext>
              </a:extLst>
            </p:cNvPr>
            <p:cNvSpPr/>
            <p:nvPr/>
          </p:nvSpPr>
          <p:spPr>
            <a:xfrm>
              <a:off x="10773326" y="2554440"/>
              <a:ext cx="311645" cy="486890"/>
            </a:xfrm>
            <a:custGeom>
              <a:avLst/>
              <a:gdLst>
                <a:gd name="connsiteX0" fmla="*/ 311646 w 311645"/>
                <a:gd name="connsiteY0" fmla="*/ 233960 h 486890"/>
                <a:gd name="connsiteX1" fmla="*/ 231251 w 311645"/>
                <a:gd name="connsiteY1" fmla="*/ 389332 h 486890"/>
                <a:gd name="connsiteX2" fmla="*/ 157178 w 311645"/>
                <a:gd name="connsiteY2" fmla="*/ 486890 h 486890"/>
                <a:gd name="connsiteX3" fmla="*/ 148145 w 311645"/>
                <a:gd name="connsiteY3" fmla="*/ 485987 h 486890"/>
                <a:gd name="connsiteX4" fmla="*/ 88526 w 311645"/>
                <a:gd name="connsiteY4" fmla="*/ 485987 h 486890"/>
                <a:gd name="connsiteX5" fmla="*/ 88526 w 311645"/>
                <a:gd name="connsiteY5" fmla="*/ 411915 h 486890"/>
                <a:gd name="connsiteX6" fmla="*/ 44263 w 311645"/>
                <a:gd name="connsiteY6" fmla="*/ 367652 h 486890"/>
                <a:gd name="connsiteX7" fmla="*/ 14453 w 311645"/>
                <a:gd name="connsiteY7" fmla="*/ 367652 h 486890"/>
                <a:gd name="connsiteX8" fmla="*/ 0 w 311645"/>
                <a:gd name="connsiteY8" fmla="*/ 353199 h 486890"/>
                <a:gd name="connsiteX9" fmla="*/ 14453 w 311645"/>
                <a:gd name="connsiteY9" fmla="*/ 338746 h 486890"/>
                <a:gd name="connsiteX10" fmla="*/ 162598 w 311645"/>
                <a:gd name="connsiteY10" fmla="*/ 338746 h 486890"/>
                <a:gd name="connsiteX11" fmla="*/ 206861 w 311645"/>
                <a:gd name="connsiteY11" fmla="*/ 294483 h 486890"/>
                <a:gd name="connsiteX12" fmla="*/ 162598 w 311645"/>
                <a:gd name="connsiteY12" fmla="*/ 250220 h 486890"/>
                <a:gd name="connsiteX13" fmla="*/ 44263 w 311645"/>
                <a:gd name="connsiteY13" fmla="*/ 250220 h 486890"/>
                <a:gd name="connsiteX14" fmla="*/ 29810 w 311645"/>
                <a:gd name="connsiteY14" fmla="*/ 235767 h 486890"/>
                <a:gd name="connsiteX15" fmla="*/ 29810 w 311645"/>
                <a:gd name="connsiteY15" fmla="*/ 191504 h 486890"/>
                <a:gd name="connsiteX16" fmla="*/ 103882 w 311645"/>
                <a:gd name="connsiteY16" fmla="*/ 191504 h 486890"/>
                <a:gd name="connsiteX17" fmla="*/ 177954 w 311645"/>
                <a:gd name="connsiteY17" fmla="*/ 117432 h 486890"/>
                <a:gd name="connsiteX18" fmla="*/ 103882 w 311645"/>
                <a:gd name="connsiteY18" fmla="*/ 43359 h 486890"/>
                <a:gd name="connsiteX19" fmla="*/ 102979 w 311645"/>
                <a:gd name="connsiteY19" fmla="*/ 43359 h 486890"/>
                <a:gd name="connsiteX20" fmla="*/ 103882 w 311645"/>
                <a:gd name="connsiteY20" fmla="*/ 28003 h 486890"/>
                <a:gd name="connsiteX21" fmla="*/ 100269 w 311645"/>
                <a:gd name="connsiteY21" fmla="*/ 0 h 486890"/>
                <a:gd name="connsiteX22" fmla="*/ 311646 w 311645"/>
                <a:gd name="connsiteY22" fmla="*/ 233960 h 486890"/>
                <a:gd name="connsiteX23" fmla="*/ 311646 w 311645"/>
                <a:gd name="connsiteY23" fmla="*/ 233960 h 48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645" h="486890">
                  <a:moveTo>
                    <a:pt x="311646" y="233960"/>
                  </a:moveTo>
                  <a:cubicBezTo>
                    <a:pt x="311646" y="310743"/>
                    <a:pt x="272803" y="348682"/>
                    <a:pt x="231251" y="389332"/>
                  </a:cubicBezTo>
                  <a:cubicBezTo>
                    <a:pt x="203247" y="417335"/>
                    <a:pt x="173438" y="445337"/>
                    <a:pt x="157178" y="486890"/>
                  </a:cubicBezTo>
                  <a:cubicBezTo>
                    <a:pt x="154468" y="485987"/>
                    <a:pt x="151758" y="485987"/>
                    <a:pt x="148145" y="485987"/>
                  </a:cubicBezTo>
                  <a:lnTo>
                    <a:pt x="88526" y="485987"/>
                  </a:lnTo>
                  <a:lnTo>
                    <a:pt x="88526" y="411915"/>
                  </a:lnTo>
                  <a:cubicBezTo>
                    <a:pt x="88526" y="387525"/>
                    <a:pt x="68653" y="367652"/>
                    <a:pt x="44263" y="367652"/>
                  </a:cubicBezTo>
                  <a:lnTo>
                    <a:pt x="14453" y="367652"/>
                  </a:lnTo>
                  <a:cubicBezTo>
                    <a:pt x="6323" y="367652"/>
                    <a:pt x="0" y="361329"/>
                    <a:pt x="0" y="353199"/>
                  </a:cubicBezTo>
                  <a:cubicBezTo>
                    <a:pt x="0" y="345069"/>
                    <a:pt x="6323" y="338746"/>
                    <a:pt x="14453" y="338746"/>
                  </a:cubicBezTo>
                  <a:lnTo>
                    <a:pt x="162598" y="338746"/>
                  </a:lnTo>
                  <a:cubicBezTo>
                    <a:pt x="186988" y="338746"/>
                    <a:pt x="206861" y="318872"/>
                    <a:pt x="206861" y="294483"/>
                  </a:cubicBezTo>
                  <a:cubicBezTo>
                    <a:pt x="206861" y="270093"/>
                    <a:pt x="186988" y="250220"/>
                    <a:pt x="162598" y="250220"/>
                  </a:cubicBezTo>
                  <a:lnTo>
                    <a:pt x="44263" y="250220"/>
                  </a:lnTo>
                  <a:cubicBezTo>
                    <a:pt x="36133" y="250220"/>
                    <a:pt x="29810" y="243897"/>
                    <a:pt x="29810" y="235767"/>
                  </a:cubicBezTo>
                  <a:lnTo>
                    <a:pt x="29810" y="191504"/>
                  </a:lnTo>
                  <a:lnTo>
                    <a:pt x="103882" y="191504"/>
                  </a:lnTo>
                  <a:cubicBezTo>
                    <a:pt x="144531" y="191504"/>
                    <a:pt x="177954" y="158081"/>
                    <a:pt x="177954" y="117432"/>
                  </a:cubicBezTo>
                  <a:cubicBezTo>
                    <a:pt x="177954" y="76782"/>
                    <a:pt x="144531" y="43359"/>
                    <a:pt x="103882" y="43359"/>
                  </a:cubicBezTo>
                  <a:cubicBezTo>
                    <a:pt x="103882" y="43359"/>
                    <a:pt x="102979" y="43359"/>
                    <a:pt x="102979" y="43359"/>
                  </a:cubicBezTo>
                  <a:cubicBezTo>
                    <a:pt x="103882" y="38843"/>
                    <a:pt x="103882" y="33423"/>
                    <a:pt x="103882" y="28003"/>
                  </a:cubicBezTo>
                  <a:cubicBezTo>
                    <a:pt x="103882" y="18066"/>
                    <a:pt x="102979" y="9033"/>
                    <a:pt x="100269" y="0"/>
                  </a:cubicBezTo>
                  <a:cubicBezTo>
                    <a:pt x="218604" y="11743"/>
                    <a:pt x="311646" y="112915"/>
                    <a:pt x="311646" y="233960"/>
                  </a:cubicBezTo>
                  <a:lnTo>
                    <a:pt x="311646" y="233960"/>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nvGrpSpPr>
            <p:cNvPr id="140" name="Graphic 2">
              <a:extLst>
                <a:ext uri="{FF2B5EF4-FFF2-40B4-BE49-F238E27FC236}">
                  <a16:creationId xmlns:a16="http://schemas.microsoft.com/office/drawing/2014/main" id="{68EDC343-0EF3-8B43-2755-6578DFF62C8E}"/>
                </a:ext>
              </a:extLst>
            </p:cNvPr>
            <p:cNvGrpSpPr/>
            <p:nvPr/>
          </p:nvGrpSpPr>
          <p:grpSpPr>
            <a:xfrm>
              <a:off x="10376768" y="2334933"/>
              <a:ext cx="920484" cy="919581"/>
              <a:chOff x="10376768" y="2334933"/>
              <a:chExt cx="920484" cy="919581"/>
            </a:xfrm>
            <a:solidFill>
              <a:srgbClr val="010101"/>
            </a:solidFill>
          </p:grpSpPr>
          <p:sp>
            <p:nvSpPr>
              <p:cNvPr id="141" name="Freeform 140">
                <a:extLst>
                  <a:ext uri="{FF2B5EF4-FFF2-40B4-BE49-F238E27FC236}">
                    <a16:creationId xmlns:a16="http://schemas.microsoft.com/office/drawing/2014/main" id="{88AD8E99-7E46-0E75-C307-2D59D69D8A9A}"/>
                  </a:ext>
                </a:extLst>
              </p:cNvPr>
              <p:cNvSpPr/>
              <p:nvPr/>
            </p:nvSpPr>
            <p:spPr>
              <a:xfrm>
                <a:off x="11043419" y="2944675"/>
                <a:ext cx="88525" cy="88525"/>
              </a:xfrm>
              <a:custGeom>
                <a:avLst/>
                <a:gdLst>
                  <a:gd name="connsiteX0" fmla="*/ 44263 w 88525"/>
                  <a:gd name="connsiteY0" fmla="*/ 88525 h 88525"/>
                  <a:gd name="connsiteX1" fmla="*/ 88525 w 88525"/>
                  <a:gd name="connsiteY1" fmla="*/ 44263 h 88525"/>
                  <a:gd name="connsiteX2" fmla="*/ 44263 w 88525"/>
                  <a:gd name="connsiteY2" fmla="*/ 0 h 88525"/>
                  <a:gd name="connsiteX3" fmla="*/ 0 w 88525"/>
                  <a:gd name="connsiteY3" fmla="*/ 44263 h 88525"/>
                  <a:gd name="connsiteX4" fmla="*/ 44263 w 88525"/>
                  <a:gd name="connsiteY4" fmla="*/ 88525 h 88525"/>
                  <a:gd name="connsiteX5" fmla="*/ 44263 w 88525"/>
                  <a:gd name="connsiteY5" fmla="*/ 28906 h 88525"/>
                  <a:gd name="connsiteX6" fmla="*/ 58716 w 88525"/>
                  <a:gd name="connsiteY6" fmla="*/ 43359 h 88525"/>
                  <a:gd name="connsiteX7" fmla="*/ 44263 w 88525"/>
                  <a:gd name="connsiteY7" fmla="*/ 57813 h 88525"/>
                  <a:gd name="connsiteX8" fmla="*/ 29809 w 88525"/>
                  <a:gd name="connsiteY8" fmla="*/ 43359 h 88525"/>
                  <a:gd name="connsiteX9" fmla="*/ 44263 w 88525"/>
                  <a:gd name="connsiteY9" fmla="*/ 28906 h 8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525" h="88525">
                    <a:moveTo>
                      <a:pt x="44263" y="88525"/>
                    </a:moveTo>
                    <a:cubicBezTo>
                      <a:pt x="68652" y="88525"/>
                      <a:pt x="88525" y="68652"/>
                      <a:pt x="88525" y="44263"/>
                    </a:cubicBezTo>
                    <a:cubicBezTo>
                      <a:pt x="88525" y="19873"/>
                      <a:pt x="68652" y="0"/>
                      <a:pt x="44263" y="0"/>
                    </a:cubicBezTo>
                    <a:cubicBezTo>
                      <a:pt x="19873" y="0"/>
                      <a:pt x="0" y="19873"/>
                      <a:pt x="0" y="44263"/>
                    </a:cubicBezTo>
                    <a:cubicBezTo>
                      <a:pt x="0" y="68652"/>
                      <a:pt x="19873" y="88525"/>
                      <a:pt x="44263" y="88525"/>
                    </a:cubicBezTo>
                    <a:close/>
                    <a:moveTo>
                      <a:pt x="44263" y="28906"/>
                    </a:moveTo>
                    <a:cubicBezTo>
                      <a:pt x="52393" y="28906"/>
                      <a:pt x="58716" y="35230"/>
                      <a:pt x="58716" y="43359"/>
                    </a:cubicBezTo>
                    <a:cubicBezTo>
                      <a:pt x="58716" y="51489"/>
                      <a:pt x="52393" y="57813"/>
                      <a:pt x="44263" y="57813"/>
                    </a:cubicBezTo>
                    <a:cubicBezTo>
                      <a:pt x="36133" y="57813"/>
                      <a:pt x="29809" y="51489"/>
                      <a:pt x="29809" y="43359"/>
                    </a:cubicBezTo>
                    <a:cubicBezTo>
                      <a:pt x="29809" y="35230"/>
                      <a:pt x="36133" y="28906"/>
                      <a:pt x="44263" y="28906"/>
                    </a:cubicBez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2" name="Freeform 141">
                <a:extLst>
                  <a:ext uri="{FF2B5EF4-FFF2-40B4-BE49-F238E27FC236}">
                    <a16:creationId xmlns:a16="http://schemas.microsoft.com/office/drawing/2014/main" id="{ADDDB7C5-15D9-E6D9-2C2A-0B5F66D72431}"/>
                  </a:ext>
                </a:extLst>
              </p:cNvPr>
              <p:cNvSpPr/>
              <p:nvPr/>
            </p:nvSpPr>
            <p:spPr>
              <a:xfrm>
                <a:off x="10376768" y="2334933"/>
                <a:ext cx="920484" cy="919581"/>
              </a:xfrm>
              <a:custGeom>
                <a:avLst/>
                <a:gdLst>
                  <a:gd name="connsiteX0" fmla="*/ 861768 w 920484"/>
                  <a:gd name="connsiteY0" fmla="*/ 590772 h 919581"/>
                  <a:gd name="connsiteX1" fmla="*/ 868092 w 920484"/>
                  <a:gd name="connsiteY1" fmla="*/ 559156 h 919581"/>
                  <a:gd name="connsiteX2" fmla="*/ 889772 w 920484"/>
                  <a:gd name="connsiteY2" fmla="*/ 537476 h 919581"/>
                  <a:gd name="connsiteX3" fmla="*/ 826539 w 920484"/>
                  <a:gd name="connsiteY3" fmla="*/ 474244 h 919581"/>
                  <a:gd name="connsiteX4" fmla="*/ 804859 w 920484"/>
                  <a:gd name="connsiteY4" fmla="*/ 495924 h 919581"/>
                  <a:gd name="connsiteX5" fmla="*/ 773243 w 920484"/>
                  <a:gd name="connsiteY5" fmla="*/ 501343 h 919581"/>
                  <a:gd name="connsiteX6" fmla="*/ 756080 w 920484"/>
                  <a:gd name="connsiteY6" fmla="*/ 475147 h 919581"/>
                  <a:gd name="connsiteX7" fmla="*/ 756080 w 920484"/>
                  <a:gd name="connsiteY7" fmla="*/ 444434 h 919581"/>
                  <a:gd name="connsiteX8" fmla="*/ 725367 w 920484"/>
                  <a:gd name="connsiteY8" fmla="*/ 444434 h 919581"/>
                  <a:gd name="connsiteX9" fmla="*/ 711817 w 920484"/>
                  <a:gd name="connsiteY9" fmla="*/ 375782 h 919581"/>
                  <a:gd name="connsiteX10" fmla="*/ 883448 w 920484"/>
                  <a:gd name="connsiteY10" fmla="*/ 204150 h 919581"/>
                  <a:gd name="connsiteX11" fmla="*/ 918678 w 920484"/>
                  <a:gd name="connsiteY11" fmla="*/ 119239 h 919581"/>
                  <a:gd name="connsiteX12" fmla="*/ 799440 w 920484"/>
                  <a:gd name="connsiteY12" fmla="*/ 0 h 919581"/>
                  <a:gd name="connsiteX13" fmla="*/ 714527 w 920484"/>
                  <a:gd name="connsiteY13" fmla="*/ 35230 h 919581"/>
                  <a:gd name="connsiteX14" fmla="*/ 542896 w 920484"/>
                  <a:gd name="connsiteY14" fmla="*/ 206861 h 919581"/>
                  <a:gd name="connsiteX15" fmla="*/ 473340 w 920484"/>
                  <a:gd name="connsiteY15" fmla="*/ 194214 h 919581"/>
                  <a:gd name="connsiteX16" fmla="*/ 370362 w 920484"/>
                  <a:gd name="connsiteY16" fmla="*/ 134595 h 919581"/>
                  <a:gd name="connsiteX17" fmla="*/ 337842 w 920484"/>
                  <a:gd name="connsiteY17" fmla="*/ 139112 h 919581"/>
                  <a:gd name="connsiteX18" fmla="*/ 207764 w 920484"/>
                  <a:gd name="connsiteY18" fmla="*/ 60523 h 919581"/>
                  <a:gd name="connsiteX19" fmla="*/ 59619 w 920484"/>
                  <a:gd name="connsiteY19" fmla="*/ 208667 h 919581"/>
                  <a:gd name="connsiteX20" fmla="*/ 63233 w 920484"/>
                  <a:gd name="connsiteY20" fmla="*/ 242090 h 919581"/>
                  <a:gd name="connsiteX21" fmla="*/ 0 w 920484"/>
                  <a:gd name="connsiteY21" fmla="*/ 327002 h 919581"/>
                  <a:gd name="connsiteX22" fmla="*/ 88525 w 920484"/>
                  <a:gd name="connsiteY22" fmla="*/ 415528 h 919581"/>
                  <a:gd name="connsiteX23" fmla="*/ 196021 w 920484"/>
                  <a:gd name="connsiteY23" fmla="*/ 415528 h 919581"/>
                  <a:gd name="connsiteX24" fmla="*/ 192407 w 920484"/>
                  <a:gd name="connsiteY24" fmla="*/ 459791 h 919581"/>
                  <a:gd name="connsiteX25" fmla="*/ 207764 w 920484"/>
                  <a:gd name="connsiteY25" fmla="*/ 541993 h 919581"/>
                  <a:gd name="connsiteX26" fmla="*/ 75879 w 920484"/>
                  <a:gd name="connsiteY26" fmla="*/ 673878 h 919581"/>
                  <a:gd name="connsiteX27" fmla="*/ 2710 w 920484"/>
                  <a:gd name="connsiteY27" fmla="*/ 865382 h 919581"/>
                  <a:gd name="connsiteX28" fmla="*/ 0 w 920484"/>
                  <a:gd name="connsiteY28" fmla="*/ 879835 h 919581"/>
                  <a:gd name="connsiteX29" fmla="*/ 39746 w 920484"/>
                  <a:gd name="connsiteY29" fmla="*/ 919581 h 919581"/>
                  <a:gd name="connsiteX30" fmla="*/ 54199 w 920484"/>
                  <a:gd name="connsiteY30" fmla="*/ 916871 h 919581"/>
                  <a:gd name="connsiteX31" fmla="*/ 245704 w 920484"/>
                  <a:gd name="connsiteY31" fmla="*/ 843702 h 919581"/>
                  <a:gd name="connsiteX32" fmla="*/ 342359 w 920484"/>
                  <a:gd name="connsiteY32" fmla="*/ 747047 h 919581"/>
                  <a:gd name="connsiteX33" fmla="*/ 341455 w 920484"/>
                  <a:gd name="connsiteY33" fmla="*/ 756983 h 919581"/>
                  <a:gd name="connsiteX34" fmla="*/ 353198 w 920484"/>
                  <a:gd name="connsiteY34" fmla="*/ 786793 h 919581"/>
                  <a:gd name="connsiteX35" fmla="*/ 341455 w 920484"/>
                  <a:gd name="connsiteY35" fmla="*/ 816603 h 919581"/>
                  <a:gd name="connsiteX36" fmla="*/ 374878 w 920484"/>
                  <a:gd name="connsiteY36" fmla="*/ 859059 h 919581"/>
                  <a:gd name="connsiteX37" fmla="*/ 460694 w 920484"/>
                  <a:gd name="connsiteY37" fmla="*/ 919581 h 919581"/>
                  <a:gd name="connsiteX38" fmla="*/ 546510 w 920484"/>
                  <a:gd name="connsiteY38" fmla="*/ 859059 h 919581"/>
                  <a:gd name="connsiteX39" fmla="*/ 579933 w 920484"/>
                  <a:gd name="connsiteY39" fmla="*/ 816603 h 919581"/>
                  <a:gd name="connsiteX40" fmla="*/ 579933 w 920484"/>
                  <a:gd name="connsiteY40" fmla="*/ 812989 h 919581"/>
                  <a:gd name="connsiteX41" fmla="*/ 597999 w 920484"/>
                  <a:gd name="connsiteY41" fmla="*/ 831056 h 919581"/>
                  <a:gd name="connsiteX42" fmla="*/ 619678 w 920484"/>
                  <a:gd name="connsiteY42" fmla="*/ 809376 h 919581"/>
                  <a:gd name="connsiteX43" fmla="*/ 651295 w 920484"/>
                  <a:gd name="connsiteY43" fmla="*/ 803956 h 919581"/>
                  <a:gd name="connsiteX44" fmla="*/ 668458 w 920484"/>
                  <a:gd name="connsiteY44" fmla="*/ 830153 h 919581"/>
                  <a:gd name="connsiteX45" fmla="*/ 668458 w 920484"/>
                  <a:gd name="connsiteY45" fmla="*/ 860865 h 919581"/>
                  <a:gd name="connsiteX46" fmla="*/ 756983 w 920484"/>
                  <a:gd name="connsiteY46" fmla="*/ 860865 h 919581"/>
                  <a:gd name="connsiteX47" fmla="*/ 756983 w 920484"/>
                  <a:gd name="connsiteY47" fmla="*/ 831056 h 919581"/>
                  <a:gd name="connsiteX48" fmla="*/ 775050 w 920484"/>
                  <a:gd name="connsiteY48" fmla="*/ 804859 h 919581"/>
                  <a:gd name="connsiteX49" fmla="*/ 805763 w 920484"/>
                  <a:gd name="connsiteY49" fmla="*/ 811183 h 919581"/>
                  <a:gd name="connsiteX50" fmla="*/ 827442 w 920484"/>
                  <a:gd name="connsiteY50" fmla="*/ 832863 h 919581"/>
                  <a:gd name="connsiteX51" fmla="*/ 890675 w 920484"/>
                  <a:gd name="connsiteY51" fmla="*/ 769630 h 919581"/>
                  <a:gd name="connsiteX52" fmla="*/ 868995 w 920484"/>
                  <a:gd name="connsiteY52" fmla="*/ 747950 h 919581"/>
                  <a:gd name="connsiteX53" fmla="*/ 863575 w 920484"/>
                  <a:gd name="connsiteY53" fmla="*/ 716334 h 919581"/>
                  <a:gd name="connsiteX54" fmla="*/ 889772 w 920484"/>
                  <a:gd name="connsiteY54" fmla="*/ 699171 h 919581"/>
                  <a:gd name="connsiteX55" fmla="*/ 920484 w 920484"/>
                  <a:gd name="connsiteY55" fmla="*/ 699171 h 919581"/>
                  <a:gd name="connsiteX56" fmla="*/ 920484 w 920484"/>
                  <a:gd name="connsiteY56" fmla="*/ 610645 h 919581"/>
                  <a:gd name="connsiteX57" fmla="*/ 889772 w 920484"/>
                  <a:gd name="connsiteY57" fmla="*/ 610645 h 919581"/>
                  <a:gd name="connsiteX58" fmla="*/ 861768 w 920484"/>
                  <a:gd name="connsiteY58" fmla="*/ 590772 h 919581"/>
                  <a:gd name="connsiteX59" fmla="*/ 861768 w 920484"/>
                  <a:gd name="connsiteY59" fmla="*/ 590772 h 919581"/>
                  <a:gd name="connsiteX60" fmla="*/ 639552 w 920484"/>
                  <a:gd name="connsiteY60" fmla="*/ 635035 h 919581"/>
                  <a:gd name="connsiteX61" fmla="*/ 685621 w 920484"/>
                  <a:gd name="connsiteY61" fmla="*/ 584449 h 919581"/>
                  <a:gd name="connsiteX62" fmla="*/ 710914 w 920484"/>
                  <a:gd name="connsiteY62" fmla="*/ 579933 h 919581"/>
                  <a:gd name="connsiteX63" fmla="*/ 784986 w 920484"/>
                  <a:gd name="connsiteY63" fmla="*/ 654005 h 919581"/>
                  <a:gd name="connsiteX64" fmla="*/ 710914 w 920484"/>
                  <a:gd name="connsiteY64" fmla="*/ 728077 h 919581"/>
                  <a:gd name="connsiteX65" fmla="*/ 636842 w 920484"/>
                  <a:gd name="connsiteY65" fmla="*/ 654005 h 919581"/>
                  <a:gd name="connsiteX66" fmla="*/ 639552 w 920484"/>
                  <a:gd name="connsiteY66" fmla="*/ 635035 h 919581"/>
                  <a:gd name="connsiteX67" fmla="*/ 639552 w 920484"/>
                  <a:gd name="connsiteY67" fmla="*/ 635035 h 919581"/>
                  <a:gd name="connsiteX68" fmla="*/ 657618 w 920484"/>
                  <a:gd name="connsiteY68" fmla="*/ 283643 h 919581"/>
                  <a:gd name="connsiteX69" fmla="*/ 726270 w 920484"/>
                  <a:gd name="connsiteY69" fmla="*/ 214990 h 919581"/>
                  <a:gd name="connsiteX70" fmla="*/ 779566 w 920484"/>
                  <a:gd name="connsiteY70" fmla="*/ 268287 h 919581"/>
                  <a:gd name="connsiteX71" fmla="*/ 700074 w 920484"/>
                  <a:gd name="connsiteY71" fmla="*/ 347779 h 919581"/>
                  <a:gd name="connsiteX72" fmla="*/ 657618 w 920484"/>
                  <a:gd name="connsiteY72" fmla="*/ 283643 h 919581"/>
                  <a:gd name="connsiteX73" fmla="*/ 672975 w 920484"/>
                  <a:gd name="connsiteY73" fmla="*/ 120142 h 919581"/>
                  <a:gd name="connsiteX74" fmla="*/ 696461 w 920484"/>
                  <a:gd name="connsiteY74" fmla="*/ 96656 h 919581"/>
                  <a:gd name="connsiteX75" fmla="*/ 823829 w 920484"/>
                  <a:gd name="connsiteY75" fmla="*/ 224024 h 919581"/>
                  <a:gd name="connsiteX76" fmla="*/ 800343 w 920484"/>
                  <a:gd name="connsiteY76" fmla="*/ 247510 h 919581"/>
                  <a:gd name="connsiteX77" fmla="*/ 672975 w 920484"/>
                  <a:gd name="connsiteY77" fmla="*/ 120142 h 919581"/>
                  <a:gd name="connsiteX78" fmla="*/ 799440 w 920484"/>
                  <a:gd name="connsiteY78" fmla="*/ 30713 h 919581"/>
                  <a:gd name="connsiteX79" fmla="*/ 889772 w 920484"/>
                  <a:gd name="connsiteY79" fmla="*/ 121045 h 919581"/>
                  <a:gd name="connsiteX80" fmla="*/ 863575 w 920484"/>
                  <a:gd name="connsiteY80" fmla="*/ 184278 h 919581"/>
                  <a:gd name="connsiteX81" fmla="*/ 845509 w 920484"/>
                  <a:gd name="connsiteY81" fmla="*/ 202344 h 919581"/>
                  <a:gd name="connsiteX82" fmla="*/ 718141 w 920484"/>
                  <a:gd name="connsiteY82" fmla="*/ 74976 h 919581"/>
                  <a:gd name="connsiteX83" fmla="*/ 736207 w 920484"/>
                  <a:gd name="connsiteY83" fmla="*/ 56909 h 919581"/>
                  <a:gd name="connsiteX84" fmla="*/ 799440 w 920484"/>
                  <a:gd name="connsiteY84" fmla="*/ 30713 h 919581"/>
                  <a:gd name="connsiteX85" fmla="*/ 799440 w 920484"/>
                  <a:gd name="connsiteY85" fmla="*/ 30713 h 919581"/>
                  <a:gd name="connsiteX86" fmla="*/ 652198 w 920484"/>
                  <a:gd name="connsiteY86" fmla="*/ 140918 h 919581"/>
                  <a:gd name="connsiteX87" fmla="*/ 705494 w 920484"/>
                  <a:gd name="connsiteY87" fmla="*/ 194214 h 919581"/>
                  <a:gd name="connsiteX88" fmla="*/ 636842 w 920484"/>
                  <a:gd name="connsiteY88" fmla="*/ 262866 h 919581"/>
                  <a:gd name="connsiteX89" fmla="*/ 572706 w 920484"/>
                  <a:gd name="connsiteY89" fmla="*/ 220411 h 919581"/>
                  <a:gd name="connsiteX90" fmla="*/ 652198 w 920484"/>
                  <a:gd name="connsiteY90" fmla="*/ 140918 h 919581"/>
                  <a:gd name="connsiteX91" fmla="*/ 696461 w 920484"/>
                  <a:gd name="connsiteY91" fmla="*/ 460694 h 919581"/>
                  <a:gd name="connsiteX92" fmla="*/ 616065 w 920484"/>
                  <a:gd name="connsiteY92" fmla="*/ 616065 h 919581"/>
                  <a:gd name="connsiteX93" fmla="*/ 541993 w 920484"/>
                  <a:gd name="connsiteY93" fmla="*/ 713624 h 919581"/>
                  <a:gd name="connsiteX94" fmla="*/ 532960 w 920484"/>
                  <a:gd name="connsiteY94" fmla="*/ 712721 h 919581"/>
                  <a:gd name="connsiteX95" fmla="*/ 473340 w 920484"/>
                  <a:gd name="connsiteY95" fmla="*/ 712721 h 919581"/>
                  <a:gd name="connsiteX96" fmla="*/ 473340 w 920484"/>
                  <a:gd name="connsiteY96" fmla="*/ 638648 h 919581"/>
                  <a:gd name="connsiteX97" fmla="*/ 429078 w 920484"/>
                  <a:gd name="connsiteY97" fmla="*/ 594385 h 919581"/>
                  <a:gd name="connsiteX98" fmla="*/ 399268 w 920484"/>
                  <a:gd name="connsiteY98" fmla="*/ 594385 h 919581"/>
                  <a:gd name="connsiteX99" fmla="*/ 384815 w 920484"/>
                  <a:gd name="connsiteY99" fmla="*/ 579933 h 919581"/>
                  <a:gd name="connsiteX100" fmla="*/ 399268 w 920484"/>
                  <a:gd name="connsiteY100" fmla="*/ 565479 h 919581"/>
                  <a:gd name="connsiteX101" fmla="*/ 547413 w 920484"/>
                  <a:gd name="connsiteY101" fmla="*/ 565479 h 919581"/>
                  <a:gd name="connsiteX102" fmla="*/ 591676 w 920484"/>
                  <a:gd name="connsiteY102" fmla="*/ 521217 h 919581"/>
                  <a:gd name="connsiteX103" fmla="*/ 547413 w 920484"/>
                  <a:gd name="connsiteY103" fmla="*/ 476954 h 919581"/>
                  <a:gd name="connsiteX104" fmla="*/ 429078 w 920484"/>
                  <a:gd name="connsiteY104" fmla="*/ 476954 h 919581"/>
                  <a:gd name="connsiteX105" fmla="*/ 414624 w 920484"/>
                  <a:gd name="connsiteY105" fmla="*/ 462501 h 919581"/>
                  <a:gd name="connsiteX106" fmla="*/ 414624 w 920484"/>
                  <a:gd name="connsiteY106" fmla="*/ 418238 h 919581"/>
                  <a:gd name="connsiteX107" fmla="*/ 488697 w 920484"/>
                  <a:gd name="connsiteY107" fmla="*/ 418238 h 919581"/>
                  <a:gd name="connsiteX108" fmla="*/ 562769 w 920484"/>
                  <a:gd name="connsiteY108" fmla="*/ 344165 h 919581"/>
                  <a:gd name="connsiteX109" fmla="*/ 488697 w 920484"/>
                  <a:gd name="connsiteY109" fmla="*/ 270093 h 919581"/>
                  <a:gd name="connsiteX110" fmla="*/ 487794 w 920484"/>
                  <a:gd name="connsiteY110" fmla="*/ 270093 h 919581"/>
                  <a:gd name="connsiteX111" fmla="*/ 488697 w 920484"/>
                  <a:gd name="connsiteY111" fmla="*/ 254737 h 919581"/>
                  <a:gd name="connsiteX112" fmla="*/ 485084 w 920484"/>
                  <a:gd name="connsiteY112" fmla="*/ 226733 h 919581"/>
                  <a:gd name="connsiteX113" fmla="*/ 696461 w 920484"/>
                  <a:gd name="connsiteY113" fmla="*/ 460694 h 919581"/>
                  <a:gd name="connsiteX114" fmla="*/ 696461 w 920484"/>
                  <a:gd name="connsiteY114" fmla="*/ 460694 h 919581"/>
                  <a:gd name="connsiteX115" fmla="*/ 370362 w 920484"/>
                  <a:gd name="connsiteY115" fmla="*/ 756983 h 919581"/>
                  <a:gd name="connsiteX116" fmla="*/ 384815 w 920484"/>
                  <a:gd name="connsiteY116" fmla="*/ 742530 h 919581"/>
                  <a:gd name="connsiteX117" fmla="*/ 532960 w 920484"/>
                  <a:gd name="connsiteY117" fmla="*/ 742530 h 919581"/>
                  <a:gd name="connsiteX118" fmla="*/ 547413 w 920484"/>
                  <a:gd name="connsiteY118" fmla="*/ 756983 h 919581"/>
                  <a:gd name="connsiteX119" fmla="*/ 532960 w 920484"/>
                  <a:gd name="connsiteY119" fmla="*/ 771437 h 919581"/>
                  <a:gd name="connsiteX120" fmla="*/ 384815 w 920484"/>
                  <a:gd name="connsiteY120" fmla="*/ 771437 h 919581"/>
                  <a:gd name="connsiteX121" fmla="*/ 370362 w 920484"/>
                  <a:gd name="connsiteY121" fmla="*/ 756983 h 919581"/>
                  <a:gd name="connsiteX122" fmla="*/ 184277 w 920484"/>
                  <a:gd name="connsiteY122" fmla="*/ 756983 h 919581"/>
                  <a:gd name="connsiteX123" fmla="*/ 293579 w 920484"/>
                  <a:gd name="connsiteY123" fmla="*/ 647682 h 919581"/>
                  <a:gd name="connsiteX124" fmla="*/ 341455 w 920484"/>
                  <a:gd name="connsiteY124" fmla="*/ 706398 h 919581"/>
                  <a:gd name="connsiteX125" fmla="*/ 237573 w 920484"/>
                  <a:gd name="connsiteY125" fmla="*/ 810279 h 919581"/>
                  <a:gd name="connsiteX126" fmla="*/ 184277 w 920484"/>
                  <a:gd name="connsiteY126" fmla="*/ 756983 h 919581"/>
                  <a:gd name="connsiteX127" fmla="*/ 29809 w 920484"/>
                  <a:gd name="connsiteY127" fmla="*/ 327906 h 919581"/>
                  <a:gd name="connsiteX128" fmla="*/ 89428 w 920484"/>
                  <a:gd name="connsiteY128" fmla="*/ 268287 h 919581"/>
                  <a:gd name="connsiteX129" fmla="*/ 149048 w 920484"/>
                  <a:gd name="connsiteY129" fmla="*/ 327906 h 919581"/>
                  <a:gd name="connsiteX130" fmla="*/ 178858 w 920484"/>
                  <a:gd name="connsiteY130" fmla="*/ 327906 h 919581"/>
                  <a:gd name="connsiteX131" fmla="*/ 93945 w 920484"/>
                  <a:gd name="connsiteY131" fmla="*/ 239380 h 919581"/>
                  <a:gd name="connsiteX132" fmla="*/ 90332 w 920484"/>
                  <a:gd name="connsiteY132" fmla="*/ 209571 h 919581"/>
                  <a:gd name="connsiteX133" fmla="*/ 208667 w 920484"/>
                  <a:gd name="connsiteY133" fmla="*/ 91235 h 919581"/>
                  <a:gd name="connsiteX134" fmla="*/ 311646 w 920484"/>
                  <a:gd name="connsiteY134" fmla="*/ 151758 h 919581"/>
                  <a:gd name="connsiteX135" fmla="*/ 253833 w 920484"/>
                  <a:gd name="connsiteY135" fmla="*/ 241187 h 919581"/>
                  <a:gd name="connsiteX136" fmla="*/ 208667 w 920484"/>
                  <a:gd name="connsiteY136" fmla="*/ 298999 h 919581"/>
                  <a:gd name="connsiteX137" fmla="*/ 238477 w 920484"/>
                  <a:gd name="connsiteY137" fmla="*/ 298999 h 919581"/>
                  <a:gd name="connsiteX138" fmla="*/ 268287 w 920484"/>
                  <a:gd name="connsiteY138" fmla="*/ 269190 h 919581"/>
                  <a:gd name="connsiteX139" fmla="*/ 298096 w 920484"/>
                  <a:gd name="connsiteY139" fmla="*/ 298999 h 919581"/>
                  <a:gd name="connsiteX140" fmla="*/ 327906 w 920484"/>
                  <a:gd name="connsiteY140" fmla="*/ 298999 h 919581"/>
                  <a:gd name="connsiteX141" fmla="*/ 284546 w 920484"/>
                  <a:gd name="connsiteY141" fmla="*/ 242090 h 919581"/>
                  <a:gd name="connsiteX142" fmla="*/ 372169 w 920484"/>
                  <a:gd name="connsiteY142" fmla="*/ 165308 h 919581"/>
                  <a:gd name="connsiteX143" fmla="*/ 460694 w 920484"/>
                  <a:gd name="connsiteY143" fmla="*/ 253833 h 919581"/>
                  <a:gd name="connsiteX144" fmla="*/ 457080 w 920484"/>
                  <a:gd name="connsiteY144" fmla="*/ 276416 h 919581"/>
                  <a:gd name="connsiteX145" fmla="*/ 415528 w 920484"/>
                  <a:gd name="connsiteY145" fmla="*/ 342359 h 919581"/>
                  <a:gd name="connsiteX146" fmla="*/ 445337 w 920484"/>
                  <a:gd name="connsiteY146" fmla="*/ 342359 h 919581"/>
                  <a:gd name="connsiteX147" fmla="*/ 489600 w 920484"/>
                  <a:gd name="connsiteY147" fmla="*/ 298096 h 919581"/>
                  <a:gd name="connsiteX148" fmla="*/ 533863 w 920484"/>
                  <a:gd name="connsiteY148" fmla="*/ 342359 h 919581"/>
                  <a:gd name="connsiteX149" fmla="*/ 489600 w 920484"/>
                  <a:gd name="connsiteY149" fmla="*/ 386621 h 919581"/>
                  <a:gd name="connsiteX150" fmla="*/ 88525 w 920484"/>
                  <a:gd name="connsiteY150" fmla="*/ 386621 h 919581"/>
                  <a:gd name="connsiteX151" fmla="*/ 29809 w 920484"/>
                  <a:gd name="connsiteY151" fmla="*/ 327906 h 919581"/>
                  <a:gd name="connsiteX152" fmla="*/ 384815 w 920484"/>
                  <a:gd name="connsiteY152" fmla="*/ 416431 h 919581"/>
                  <a:gd name="connsiteX153" fmla="*/ 384815 w 920484"/>
                  <a:gd name="connsiteY153" fmla="*/ 460694 h 919581"/>
                  <a:gd name="connsiteX154" fmla="*/ 429078 w 920484"/>
                  <a:gd name="connsiteY154" fmla="*/ 504957 h 919581"/>
                  <a:gd name="connsiteX155" fmla="*/ 547413 w 920484"/>
                  <a:gd name="connsiteY155" fmla="*/ 504957 h 919581"/>
                  <a:gd name="connsiteX156" fmla="*/ 561866 w 920484"/>
                  <a:gd name="connsiteY156" fmla="*/ 519410 h 919581"/>
                  <a:gd name="connsiteX157" fmla="*/ 547413 w 920484"/>
                  <a:gd name="connsiteY157" fmla="*/ 533863 h 919581"/>
                  <a:gd name="connsiteX158" fmla="*/ 399268 w 920484"/>
                  <a:gd name="connsiteY158" fmla="*/ 533863 h 919581"/>
                  <a:gd name="connsiteX159" fmla="*/ 355005 w 920484"/>
                  <a:gd name="connsiteY159" fmla="*/ 578126 h 919581"/>
                  <a:gd name="connsiteX160" fmla="*/ 399268 w 920484"/>
                  <a:gd name="connsiteY160" fmla="*/ 622389 h 919581"/>
                  <a:gd name="connsiteX161" fmla="*/ 429078 w 920484"/>
                  <a:gd name="connsiteY161" fmla="*/ 622389 h 919581"/>
                  <a:gd name="connsiteX162" fmla="*/ 443531 w 920484"/>
                  <a:gd name="connsiteY162" fmla="*/ 636842 h 919581"/>
                  <a:gd name="connsiteX163" fmla="*/ 443531 w 920484"/>
                  <a:gd name="connsiteY163" fmla="*/ 710914 h 919581"/>
                  <a:gd name="connsiteX164" fmla="*/ 383912 w 920484"/>
                  <a:gd name="connsiteY164" fmla="*/ 710914 h 919581"/>
                  <a:gd name="connsiteX165" fmla="*/ 374878 w 920484"/>
                  <a:gd name="connsiteY165" fmla="*/ 711817 h 919581"/>
                  <a:gd name="connsiteX166" fmla="*/ 300806 w 920484"/>
                  <a:gd name="connsiteY166" fmla="*/ 614259 h 919581"/>
                  <a:gd name="connsiteX167" fmla="*/ 220410 w 920484"/>
                  <a:gd name="connsiteY167" fmla="*/ 458887 h 919581"/>
                  <a:gd name="connsiteX168" fmla="*/ 224927 w 920484"/>
                  <a:gd name="connsiteY168" fmla="*/ 414625 h 919581"/>
                  <a:gd name="connsiteX169" fmla="*/ 384815 w 920484"/>
                  <a:gd name="connsiteY169" fmla="*/ 414625 h 919581"/>
                  <a:gd name="connsiteX170" fmla="*/ 271900 w 920484"/>
                  <a:gd name="connsiteY170" fmla="*/ 627808 h 919581"/>
                  <a:gd name="connsiteX171" fmla="*/ 163501 w 920484"/>
                  <a:gd name="connsiteY171" fmla="*/ 736207 h 919581"/>
                  <a:gd name="connsiteX172" fmla="*/ 110205 w 920484"/>
                  <a:gd name="connsiteY172" fmla="*/ 682911 h 919581"/>
                  <a:gd name="connsiteX173" fmla="*/ 223121 w 920484"/>
                  <a:gd name="connsiteY173" fmla="*/ 569996 h 919581"/>
                  <a:gd name="connsiteX174" fmla="*/ 271900 w 920484"/>
                  <a:gd name="connsiteY174" fmla="*/ 627808 h 919581"/>
                  <a:gd name="connsiteX175" fmla="*/ 271900 w 920484"/>
                  <a:gd name="connsiteY175" fmla="*/ 627808 h 919581"/>
                  <a:gd name="connsiteX176" fmla="*/ 94849 w 920484"/>
                  <a:gd name="connsiteY176" fmla="*/ 710010 h 919581"/>
                  <a:gd name="connsiteX177" fmla="*/ 210474 w 920484"/>
                  <a:gd name="connsiteY177" fmla="*/ 825636 h 919581"/>
                  <a:gd name="connsiteX178" fmla="*/ 112012 w 920484"/>
                  <a:gd name="connsiteY178" fmla="*/ 863575 h 919581"/>
                  <a:gd name="connsiteX179" fmla="*/ 56909 w 920484"/>
                  <a:gd name="connsiteY179" fmla="*/ 808473 h 919581"/>
                  <a:gd name="connsiteX180" fmla="*/ 94849 w 920484"/>
                  <a:gd name="connsiteY180" fmla="*/ 710010 h 919581"/>
                  <a:gd name="connsiteX181" fmla="*/ 43359 w 920484"/>
                  <a:gd name="connsiteY181" fmla="*/ 889772 h 919581"/>
                  <a:gd name="connsiteX182" fmla="*/ 29809 w 920484"/>
                  <a:gd name="connsiteY182" fmla="*/ 879835 h 919581"/>
                  <a:gd name="connsiteX183" fmla="*/ 30713 w 920484"/>
                  <a:gd name="connsiteY183" fmla="*/ 876222 h 919581"/>
                  <a:gd name="connsiteX184" fmla="*/ 45166 w 920484"/>
                  <a:gd name="connsiteY184" fmla="*/ 837379 h 919581"/>
                  <a:gd name="connsiteX185" fmla="*/ 82202 w 920484"/>
                  <a:gd name="connsiteY185" fmla="*/ 874415 h 919581"/>
                  <a:gd name="connsiteX186" fmla="*/ 43359 w 920484"/>
                  <a:gd name="connsiteY186" fmla="*/ 889772 h 919581"/>
                  <a:gd name="connsiteX187" fmla="*/ 458887 w 920484"/>
                  <a:gd name="connsiteY187" fmla="*/ 890675 h 919581"/>
                  <a:gd name="connsiteX188" fmla="*/ 406495 w 920484"/>
                  <a:gd name="connsiteY188" fmla="*/ 860865 h 919581"/>
                  <a:gd name="connsiteX189" fmla="*/ 511280 w 920484"/>
                  <a:gd name="connsiteY189" fmla="*/ 860865 h 919581"/>
                  <a:gd name="connsiteX190" fmla="*/ 458887 w 920484"/>
                  <a:gd name="connsiteY190" fmla="*/ 890675 h 919581"/>
                  <a:gd name="connsiteX191" fmla="*/ 458887 w 920484"/>
                  <a:gd name="connsiteY191" fmla="*/ 890675 h 919581"/>
                  <a:gd name="connsiteX192" fmla="*/ 533863 w 920484"/>
                  <a:gd name="connsiteY192" fmla="*/ 831056 h 919581"/>
                  <a:gd name="connsiteX193" fmla="*/ 385718 w 920484"/>
                  <a:gd name="connsiteY193" fmla="*/ 831056 h 919581"/>
                  <a:gd name="connsiteX194" fmla="*/ 371265 w 920484"/>
                  <a:gd name="connsiteY194" fmla="*/ 816603 h 919581"/>
                  <a:gd name="connsiteX195" fmla="*/ 385718 w 920484"/>
                  <a:gd name="connsiteY195" fmla="*/ 802149 h 919581"/>
                  <a:gd name="connsiteX196" fmla="*/ 533863 w 920484"/>
                  <a:gd name="connsiteY196" fmla="*/ 802149 h 919581"/>
                  <a:gd name="connsiteX197" fmla="*/ 548316 w 920484"/>
                  <a:gd name="connsiteY197" fmla="*/ 816603 h 919581"/>
                  <a:gd name="connsiteX198" fmla="*/ 533863 w 920484"/>
                  <a:gd name="connsiteY198" fmla="*/ 831056 h 919581"/>
                  <a:gd name="connsiteX199" fmla="*/ 888868 w 920484"/>
                  <a:gd name="connsiteY199" fmla="*/ 668458 h 919581"/>
                  <a:gd name="connsiteX200" fmla="*/ 888868 w 920484"/>
                  <a:gd name="connsiteY200" fmla="*/ 668458 h 919581"/>
                  <a:gd name="connsiteX201" fmla="*/ 834669 w 920484"/>
                  <a:gd name="connsiteY201" fmla="*/ 704591 h 919581"/>
                  <a:gd name="connsiteX202" fmla="*/ 847315 w 920484"/>
                  <a:gd name="connsiteY202" fmla="*/ 767823 h 919581"/>
                  <a:gd name="connsiteX203" fmla="*/ 848219 w 920484"/>
                  <a:gd name="connsiteY203" fmla="*/ 768726 h 919581"/>
                  <a:gd name="connsiteX204" fmla="*/ 827442 w 920484"/>
                  <a:gd name="connsiteY204" fmla="*/ 789503 h 919581"/>
                  <a:gd name="connsiteX205" fmla="*/ 826539 w 920484"/>
                  <a:gd name="connsiteY205" fmla="*/ 788600 h 919581"/>
                  <a:gd name="connsiteX206" fmla="*/ 762403 w 920484"/>
                  <a:gd name="connsiteY206" fmla="*/ 775953 h 919581"/>
                  <a:gd name="connsiteX207" fmla="*/ 726270 w 920484"/>
                  <a:gd name="connsiteY207" fmla="*/ 829249 h 919581"/>
                  <a:gd name="connsiteX208" fmla="*/ 726270 w 920484"/>
                  <a:gd name="connsiteY208" fmla="*/ 830153 h 919581"/>
                  <a:gd name="connsiteX209" fmla="*/ 696461 w 920484"/>
                  <a:gd name="connsiteY209" fmla="*/ 830153 h 919581"/>
                  <a:gd name="connsiteX210" fmla="*/ 696461 w 920484"/>
                  <a:gd name="connsiteY210" fmla="*/ 831056 h 919581"/>
                  <a:gd name="connsiteX211" fmla="*/ 660328 w 920484"/>
                  <a:gd name="connsiteY211" fmla="*/ 776856 h 919581"/>
                  <a:gd name="connsiteX212" fmla="*/ 597095 w 920484"/>
                  <a:gd name="connsiteY212" fmla="*/ 789503 h 919581"/>
                  <a:gd name="connsiteX213" fmla="*/ 596192 w 920484"/>
                  <a:gd name="connsiteY213" fmla="*/ 790406 h 919581"/>
                  <a:gd name="connsiteX214" fmla="*/ 576319 w 920484"/>
                  <a:gd name="connsiteY214" fmla="*/ 770533 h 919581"/>
                  <a:gd name="connsiteX215" fmla="*/ 578126 w 920484"/>
                  <a:gd name="connsiteY215" fmla="*/ 757887 h 919581"/>
                  <a:gd name="connsiteX216" fmla="*/ 568189 w 920484"/>
                  <a:gd name="connsiteY216" fmla="*/ 729884 h 919581"/>
                  <a:gd name="connsiteX217" fmla="*/ 608838 w 920484"/>
                  <a:gd name="connsiteY217" fmla="*/ 666651 h 919581"/>
                  <a:gd name="connsiteX218" fmla="*/ 711817 w 920484"/>
                  <a:gd name="connsiteY218" fmla="*/ 757887 h 919581"/>
                  <a:gd name="connsiteX219" fmla="*/ 815699 w 920484"/>
                  <a:gd name="connsiteY219" fmla="*/ 654005 h 919581"/>
                  <a:gd name="connsiteX220" fmla="*/ 711817 w 920484"/>
                  <a:gd name="connsiteY220" fmla="*/ 550123 h 919581"/>
                  <a:gd name="connsiteX221" fmla="*/ 707301 w 920484"/>
                  <a:gd name="connsiteY221" fmla="*/ 550123 h 919581"/>
                  <a:gd name="connsiteX222" fmla="*/ 726270 w 920484"/>
                  <a:gd name="connsiteY222" fmla="*/ 476051 h 919581"/>
                  <a:gd name="connsiteX223" fmla="*/ 727174 w 920484"/>
                  <a:gd name="connsiteY223" fmla="*/ 476051 h 919581"/>
                  <a:gd name="connsiteX224" fmla="*/ 727174 w 920484"/>
                  <a:gd name="connsiteY224" fmla="*/ 476954 h 919581"/>
                  <a:gd name="connsiteX225" fmla="*/ 763307 w 920484"/>
                  <a:gd name="connsiteY225" fmla="*/ 531153 h 919581"/>
                  <a:gd name="connsiteX226" fmla="*/ 826539 w 920484"/>
                  <a:gd name="connsiteY226" fmla="*/ 518507 h 919581"/>
                  <a:gd name="connsiteX227" fmla="*/ 827442 w 920484"/>
                  <a:gd name="connsiteY227" fmla="*/ 517603 h 919581"/>
                  <a:gd name="connsiteX228" fmla="*/ 848219 w 920484"/>
                  <a:gd name="connsiteY228" fmla="*/ 538379 h 919581"/>
                  <a:gd name="connsiteX229" fmla="*/ 847315 w 920484"/>
                  <a:gd name="connsiteY229" fmla="*/ 539283 h 919581"/>
                  <a:gd name="connsiteX230" fmla="*/ 834669 w 920484"/>
                  <a:gd name="connsiteY230" fmla="*/ 603419 h 919581"/>
                  <a:gd name="connsiteX231" fmla="*/ 887965 w 920484"/>
                  <a:gd name="connsiteY231" fmla="*/ 639552 h 919581"/>
                  <a:gd name="connsiteX232" fmla="*/ 888868 w 920484"/>
                  <a:gd name="connsiteY232" fmla="*/ 639552 h 919581"/>
                  <a:gd name="connsiteX233" fmla="*/ 888868 w 920484"/>
                  <a:gd name="connsiteY233" fmla="*/ 668458 h 91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920484" h="919581">
                    <a:moveTo>
                      <a:pt x="861768" y="590772"/>
                    </a:moveTo>
                    <a:cubicBezTo>
                      <a:pt x="857252" y="579933"/>
                      <a:pt x="859962" y="568189"/>
                      <a:pt x="868092" y="559156"/>
                    </a:cubicBezTo>
                    <a:lnTo>
                      <a:pt x="889772" y="537476"/>
                    </a:lnTo>
                    <a:lnTo>
                      <a:pt x="826539" y="474244"/>
                    </a:lnTo>
                    <a:lnTo>
                      <a:pt x="804859" y="495924"/>
                    </a:lnTo>
                    <a:cubicBezTo>
                      <a:pt x="796730" y="504053"/>
                      <a:pt x="784083" y="506763"/>
                      <a:pt x="773243" y="501343"/>
                    </a:cubicBezTo>
                    <a:cubicBezTo>
                      <a:pt x="762403" y="496827"/>
                      <a:pt x="756080" y="486890"/>
                      <a:pt x="756080" y="475147"/>
                    </a:cubicBezTo>
                    <a:lnTo>
                      <a:pt x="756080" y="444434"/>
                    </a:lnTo>
                    <a:lnTo>
                      <a:pt x="725367" y="444434"/>
                    </a:lnTo>
                    <a:cubicBezTo>
                      <a:pt x="724464" y="420948"/>
                      <a:pt x="719947" y="397461"/>
                      <a:pt x="711817" y="375782"/>
                    </a:cubicBezTo>
                    <a:lnTo>
                      <a:pt x="883448" y="204150"/>
                    </a:lnTo>
                    <a:cubicBezTo>
                      <a:pt x="906031" y="181567"/>
                      <a:pt x="918678" y="151758"/>
                      <a:pt x="918678" y="119239"/>
                    </a:cubicBezTo>
                    <a:cubicBezTo>
                      <a:pt x="918678" y="53296"/>
                      <a:pt x="865382" y="0"/>
                      <a:pt x="799440" y="0"/>
                    </a:cubicBezTo>
                    <a:cubicBezTo>
                      <a:pt x="767823" y="0"/>
                      <a:pt x="737110" y="12647"/>
                      <a:pt x="714527" y="35230"/>
                    </a:cubicBezTo>
                    <a:lnTo>
                      <a:pt x="542896" y="206861"/>
                    </a:lnTo>
                    <a:cubicBezTo>
                      <a:pt x="520313" y="199634"/>
                      <a:pt x="496827" y="195117"/>
                      <a:pt x="473340" y="194214"/>
                    </a:cubicBezTo>
                    <a:cubicBezTo>
                      <a:pt x="452564" y="158081"/>
                      <a:pt x="414624" y="134595"/>
                      <a:pt x="370362" y="134595"/>
                    </a:cubicBezTo>
                    <a:cubicBezTo>
                      <a:pt x="359522" y="134595"/>
                      <a:pt x="347779" y="136401"/>
                      <a:pt x="337842" y="139112"/>
                    </a:cubicBezTo>
                    <a:cubicBezTo>
                      <a:pt x="312549" y="91235"/>
                      <a:pt x="262866" y="60523"/>
                      <a:pt x="207764" y="60523"/>
                    </a:cubicBezTo>
                    <a:cubicBezTo>
                      <a:pt x="126465" y="60523"/>
                      <a:pt x="59619" y="127368"/>
                      <a:pt x="59619" y="208667"/>
                    </a:cubicBezTo>
                    <a:cubicBezTo>
                      <a:pt x="59619" y="220411"/>
                      <a:pt x="61426" y="231250"/>
                      <a:pt x="63233" y="242090"/>
                    </a:cubicBezTo>
                    <a:cubicBezTo>
                      <a:pt x="27100" y="252930"/>
                      <a:pt x="0" y="287256"/>
                      <a:pt x="0" y="327002"/>
                    </a:cubicBezTo>
                    <a:cubicBezTo>
                      <a:pt x="0" y="375782"/>
                      <a:pt x="39746" y="415528"/>
                      <a:pt x="88525" y="415528"/>
                    </a:cubicBezTo>
                    <a:lnTo>
                      <a:pt x="196021" y="415528"/>
                    </a:lnTo>
                    <a:cubicBezTo>
                      <a:pt x="193310" y="429981"/>
                      <a:pt x="192407" y="445337"/>
                      <a:pt x="192407" y="459791"/>
                    </a:cubicBezTo>
                    <a:cubicBezTo>
                      <a:pt x="192407" y="492310"/>
                      <a:pt x="198731" y="518507"/>
                      <a:pt x="207764" y="541993"/>
                    </a:cubicBezTo>
                    <a:lnTo>
                      <a:pt x="75879" y="673878"/>
                    </a:lnTo>
                    <a:lnTo>
                      <a:pt x="2710" y="865382"/>
                    </a:lnTo>
                    <a:cubicBezTo>
                      <a:pt x="903" y="869898"/>
                      <a:pt x="0" y="874415"/>
                      <a:pt x="0" y="879835"/>
                    </a:cubicBezTo>
                    <a:cubicBezTo>
                      <a:pt x="0" y="901515"/>
                      <a:pt x="18066" y="919581"/>
                      <a:pt x="39746" y="919581"/>
                    </a:cubicBezTo>
                    <a:cubicBezTo>
                      <a:pt x="44262" y="919581"/>
                      <a:pt x="49683" y="918678"/>
                      <a:pt x="54199" y="916871"/>
                    </a:cubicBezTo>
                    <a:lnTo>
                      <a:pt x="245704" y="843702"/>
                    </a:lnTo>
                    <a:lnTo>
                      <a:pt x="342359" y="747047"/>
                    </a:lnTo>
                    <a:cubicBezTo>
                      <a:pt x="341455" y="750660"/>
                      <a:pt x="341455" y="753370"/>
                      <a:pt x="341455" y="756983"/>
                    </a:cubicBezTo>
                    <a:cubicBezTo>
                      <a:pt x="341455" y="768726"/>
                      <a:pt x="345972" y="778663"/>
                      <a:pt x="353198" y="786793"/>
                    </a:cubicBezTo>
                    <a:cubicBezTo>
                      <a:pt x="345972" y="794923"/>
                      <a:pt x="341455" y="804859"/>
                      <a:pt x="341455" y="816603"/>
                    </a:cubicBezTo>
                    <a:cubicBezTo>
                      <a:pt x="341455" y="837379"/>
                      <a:pt x="355908" y="854542"/>
                      <a:pt x="374878" y="859059"/>
                    </a:cubicBezTo>
                    <a:cubicBezTo>
                      <a:pt x="387525" y="895191"/>
                      <a:pt x="420948" y="919581"/>
                      <a:pt x="460694" y="919581"/>
                    </a:cubicBezTo>
                    <a:cubicBezTo>
                      <a:pt x="500440" y="919581"/>
                      <a:pt x="533863" y="895191"/>
                      <a:pt x="546510" y="859059"/>
                    </a:cubicBezTo>
                    <a:cubicBezTo>
                      <a:pt x="565479" y="853639"/>
                      <a:pt x="579933" y="836475"/>
                      <a:pt x="579933" y="816603"/>
                    </a:cubicBezTo>
                    <a:cubicBezTo>
                      <a:pt x="579933" y="815699"/>
                      <a:pt x="579933" y="814796"/>
                      <a:pt x="579933" y="812989"/>
                    </a:cubicBezTo>
                    <a:lnTo>
                      <a:pt x="597999" y="831056"/>
                    </a:lnTo>
                    <a:lnTo>
                      <a:pt x="619678" y="809376"/>
                    </a:lnTo>
                    <a:cubicBezTo>
                      <a:pt x="627808" y="801246"/>
                      <a:pt x="640455" y="798536"/>
                      <a:pt x="651295" y="803956"/>
                    </a:cubicBezTo>
                    <a:cubicBezTo>
                      <a:pt x="662135" y="808473"/>
                      <a:pt x="668458" y="818409"/>
                      <a:pt x="668458" y="830153"/>
                    </a:cubicBezTo>
                    <a:lnTo>
                      <a:pt x="668458" y="860865"/>
                    </a:lnTo>
                    <a:lnTo>
                      <a:pt x="756983" y="860865"/>
                    </a:lnTo>
                    <a:lnTo>
                      <a:pt x="756983" y="831056"/>
                    </a:lnTo>
                    <a:cubicBezTo>
                      <a:pt x="756983" y="819313"/>
                      <a:pt x="764210" y="809376"/>
                      <a:pt x="775050" y="804859"/>
                    </a:cubicBezTo>
                    <a:cubicBezTo>
                      <a:pt x="785890" y="800343"/>
                      <a:pt x="797633" y="803053"/>
                      <a:pt x="805763" y="811183"/>
                    </a:cubicBezTo>
                    <a:lnTo>
                      <a:pt x="827442" y="832863"/>
                    </a:lnTo>
                    <a:lnTo>
                      <a:pt x="890675" y="769630"/>
                    </a:lnTo>
                    <a:lnTo>
                      <a:pt x="868995" y="747950"/>
                    </a:lnTo>
                    <a:cubicBezTo>
                      <a:pt x="860865" y="739821"/>
                      <a:pt x="858155" y="727174"/>
                      <a:pt x="863575" y="716334"/>
                    </a:cubicBezTo>
                    <a:cubicBezTo>
                      <a:pt x="868092" y="705494"/>
                      <a:pt x="878029" y="699171"/>
                      <a:pt x="889772" y="699171"/>
                    </a:cubicBezTo>
                    <a:lnTo>
                      <a:pt x="920484" y="699171"/>
                    </a:lnTo>
                    <a:lnTo>
                      <a:pt x="920484" y="610645"/>
                    </a:lnTo>
                    <a:lnTo>
                      <a:pt x="889772" y="610645"/>
                    </a:lnTo>
                    <a:cubicBezTo>
                      <a:pt x="877125" y="608839"/>
                      <a:pt x="866285" y="602516"/>
                      <a:pt x="861768" y="590772"/>
                    </a:cubicBezTo>
                    <a:lnTo>
                      <a:pt x="861768" y="590772"/>
                    </a:lnTo>
                    <a:close/>
                    <a:moveTo>
                      <a:pt x="639552" y="635035"/>
                    </a:moveTo>
                    <a:cubicBezTo>
                      <a:pt x="655811" y="619678"/>
                      <a:pt x="672071" y="603419"/>
                      <a:pt x="685621" y="584449"/>
                    </a:cubicBezTo>
                    <a:cubicBezTo>
                      <a:pt x="693751" y="581739"/>
                      <a:pt x="701881" y="579933"/>
                      <a:pt x="710914" y="579933"/>
                    </a:cubicBezTo>
                    <a:cubicBezTo>
                      <a:pt x="751564" y="579933"/>
                      <a:pt x="784986" y="613356"/>
                      <a:pt x="784986" y="654005"/>
                    </a:cubicBezTo>
                    <a:cubicBezTo>
                      <a:pt x="784986" y="694654"/>
                      <a:pt x="751564" y="728077"/>
                      <a:pt x="710914" y="728077"/>
                    </a:cubicBezTo>
                    <a:cubicBezTo>
                      <a:pt x="670265" y="728077"/>
                      <a:pt x="636842" y="694654"/>
                      <a:pt x="636842" y="654005"/>
                    </a:cubicBezTo>
                    <a:cubicBezTo>
                      <a:pt x="636842" y="646778"/>
                      <a:pt x="637745" y="640455"/>
                      <a:pt x="639552" y="635035"/>
                    </a:cubicBezTo>
                    <a:lnTo>
                      <a:pt x="639552" y="635035"/>
                    </a:lnTo>
                    <a:close/>
                    <a:moveTo>
                      <a:pt x="657618" y="283643"/>
                    </a:moveTo>
                    <a:lnTo>
                      <a:pt x="726270" y="214990"/>
                    </a:lnTo>
                    <a:lnTo>
                      <a:pt x="779566" y="268287"/>
                    </a:lnTo>
                    <a:lnTo>
                      <a:pt x="700074" y="347779"/>
                    </a:lnTo>
                    <a:cubicBezTo>
                      <a:pt x="689234" y="324293"/>
                      <a:pt x="674781" y="302613"/>
                      <a:pt x="657618" y="283643"/>
                    </a:cubicBezTo>
                    <a:close/>
                    <a:moveTo>
                      <a:pt x="672975" y="120142"/>
                    </a:moveTo>
                    <a:lnTo>
                      <a:pt x="696461" y="96656"/>
                    </a:lnTo>
                    <a:lnTo>
                      <a:pt x="823829" y="224024"/>
                    </a:lnTo>
                    <a:lnTo>
                      <a:pt x="800343" y="247510"/>
                    </a:lnTo>
                    <a:lnTo>
                      <a:pt x="672975" y="120142"/>
                    </a:lnTo>
                    <a:close/>
                    <a:moveTo>
                      <a:pt x="799440" y="30713"/>
                    </a:moveTo>
                    <a:cubicBezTo>
                      <a:pt x="849122" y="30713"/>
                      <a:pt x="889772" y="71363"/>
                      <a:pt x="889772" y="121045"/>
                    </a:cubicBezTo>
                    <a:cubicBezTo>
                      <a:pt x="889772" y="145435"/>
                      <a:pt x="880738" y="168018"/>
                      <a:pt x="863575" y="184278"/>
                    </a:cubicBezTo>
                    <a:lnTo>
                      <a:pt x="845509" y="202344"/>
                    </a:lnTo>
                    <a:lnTo>
                      <a:pt x="718141" y="74976"/>
                    </a:lnTo>
                    <a:lnTo>
                      <a:pt x="736207" y="56909"/>
                    </a:lnTo>
                    <a:cubicBezTo>
                      <a:pt x="752467" y="40649"/>
                      <a:pt x="775050" y="30713"/>
                      <a:pt x="799440" y="30713"/>
                    </a:cubicBezTo>
                    <a:lnTo>
                      <a:pt x="799440" y="30713"/>
                    </a:lnTo>
                    <a:close/>
                    <a:moveTo>
                      <a:pt x="652198" y="140918"/>
                    </a:moveTo>
                    <a:lnTo>
                      <a:pt x="705494" y="194214"/>
                    </a:lnTo>
                    <a:lnTo>
                      <a:pt x="636842" y="262866"/>
                    </a:lnTo>
                    <a:cubicBezTo>
                      <a:pt x="617872" y="245704"/>
                      <a:pt x="596192" y="231250"/>
                      <a:pt x="572706" y="220411"/>
                    </a:cubicBezTo>
                    <a:lnTo>
                      <a:pt x="652198" y="140918"/>
                    </a:lnTo>
                    <a:close/>
                    <a:moveTo>
                      <a:pt x="696461" y="460694"/>
                    </a:moveTo>
                    <a:cubicBezTo>
                      <a:pt x="696461" y="537476"/>
                      <a:pt x="657618" y="575416"/>
                      <a:pt x="616065" y="616065"/>
                    </a:cubicBezTo>
                    <a:cubicBezTo>
                      <a:pt x="588062" y="644068"/>
                      <a:pt x="558253" y="672071"/>
                      <a:pt x="541993" y="713624"/>
                    </a:cubicBezTo>
                    <a:cubicBezTo>
                      <a:pt x="539283" y="712721"/>
                      <a:pt x="536573" y="712721"/>
                      <a:pt x="532960" y="712721"/>
                    </a:cubicBezTo>
                    <a:lnTo>
                      <a:pt x="473340" y="712721"/>
                    </a:lnTo>
                    <a:lnTo>
                      <a:pt x="473340" y="638648"/>
                    </a:lnTo>
                    <a:cubicBezTo>
                      <a:pt x="473340" y="614259"/>
                      <a:pt x="453467" y="594385"/>
                      <a:pt x="429078" y="594385"/>
                    </a:cubicBezTo>
                    <a:lnTo>
                      <a:pt x="399268" y="594385"/>
                    </a:lnTo>
                    <a:cubicBezTo>
                      <a:pt x="391138" y="594385"/>
                      <a:pt x="384815" y="588062"/>
                      <a:pt x="384815" y="579933"/>
                    </a:cubicBezTo>
                    <a:cubicBezTo>
                      <a:pt x="384815" y="571802"/>
                      <a:pt x="391138" y="565479"/>
                      <a:pt x="399268" y="565479"/>
                    </a:cubicBezTo>
                    <a:lnTo>
                      <a:pt x="547413" y="565479"/>
                    </a:lnTo>
                    <a:cubicBezTo>
                      <a:pt x="571802" y="565479"/>
                      <a:pt x="591676" y="545606"/>
                      <a:pt x="591676" y="521217"/>
                    </a:cubicBezTo>
                    <a:cubicBezTo>
                      <a:pt x="591676" y="496827"/>
                      <a:pt x="571802" y="476954"/>
                      <a:pt x="547413" y="476954"/>
                    </a:cubicBezTo>
                    <a:lnTo>
                      <a:pt x="429078" y="476954"/>
                    </a:lnTo>
                    <a:cubicBezTo>
                      <a:pt x="420948" y="476954"/>
                      <a:pt x="414624" y="470630"/>
                      <a:pt x="414624" y="462501"/>
                    </a:cubicBezTo>
                    <a:lnTo>
                      <a:pt x="414624" y="418238"/>
                    </a:lnTo>
                    <a:lnTo>
                      <a:pt x="488697" y="418238"/>
                    </a:lnTo>
                    <a:cubicBezTo>
                      <a:pt x="529346" y="418238"/>
                      <a:pt x="562769" y="384815"/>
                      <a:pt x="562769" y="344165"/>
                    </a:cubicBezTo>
                    <a:cubicBezTo>
                      <a:pt x="562769" y="303516"/>
                      <a:pt x="529346" y="270093"/>
                      <a:pt x="488697" y="270093"/>
                    </a:cubicBezTo>
                    <a:cubicBezTo>
                      <a:pt x="488697" y="270093"/>
                      <a:pt x="487794" y="270093"/>
                      <a:pt x="487794" y="270093"/>
                    </a:cubicBezTo>
                    <a:cubicBezTo>
                      <a:pt x="488697" y="265577"/>
                      <a:pt x="488697" y="260156"/>
                      <a:pt x="488697" y="254737"/>
                    </a:cubicBezTo>
                    <a:cubicBezTo>
                      <a:pt x="488697" y="244800"/>
                      <a:pt x="487794" y="235767"/>
                      <a:pt x="485084" y="226733"/>
                    </a:cubicBezTo>
                    <a:cubicBezTo>
                      <a:pt x="603419" y="238477"/>
                      <a:pt x="696461" y="339649"/>
                      <a:pt x="696461" y="460694"/>
                    </a:cubicBezTo>
                    <a:lnTo>
                      <a:pt x="696461" y="460694"/>
                    </a:lnTo>
                    <a:close/>
                    <a:moveTo>
                      <a:pt x="370362" y="756983"/>
                    </a:moveTo>
                    <a:cubicBezTo>
                      <a:pt x="370362" y="748854"/>
                      <a:pt x="376685" y="742530"/>
                      <a:pt x="384815" y="742530"/>
                    </a:cubicBezTo>
                    <a:lnTo>
                      <a:pt x="532960" y="742530"/>
                    </a:lnTo>
                    <a:cubicBezTo>
                      <a:pt x="541089" y="742530"/>
                      <a:pt x="547413" y="748854"/>
                      <a:pt x="547413" y="756983"/>
                    </a:cubicBezTo>
                    <a:cubicBezTo>
                      <a:pt x="547413" y="765113"/>
                      <a:pt x="541089" y="771437"/>
                      <a:pt x="532960" y="771437"/>
                    </a:cubicBezTo>
                    <a:lnTo>
                      <a:pt x="384815" y="771437"/>
                    </a:lnTo>
                    <a:cubicBezTo>
                      <a:pt x="376685" y="772340"/>
                      <a:pt x="370362" y="766017"/>
                      <a:pt x="370362" y="756983"/>
                    </a:cubicBezTo>
                    <a:close/>
                    <a:moveTo>
                      <a:pt x="184277" y="756983"/>
                    </a:moveTo>
                    <a:lnTo>
                      <a:pt x="293579" y="647682"/>
                    </a:lnTo>
                    <a:cubicBezTo>
                      <a:pt x="311646" y="665748"/>
                      <a:pt x="328809" y="683814"/>
                      <a:pt x="341455" y="706398"/>
                    </a:cubicBezTo>
                    <a:lnTo>
                      <a:pt x="237573" y="810279"/>
                    </a:lnTo>
                    <a:lnTo>
                      <a:pt x="184277" y="756983"/>
                    </a:lnTo>
                    <a:close/>
                    <a:moveTo>
                      <a:pt x="29809" y="327906"/>
                    </a:moveTo>
                    <a:cubicBezTo>
                      <a:pt x="29809" y="295386"/>
                      <a:pt x="56006" y="268287"/>
                      <a:pt x="89428" y="268287"/>
                    </a:cubicBezTo>
                    <a:cubicBezTo>
                      <a:pt x="121948" y="268287"/>
                      <a:pt x="149048" y="294483"/>
                      <a:pt x="149048" y="327906"/>
                    </a:cubicBezTo>
                    <a:lnTo>
                      <a:pt x="178858" y="327906"/>
                    </a:lnTo>
                    <a:cubicBezTo>
                      <a:pt x="178858" y="280030"/>
                      <a:pt x="140918" y="241187"/>
                      <a:pt x="93945" y="239380"/>
                    </a:cubicBezTo>
                    <a:cubicBezTo>
                      <a:pt x="91235" y="229444"/>
                      <a:pt x="90332" y="219507"/>
                      <a:pt x="90332" y="209571"/>
                    </a:cubicBezTo>
                    <a:cubicBezTo>
                      <a:pt x="90332" y="144531"/>
                      <a:pt x="143628" y="91235"/>
                      <a:pt x="208667" y="91235"/>
                    </a:cubicBezTo>
                    <a:cubicBezTo>
                      <a:pt x="252026" y="91235"/>
                      <a:pt x="290870" y="114722"/>
                      <a:pt x="311646" y="151758"/>
                    </a:cubicBezTo>
                    <a:cubicBezTo>
                      <a:pt x="280030" y="170728"/>
                      <a:pt x="257447" y="203247"/>
                      <a:pt x="253833" y="241187"/>
                    </a:cubicBezTo>
                    <a:cubicBezTo>
                      <a:pt x="227637" y="247510"/>
                      <a:pt x="208667" y="270996"/>
                      <a:pt x="208667" y="298999"/>
                    </a:cubicBezTo>
                    <a:lnTo>
                      <a:pt x="238477" y="298999"/>
                    </a:lnTo>
                    <a:cubicBezTo>
                      <a:pt x="238477" y="282740"/>
                      <a:pt x="252026" y="269190"/>
                      <a:pt x="268287" y="269190"/>
                    </a:cubicBezTo>
                    <a:cubicBezTo>
                      <a:pt x="284546" y="269190"/>
                      <a:pt x="298096" y="282740"/>
                      <a:pt x="298096" y="298999"/>
                    </a:cubicBezTo>
                    <a:lnTo>
                      <a:pt x="327906" y="298999"/>
                    </a:lnTo>
                    <a:cubicBezTo>
                      <a:pt x="327906" y="271900"/>
                      <a:pt x="309839" y="249317"/>
                      <a:pt x="284546" y="242090"/>
                    </a:cubicBezTo>
                    <a:cubicBezTo>
                      <a:pt x="290870" y="198731"/>
                      <a:pt x="327906" y="165308"/>
                      <a:pt x="372169" y="165308"/>
                    </a:cubicBezTo>
                    <a:cubicBezTo>
                      <a:pt x="420948" y="165308"/>
                      <a:pt x="460694" y="205054"/>
                      <a:pt x="460694" y="253833"/>
                    </a:cubicBezTo>
                    <a:cubicBezTo>
                      <a:pt x="460694" y="261963"/>
                      <a:pt x="459790" y="269190"/>
                      <a:pt x="457080" y="276416"/>
                    </a:cubicBezTo>
                    <a:cubicBezTo>
                      <a:pt x="432691" y="288160"/>
                      <a:pt x="415528" y="313453"/>
                      <a:pt x="415528" y="342359"/>
                    </a:cubicBezTo>
                    <a:lnTo>
                      <a:pt x="445337" y="342359"/>
                    </a:lnTo>
                    <a:cubicBezTo>
                      <a:pt x="445337" y="317969"/>
                      <a:pt x="465211" y="298096"/>
                      <a:pt x="489600" y="298096"/>
                    </a:cubicBezTo>
                    <a:cubicBezTo>
                      <a:pt x="513990" y="298096"/>
                      <a:pt x="533863" y="317969"/>
                      <a:pt x="533863" y="342359"/>
                    </a:cubicBezTo>
                    <a:cubicBezTo>
                      <a:pt x="533863" y="366748"/>
                      <a:pt x="513990" y="386621"/>
                      <a:pt x="489600" y="386621"/>
                    </a:cubicBezTo>
                    <a:lnTo>
                      <a:pt x="88525" y="386621"/>
                    </a:lnTo>
                    <a:cubicBezTo>
                      <a:pt x="56006" y="386621"/>
                      <a:pt x="29809" y="360425"/>
                      <a:pt x="29809" y="327906"/>
                    </a:cubicBezTo>
                    <a:close/>
                    <a:moveTo>
                      <a:pt x="384815" y="416431"/>
                    </a:moveTo>
                    <a:lnTo>
                      <a:pt x="384815" y="460694"/>
                    </a:lnTo>
                    <a:cubicBezTo>
                      <a:pt x="384815" y="485084"/>
                      <a:pt x="404688" y="504957"/>
                      <a:pt x="429078" y="504957"/>
                    </a:cubicBezTo>
                    <a:lnTo>
                      <a:pt x="547413" y="504957"/>
                    </a:lnTo>
                    <a:cubicBezTo>
                      <a:pt x="555543" y="504957"/>
                      <a:pt x="561866" y="511280"/>
                      <a:pt x="561866" y="519410"/>
                    </a:cubicBezTo>
                    <a:cubicBezTo>
                      <a:pt x="561866" y="527540"/>
                      <a:pt x="555543" y="533863"/>
                      <a:pt x="547413" y="533863"/>
                    </a:cubicBezTo>
                    <a:lnTo>
                      <a:pt x="399268" y="533863"/>
                    </a:lnTo>
                    <a:cubicBezTo>
                      <a:pt x="374878" y="533863"/>
                      <a:pt x="355005" y="553736"/>
                      <a:pt x="355005" y="578126"/>
                    </a:cubicBezTo>
                    <a:cubicBezTo>
                      <a:pt x="355005" y="602516"/>
                      <a:pt x="374878" y="622389"/>
                      <a:pt x="399268" y="622389"/>
                    </a:cubicBezTo>
                    <a:lnTo>
                      <a:pt x="429078" y="622389"/>
                    </a:lnTo>
                    <a:cubicBezTo>
                      <a:pt x="437207" y="622389"/>
                      <a:pt x="443531" y="628712"/>
                      <a:pt x="443531" y="636842"/>
                    </a:cubicBezTo>
                    <a:lnTo>
                      <a:pt x="443531" y="710914"/>
                    </a:lnTo>
                    <a:lnTo>
                      <a:pt x="383912" y="710914"/>
                    </a:lnTo>
                    <a:cubicBezTo>
                      <a:pt x="381202" y="710914"/>
                      <a:pt x="377588" y="710914"/>
                      <a:pt x="374878" y="711817"/>
                    </a:cubicBezTo>
                    <a:cubicBezTo>
                      <a:pt x="357715" y="670265"/>
                      <a:pt x="328809" y="641358"/>
                      <a:pt x="300806" y="614259"/>
                    </a:cubicBezTo>
                    <a:cubicBezTo>
                      <a:pt x="259253" y="574512"/>
                      <a:pt x="220410" y="536573"/>
                      <a:pt x="220410" y="458887"/>
                    </a:cubicBezTo>
                    <a:cubicBezTo>
                      <a:pt x="220410" y="443531"/>
                      <a:pt x="222217" y="429078"/>
                      <a:pt x="224927" y="414625"/>
                    </a:cubicBezTo>
                    <a:lnTo>
                      <a:pt x="384815" y="414625"/>
                    </a:lnTo>
                    <a:close/>
                    <a:moveTo>
                      <a:pt x="271900" y="627808"/>
                    </a:moveTo>
                    <a:lnTo>
                      <a:pt x="163501" y="736207"/>
                    </a:lnTo>
                    <a:lnTo>
                      <a:pt x="110205" y="682911"/>
                    </a:lnTo>
                    <a:lnTo>
                      <a:pt x="223121" y="569996"/>
                    </a:lnTo>
                    <a:cubicBezTo>
                      <a:pt x="236670" y="591676"/>
                      <a:pt x="253833" y="610645"/>
                      <a:pt x="271900" y="627808"/>
                    </a:cubicBezTo>
                    <a:lnTo>
                      <a:pt x="271900" y="627808"/>
                    </a:lnTo>
                    <a:close/>
                    <a:moveTo>
                      <a:pt x="94849" y="710010"/>
                    </a:moveTo>
                    <a:lnTo>
                      <a:pt x="210474" y="825636"/>
                    </a:lnTo>
                    <a:lnTo>
                      <a:pt x="112012" y="863575"/>
                    </a:lnTo>
                    <a:lnTo>
                      <a:pt x="56909" y="808473"/>
                    </a:lnTo>
                    <a:lnTo>
                      <a:pt x="94849" y="710010"/>
                    </a:lnTo>
                    <a:close/>
                    <a:moveTo>
                      <a:pt x="43359" y="889772"/>
                    </a:moveTo>
                    <a:cubicBezTo>
                      <a:pt x="37036" y="892482"/>
                      <a:pt x="29809" y="887062"/>
                      <a:pt x="29809" y="879835"/>
                    </a:cubicBezTo>
                    <a:cubicBezTo>
                      <a:pt x="29809" y="878932"/>
                      <a:pt x="29809" y="877125"/>
                      <a:pt x="30713" y="876222"/>
                    </a:cubicBezTo>
                    <a:lnTo>
                      <a:pt x="45166" y="837379"/>
                    </a:lnTo>
                    <a:lnTo>
                      <a:pt x="82202" y="874415"/>
                    </a:lnTo>
                    <a:lnTo>
                      <a:pt x="43359" y="889772"/>
                    </a:lnTo>
                    <a:close/>
                    <a:moveTo>
                      <a:pt x="458887" y="890675"/>
                    </a:moveTo>
                    <a:cubicBezTo>
                      <a:pt x="437207" y="890675"/>
                      <a:pt x="417335" y="878932"/>
                      <a:pt x="406495" y="860865"/>
                    </a:cubicBezTo>
                    <a:lnTo>
                      <a:pt x="511280" y="860865"/>
                    </a:lnTo>
                    <a:cubicBezTo>
                      <a:pt x="500440" y="878932"/>
                      <a:pt x="481470" y="890675"/>
                      <a:pt x="458887" y="890675"/>
                    </a:cubicBezTo>
                    <a:lnTo>
                      <a:pt x="458887" y="890675"/>
                    </a:lnTo>
                    <a:close/>
                    <a:moveTo>
                      <a:pt x="533863" y="831056"/>
                    </a:moveTo>
                    <a:lnTo>
                      <a:pt x="385718" y="831056"/>
                    </a:lnTo>
                    <a:cubicBezTo>
                      <a:pt x="377588" y="831056"/>
                      <a:pt x="371265" y="824732"/>
                      <a:pt x="371265" y="816603"/>
                    </a:cubicBezTo>
                    <a:cubicBezTo>
                      <a:pt x="371265" y="808473"/>
                      <a:pt x="377588" y="802149"/>
                      <a:pt x="385718" y="802149"/>
                    </a:cubicBezTo>
                    <a:lnTo>
                      <a:pt x="533863" y="802149"/>
                    </a:lnTo>
                    <a:cubicBezTo>
                      <a:pt x="541993" y="802149"/>
                      <a:pt x="548316" y="808473"/>
                      <a:pt x="548316" y="816603"/>
                    </a:cubicBezTo>
                    <a:cubicBezTo>
                      <a:pt x="548316" y="824732"/>
                      <a:pt x="541993" y="831056"/>
                      <a:pt x="533863" y="831056"/>
                    </a:cubicBezTo>
                    <a:close/>
                    <a:moveTo>
                      <a:pt x="888868" y="668458"/>
                    </a:moveTo>
                    <a:lnTo>
                      <a:pt x="888868" y="668458"/>
                    </a:lnTo>
                    <a:cubicBezTo>
                      <a:pt x="864479" y="668458"/>
                      <a:pt x="843702" y="682911"/>
                      <a:pt x="834669" y="704591"/>
                    </a:cubicBezTo>
                    <a:cubicBezTo>
                      <a:pt x="825636" y="726271"/>
                      <a:pt x="830152" y="751564"/>
                      <a:pt x="847315" y="767823"/>
                    </a:cubicBezTo>
                    <a:lnTo>
                      <a:pt x="848219" y="768726"/>
                    </a:lnTo>
                    <a:lnTo>
                      <a:pt x="827442" y="789503"/>
                    </a:lnTo>
                    <a:lnTo>
                      <a:pt x="826539" y="788600"/>
                    </a:lnTo>
                    <a:cubicBezTo>
                      <a:pt x="809376" y="771437"/>
                      <a:pt x="784986" y="766920"/>
                      <a:pt x="762403" y="775953"/>
                    </a:cubicBezTo>
                    <a:cubicBezTo>
                      <a:pt x="740724" y="784987"/>
                      <a:pt x="726270" y="805763"/>
                      <a:pt x="726270" y="829249"/>
                    </a:cubicBezTo>
                    <a:lnTo>
                      <a:pt x="726270" y="830153"/>
                    </a:lnTo>
                    <a:lnTo>
                      <a:pt x="696461" y="830153"/>
                    </a:lnTo>
                    <a:lnTo>
                      <a:pt x="696461" y="831056"/>
                    </a:lnTo>
                    <a:cubicBezTo>
                      <a:pt x="696461" y="807570"/>
                      <a:pt x="682008" y="786793"/>
                      <a:pt x="660328" y="776856"/>
                    </a:cubicBezTo>
                    <a:cubicBezTo>
                      <a:pt x="638648" y="767823"/>
                      <a:pt x="613355" y="772340"/>
                      <a:pt x="597095" y="789503"/>
                    </a:cubicBezTo>
                    <a:lnTo>
                      <a:pt x="596192" y="790406"/>
                    </a:lnTo>
                    <a:lnTo>
                      <a:pt x="576319" y="770533"/>
                    </a:lnTo>
                    <a:cubicBezTo>
                      <a:pt x="577222" y="766920"/>
                      <a:pt x="578126" y="762404"/>
                      <a:pt x="578126" y="757887"/>
                    </a:cubicBezTo>
                    <a:cubicBezTo>
                      <a:pt x="578126" y="747047"/>
                      <a:pt x="574512" y="738014"/>
                      <a:pt x="568189" y="729884"/>
                    </a:cubicBezTo>
                    <a:cubicBezTo>
                      <a:pt x="577222" y="704591"/>
                      <a:pt x="591676" y="684718"/>
                      <a:pt x="608838" y="666651"/>
                    </a:cubicBezTo>
                    <a:cubicBezTo>
                      <a:pt x="615162" y="718141"/>
                      <a:pt x="658521" y="757887"/>
                      <a:pt x="711817" y="757887"/>
                    </a:cubicBezTo>
                    <a:cubicBezTo>
                      <a:pt x="768726" y="757887"/>
                      <a:pt x="815699" y="710914"/>
                      <a:pt x="815699" y="654005"/>
                    </a:cubicBezTo>
                    <a:cubicBezTo>
                      <a:pt x="815699" y="597095"/>
                      <a:pt x="768726" y="550123"/>
                      <a:pt x="711817" y="550123"/>
                    </a:cubicBezTo>
                    <a:cubicBezTo>
                      <a:pt x="710010" y="550123"/>
                      <a:pt x="709107" y="550123"/>
                      <a:pt x="707301" y="550123"/>
                    </a:cubicBezTo>
                    <a:cubicBezTo>
                      <a:pt x="717237" y="529346"/>
                      <a:pt x="724464" y="504957"/>
                      <a:pt x="726270" y="476051"/>
                    </a:cubicBezTo>
                    <a:lnTo>
                      <a:pt x="727174" y="476051"/>
                    </a:lnTo>
                    <a:lnTo>
                      <a:pt x="727174" y="476954"/>
                    </a:lnTo>
                    <a:cubicBezTo>
                      <a:pt x="727174" y="500440"/>
                      <a:pt x="741627" y="521217"/>
                      <a:pt x="763307" y="531153"/>
                    </a:cubicBezTo>
                    <a:cubicBezTo>
                      <a:pt x="784986" y="540186"/>
                      <a:pt x="810279" y="535670"/>
                      <a:pt x="826539" y="518507"/>
                    </a:cubicBezTo>
                    <a:lnTo>
                      <a:pt x="827442" y="517603"/>
                    </a:lnTo>
                    <a:lnTo>
                      <a:pt x="848219" y="538379"/>
                    </a:lnTo>
                    <a:lnTo>
                      <a:pt x="847315" y="539283"/>
                    </a:lnTo>
                    <a:cubicBezTo>
                      <a:pt x="831056" y="555543"/>
                      <a:pt x="825636" y="580836"/>
                      <a:pt x="834669" y="603419"/>
                    </a:cubicBezTo>
                    <a:cubicBezTo>
                      <a:pt x="843702" y="625099"/>
                      <a:pt x="864479" y="639552"/>
                      <a:pt x="887965" y="639552"/>
                    </a:cubicBezTo>
                    <a:lnTo>
                      <a:pt x="888868" y="639552"/>
                    </a:lnTo>
                    <a:lnTo>
                      <a:pt x="888868" y="668458"/>
                    </a:ln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sp>
        <p:nvSpPr>
          <p:cNvPr id="143" name="Title 1">
            <a:extLst>
              <a:ext uri="{FF2B5EF4-FFF2-40B4-BE49-F238E27FC236}">
                <a16:creationId xmlns:a16="http://schemas.microsoft.com/office/drawing/2014/main" id="{5FB0D8F5-3771-03F9-A91E-8B8203163477}"/>
              </a:ext>
            </a:extLst>
          </p:cNvPr>
          <p:cNvSpPr txBox="1">
            <a:spLocks/>
          </p:cNvSpPr>
          <p:nvPr/>
        </p:nvSpPr>
        <p:spPr>
          <a:xfrm>
            <a:off x="3011721" y="478007"/>
            <a:ext cx="3501374" cy="549474"/>
          </a:xfrm>
          <a:prstGeom prst="rect">
            <a:avLst/>
          </a:prstGeom>
          <a:solidFill>
            <a:schemeClr val="bg1"/>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7463"/>
            <a:r>
              <a:rPr lang="en-GB" sz="3200" dirty="0">
                <a:solidFill>
                  <a:srgbClr val="E87A33"/>
                </a:solidFill>
              </a:rPr>
              <a:t>Czech Republic</a:t>
            </a:r>
          </a:p>
        </p:txBody>
      </p:sp>
      <p:sp>
        <p:nvSpPr>
          <p:cNvPr id="3" name="Freeform 2">
            <a:extLst>
              <a:ext uri="{FF2B5EF4-FFF2-40B4-BE49-F238E27FC236}">
                <a16:creationId xmlns:a16="http://schemas.microsoft.com/office/drawing/2014/main" id="{3EF91591-D186-9960-E682-C69EAE64FBBF}"/>
              </a:ext>
            </a:extLst>
          </p:cNvPr>
          <p:cNvSpPr/>
          <p:nvPr/>
        </p:nvSpPr>
        <p:spPr>
          <a:xfrm>
            <a:off x="5757567" y="459782"/>
            <a:ext cx="1568481" cy="914149"/>
          </a:xfrm>
          <a:custGeom>
            <a:avLst/>
            <a:gdLst>
              <a:gd name="connsiteX0" fmla="*/ 202195 w 781501"/>
              <a:gd name="connsiteY0" fmla="*/ 423403 h 455478"/>
              <a:gd name="connsiteX1" fmla="*/ 198986 w 781501"/>
              <a:gd name="connsiteY1" fmla="*/ 434629 h 455478"/>
              <a:gd name="connsiteX2" fmla="*/ 240709 w 781501"/>
              <a:gd name="connsiteY2" fmla="*/ 444252 h 455478"/>
              <a:gd name="connsiteX3" fmla="*/ 251942 w 781501"/>
              <a:gd name="connsiteY3" fmla="*/ 433025 h 455478"/>
              <a:gd name="connsiteX4" fmla="*/ 279222 w 781501"/>
              <a:gd name="connsiteY4" fmla="*/ 447459 h 455478"/>
              <a:gd name="connsiteX5" fmla="*/ 295269 w 781501"/>
              <a:gd name="connsiteY5" fmla="*/ 412176 h 455478"/>
              <a:gd name="connsiteX6" fmla="*/ 312921 w 781501"/>
              <a:gd name="connsiteY6" fmla="*/ 416987 h 455478"/>
              <a:gd name="connsiteX7" fmla="*/ 319340 w 781501"/>
              <a:gd name="connsiteY7" fmla="*/ 372081 h 455478"/>
              <a:gd name="connsiteX8" fmla="*/ 325759 w 781501"/>
              <a:gd name="connsiteY8" fmla="*/ 373685 h 455478"/>
              <a:gd name="connsiteX9" fmla="*/ 346621 w 781501"/>
              <a:gd name="connsiteY9" fmla="*/ 383308 h 455478"/>
              <a:gd name="connsiteX10" fmla="*/ 375505 w 781501"/>
              <a:gd name="connsiteY10" fmla="*/ 386515 h 455478"/>
              <a:gd name="connsiteX11" fmla="*/ 460556 w 781501"/>
              <a:gd name="connsiteY11" fmla="*/ 428214 h 455478"/>
              <a:gd name="connsiteX12" fmla="*/ 502279 w 781501"/>
              <a:gd name="connsiteY12" fmla="*/ 418591 h 455478"/>
              <a:gd name="connsiteX13" fmla="*/ 529559 w 781501"/>
              <a:gd name="connsiteY13" fmla="*/ 437837 h 455478"/>
              <a:gd name="connsiteX14" fmla="*/ 544002 w 781501"/>
              <a:gd name="connsiteY14" fmla="*/ 434629 h 455478"/>
              <a:gd name="connsiteX15" fmla="*/ 552025 w 781501"/>
              <a:gd name="connsiteY15" fmla="*/ 449063 h 455478"/>
              <a:gd name="connsiteX16" fmla="*/ 550420 w 781501"/>
              <a:gd name="connsiteY16" fmla="*/ 455478 h 455478"/>
              <a:gd name="connsiteX17" fmla="*/ 649913 w 781501"/>
              <a:gd name="connsiteY17" fmla="*/ 408968 h 455478"/>
              <a:gd name="connsiteX18" fmla="*/ 665961 w 781501"/>
              <a:gd name="connsiteY18" fmla="*/ 402553 h 455478"/>
              <a:gd name="connsiteX19" fmla="*/ 670775 w 781501"/>
              <a:gd name="connsiteY19" fmla="*/ 388119 h 455478"/>
              <a:gd name="connsiteX20" fmla="*/ 688427 w 781501"/>
              <a:gd name="connsiteY20" fmla="*/ 383308 h 455478"/>
              <a:gd name="connsiteX21" fmla="*/ 706079 w 781501"/>
              <a:gd name="connsiteY21" fmla="*/ 341609 h 455478"/>
              <a:gd name="connsiteX22" fmla="*/ 715707 w 781501"/>
              <a:gd name="connsiteY22" fmla="*/ 338401 h 455478"/>
              <a:gd name="connsiteX23" fmla="*/ 781501 w 781501"/>
              <a:gd name="connsiteY23" fmla="*/ 299910 h 455478"/>
              <a:gd name="connsiteX24" fmla="*/ 778291 w 781501"/>
              <a:gd name="connsiteY24" fmla="*/ 272646 h 455478"/>
              <a:gd name="connsiteX25" fmla="*/ 757430 w 781501"/>
              <a:gd name="connsiteY25" fmla="*/ 263023 h 455478"/>
              <a:gd name="connsiteX26" fmla="*/ 747802 w 781501"/>
              <a:gd name="connsiteY26" fmla="*/ 226135 h 455478"/>
              <a:gd name="connsiteX27" fmla="*/ 730150 w 781501"/>
              <a:gd name="connsiteY27" fmla="*/ 222928 h 455478"/>
              <a:gd name="connsiteX28" fmla="*/ 690032 w 781501"/>
              <a:gd name="connsiteY28" fmla="*/ 197267 h 455478"/>
              <a:gd name="connsiteX29" fmla="*/ 661147 w 781501"/>
              <a:gd name="connsiteY29" fmla="*/ 205286 h 455478"/>
              <a:gd name="connsiteX30" fmla="*/ 656332 w 781501"/>
              <a:gd name="connsiteY30" fmla="*/ 189248 h 455478"/>
              <a:gd name="connsiteX31" fmla="*/ 638680 w 781501"/>
              <a:gd name="connsiteY31" fmla="*/ 176418 h 455478"/>
              <a:gd name="connsiteX32" fmla="*/ 657937 w 781501"/>
              <a:gd name="connsiteY32" fmla="*/ 171606 h 455478"/>
              <a:gd name="connsiteX33" fmla="*/ 651518 w 781501"/>
              <a:gd name="connsiteY33" fmla="*/ 150757 h 455478"/>
              <a:gd name="connsiteX34" fmla="*/ 646704 w 781501"/>
              <a:gd name="connsiteY34" fmla="*/ 160380 h 455478"/>
              <a:gd name="connsiteX35" fmla="*/ 609795 w 781501"/>
              <a:gd name="connsiteY35" fmla="*/ 155568 h 455478"/>
              <a:gd name="connsiteX36" fmla="*/ 609795 w 781501"/>
              <a:gd name="connsiteY36" fmla="*/ 149153 h 455478"/>
              <a:gd name="connsiteX37" fmla="*/ 556840 w 781501"/>
              <a:gd name="connsiteY37" fmla="*/ 126700 h 455478"/>
              <a:gd name="connsiteX38" fmla="*/ 572887 w 781501"/>
              <a:gd name="connsiteY38" fmla="*/ 163587 h 455478"/>
              <a:gd name="connsiteX39" fmla="*/ 547211 w 781501"/>
              <a:gd name="connsiteY39" fmla="*/ 171606 h 455478"/>
              <a:gd name="connsiteX40" fmla="*/ 537583 w 781501"/>
              <a:gd name="connsiteY40" fmla="*/ 186040 h 455478"/>
              <a:gd name="connsiteX41" fmla="*/ 531164 w 781501"/>
              <a:gd name="connsiteY41" fmla="*/ 184437 h 455478"/>
              <a:gd name="connsiteX42" fmla="*/ 500674 w 781501"/>
              <a:gd name="connsiteY42" fmla="*/ 142738 h 455478"/>
              <a:gd name="connsiteX43" fmla="*/ 479813 w 781501"/>
              <a:gd name="connsiteY43" fmla="*/ 125096 h 455478"/>
              <a:gd name="connsiteX44" fmla="*/ 497465 w 781501"/>
              <a:gd name="connsiteY44" fmla="*/ 83397 h 455478"/>
              <a:gd name="connsiteX45" fmla="*/ 458951 w 781501"/>
              <a:gd name="connsiteY45" fmla="*/ 91416 h 455478"/>
              <a:gd name="connsiteX46" fmla="*/ 457346 w 781501"/>
              <a:gd name="connsiteY46" fmla="*/ 76982 h 455478"/>
              <a:gd name="connsiteX47" fmla="*/ 441299 w 781501"/>
              <a:gd name="connsiteY47" fmla="*/ 78586 h 455478"/>
              <a:gd name="connsiteX48" fmla="*/ 436485 w 781501"/>
              <a:gd name="connsiteY48" fmla="*/ 62548 h 455478"/>
              <a:gd name="connsiteX49" fmla="*/ 380320 w 781501"/>
              <a:gd name="connsiteY49" fmla="*/ 38491 h 455478"/>
              <a:gd name="connsiteX50" fmla="*/ 364273 w 781501"/>
              <a:gd name="connsiteY50" fmla="*/ 9623 h 455478"/>
              <a:gd name="connsiteX51" fmla="*/ 324155 w 781501"/>
              <a:gd name="connsiteY51" fmla="*/ 33680 h 455478"/>
              <a:gd name="connsiteX52" fmla="*/ 319340 w 781501"/>
              <a:gd name="connsiteY52" fmla="*/ 41699 h 455478"/>
              <a:gd name="connsiteX53" fmla="*/ 303293 w 781501"/>
              <a:gd name="connsiteY53" fmla="*/ 22453 h 455478"/>
              <a:gd name="connsiteX54" fmla="*/ 293664 w 781501"/>
              <a:gd name="connsiteY54" fmla="*/ 22453 h 455478"/>
              <a:gd name="connsiteX55" fmla="*/ 284036 w 781501"/>
              <a:gd name="connsiteY55" fmla="*/ 0 h 455478"/>
              <a:gd name="connsiteX56" fmla="*/ 276013 w 781501"/>
              <a:gd name="connsiteY56" fmla="*/ 1604 h 455478"/>
              <a:gd name="connsiteX57" fmla="*/ 274408 w 781501"/>
              <a:gd name="connsiteY57" fmla="*/ 24057 h 455478"/>
              <a:gd name="connsiteX58" fmla="*/ 248732 w 781501"/>
              <a:gd name="connsiteY58" fmla="*/ 33680 h 455478"/>
              <a:gd name="connsiteX59" fmla="*/ 215033 w 781501"/>
              <a:gd name="connsiteY59" fmla="*/ 41699 h 455478"/>
              <a:gd name="connsiteX60" fmla="*/ 210219 w 781501"/>
              <a:gd name="connsiteY60" fmla="*/ 49718 h 455478"/>
              <a:gd name="connsiteX61" fmla="*/ 174915 w 781501"/>
              <a:gd name="connsiteY61" fmla="*/ 49718 h 455478"/>
              <a:gd name="connsiteX62" fmla="*/ 162077 w 781501"/>
              <a:gd name="connsiteY62" fmla="*/ 70567 h 455478"/>
              <a:gd name="connsiteX63" fmla="*/ 152449 w 781501"/>
              <a:gd name="connsiteY63" fmla="*/ 64152 h 455478"/>
              <a:gd name="connsiteX64" fmla="*/ 126773 w 781501"/>
              <a:gd name="connsiteY64" fmla="*/ 86605 h 455478"/>
              <a:gd name="connsiteX65" fmla="*/ 118750 w 781501"/>
              <a:gd name="connsiteY65" fmla="*/ 86605 h 455478"/>
              <a:gd name="connsiteX66" fmla="*/ 110726 w 781501"/>
              <a:gd name="connsiteY66" fmla="*/ 86605 h 455478"/>
              <a:gd name="connsiteX67" fmla="*/ 105912 w 781501"/>
              <a:gd name="connsiteY67" fmla="*/ 101039 h 455478"/>
              <a:gd name="connsiteX68" fmla="*/ 81841 w 781501"/>
              <a:gd name="connsiteY68" fmla="*/ 93020 h 455478"/>
              <a:gd name="connsiteX69" fmla="*/ 30490 w 781501"/>
              <a:gd name="connsiteY69" fmla="*/ 118681 h 455478"/>
              <a:gd name="connsiteX70" fmla="*/ 19257 w 781501"/>
              <a:gd name="connsiteY70" fmla="*/ 136323 h 455478"/>
              <a:gd name="connsiteX71" fmla="*/ 19257 w 781501"/>
              <a:gd name="connsiteY71" fmla="*/ 120285 h 455478"/>
              <a:gd name="connsiteX72" fmla="*/ 0 w 781501"/>
              <a:gd name="connsiteY72" fmla="*/ 121888 h 455478"/>
              <a:gd name="connsiteX73" fmla="*/ 33699 w 781501"/>
              <a:gd name="connsiteY73" fmla="*/ 173210 h 455478"/>
              <a:gd name="connsiteX74" fmla="*/ 41723 w 781501"/>
              <a:gd name="connsiteY74" fmla="*/ 173210 h 455478"/>
              <a:gd name="connsiteX75" fmla="*/ 36909 w 781501"/>
              <a:gd name="connsiteY75" fmla="*/ 179625 h 455478"/>
              <a:gd name="connsiteX76" fmla="*/ 46537 w 781501"/>
              <a:gd name="connsiteY76" fmla="*/ 186040 h 455478"/>
              <a:gd name="connsiteX77" fmla="*/ 25676 w 781501"/>
              <a:gd name="connsiteY77" fmla="*/ 211701 h 455478"/>
              <a:gd name="connsiteX78" fmla="*/ 30490 w 781501"/>
              <a:gd name="connsiteY78" fmla="*/ 224532 h 455478"/>
              <a:gd name="connsiteX79" fmla="*/ 51351 w 781501"/>
              <a:gd name="connsiteY79" fmla="*/ 275853 h 455478"/>
              <a:gd name="connsiteX80" fmla="*/ 93074 w 781501"/>
              <a:gd name="connsiteY80" fmla="*/ 303118 h 455478"/>
              <a:gd name="connsiteX81" fmla="*/ 110726 w 781501"/>
              <a:gd name="connsiteY81" fmla="*/ 338401 h 455478"/>
              <a:gd name="connsiteX82" fmla="*/ 133192 w 781501"/>
              <a:gd name="connsiteY82" fmla="*/ 352836 h 455478"/>
              <a:gd name="connsiteX83" fmla="*/ 144425 w 781501"/>
              <a:gd name="connsiteY83" fmla="*/ 372081 h 455478"/>
              <a:gd name="connsiteX84" fmla="*/ 147635 w 781501"/>
              <a:gd name="connsiteY84" fmla="*/ 365666 h 455478"/>
              <a:gd name="connsiteX85" fmla="*/ 181334 w 781501"/>
              <a:gd name="connsiteY85" fmla="*/ 402553 h 455478"/>
              <a:gd name="connsiteX86" fmla="*/ 181334 w 781501"/>
              <a:gd name="connsiteY86" fmla="*/ 408968 h 455478"/>
              <a:gd name="connsiteX87" fmla="*/ 182939 w 781501"/>
              <a:gd name="connsiteY87" fmla="*/ 408968 h 455478"/>
              <a:gd name="connsiteX88" fmla="*/ 202195 w 781501"/>
              <a:gd name="connsiteY88" fmla="*/ 423403 h 45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781501" h="455478">
                <a:moveTo>
                  <a:pt x="202195" y="423403"/>
                </a:moveTo>
                <a:cubicBezTo>
                  <a:pt x="203800" y="426610"/>
                  <a:pt x="197381" y="433025"/>
                  <a:pt x="198986" y="434629"/>
                </a:cubicBezTo>
                <a:cubicBezTo>
                  <a:pt x="202195" y="437837"/>
                  <a:pt x="235895" y="444252"/>
                  <a:pt x="240709" y="444252"/>
                </a:cubicBezTo>
                <a:cubicBezTo>
                  <a:pt x="245523" y="442648"/>
                  <a:pt x="247127" y="433025"/>
                  <a:pt x="251942" y="433025"/>
                </a:cubicBezTo>
                <a:cubicBezTo>
                  <a:pt x="259966" y="431422"/>
                  <a:pt x="272803" y="449063"/>
                  <a:pt x="279222" y="447459"/>
                </a:cubicBezTo>
                <a:cubicBezTo>
                  <a:pt x="287246" y="444252"/>
                  <a:pt x="287246" y="416987"/>
                  <a:pt x="295269" y="412176"/>
                </a:cubicBezTo>
                <a:cubicBezTo>
                  <a:pt x="298479" y="410572"/>
                  <a:pt x="309712" y="418591"/>
                  <a:pt x="312921" y="416987"/>
                </a:cubicBezTo>
                <a:cubicBezTo>
                  <a:pt x="322550" y="408968"/>
                  <a:pt x="311316" y="380100"/>
                  <a:pt x="319340" y="372081"/>
                </a:cubicBezTo>
                <a:cubicBezTo>
                  <a:pt x="320945" y="370477"/>
                  <a:pt x="322550" y="373685"/>
                  <a:pt x="325759" y="373685"/>
                </a:cubicBezTo>
                <a:cubicBezTo>
                  <a:pt x="335387" y="375289"/>
                  <a:pt x="336992" y="383308"/>
                  <a:pt x="346621" y="383308"/>
                </a:cubicBezTo>
                <a:cubicBezTo>
                  <a:pt x="357853" y="384911"/>
                  <a:pt x="362668" y="381704"/>
                  <a:pt x="375505" y="386515"/>
                </a:cubicBezTo>
                <a:cubicBezTo>
                  <a:pt x="402786" y="397742"/>
                  <a:pt x="436485" y="421799"/>
                  <a:pt x="460556" y="428214"/>
                </a:cubicBezTo>
                <a:cubicBezTo>
                  <a:pt x="494255" y="436233"/>
                  <a:pt x="483022" y="420195"/>
                  <a:pt x="502279" y="418591"/>
                </a:cubicBezTo>
                <a:cubicBezTo>
                  <a:pt x="515117" y="416987"/>
                  <a:pt x="519931" y="436233"/>
                  <a:pt x="529559" y="437837"/>
                </a:cubicBezTo>
                <a:cubicBezTo>
                  <a:pt x="534373" y="439440"/>
                  <a:pt x="539188" y="433025"/>
                  <a:pt x="544002" y="434629"/>
                </a:cubicBezTo>
                <a:cubicBezTo>
                  <a:pt x="550420" y="437837"/>
                  <a:pt x="552025" y="444252"/>
                  <a:pt x="552025" y="449063"/>
                </a:cubicBezTo>
                <a:lnTo>
                  <a:pt x="550420" y="455478"/>
                </a:lnTo>
                <a:cubicBezTo>
                  <a:pt x="577701" y="384911"/>
                  <a:pt x="600167" y="429818"/>
                  <a:pt x="649913" y="408968"/>
                </a:cubicBezTo>
                <a:cubicBezTo>
                  <a:pt x="649913" y="408968"/>
                  <a:pt x="665961" y="402553"/>
                  <a:pt x="665961" y="402553"/>
                </a:cubicBezTo>
                <a:cubicBezTo>
                  <a:pt x="665961" y="402553"/>
                  <a:pt x="670775" y="388119"/>
                  <a:pt x="670775" y="388119"/>
                </a:cubicBezTo>
                <a:cubicBezTo>
                  <a:pt x="673984" y="383308"/>
                  <a:pt x="685218" y="386515"/>
                  <a:pt x="688427" y="383308"/>
                </a:cubicBezTo>
                <a:cubicBezTo>
                  <a:pt x="698055" y="373685"/>
                  <a:pt x="696450" y="351232"/>
                  <a:pt x="706079" y="341609"/>
                </a:cubicBezTo>
                <a:cubicBezTo>
                  <a:pt x="707684" y="338401"/>
                  <a:pt x="712498" y="340005"/>
                  <a:pt x="715707" y="338401"/>
                </a:cubicBezTo>
                <a:cubicBezTo>
                  <a:pt x="747802" y="317552"/>
                  <a:pt x="738173" y="314344"/>
                  <a:pt x="781501" y="299910"/>
                </a:cubicBezTo>
                <a:cubicBezTo>
                  <a:pt x="776687" y="295099"/>
                  <a:pt x="783105" y="277457"/>
                  <a:pt x="778291" y="272646"/>
                </a:cubicBezTo>
                <a:cubicBezTo>
                  <a:pt x="773477" y="267834"/>
                  <a:pt x="760639" y="267834"/>
                  <a:pt x="757430" y="263023"/>
                </a:cubicBezTo>
                <a:cubicBezTo>
                  <a:pt x="751011" y="255004"/>
                  <a:pt x="755825" y="234154"/>
                  <a:pt x="747802" y="226135"/>
                </a:cubicBezTo>
                <a:cubicBezTo>
                  <a:pt x="746197" y="224532"/>
                  <a:pt x="731755" y="224532"/>
                  <a:pt x="730150" y="222928"/>
                </a:cubicBezTo>
                <a:cubicBezTo>
                  <a:pt x="722126" y="219720"/>
                  <a:pt x="693241" y="198871"/>
                  <a:pt x="690032" y="197267"/>
                </a:cubicBezTo>
                <a:cubicBezTo>
                  <a:pt x="685218" y="195663"/>
                  <a:pt x="672379" y="221324"/>
                  <a:pt x="661147" y="205286"/>
                </a:cubicBezTo>
                <a:cubicBezTo>
                  <a:pt x="657937" y="200475"/>
                  <a:pt x="659542" y="194059"/>
                  <a:pt x="656332" y="189248"/>
                </a:cubicBezTo>
                <a:cubicBezTo>
                  <a:pt x="653123" y="186040"/>
                  <a:pt x="637076" y="184437"/>
                  <a:pt x="638680" y="176418"/>
                </a:cubicBezTo>
                <a:cubicBezTo>
                  <a:pt x="640285" y="173210"/>
                  <a:pt x="656332" y="174814"/>
                  <a:pt x="657937" y="171606"/>
                </a:cubicBezTo>
                <a:cubicBezTo>
                  <a:pt x="659542" y="168399"/>
                  <a:pt x="654727" y="152361"/>
                  <a:pt x="651518" y="150757"/>
                </a:cubicBezTo>
                <a:cubicBezTo>
                  <a:pt x="648309" y="149153"/>
                  <a:pt x="649913" y="158776"/>
                  <a:pt x="646704" y="160380"/>
                </a:cubicBezTo>
                <a:cubicBezTo>
                  <a:pt x="643495" y="161983"/>
                  <a:pt x="613005" y="158776"/>
                  <a:pt x="609795" y="155568"/>
                </a:cubicBezTo>
                <a:cubicBezTo>
                  <a:pt x="608191" y="153964"/>
                  <a:pt x="611400" y="150757"/>
                  <a:pt x="609795" y="149153"/>
                </a:cubicBezTo>
                <a:cubicBezTo>
                  <a:pt x="609795" y="149153"/>
                  <a:pt x="558444" y="125096"/>
                  <a:pt x="556840" y="126700"/>
                </a:cubicBezTo>
                <a:cubicBezTo>
                  <a:pt x="550420" y="128304"/>
                  <a:pt x="574491" y="160380"/>
                  <a:pt x="572887" y="163587"/>
                </a:cubicBezTo>
                <a:cubicBezTo>
                  <a:pt x="571282" y="168399"/>
                  <a:pt x="552025" y="168399"/>
                  <a:pt x="547211" y="171606"/>
                </a:cubicBezTo>
                <a:cubicBezTo>
                  <a:pt x="547211" y="171606"/>
                  <a:pt x="537583" y="186040"/>
                  <a:pt x="537583" y="186040"/>
                </a:cubicBezTo>
                <a:cubicBezTo>
                  <a:pt x="535978" y="187644"/>
                  <a:pt x="534373" y="184437"/>
                  <a:pt x="531164" y="184437"/>
                </a:cubicBezTo>
                <a:cubicBezTo>
                  <a:pt x="511907" y="176418"/>
                  <a:pt x="516722" y="155568"/>
                  <a:pt x="500674" y="142738"/>
                </a:cubicBezTo>
                <a:cubicBezTo>
                  <a:pt x="497465" y="139530"/>
                  <a:pt x="481417" y="129907"/>
                  <a:pt x="479813" y="125096"/>
                </a:cubicBezTo>
                <a:cubicBezTo>
                  <a:pt x="476603" y="112266"/>
                  <a:pt x="531164" y="105851"/>
                  <a:pt x="497465" y="83397"/>
                </a:cubicBezTo>
                <a:cubicBezTo>
                  <a:pt x="484627" y="75378"/>
                  <a:pt x="468580" y="97832"/>
                  <a:pt x="458951" y="91416"/>
                </a:cubicBezTo>
                <a:cubicBezTo>
                  <a:pt x="458951" y="91416"/>
                  <a:pt x="457346" y="76982"/>
                  <a:pt x="457346" y="76982"/>
                </a:cubicBezTo>
                <a:cubicBezTo>
                  <a:pt x="454137" y="73775"/>
                  <a:pt x="442904" y="80190"/>
                  <a:pt x="441299" y="78586"/>
                </a:cubicBezTo>
                <a:cubicBezTo>
                  <a:pt x="441299" y="78586"/>
                  <a:pt x="436485" y="62548"/>
                  <a:pt x="436485" y="62548"/>
                </a:cubicBezTo>
                <a:cubicBezTo>
                  <a:pt x="425252" y="51321"/>
                  <a:pt x="397971" y="57737"/>
                  <a:pt x="380320" y="38491"/>
                </a:cubicBezTo>
                <a:cubicBezTo>
                  <a:pt x="370691" y="28868"/>
                  <a:pt x="383529" y="16038"/>
                  <a:pt x="364273" y="9623"/>
                </a:cubicBezTo>
                <a:cubicBezTo>
                  <a:pt x="325759" y="-1604"/>
                  <a:pt x="367482" y="36887"/>
                  <a:pt x="324155" y="33680"/>
                </a:cubicBezTo>
                <a:cubicBezTo>
                  <a:pt x="320945" y="38491"/>
                  <a:pt x="319340" y="41699"/>
                  <a:pt x="319340" y="41699"/>
                </a:cubicBezTo>
                <a:cubicBezTo>
                  <a:pt x="298479" y="46510"/>
                  <a:pt x="304898" y="25661"/>
                  <a:pt x="303293" y="22453"/>
                </a:cubicBezTo>
                <a:lnTo>
                  <a:pt x="293664" y="22453"/>
                </a:lnTo>
                <a:cubicBezTo>
                  <a:pt x="290455" y="14434"/>
                  <a:pt x="303293" y="4811"/>
                  <a:pt x="284036" y="0"/>
                </a:cubicBezTo>
                <a:cubicBezTo>
                  <a:pt x="280827" y="0"/>
                  <a:pt x="279222" y="1604"/>
                  <a:pt x="276013" y="1604"/>
                </a:cubicBezTo>
                <a:cubicBezTo>
                  <a:pt x="248732" y="6415"/>
                  <a:pt x="284036" y="14434"/>
                  <a:pt x="274408" y="24057"/>
                </a:cubicBezTo>
                <a:cubicBezTo>
                  <a:pt x="269594" y="28868"/>
                  <a:pt x="255151" y="30472"/>
                  <a:pt x="248732" y="33680"/>
                </a:cubicBezTo>
                <a:cubicBezTo>
                  <a:pt x="239104" y="36887"/>
                  <a:pt x="223057" y="36887"/>
                  <a:pt x="215033" y="41699"/>
                </a:cubicBezTo>
                <a:cubicBezTo>
                  <a:pt x="215033" y="41699"/>
                  <a:pt x="210219" y="49718"/>
                  <a:pt x="210219" y="49718"/>
                </a:cubicBezTo>
                <a:cubicBezTo>
                  <a:pt x="200591" y="52925"/>
                  <a:pt x="184543" y="44906"/>
                  <a:pt x="174915" y="49718"/>
                </a:cubicBezTo>
                <a:cubicBezTo>
                  <a:pt x="168496" y="52925"/>
                  <a:pt x="168496" y="67359"/>
                  <a:pt x="162077" y="70567"/>
                </a:cubicBezTo>
                <a:cubicBezTo>
                  <a:pt x="162077" y="70567"/>
                  <a:pt x="152449" y="64152"/>
                  <a:pt x="152449" y="64152"/>
                </a:cubicBezTo>
                <a:cubicBezTo>
                  <a:pt x="142820" y="65756"/>
                  <a:pt x="131588" y="83397"/>
                  <a:pt x="126773" y="86605"/>
                </a:cubicBezTo>
                <a:cubicBezTo>
                  <a:pt x="123564" y="88209"/>
                  <a:pt x="120354" y="86605"/>
                  <a:pt x="118750" y="86605"/>
                </a:cubicBezTo>
                <a:cubicBezTo>
                  <a:pt x="115540" y="86605"/>
                  <a:pt x="112331" y="85001"/>
                  <a:pt x="110726" y="86605"/>
                </a:cubicBezTo>
                <a:cubicBezTo>
                  <a:pt x="105912" y="89813"/>
                  <a:pt x="109121" y="97832"/>
                  <a:pt x="105912" y="101039"/>
                </a:cubicBezTo>
                <a:cubicBezTo>
                  <a:pt x="99493" y="105851"/>
                  <a:pt x="86655" y="93020"/>
                  <a:pt x="81841" y="93020"/>
                </a:cubicBezTo>
                <a:cubicBezTo>
                  <a:pt x="70608" y="93020"/>
                  <a:pt x="36909" y="109058"/>
                  <a:pt x="30490" y="118681"/>
                </a:cubicBezTo>
                <a:cubicBezTo>
                  <a:pt x="28885" y="121888"/>
                  <a:pt x="27280" y="141134"/>
                  <a:pt x="19257" y="136323"/>
                </a:cubicBezTo>
                <a:cubicBezTo>
                  <a:pt x="19257" y="136323"/>
                  <a:pt x="19257" y="120285"/>
                  <a:pt x="19257" y="120285"/>
                </a:cubicBezTo>
                <a:cubicBezTo>
                  <a:pt x="16047" y="113869"/>
                  <a:pt x="0" y="109058"/>
                  <a:pt x="0" y="121888"/>
                </a:cubicBezTo>
                <a:cubicBezTo>
                  <a:pt x="0" y="128304"/>
                  <a:pt x="27280" y="170002"/>
                  <a:pt x="33699" y="173210"/>
                </a:cubicBezTo>
                <a:cubicBezTo>
                  <a:pt x="35304" y="174814"/>
                  <a:pt x="40118" y="171606"/>
                  <a:pt x="41723" y="173210"/>
                </a:cubicBezTo>
                <a:cubicBezTo>
                  <a:pt x="43328" y="174814"/>
                  <a:pt x="36909" y="176418"/>
                  <a:pt x="36909" y="179625"/>
                </a:cubicBezTo>
                <a:cubicBezTo>
                  <a:pt x="36909" y="179625"/>
                  <a:pt x="46537" y="186040"/>
                  <a:pt x="46537" y="186040"/>
                </a:cubicBezTo>
                <a:cubicBezTo>
                  <a:pt x="48142" y="198871"/>
                  <a:pt x="28885" y="203682"/>
                  <a:pt x="25676" y="211701"/>
                </a:cubicBezTo>
                <a:lnTo>
                  <a:pt x="30490" y="224532"/>
                </a:lnTo>
                <a:cubicBezTo>
                  <a:pt x="38513" y="238966"/>
                  <a:pt x="41723" y="261419"/>
                  <a:pt x="51351" y="275853"/>
                </a:cubicBezTo>
                <a:cubicBezTo>
                  <a:pt x="60979" y="291891"/>
                  <a:pt x="81841" y="291891"/>
                  <a:pt x="93074" y="303118"/>
                </a:cubicBezTo>
                <a:cubicBezTo>
                  <a:pt x="101097" y="312741"/>
                  <a:pt x="102702" y="328779"/>
                  <a:pt x="110726" y="338401"/>
                </a:cubicBezTo>
                <a:cubicBezTo>
                  <a:pt x="117145" y="344817"/>
                  <a:pt x="128378" y="346420"/>
                  <a:pt x="133192" y="352836"/>
                </a:cubicBezTo>
                <a:cubicBezTo>
                  <a:pt x="134797" y="356043"/>
                  <a:pt x="131588" y="373685"/>
                  <a:pt x="144425" y="372081"/>
                </a:cubicBezTo>
                <a:cubicBezTo>
                  <a:pt x="146030" y="372081"/>
                  <a:pt x="144425" y="367270"/>
                  <a:pt x="147635" y="365666"/>
                </a:cubicBezTo>
                <a:cubicBezTo>
                  <a:pt x="155658" y="364062"/>
                  <a:pt x="179729" y="394534"/>
                  <a:pt x="181334" y="402553"/>
                </a:cubicBezTo>
                <a:cubicBezTo>
                  <a:pt x="181334" y="404157"/>
                  <a:pt x="181334" y="405761"/>
                  <a:pt x="181334" y="408968"/>
                </a:cubicBezTo>
                <a:lnTo>
                  <a:pt x="182939" y="408968"/>
                </a:lnTo>
                <a:cubicBezTo>
                  <a:pt x="182939" y="408968"/>
                  <a:pt x="200591" y="416987"/>
                  <a:pt x="202195" y="423403"/>
                </a:cubicBezTo>
              </a:path>
            </a:pathLst>
          </a:custGeom>
          <a:solidFill>
            <a:srgbClr val="D9287D"/>
          </a:solidFill>
          <a:ln w="4545" cap="flat">
            <a:solidFill>
              <a:srgbClr val="FFFFFF"/>
            </a:solidFill>
            <a:prstDash val="solid"/>
            <a:miter/>
          </a:ln>
        </p:spPr>
        <p:txBody>
          <a:bodyPr rtlCol="0" anchor="ctr"/>
          <a:lstStyle/>
          <a:p>
            <a:endParaRPr lang="en-US"/>
          </a:p>
        </p:txBody>
      </p:sp>
    </p:spTree>
    <p:extLst>
      <p:ext uri="{BB962C8B-B14F-4D97-AF65-F5344CB8AC3E}">
        <p14:creationId xmlns:p14="http://schemas.microsoft.com/office/powerpoint/2010/main" val="87746750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7">
            <a:extLst>
              <a:ext uri="{FF2B5EF4-FFF2-40B4-BE49-F238E27FC236}">
                <a16:creationId xmlns:a16="http://schemas.microsoft.com/office/drawing/2014/main" id="{69FF6AFA-5F02-059F-6E06-FB8D1E6B0E5A}"/>
              </a:ext>
            </a:extLst>
          </p:cNvPr>
          <p:cNvSpPr/>
          <p:nvPr/>
        </p:nvSpPr>
        <p:spPr>
          <a:xfrm>
            <a:off x="0" y="0"/>
            <a:ext cx="3725827" cy="10735287"/>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solidFill>
            <a:srgbClr val="D9287D"/>
          </a:solidFill>
          <a:ln w="28891" cap="flat">
            <a:noFill/>
            <a:prstDash val="solid"/>
            <a:miter/>
          </a:ln>
        </p:spPr>
        <p:txBody>
          <a:bodyPr rtlCol="0" anchor="ctr"/>
          <a:lstStyle/>
          <a:p>
            <a:endParaRPr lang="en-US"/>
          </a:p>
        </p:txBody>
      </p:sp>
      <p:sp>
        <p:nvSpPr>
          <p:cNvPr id="9" name="Slide Number Placeholder 2">
            <a:extLst>
              <a:ext uri="{FF2B5EF4-FFF2-40B4-BE49-F238E27FC236}">
                <a16:creationId xmlns:a16="http://schemas.microsoft.com/office/drawing/2014/main" id="{245FD9B0-9DD9-D685-5850-077AECE5BB42}"/>
              </a:ext>
            </a:extLst>
          </p:cNvPr>
          <p:cNvSpPr txBox="1">
            <a:spLocks/>
          </p:cNvSpPr>
          <p:nvPr/>
        </p:nvSpPr>
        <p:spPr>
          <a:xfrm>
            <a:off x="7134555" y="10316301"/>
            <a:ext cx="357598" cy="266594"/>
          </a:xfrm>
          <a:prstGeom prst="rect">
            <a:avLst/>
          </a:prstGeom>
        </p:spPr>
        <p:txBody>
          <a:bodyP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fld id="{CB2079F2-58AF-ED44-82D7-E04B2F6FD686}" type="slidenum">
              <a:rPr lang="en-US" smtClean="0"/>
              <a:pPr/>
              <a:t>3</a:t>
            </a:fld>
            <a:endParaRPr lang="en-US" dirty="0"/>
          </a:p>
        </p:txBody>
      </p:sp>
      <p:grpSp>
        <p:nvGrpSpPr>
          <p:cNvPr id="10" name="Graphic 24">
            <a:extLst>
              <a:ext uri="{FF2B5EF4-FFF2-40B4-BE49-F238E27FC236}">
                <a16:creationId xmlns:a16="http://schemas.microsoft.com/office/drawing/2014/main" id="{736E4DBE-AC9F-8471-D7B5-BC0DB40E6595}"/>
              </a:ext>
            </a:extLst>
          </p:cNvPr>
          <p:cNvGrpSpPr/>
          <p:nvPr/>
        </p:nvGrpSpPr>
        <p:grpSpPr>
          <a:xfrm>
            <a:off x="-1683538" y="5191583"/>
            <a:ext cx="4868286" cy="5543712"/>
            <a:chOff x="-2499349" y="5353689"/>
            <a:chExt cx="664978" cy="757237"/>
          </a:xfrm>
          <a:solidFill>
            <a:srgbClr val="E87A33"/>
          </a:solidFill>
        </p:grpSpPr>
        <p:sp>
          <p:nvSpPr>
            <p:cNvPr id="13" name="Freeform 12">
              <a:extLst>
                <a:ext uri="{FF2B5EF4-FFF2-40B4-BE49-F238E27FC236}">
                  <a16:creationId xmlns:a16="http://schemas.microsoft.com/office/drawing/2014/main" id="{BB02EF4F-544B-4B8A-D2F8-495592BA9A4D}"/>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B738DB22-CFEE-2D2E-0015-4F8A6492922F}"/>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pic>
        <p:nvPicPr>
          <p:cNvPr id="21" name="Picture Placeholder 4" descr="Man writing on whiteboard giving online lecture">
            <a:extLst>
              <a:ext uri="{FF2B5EF4-FFF2-40B4-BE49-F238E27FC236}">
                <a16:creationId xmlns:a16="http://schemas.microsoft.com/office/drawing/2014/main" id="{9310F6CC-C55A-EB2D-C446-D150D2949C33}"/>
              </a:ext>
            </a:extLst>
          </p:cNvPr>
          <p:cNvPicPr>
            <a:picLocks noChangeAspect="1"/>
          </p:cNvPicPr>
          <p:nvPr/>
        </p:nvPicPr>
        <p:blipFill rotWithShape="1">
          <a:blip r:embed="rId2"/>
          <a:srcRect l="7335" r="7335"/>
          <a:stretch/>
        </p:blipFill>
        <p:spPr>
          <a:xfrm>
            <a:off x="942941" y="2646947"/>
            <a:ext cx="6616734" cy="5368768"/>
          </a:xfrm>
          <a:prstGeom prst="rect">
            <a:avLst/>
          </a:prstGeom>
          <a:solidFill>
            <a:schemeClr val="bg1">
              <a:lumMod val="95000"/>
            </a:schemeClr>
          </a:solidFill>
        </p:spPr>
      </p:pic>
      <p:sp>
        <p:nvSpPr>
          <p:cNvPr id="22" name="Text Placeholder 16">
            <a:extLst>
              <a:ext uri="{FF2B5EF4-FFF2-40B4-BE49-F238E27FC236}">
                <a16:creationId xmlns:a16="http://schemas.microsoft.com/office/drawing/2014/main" id="{C5BF2EEA-94AC-18E4-385A-B0FC27C864CD}"/>
              </a:ext>
            </a:extLst>
          </p:cNvPr>
          <p:cNvSpPr txBox="1">
            <a:spLocks/>
          </p:cNvSpPr>
          <p:nvPr/>
        </p:nvSpPr>
        <p:spPr>
          <a:xfrm>
            <a:off x="2410630" y="677902"/>
            <a:ext cx="4568533" cy="2513490"/>
          </a:xfrm>
          <a:prstGeom prst="rect">
            <a:avLst/>
          </a:prstGeom>
          <a:effectLst>
            <a:glow rad="127000">
              <a:srgbClr val="414141"/>
            </a:glow>
          </a:effectLst>
        </p:spPr>
        <p:txBody>
          <a:bodyPr>
            <a:noAutofit/>
          </a:bodyPr>
          <a:lstStyle>
            <a:lvl1pPr marL="0" indent="0" algn="r" defTabSz="2072941" rtl="0" eaLnBrk="1" latinLnBrk="0" hangingPunct="1">
              <a:lnSpc>
                <a:spcPct val="100000"/>
              </a:lnSpc>
              <a:spcBef>
                <a:spcPts val="2267"/>
              </a:spcBef>
              <a:buFont typeface="Arial" panose="020B0604020202020204" pitchFamily="34" charset="0"/>
              <a:buNone/>
              <a:defRPr sz="20000" b="1" kern="1200">
                <a:solidFill>
                  <a:schemeClr val="bg1"/>
                </a:solidFill>
                <a:latin typeface="Calibri" panose="020F0502020204030204" pitchFamily="34" charset="0"/>
                <a:ea typeface="+mn-ea"/>
                <a:cs typeface="Calibri" panose="020F0502020204030204" pitchFamily="34" charset="0"/>
              </a:defRPr>
            </a:lvl1pPr>
            <a:lvl2pPr marL="1554707"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2pPr>
            <a:lvl3pPr marL="2591176"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3pPr>
            <a:lvl4pPr marL="3627646"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4pPr>
            <a:lvl5pPr marL="4664118"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dirty="0">
                <a:solidFill>
                  <a:srgbClr val="E87A33"/>
                </a:solidFill>
              </a:rPr>
              <a:t>01</a:t>
            </a:r>
          </a:p>
        </p:txBody>
      </p:sp>
      <p:sp>
        <p:nvSpPr>
          <p:cNvPr id="23" name="Rectangle 22">
            <a:extLst>
              <a:ext uri="{FF2B5EF4-FFF2-40B4-BE49-F238E27FC236}">
                <a16:creationId xmlns:a16="http://schemas.microsoft.com/office/drawing/2014/main" id="{E2D3D7E0-0C30-E03A-E136-013E1236F739}"/>
              </a:ext>
            </a:extLst>
          </p:cNvPr>
          <p:cNvSpPr/>
          <p:nvPr/>
        </p:nvSpPr>
        <p:spPr>
          <a:xfrm>
            <a:off x="692465" y="6598222"/>
            <a:ext cx="3537222" cy="6986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29" dirty="0">
              <a:latin typeface="Montserrat" panose="00000500000000000000" pitchFamily="50" charset="0"/>
            </a:endParaRPr>
          </a:p>
        </p:txBody>
      </p:sp>
      <p:sp>
        <p:nvSpPr>
          <p:cNvPr id="24" name="TextBox 23">
            <a:extLst>
              <a:ext uri="{FF2B5EF4-FFF2-40B4-BE49-F238E27FC236}">
                <a16:creationId xmlns:a16="http://schemas.microsoft.com/office/drawing/2014/main" id="{2D1297C3-23F2-192C-BA54-BF32F782A6B6}"/>
              </a:ext>
            </a:extLst>
          </p:cNvPr>
          <p:cNvSpPr txBox="1"/>
          <p:nvPr/>
        </p:nvSpPr>
        <p:spPr>
          <a:xfrm>
            <a:off x="831517" y="6635530"/>
            <a:ext cx="3372398" cy="1200329"/>
          </a:xfrm>
          <a:prstGeom prst="rect">
            <a:avLst/>
          </a:prstGeom>
          <a:noFill/>
        </p:spPr>
        <p:txBody>
          <a:bodyPr wrap="none" rtlCol="0">
            <a:spAutoFit/>
          </a:bodyPr>
          <a:lstStyle/>
          <a:p>
            <a:r>
              <a:rPr lang="en-US" sz="3600" b="1" kern="1000" spc="100" dirty="0">
                <a:solidFill>
                  <a:srgbClr val="E87A33"/>
                </a:solidFill>
                <a:latin typeface="Calibri" panose="020F0502020204030204" pitchFamily="34" charset="0"/>
                <a:cs typeface="Calibri" panose="020F0502020204030204" pitchFamily="34" charset="0"/>
              </a:rPr>
              <a:t>INTRODUCTION</a:t>
            </a:r>
          </a:p>
          <a:p>
            <a:endParaRPr lang="en-US" sz="3600" b="1" kern="1000" spc="200" dirty="0">
              <a:solidFill>
                <a:srgbClr val="E87A33"/>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21820375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 name="Picture 45">
            <a:extLst>
              <a:ext uri="{FF2B5EF4-FFF2-40B4-BE49-F238E27FC236}">
                <a16:creationId xmlns:a16="http://schemas.microsoft.com/office/drawing/2014/main" id="{8619C79C-F2BD-BAC5-F55F-5D1EAD84A7E3}"/>
              </a:ext>
            </a:extLst>
          </p:cNvPr>
          <p:cNvPicPr>
            <a:picLocks noChangeAspect="1"/>
          </p:cNvPicPr>
          <p:nvPr/>
        </p:nvPicPr>
        <p:blipFill rotWithShape="1">
          <a:blip r:embed="rId3"/>
          <a:srcRect t="17121" b="17121"/>
          <a:stretch/>
        </p:blipFill>
        <p:spPr>
          <a:xfrm flipH="1">
            <a:off x="9793" y="-13054"/>
            <a:ext cx="7559675" cy="3271007"/>
          </a:xfrm>
          <a:prstGeom prst="rect">
            <a:avLst/>
          </a:prstGeom>
        </p:spPr>
      </p:pic>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a:xfrm>
            <a:off x="7131915" y="10237790"/>
            <a:ext cx="357598" cy="266594"/>
          </a:xfrm>
        </p:spPr>
        <p:txBody>
          <a:bodyPr/>
          <a:lstStyle/>
          <a:p>
            <a:fld id="{CB2079F2-58AF-ED44-82D7-E04B2F6FD686}" type="slidenum">
              <a:rPr lang="en-US" smtClean="0"/>
              <a:pPr/>
              <a:t>30</a:t>
            </a:fld>
            <a:endParaRPr lang="en-US" dirty="0"/>
          </a:p>
        </p:txBody>
      </p:sp>
      <p:grpSp>
        <p:nvGrpSpPr>
          <p:cNvPr id="129" name="Graphic 24">
            <a:extLst>
              <a:ext uri="{FF2B5EF4-FFF2-40B4-BE49-F238E27FC236}">
                <a16:creationId xmlns:a16="http://schemas.microsoft.com/office/drawing/2014/main" id="{EE097F10-6E74-DBB1-E002-998189DFE172}"/>
              </a:ext>
            </a:extLst>
          </p:cNvPr>
          <p:cNvGrpSpPr/>
          <p:nvPr/>
        </p:nvGrpSpPr>
        <p:grpSpPr>
          <a:xfrm>
            <a:off x="5689637" y="-603926"/>
            <a:ext cx="2879721" cy="3279253"/>
            <a:chOff x="-2499349" y="5353689"/>
            <a:chExt cx="664978" cy="757237"/>
          </a:xfrm>
          <a:solidFill>
            <a:srgbClr val="E87A33"/>
          </a:solidFill>
        </p:grpSpPr>
        <p:sp>
          <p:nvSpPr>
            <p:cNvPr id="130" name="Freeform 129">
              <a:extLst>
                <a:ext uri="{FF2B5EF4-FFF2-40B4-BE49-F238E27FC236}">
                  <a16:creationId xmlns:a16="http://schemas.microsoft.com/office/drawing/2014/main" id="{FE44925B-9CBA-F9FE-E71B-ECF7CF807280}"/>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7A3532DA-0748-729A-C662-4FCF43AEC3BB}"/>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133" name="Title 1">
            <a:extLst>
              <a:ext uri="{FF2B5EF4-FFF2-40B4-BE49-F238E27FC236}">
                <a16:creationId xmlns:a16="http://schemas.microsoft.com/office/drawing/2014/main" id="{8FAC3867-45F7-A448-D807-F967F1BF253F}"/>
              </a:ext>
            </a:extLst>
          </p:cNvPr>
          <p:cNvSpPr txBox="1">
            <a:spLocks/>
          </p:cNvSpPr>
          <p:nvPr/>
        </p:nvSpPr>
        <p:spPr>
          <a:xfrm>
            <a:off x="-9793" y="2945822"/>
            <a:ext cx="6185548" cy="508170"/>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50850"/>
            <a:r>
              <a:rPr lang="en-GB" sz="2400" b="0" dirty="0"/>
              <a:t>Best practices and experience from </a:t>
            </a:r>
            <a:r>
              <a:rPr lang="en-GB" sz="2400" dirty="0"/>
              <a:t>lecturer</a:t>
            </a:r>
          </a:p>
        </p:txBody>
      </p:sp>
      <p:sp>
        <p:nvSpPr>
          <p:cNvPr id="23" name="Text Placeholder 9">
            <a:extLst>
              <a:ext uri="{FF2B5EF4-FFF2-40B4-BE49-F238E27FC236}">
                <a16:creationId xmlns:a16="http://schemas.microsoft.com/office/drawing/2014/main" id="{82E25419-603B-C967-5F81-C27DAF98701C}"/>
              </a:ext>
            </a:extLst>
          </p:cNvPr>
          <p:cNvSpPr txBox="1">
            <a:spLocks/>
          </p:cNvSpPr>
          <p:nvPr/>
        </p:nvSpPr>
        <p:spPr>
          <a:xfrm>
            <a:off x="3210170" y="4411197"/>
            <a:ext cx="3898010" cy="1129188"/>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It was incredibly difficult to manage the workload brought about by COVID (the pandemic brought about a great deal of difficulties)</a:t>
            </a:r>
          </a:p>
          <a:p>
            <a:pPr marL="171450" indent="-171450">
              <a:lnSpc>
                <a:spcPts val="1120"/>
              </a:lnSpc>
              <a:buClr>
                <a:srgbClr val="E87A33"/>
              </a:buClr>
              <a:buFont typeface="Arial" panose="020B0604020202020204" pitchFamily="34" charset="0"/>
              <a:buChar char="•"/>
            </a:pPr>
            <a:r>
              <a:rPr lang="en-US" dirty="0"/>
              <a:t>Digital work-life balance was completely out of whack, and people were mentally exhausted, teaching itself became more challenging</a:t>
            </a:r>
          </a:p>
          <a:p>
            <a:pPr marL="171450" indent="-171450">
              <a:lnSpc>
                <a:spcPts val="1120"/>
              </a:lnSpc>
              <a:buClr>
                <a:srgbClr val="E87A33"/>
              </a:buClr>
              <a:buFont typeface="Arial" panose="020B0604020202020204" pitchFamily="34" charset="0"/>
              <a:buChar char="•"/>
            </a:pPr>
            <a:r>
              <a:rPr lang="en-US" dirty="0"/>
              <a:t>The environment of online classes was entirely different, and it was very challenging to maintain students' interest</a:t>
            </a:r>
          </a:p>
          <a:p>
            <a:pPr marL="171450" indent="-171450">
              <a:lnSpc>
                <a:spcPts val="1120"/>
              </a:lnSpc>
              <a:buClr>
                <a:srgbClr val="E87A33"/>
              </a:buClr>
              <a:buFont typeface="Arial" panose="020B0604020202020204" pitchFamily="34" charset="0"/>
              <a:buChar char="•"/>
            </a:pPr>
            <a:r>
              <a:rPr lang="en-US" dirty="0"/>
              <a:t>Lecturers didn't receive the same attention and training as those who worked in businesses</a:t>
            </a:r>
          </a:p>
          <a:p>
            <a:pPr marL="171450" indent="-171450">
              <a:lnSpc>
                <a:spcPts val="1120"/>
              </a:lnSpc>
              <a:buClr>
                <a:srgbClr val="E87A33"/>
              </a:buClr>
              <a:buFont typeface="Arial" panose="020B0604020202020204" pitchFamily="34" charset="0"/>
              <a:buChar char="•"/>
            </a:pPr>
            <a:r>
              <a:rPr lang="en-US" dirty="0"/>
              <a:t>Learning new skills was made significantly more challenging by the lack of digital skills</a:t>
            </a:r>
          </a:p>
          <a:p>
            <a:pPr marL="171450" indent="-171450">
              <a:lnSpc>
                <a:spcPts val="1120"/>
              </a:lnSpc>
              <a:buClr>
                <a:srgbClr val="E87A33"/>
              </a:buClr>
              <a:buFont typeface="Arial" panose="020B0604020202020204" pitchFamily="34" charset="0"/>
              <a:buChar char="•"/>
            </a:pPr>
            <a:r>
              <a:rPr lang="en-US" dirty="0"/>
              <a:t>It was more difficult to grade the students</a:t>
            </a:r>
          </a:p>
          <a:p>
            <a:pPr marL="171450" indent="-171450">
              <a:lnSpc>
                <a:spcPts val="1120"/>
              </a:lnSpc>
              <a:buClr>
                <a:srgbClr val="E87A33"/>
              </a:buClr>
              <a:buFont typeface="Arial" panose="020B0604020202020204" pitchFamily="34" charset="0"/>
              <a:buChar char="•"/>
            </a:pPr>
            <a:r>
              <a:rPr lang="en-US" dirty="0"/>
              <a:t>There is still no official policy or set of guidelines for reducing technological stress or enhancing digital wellbeing at work</a:t>
            </a:r>
          </a:p>
          <a:p>
            <a:pPr marL="171450" indent="-171450">
              <a:lnSpc>
                <a:spcPts val="1120"/>
              </a:lnSpc>
              <a:buClr>
                <a:srgbClr val="E87A33"/>
              </a:buClr>
              <a:buFont typeface="Arial" panose="020B0604020202020204" pitchFamily="34" charset="0"/>
              <a:buChar char="•"/>
            </a:pPr>
            <a:endParaRPr lang="en-US" dirty="0"/>
          </a:p>
        </p:txBody>
      </p:sp>
      <p:sp>
        <p:nvSpPr>
          <p:cNvPr id="24" name="TextBox 23">
            <a:extLst>
              <a:ext uri="{FF2B5EF4-FFF2-40B4-BE49-F238E27FC236}">
                <a16:creationId xmlns:a16="http://schemas.microsoft.com/office/drawing/2014/main" id="{7DA6623F-C076-D4FA-85C4-12119286D91D}"/>
              </a:ext>
            </a:extLst>
          </p:cNvPr>
          <p:cNvSpPr txBox="1"/>
          <p:nvPr/>
        </p:nvSpPr>
        <p:spPr>
          <a:xfrm>
            <a:off x="462389" y="4411196"/>
            <a:ext cx="1858876" cy="944041"/>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Present the problem that needed to be solved. In what way did it include digital wellbeing/ employee wellbeing? </a:t>
            </a:r>
          </a:p>
          <a:p>
            <a:pPr>
              <a:lnSpc>
                <a:spcPts val="1120"/>
              </a:lnSpc>
            </a:pPr>
            <a:endParaRPr lang="en-US" sz="1200" b="1" dirty="0">
              <a:latin typeface="Calibri" panose="020F0502020204030204" pitchFamily="34" charset="0"/>
              <a:cs typeface="Calibri" panose="020F0502020204030204" pitchFamily="34" charset="0"/>
            </a:endParaRPr>
          </a:p>
        </p:txBody>
      </p:sp>
      <p:cxnSp>
        <p:nvCxnSpPr>
          <p:cNvPr id="31" name="Straight Connector 30">
            <a:extLst>
              <a:ext uri="{FF2B5EF4-FFF2-40B4-BE49-F238E27FC236}">
                <a16:creationId xmlns:a16="http://schemas.microsoft.com/office/drawing/2014/main" id="{A48688A7-88C3-849B-653B-E55B46F69E00}"/>
              </a:ext>
            </a:extLst>
          </p:cNvPr>
          <p:cNvCxnSpPr>
            <a:cxnSpLocks/>
          </p:cNvCxnSpPr>
          <p:nvPr/>
        </p:nvCxnSpPr>
        <p:spPr>
          <a:xfrm flipH="1">
            <a:off x="-9793" y="4207922"/>
            <a:ext cx="755967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B8B6021D-74BB-8835-1041-93B81ADA08B1}"/>
              </a:ext>
            </a:extLst>
          </p:cNvPr>
          <p:cNvSpPr txBox="1"/>
          <p:nvPr/>
        </p:nvSpPr>
        <p:spPr>
          <a:xfrm>
            <a:off x="415327" y="4045510"/>
            <a:ext cx="2730885"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PROBLEM/NEED/CONTEXT </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sp>
        <p:nvSpPr>
          <p:cNvPr id="67" name="Text Placeholder 9">
            <a:extLst>
              <a:ext uri="{FF2B5EF4-FFF2-40B4-BE49-F238E27FC236}">
                <a16:creationId xmlns:a16="http://schemas.microsoft.com/office/drawing/2014/main" id="{40613AB9-D563-0B4F-3DFB-1AD06D857F58}"/>
              </a:ext>
            </a:extLst>
          </p:cNvPr>
          <p:cNvSpPr txBox="1">
            <a:spLocks/>
          </p:cNvSpPr>
          <p:nvPr/>
        </p:nvSpPr>
        <p:spPr>
          <a:xfrm>
            <a:off x="3195383" y="8641084"/>
            <a:ext cx="3810607" cy="925244"/>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Learning new technologies increased the quality of teaching</a:t>
            </a:r>
          </a:p>
          <a:p>
            <a:pPr marL="171450" indent="-171450">
              <a:lnSpc>
                <a:spcPts val="1120"/>
              </a:lnSpc>
              <a:buClr>
                <a:srgbClr val="E87A33"/>
              </a:buClr>
              <a:buFont typeface="Arial" panose="020B0604020202020204" pitchFamily="34" charset="0"/>
              <a:buChar char="•"/>
            </a:pPr>
            <a:r>
              <a:rPr lang="en-US" dirty="0"/>
              <a:t>Learning stress reduction techniques improved mental health</a:t>
            </a:r>
          </a:p>
          <a:p>
            <a:pPr marL="171450" indent="-171450">
              <a:lnSpc>
                <a:spcPts val="1120"/>
              </a:lnSpc>
              <a:buClr>
                <a:srgbClr val="E87A33"/>
              </a:buClr>
              <a:buFont typeface="Arial" panose="020B0604020202020204" pitchFamily="34" charset="0"/>
              <a:buChar char="•"/>
            </a:pPr>
            <a:r>
              <a:rPr lang="en-US" dirty="0"/>
              <a:t>towards the end of the COVID-19 pandemic, coping with the new situation as well as methods of communication and teamwork had improved</a:t>
            </a:r>
          </a:p>
          <a:p>
            <a:pPr marL="171450" indent="-171450">
              <a:lnSpc>
                <a:spcPts val="1120"/>
              </a:lnSpc>
              <a:buClr>
                <a:srgbClr val="E87A33"/>
              </a:buClr>
              <a:buFont typeface="Arial" panose="020B0604020202020204" pitchFamily="34" charset="0"/>
              <a:buChar char="•"/>
            </a:pPr>
            <a:endParaRPr lang="en-US" dirty="0"/>
          </a:p>
        </p:txBody>
      </p:sp>
      <p:sp>
        <p:nvSpPr>
          <p:cNvPr id="68" name="TextBox 67">
            <a:extLst>
              <a:ext uri="{FF2B5EF4-FFF2-40B4-BE49-F238E27FC236}">
                <a16:creationId xmlns:a16="http://schemas.microsoft.com/office/drawing/2014/main" id="{15BCF7BC-F4D9-ECBD-FA49-CBACC152B913}"/>
              </a:ext>
            </a:extLst>
          </p:cNvPr>
          <p:cNvSpPr txBox="1"/>
          <p:nvPr/>
        </p:nvSpPr>
        <p:spPr>
          <a:xfrm>
            <a:off x="462390" y="8641083"/>
            <a:ext cx="1858877" cy="802977"/>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What kind of outcomes the actions had and how it improved the employee wellbeing/ reduced technostress </a:t>
            </a:r>
            <a:r>
              <a:rPr lang="en-US" sz="1200" b="1" dirty="0" err="1">
                <a:latin typeface="Calibri" panose="020F0502020204030204" pitchFamily="34" charset="0"/>
                <a:cs typeface="Calibri" panose="020F0502020204030204" pitchFamily="34" charset="0"/>
              </a:rPr>
              <a:t>etc</a:t>
            </a:r>
            <a:r>
              <a:rPr lang="en-US" sz="1200" b="1" dirty="0">
                <a:latin typeface="Calibri" panose="020F0502020204030204" pitchFamily="34" charset="0"/>
                <a:cs typeface="Calibri" panose="020F0502020204030204" pitchFamily="34" charset="0"/>
              </a:rPr>
              <a:t>? </a:t>
            </a:r>
          </a:p>
        </p:txBody>
      </p:sp>
      <p:cxnSp>
        <p:nvCxnSpPr>
          <p:cNvPr id="69" name="Straight Connector 68">
            <a:extLst>
              <a:ext uri="{FF2B5EF4-FFF2-40B4-BE49-F238E27FC236}">
                <a16:creationId xmlns:a16="http://schemas.microsoft.com/office/drawing/2014/main" id="{3F130196-5E60-B0A7-8818-90ED312D6656}"/>
              </a:ext>
            </a:extLst>
          </p:cNvPr>
          <p:cNvCxnSpPr>
            <a:cxnSpLocks/>
          </p:cNvCxnSpPr>
          <p:nvPr/>
        </p:nvCxnSpPr>
        <p:spPr>
          <a:xfrm flipH="1">
            <a:off x="-9793" y="8457198"/>
            <a:ext cx="7015783"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D674B9EE-F03E-0232-4CB7-B1B8A358383E}"/>
              </a:ext>
            </a:extLst>
          </p:cNvPr>
          <p:cNvSpPr txBox="1"/>
          <p:nvPr/>
        </p:nvSpPr>
        <p:spPr>
          <a:xfrm>
            <a:off x="415327" y="8294786"/>
            <a:ext cx="213526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OUTCOME</a:t>
            </a:r>
            <a:r>
              <a:rPr lang="en-US" sz="1600" b="1" dirty="0">
                <a:solidFill>
                  <a:srgbClr val="E87A33"/>
                </a:solidFill>
                <a:highlight>
                  <a:srgbClr val="E87A33"/>
                </a:highlight>
                <a:latin typeface="Calibri" panose="020F0502020204030204" pitchFamily="34" charset="0"/>
                <a:ea typeface="Calibri" panose="020F0502020204030204" pitchFamily="34" charset="0"/>
              </a:rPr>
              <a:t>.</a:t>
            </a:r>
          </a:p>
        </p:txBody>
      </p:sp>
      <p:grpSp>
        <p:nvGrpSpPr>
          <p:cNvPr id="72" name="Graphic 3">
            <a:extLst>
              <a:ext uri="{FF2B5EF4-FFF2-40B4-BE49-F238E27FC236}">
                <a16:creationId xmlns:a16="http://schemas.microsoft.com/office/drawing/2014/main" id="{89089671-EB7A-0D87-4B91-C5343FBF4D41}"/>
              </a:ext>
            </a:extLst>
          </p:cNvPr>
          <p:cNvGrpSpPr>
            <a:grpSpLocks noChangeAspect="1"/>
          </p:cNvGrpSpPr>
          <p:nvPr/>
        </p:nvGrpSpPr>
        <p:grpSpPr>
          <a:xfrm>
            <a:off x="2455873" y="8661394"/>
            <a:ext cx="481906" cy="482509"/>
            <a:chOff x="6601914" y="3685068"/>
            <a:chExt cx="1090935" cy="1092304"/>
          </a:xfrm>
        </p:grpSpPr>
        <p:sp>
          <p:nvSpPr>
            <p:cNvPr id="73" name="Freeform 72">
              <a:extLst>
                <a:ext uri="{FF2B5EF4-FFF2-40B4-BE49-F238E27FC236}">
                  <a16:creationId xmlns:a16="http://schemas.microsoft.com/office/drawing/2014/main" id="{A4F101B9-7F9C-BE75-98DD-2E4C75C5B4D0}"/>
                </a:ext>
              </a:extLst>
            </p:cNvPr>
            <p:cNvSpPr/>
            <p:nvPr/>
          </p:nvSpPr>
          <p:spPr>
            <a:xfrm>
              <a:off x="7504284" y="3891461"/>
              <a:ext cx="49369" cy="469012"/>
            </a:xfrm>
            <a:custGeom>
              <a:avLst/>
              <a:gdLst>
                <a:gd name="connsiteX0" fmla="*/ -1 w 49369"/>
                <a:gd name="connsiteY0" fmla="*/ 0 h 469012"/>
                <a:gd name="connsiteX1" fmla="*/ 49369 w 49369"/>
                <a:gd name="connsiteY1" fmla="*/ 0 h 469012"/>
                <a:gd name="connsiteX2" fmla="*/ 49369 w 49369"/>
                <a:gd name="connsiteY2" fmla="*/ 469012 h 469012"/>
                <a:gd name="connsiteX3" fmla="*/ -1 w 49369"/>
                <a:gd name="connsiteY3" fmla="*/ 469012 h 469012"/>
              </a:gdLst>
              <a:ahLst/>
              <a:cxnLst>
                <a:cxn ang="0">
                  <a:pos x="connsiteX0" y="connsiteY0"/>
                </a:cxn>
                <a:cxn ang="0">
                  <a:pos x="connsiteX1" y="connsiteY1"/>
                </a:cxn>
                <a:cxn ang="0">
                  <a:pos x="connsiteX2" y="connsiteY2"/>
                </a:cxn>
                <a:cxn ang="0">
                  <a:pos x="connsiteX3" y="connsiteY3"/>
                </a:cxn>
              </a:cxnLst>
              <a:rect l="l" t="t" r="r" b="b"/>
              <a:pathLst>
                <a:path w="49369" h="469012">
                  <a:moveTo>
                    <a:pt x="-1" y="0"/>
                  </a:moveTo>
                  <a:lnTo>
                    <a:pt x="49369" y="0"/>
                  </a:lnTo>
                  <a:lnTo>
                    <a:pt x="49369" y="469012"/>
                  </a:lnTo>
                  <a:lnTo>
                    <a:pt x="-1" y="469012"/>
                  </a:lnTo>
                  <a:close/>
                </a:path>
              </a:pathLst>
            </a:custGeom>
            <a:solidFill>
              <a:srgbClr val="E87A33"/>
            </a:solidFill>
            <a:ln w="27426"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52A59CA-6CE3-8E79-0A3D-CDF687874E20}"/>
                </a:ext>
              </a:extLst>
            </p:cNvPr>
            <p:cNvSpPr/>
            <p:nvPr/>
          </p:nvSpPr>
          <p:spPr>
            <a:xfrm>
              <a:off x="6708882" y="3822892"/>
              <a:ext cx="230392" cy="255076"/>
            </a:xfrm>
            <a:custGeom>
              <a:avLst/>
              <a:gdLst>
                <a:gd name="connsiteX0" fmla="*/ -1 w 230392"/>
                <a:gd name="connsiteY0" fmla="*/ 0 h 255076"/>
                <a:gd name="connsiteX1" fmla="*/ 230392 w 230392"/>
                <a:gd name="connsiteY1" fmla="*/ 0 h 255076"/>
                <a:gd name="connsiteX2" fmla="*/ 230392 w 230392"/>
                <a:gd name="connsiteY2" fmla="*/ 255077 h 255076"/>
                <a:gd name="connsiteX3" fmla="*/ -1 w 230392"/>
                <a:gd name="connsiteY3" fmla="*/ 255077 h 255076"/>
              </a:gdLst>
              <a:ahLst/>
              <a:cxnLst>
                <a:cxn ang="0">
                  <a:pos x="connsiteX0" y="connsiteY0"/>
                </a:cxn>
                <a:cxn ang="0">
                  <a:pos x="connsiteX1" y="connsiteY1"/>
                </a:cxn>
                <a:cxn ang="0">
                  <a:pos x="connsiteX2" y="connsiteY2"/>
                </a:cxn>
                <a:cxn ang="0">
                  <a:pos x="connsiteX3" y="connsiteY3"/>
                </a:cxn>
              </a:cxnLst>
              <a:rect l="l" t="t" r="r" b="b"/>
              <a:pathLst>
                <a:path w="230392" h="255076">
                  <a:moveTo>
                    <a:pt x="-1" y="0"/>
                  </a:moveTo>
                  <a:lnTo>
                    <a:pt x="230392" y="0"/>
                  </a:lnTo>
                  <a:lnTo>
                    <a:pt x="230392" y="255077"/>
                  </a:lnTo>
                  <a:lnTo>
                    <a:pt x="-1" y="255077"/>
                  </a:lnTo>
                  <a:close/>
                </a:path>
              </a:pathLst>
            </a:custGeom>
            <a:solidFill>
              <a:srgbClr val="E87A33"/>
            </a:solidFill>
            <a:ln w="27426" cap="flat">
              <a:noFill/>
              <a:prstDash val="solid"/>
              <a:miter/>
            </a:ln>
          </p:spPr>
          <p:txBody>
            <a:bodyPr rtlCol="0" anchor="ctr"/>
            <a:lstStyle/>
            <a:p>
              <a:endParaRPr lang="en-US"/>
            </a:p>
          </p:txBody>
        </p:sp>
        <p:grpSp>
          <p:nvGrpSpPr>
            <p:cNvPr id="75" name="Graphic 3">
              <a:extLst>
                <a:ext uri="{FF2B5EF4-FFF2-40B4-BE49-F238E27FC236}">
                  <a16:creationId xmlns:a16="http://schemas.microsoft.com/office/drawing/2014/main" id="{9AD6D7BC-83BF-D083-A768-227163A83939}"/>
                </a:ext>
              </a:extLst>
            </p:cNvPr>
            <p:cNvGrpSpPr/>
            <p:nvPr/>
          </p:nvGrpSpPr>
          <p:grpSpPr>
            <a:xfrm>
              <a:off x="6601914" y="3685068"/>
              <a:ext cx="1090935" cy="1092304"/>
              <a:chOff x="6601914" y="3685068"/>
              <a:chExt cx="1090935" cy="1092304"/>
            </a:xfrm>
            <a:solidFill>
              <a:srgbClr val="000000"/>
            </a:solidFill>
          </p:grpSpPr>
          <p:sp>
            <p:nvSpPr>
              <p:cNvPr id="76" name="Freeform 75">
                <a:extLst>
                  <a:ext uri="{FF2B5EF4-FFF2-40B4-BE49-F238E27FC236}">
                    <a16:creationId xmlns:a16="http://schemas.microsoft.com/office/drawing/2014/main" id="{EE4A34B1-3C65-4B76-4EF5-98C63EEC87EC}"/>
                  </a:ext>
                </a:extLst>
              </p:cNvPr>
              <p:cNvSpPr/>
              <p:nvPr/>
            </p:nvSpPr>
            <p:spPr>
              <a:xfrm>
                <a:off x="7136754" y="4173965"/>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6C1D6DE-4BAD-6CB6-A06E-74BBB48C8340}"/>
                  </a:ext>
                </a:extLst>
              </p:cNvPr>
              <p:cNvSpPr/>
              <p:nvPr/>
            </p:nvSpPr>
            <p:spPr>
              <a:xfrm>
                <a:off x="7136754" y="4126625"/>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6" y="22656"/>
                      <a:pt x="0" y="17170"/>
                      <a:pt x="0" y="11684"/>
                    </a:cubicBezTo>
                    <a:cubicBezTo>
                      <a:pt x="0" y="6199"/>
                      <a:pt x="5486" y="714"/>
                      <a:pt x="10970" y="714"/>
                    </a:cubicBezTo>
                    <a:cubicBezTo>
                      <a:pt x="19200"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grpSp>
            <p:nvGrpSpPr>
              <p:cNvPr id="78" name="Graphic 3">
                <a:extLst>
                  <a:ext uri="{FF2B5EF4-FFF2-40B4-BE49-F238E27FC236}">
                    <a16:creationId xmlns:a16="http://schemas.microsoft.com/office/drawing/2014/main" id="{33B47280-DBA8-4F7B-2F34-A523AAD8F6A2}"/>
                  </a:ext>
                </a:extLst>
              </p:cNvPr>
              <p:cNvGrpSpPr/>
              <p:nvPr/>
            </p:nvGrpSpPr>
            <p:grpSpPr>
              <a:xfrm>
                <a:off x="6601914" y="3685068"/>
                <a:ext cx="1090935" cy="1092304"/>
                <a:chOff x="6601914" y="3685068"/>
                <a:chExt cx="1090935" cy="1092304"/>
              </a:xfrm>
              <a:solidFill>
                <a:srgbClr val="000000"/>
              </a:solidFill>
            </p:grpSpPr>
            <p:sp>
              <p:nvSpPr>
                <p:cNvPr id="100" name="Freeform 99">
                  <a:extLst>
                    <a:ext uri="{FF2B5EF4-FFF2-40B4-BE49-F238E27FC236}">
                      <a16:creationId xmlns:a16="http://schemas.microsoft.com/office/drawing/2014/main" id="{B844EEC1-FAF0-F177-CC75-8565CC7D54F3}"/>
                    </a:ext>
                  </a:extLst>
                </p:cNvPr>
                <p:cNvSpPr/>
                <p:nvPr/>
              </p:nvSpPr>
              <p:spPr>
                <a:xfrm>
                  <a:off x="7136754" y="4077969"/>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3B009E7F-75D3-A938-A020-D6E7E4D7DDE8}"/>
                    </a:ext>
                  </a:extLst>
                </p:cNvPr>
                <p:cNvSpPr/>
                <p:nvPr/>
              </p:nvSpPr>
              <p:spPr>
                <a:xfrm>
                  <a:off x="6601914" y="3685068"/>
                  <a:ext cx="1090935" cy="1092304"/>
                </a:xfrm>
                <a:custGeom>
                  <a:avLst/>
                  <a:gdLst>
                    <a:gd name="connsiteX0" fmla="*/ 1088879 w 1090935"/>
                    <a:gd name="connsiteY0" fmla="*/ 102168 h 1092304"/>
                    <a:gd name="connsiteX1" fmla="*/ 1028538 w 1090935"/>
                    <a:gd name="connsiteY1" fmla="*/ 6171 h 1092304"/>
                    <a:gd name="connsiteX2" fmla="*/ 1009338 w 1090935"/>
                    <a:gd name="connsiteY2" fmla="*/ 6171 h 1092304"/>
                    <a:gd name="connsiteX3" fmla="*/ 948997 w 1090935"/>
                    <a:gd name="connsiteY3" fmla="*/ 102168 h 1092304"/>
                    <a:gd name="connsiteX4" fmla="*/ 946255 w 1090935"/>
                    <a:gd name="connsiteY4" fmla="*/ 107654 h 1092304"/>
                    <a:gd name="connsiteX5" fmla="*/ 946255 w 1090935"/>
                    <a:gd name="connsiteY5" fmla="*/ 332560 h 1092304"/>
                    <a:gd name="connsiteX6" fmla="*/ 614379 w 1090935"/>
                    <a:gd name="connsiteY6" fmla="*/ 332560 h 1092304"/>
                    <a:gd name="connsiteX7" fmla="*/ 655520 w 1090935"/>
                    <a:gd name="connsiteY7" fmla="*/ 272219 h 1092304"/>
                    <a:gd name="connsiteX8" fmla="*/ 671978 w 1090935"/>
                    <a:gd name="connsiteY8" fmla="*/ 272219 h 1092304"/>
                    <a:gd name="connsiteX9" fmla="*/ 682948 w 1090935"/>
                    <a:gd name="connsiteY9" fmla="*/ 266733 h 1092304"/>
                    <a:gd name="connsiteX10" fmla="*/ 682948 w 1090935"/>
                    <a:gd name="connsiteY10" fmla="*/ 255762 h 1092304"/>
                    <a:gd name="connsiteX11" fmla="*/ 661006 w 1090935"/>
                    <a:gd name="connsiteY11" fmla="*/ 198164 h 1092304"/>
                    <a:gd name="connsiteX12" fmla="*/ 661006 w 1090935"/>
                    <a:gd name="connsiteY12" fmla="*/ 187193 h 1092304"/>
                    <a:gd name="connsiteX13" fmla="*/ 696662 w 1090935"/>
                    <a:gd name="connsiteY13" fmla="*/ 140567 h 1092304"/>
                    <a:gd name="connsiteX14" fmla="*/ 696662 w 1090935"/>
                    <a:gd name="connsiteY14" fmla="*/ 115881 h 1092304"/>
                    <a:gd name="connsiteX15" fmla="*/ 685692 w 1090935"/>
                    <a:gd name="connsiteY15" fmla="*/ 104911 h 1092304"/>
                    <a:gd name="connsiteX16" fmla="*/ 482726 w 1090935"/>
                    <a:gd name="connsiteY16" fmla="*/ 104911 h 1092304"/>
                    <a:gd name="connsiteX17" fmla="*/ 422385 w 1090935"/>
                    <a:gd name="connsiteY17" fmla="*/ 165251 h 1092304"/>
                    <a:gd name="connsiteX18" fmla="*/ 422385 w 1090935"/>
                    <a:gd name="connsiteY18" fmla="*/ 231078 h 1092304"/>
                    <a:gd name="connsiteX19" fmla="*/ 471756 w 1090935"/>
                    <a:gd name="connsiteY19" fmla="*/ 329817 h 1092304"/>
                    <a:gd name="connsiteX20" fmla="*/ 397701 w 1090935"/>
                    <a:gd name="connsiteY20" fmla="*/ 329817 h 1092304"/>
                    <a:gd name="connsiteX21" fmla="*/ 400443 w 1090935"/>
                    <a:gd name="connsiteY21" fmla="*/ 318846 h 1092304"/>
                    <a:gd name="connsiteX22" fmla="*/ 400443 w 1090935"/>
                    <a:gd name="connsiteY22" fmla="*/ 11657 h 1092304"/>
                    <a:gd name="connsiteX23" fmla="*/ 389473 w 1090935"/>
                    <a:gd name="connsiteY23" fmla="*/ 686 h 1092304"/>
                    <a:gd name="connsiteX24" fmla="*/ 10970 w 1090935"/>
                    <a:gd name="connsiteY24" fmla="*/ 686 h 1092304"/>
                    <a:gd name="connsiteX25" fmla="*/ 0 w 1090935"/>
                    <a:gd name="connsiteY25" fmla="*/ 11657 h 1092304"/>
                    <a:gd name="connsiteX26" fmla="*/ 0 w 1090935"/>
                    <a:gd name="connsiteY26" fmla="*/ 318846 h 1092304"/>
                    <a:gd name="connsiteX27" fmla="*/ 35656 w 1090935"/>
                    <a:gd name="connsiteY27" fmla="*/ 354502 h 1092304"/>
                    <a:gd name="connsiteX28" fmla="*/ 117939 w 1090935"/>
                    <a:gd name="connsiteY28" fmla="*/ 354502 h 1092304"/>
                    <a:gd name="connsiteX29" fmla="*/ 117939 w 1090935"/>
                    <a:gd name="connsiteY29" fmla="*/ 379187 h 1092304"/>
                    <a:gd name="connsiteX30" fmla="*/ 178280 w 1090935"/>
                    <a:gd name="connsiteY30" fmla="*/ 439527 h 1092304"/>
                    <a:gd name="connsiteX31" fmla="*/ 414157 w 1090935"/>
                    <a:gd name="connsiteY31" fmla="*/ 439527 h 1092304"/>
                    <a:gd name="connsiteX32" fmla="*/ 414157 w 1090935"/>
                    <a:gd name="connsiteY32" fmla="*/ 664434 h 1092304"/>
                    <a:gd name="connsiteX33" fmla="*/ 320904 w 1090935"/>
                    <a:gd name="connsiteY33" fmla="*/ 999051 h 1092304"/>
                    <a:gd name="connsiteX34" fmla="*/ 246849 w 1090935"/>
                    <a:gd name="connsiteY34" fmla="*/ 1081334 h 1092304"/>
                    <a:gd name="connsiteX35" fmla="*/ 257819 w 1090935"/>
                    <a:gd name="connsiteY35" fmla="*/ 1092305 h 1092304"/>
                    <a:gd name="connsiteX36" fmla="*/ 471756 w 1090935"/>
                    <a:gd name="connsiteY36" fmla="*/ 1092305 h 1092304"/>
                    <a:gd name="connsiteX37" fmla="*/ 482726 w 1090935"/>
                    <a:gd name="connsiteY37" fmla="*/ 1081334 h 1092304"/>
                    <a:gd name="connsiteX38" fmla="*/ 482726 w 1090935"/>
                    <a:gd name="connsiteY38" fmla="*/ 1010022 h 1092304"/>
                    <a:gd name="connsiteX39" fmla="*/ 543068 w 1090935"/>
                    <a:gd name="connsiteY39" fmla="*/ 774144 h 1092304"/>
                    <a:gd name="connsiteX40" fmla="*/ 603409 w 1090935"/>
                    <a:gd name="connsiteY40" fmla="*/ 1010022 h 1092304"/>
                    <a:gd name="connsiteX41" fmla="*/ 603409 w 1090935"/>
                    <a:gd name="connsiteY41" fmla="*/ 1078591 h 1092304"/>
                    <a:gd name="connsiteX42" fmla="*/ 614379 w 1090935"/>
                    <a:gd name="connsiteY42" fmla="*/ 1089562 h 1092304"/>
                    <a:gd name="connsiteX43" fmla="*/ 828316 w 1090935"/>
                    <a:gd name="connsiteY43" fmla="*/ 1089562 h 1092304"/>
                    <a:gd name="connsiteX44" fmla="*/ 839286 w 1090935"/>
                    <a:gd name="connsiteY44" fmla="*/ 1078591 h 1092304"/>
                    <a:gd name="connsiteX45" fmla="*/ 757003 w 1090935"/>
                    <a:gd name="connsiteY45" fmla="*/ 996308 h 1092304"/>
                    <a:gd name="connsiteX46" fmla="*/ 754261 w 1090935"/>
                    <a:gd name="connsiteY46" fmla="*/ 996308 h 1092304"/>
                    <a:gd name="connsiteX47" fmla="*/ 674720 w 1090935"/>
                    <a:gd name="connsiteY47" fmla="*/ 661691 h 1092304"/>
                    <a:gd name="connsiteX48" fmla="*/ 674720 w 1090935"/>
                    <a:gd name="connsiteY48" fmla="*/ 436785 h 1092304"/>
                    <a:gd name="connsiteX49" fmla="*/ 910599 w 1090935"/>
                    <a:gd name="connsiteY49" fmla="*/ 436785 h 1092304"/>
                    <a:gd name="connsiteX50" fmla="*/ 946255 w 1090935"/>
                    <a:gd name="connsiteY50" fmla="*/ 425814 h 1092304"/>
                    <a:gd name="connsiteX51" fmla="*/ 946255 w 1090935"/>
                    <a:gd name="connsiteY51" fmla="*/ 521810 h 1092304"/>
                    <a:gd name="connsiteX52" fmla="*/ 957225 w 1090935"/>
                    <a:gd name="connsiteY52" fmla="*/ 532782 h 1092304"/>
                    <a:gd name="connsiteX53" fmla="*/ 968197 w 1090935"/>
                    <a:gd name="connsiteY53" fmla="*/ 521810 h 1092304"/>
                    <a:gd name="connsiteX54" fmla="*/ 968197 w 1090935"/>
                    <a:gd name="connsiteY54" fmla="*/ 118624 h 1092304"/>
                    <a:gd name="connsiteX55" fmla="*/ 1014824 w 1090935"/>
                    <a:gd name="connsiteY55" fmla="*/ 118624 h 1092304"/>
                    <a:gd name="connsiteX56" fmla="*/ 1014824 w 1090935"/>
                    <a:gd name="connsiteY56" fmla="*/ 250277 h 1092304"/>
                    <a:gd name="connsiteX57" fmla="*/ 1025794 w 1090935"/>
                    <a:gd name="connsiteY57" fmla="*/ 261248 h 1092304"/>
                    <a:gd name="connsiteX58" fmla="*/ 1036766 w 1090935"/>
                    <a:gd name="connsiteY58" fmla="*/ 250277 h 1092304"/>
                    <a:gd name="connsiteX59" fmla="*/ 1036766 w 1090935"/>
                    <a:gd name="connsiteY59" fmla="*/ 118624 h 1092304"/>
                    <a:gd name="connsiteX60" fmla="*/ 1061451 w 1090935"/>
                    <a:gd name="connsiteY60" fmla="*/ 118624 h 1092304"/>
                    <a:gd name="connsiteX61" fmla="*/ 1061451 w 1090935"/>
                    <a:gd name="connsiteY61" fmla="*/ 557466 h 1092304"/>
                    <a:gd name="connsiteX62" fmla="*/ 954483 w 1090935"/>
                    <a:gd name="connsiteY62" fmla="*/ 557466 h 1092304"/>
                    <a:gd name="connsiteX63" fmla="*/ 943511 w 1090935"/>
                    <a:gd name="connsiteY63" fmla="*/ 568437 h 1092304"/>
                    <a:gd name="connsiteX64" fmla="*/ 943511 w 1090935"/>
                    <a:gd name="connsiteY64" fmla="*/ 650720 h 1092304"/>
                    <a:gd name="connsiteX65" fmla="*/ 1003852 w 1090935"/>
                    <a:gd name="connsiteY65" fmla="*/ 711061 h 1092304"/>
                    <a:gd name="connsiteX66" fmla="*/ 1028538 w 1090935"/>
                    <a:gd name="connsiteY66" fmla="*/ 711061 h 1092304"/>
                    <a:gd name="connsiteX67" fmla="*/ 1088879 w 1090935"/>
                    <a:gd name="connsiteY67" fmla="*/ 650720 h 1092304"/>
                    <a:gd name="connsiteX68" fmla="*/ 1088879 w 1090935"/>
                    <a:gd name="connsiteY68" fmla="*/ 104911 h 1092304"/>
                    <a:gd name="connsiteX69" fmla="*/ 1088879 w 1090935"/>
                    <a:gd name="connsiteY69" fmla="*/ 102168 h 1092304"/>
                    <a:gd name="connsiteX70" fmla="*/ 1088879 w 1090935"/>
                    <a:gd name="connsiteY70" fmla="*/ 102168 h 1092304"/>
                    <a:gd name="connsiteX71" fmla="*/ 452557 w 1090935"/>
                    <a:gd name="connsiteY71" fmla="*/ 167994 h 1092304"/>
                    <a:gd name="connsiteX72" fmla="*/ 488212 w 1090935"/>
                    <a:gd name="connsiteY72" fmla="*/ 132338 h 1092304"/>
                    <a:gd name="connsiteX73" fmla="*/ 677464 w 1090935"/>
                    <a:gd name="connsiteY73" fmla="*/ 132338 h 1092304"/>
                    <a:gd name="connsiteX74" fmla="*/ 677464 w 1090935"/>
                    <a:gd name="connsiteY74" fmla="*/ 143309 h 1092304"/>
                    <a:gd name="connsiteX75" fmla="*/ 652778 w 1090935"/>
                    <a:gd name="connsiteY75" fmla="*/ 167994 h 1092304"/>
                    <a:gd name="connsiteX76" fmla="*/ 499184 w 1090935"/>
                    <a:gd name="connsiteY76" fmla="*/ 167994 h 1092304"/>
                    <a:gd name="connsiteX77" fmla="*/ 488212 w 1090935"/>
                    <a:gd name="connsiteY77" fmla="*/ 178965 h 1092304"/>
                    <a:gd name="connsiteX78" fmla="*/ 488212 w 1090935"/>
                    <a:gd name="connsiteY78" fmla="*/ 189936 h 1092304"/>
                    <a:gd name="connsiteX79" fmla="*/ 452557 w 1090935"/>
                    <a:gd name="connsiteY79" fmla="*/ 225592 h 1092304"/>
                    <a:gd name="connsiteX80" fmla="*/ 452557 w 1090935"/>
                    <a:gd name="connsiteY80" fmla="*/ 167994 h 1092304"/>
                    <a:gd name="connsiteX81" fmla="*/ 452557 w 1090935"/>
                    <a:gd name="connsiteY81" fmla="*/ 250277 h 1092304"/>
                    <a:gd name="connsiteX82" fmla="*/ 510154 w 1090935"/>
                    <a:gd name="connsiteY82" fmla="*/ 189936 h 1092304"/>
                    <a:gd name="connsiteX83" fmla="*/ 641807 w 1090935"/>
                    <a:gd name="connsiteY83" fmla="*/ 189936 h 1092304"/>
                    <a:gd name="connsiteX84" fmla="*/ 641807 w 1090935"/>
                    <a:gd name="connsiteY84" fmla="*/ 200907 h 1092304"/>
                    <a:gd name="connsiteX85" fmla="*/ 641807 w 1090935"/>
                    <a:gd name="connsiteY85" fmla="*/ 206393 h 1092304"/>
                    <a:gd name="connsiteX86" fmla="*/ 658264 w 1090935"/>
                    <a:gd name="connsiteY86" fmla="*/ 250277 h 1092304"/>
                    <a:gd name="connsiteX87" fmla="*/ 650036 w 1090935"/>
                    <a:gd name="connsiteY87" fmla="*/ 250277 h 1092304"/>
                    <a:gd name="connsiteX88" fmla="*/ 639064 w 1090935"/>
                    <a:gd name="connsiteY88" fmla="*/ 258505 h 1092304"/>
                    <a:gd name="connsiteX89" fmla="*/ 543068 w 1090935"/>
                    <a:gd name="connsiteY89" fmla="*/ 332560 h 1092304"/>
                    <a:gd name="connsiteX90" fmla="*/ 452557 w 1090935"/>
                    <a:gd name="connsiteY90" fmla="*/ 250277 h 1092304"/>
                    <a:gd name="connsiteX91" fmla="*/ 452557 w 1090935"/>
                    <a:gd name="connsiteY91" fmla="*/ 250277 h 1092304"/>
                    <a:gd name="connsiteX92" fmla="*/ 1020310 w 1090935"/>
                    <a:gd name="connsiteY92" fmla="*/ 36342 h 1092304"/>
                    <a:gd name="connsiteX93" fmla="*/ 1058708 w 1090935"/>
                    <a:gd name="connsiteY93" fmla="*/ 96682 h 1092304"/>
                    <a:gd name="connsiteX94" fmla="*/ 981910 w 1090935"/>
                    <a:gd name="connsiteY94" fmla="*/ 96682 h 1092304"/>
                    <a:gd name="connsiteX95" fmla="*/ 1020310 w 1090935"/>
                    <a:gd name="connsiteY95" fmla="*/ 36342 h 1092304"/>
                    <a:gd name="connsiteX96" fmla="*/ 381244 w 1090935"/>
                    <a:gd name="connsiteY96" fmla="*/ 285933 h 1092304"/>
                    <a:gd name="connsiteX97" fmla="*/ 213936 w 1090935"/>
                    <a:gd name="connsiteY97" fmla="*/ 285933 h 1092304"/>
                    <a:gd name="connsiteX98" fmla="*/ 213936 w 1090935"/>
                    <a:gd name="connsiteY98" fmla="*/ 25371 h 1092304"/>
                    <a:gd name="connsiteX99" fmla="*/ 381244 w 1090935"/>
                    <a:gd name="connsiteY99" fmla="*/ 25371 h 1092304"/>
                    <a:gd name="connsiteX100" fmla="*/ 381244 w 1090935"/>
                    <a:gd name="connsiteY100" fmla="*/ 285933 h 1092304"/>
                    <a:gd name="connsiteX101" fmla="*/ 24684 w 1090935"/>
                    <a:gd name="connsiteY101" fmla="*/ 321589 h 1092304"/>
                    <a:gd name="connsiteX102" fmla="*/ 24684 w 1090935"/>
                    <a:gd name="connsiteY102" fmla="*/ 25371 h 1092304"/>
                    <a:gd name="connsiteX103" fmla="*/ 191994 w 1090935"/>
                    <a:gd name="connsiteY103" fmla="*/ 25371 h 1092304"/>
                    <a:gd name="connsiteX104" fmla="*/ 191994 w 1090935"/>
                    <a:gd name="connsiteY104" fmla="*/ 285933 h 1092304"/>
                    <a:gd name="connsiteX105" fmla="*/ 60341 w 1090935"/>
                    <a:gd name="connsiteY105" fmla="*/ 285933 h 1092304"/>
                    <a:gd name="connsiteX106" fmla="*/ 49369 w 1090935"/>
                    <a:gd name="connsiteY106" fmla="*/ 296904 h 1092304"/>
                    <a:gd name="connsiteX107" fmla="*/ 60341 w 1090935"/>
                    <a:gd name="connsiteY107" fmla="*/ 307875 h 1092304"/>
                    <a:gd name="connsiteX108" fmla="*/ 381244 w 1090935"/>
                    <a:gd name="connsiteY108" fmla="*/ 307875 h 1092304"/>
                    <a:gd name="connsiteX109" fmla="*/ 381244 w 1090935"/>
                    <a:gd name="connsiteY109" fmla="*/ 318846 h 1092304"/>
                    <a:gd name="connsiteX110" fmla="*/ 370274 w 1090935"/>
                    <a:gd name="connsiteY110" fmla="*/ 329817 h 1092304"/>
                    <a:gd name="connsiteX111" fmla="*/ 35656 w 1090935"/>
                    <a:gd name="connsiteY111" fmla="*/ 329817 h 1092304"/>
                    <a:gd name="connsiteX112" fmla="*/ 24684 w 1090935"/>
                    <a:gd name="connsiteY112" fmla="*/ 321589 h 1092304"/>
                    <a:gd name="connsiteX113" fmla="*/ 24684 w 1090935"/>
                    <a:gd name="connsiteY113" fmla="*/ 321589 h 1092304"/>
                    <a:gd name="connsiteX114" fmla="*/ 142624 w 1090935"/>
                    <a:gd name="connsiteY114" fmla="*/ 381930 h 1092304"/>
                    <a:gd name="connsiteX115" fmla="*/ 142624 w 1090935"/>
                    <a:gd name="connsiteY115" fmla="*/ 357245 h 1092304"/>
                    <a:gd name="connsiteX116" fmla="*/ 178280 w 1090935"/>
                    <a:gd name="connsiteY116" fmla="*/ 357245 h 1092304"/>
                    <a:gd name="connsiteX117" fmla="*/ 178280 w 1090935"/>
                    <a:gd name="connsiteY117" fmla="*/ 417585 h 1092304"/>
                    <a:gd name="connsiteX118" fmla="*/ 142624 w 1090935"/>
                    <a:gd name="connsiteY118" fmla="*/ 381930 h 1092304"/>
                    <a:gd name="connsiteX119" fmla="*/ 142624 w 1090935"/>
                    <a:gd name="connsiteY119" fmla="*/ 381930 h 1092304"/>
                    <a:gd name="connsiteX120" fmla="*/ 463527 w 1090935"/>
                    <a:gd name="connsiteY120" fmla="*/ 1067620 h 1092304"/>
                    <a:gd name="connsiteX121" fmla="*/ 274277 w 1090935"/>
                    <a:gd name="connsiteY121" fmla="*/ 1067620 h 1092304"/>
                    <a:gd name="connsiteX122" fmla="*/ 331874 w 1090935"/>
                    <a:gd name="connsiteY122" fmla="*/ 1020993 h 1092304"/>
                    <a:gd name="connsiteX123" fmla="*/ 463527 w 1090935"/>
                    <a:gd name="connsiteY123" fmla="*/ 1020993 h 1092304"/>
                    <a:gd name="connsiteX124" fmla="*/ 463527 w 1090935"/>
                    <a:gd name="connsiteY124" fmla="*/ 1067620 h 1092304"/>
                    <a:gd name="connsiteX125" fmla="*/ 817344 w 1090935"/>
                    <a:gd name="connsiteY125" fmla="*/ 1067620 h 1092304"/>
                    <a:gd name="connsiteX126" fmla="*/ 628093 w 1090935"/>
                    <a:gd name="connsiteY126" fmla="*/ 1067620 h 1092304"/>
                    <a:gd name="connsiteX127" fmla="*/ 628093 w 1090935"/>
                    <a:gd name="connsiteY127" fmla="*/ 1020993 h 1092304"/>
                    <a:gd name="connsiteX128" fmla="*/ 759747 w 1090935"/>
                    <a:gd name="connsiteY128" fmla="*/ 1020993 h 1092304"/>
                    <a:gd name="connsiteX129" fmla="*/ 817344 w 1090935"/>
                    <a:gd name="connsiteY129" fmla="*/ 1067620 h 1092304"/>
                    <a:gd name="connsiteX130" fmla="*/ 817344 w 1090935"/>
                    <a:gd name="connsiteY130" fmla="*/ 1067620 h 1092304"/>
                    <a:gd name="connsiteX131" fmla="*/ 663750 w 1090935"/>
                    <a:gd name="connsiteY131" fmla="*/ 417585 h 1092304"/>
                    <a:gd name="connsiteX132" fmla="*/ 652778 w 1090935"/>
                    <a:gd name="connsiteY132" fmla="*/ 428557 h 1092304"/>
                    <a:gd name="connsiteX133" fmla="*/ 652778 w 1090935"/>
                    <a:gd name="connsiteY133" fmla="*/ 631521 h 1092304"/>
                    <a:gd name="connsiteX134" fmla="*/ 474498 w 1090935"/>
                    <a:gd name="connsiteY134" fmla="*/ 631521 h 1092304"/>
                    <a:gd name="connsiteX135" fmla="*/ 463527 w 1090935"/>
                    <a:gd name="connsiteY135" fmla="*/ 642492 h 1092304"/>
                    <a:gd name="connsiteX136" fmla="*/ 474498 w 1090935"/>
                    <a:gd name="connsiteY136" fmla="*/ 653463 h 1092304"/>
                    <a:gd name="connsiteX137" fmla="*/ 652778 w 1090935"/>
                    <a:gd name="connsiteY137" fmla="*/ 653463 h 1092304"/>
                    <a:gd name="connsiteX138" fmla="*/ 652778 w 1090935"/>
                    <a:gd name="connsiteY138" fmla="*/ 664434 h 1092304"/>
                    <a:gd name="connsiteX139" fmla="*/ 652778 w 1090935"/>
                    <a:gd name="connsiteY139" fmla="*/ 667177 h 1092304"/>
                    <a:gd name="connsiteX140" fmla="*/ 732319 w 1090935"/>
                    <a:gd name="connsiteY140" fmla="*/ 996308 h 1092304"/>
                    <a:gd name="connsiteX141" fmla="*/ 625351 w 1090935"/>
                    <a:gd name="connsiteY141" fmla="*/ 996308 h 1092304"/>
                    <a:gd name="connsiteX142" fmla="*/ 556781 w 1090935"/>
                    <a:gd name="connsiteY142" fmla="*/ 722032 h 1092304"/>
                    <a:gd name="connsiteX143" fmla="*/ 545810 w 1090935"/>
                    <a:gd name="connsiteY143" fmla="*/ 713804 h 1092304"/>
                    <a:gd name="connsiteX144" fmla="*/ 534840 w 1090935"/>
                    <a:gd name="connsiteY144" fmla="*/ 722032 h 1092304"/>
                    <a:gd name="connsiteX145" fmla="*/ 466270 w 1090935"/>
                    <a:gd name="connsiteY145" fmla="*/ 996308 h 1092304"/>
                    <a:gd name="connsiteX146" fmla="*/ 348332 w 1090935"/>
                    <a:gd name="connsiteY146" fmla="*/ 996308 h 1092304"/>
                    <a:gd name="connsiteX147" fmla="*/ 438843 w 1090935"/>
                    <a:gd name="connsiteY147" fmla="*/ 667177 h 1092304"/>
                    <a:gd name="connsiteX148" fmla="*/ 438843 w 1090935"/>
                    <a:gd name="connsiteY148" fmla="*/ 664434 h 1092304"/>
                    <a:gd name="connsiteX149" fmla="*/ 438843 w 1090935"/>
                    <a:gd name="connsiteY149" fmla="*/ 428557 h 1092304"/>
                    <a:gd name="connsiteX150" fmla="*/ 427871 w 1090935"/>
                    <a:gd name="connsiteY150" fmla="*/ 417585 h 1092304"/>
                    <a:gd name="connsiteX151" fmla="*/ 202964 w 1090935"/>
                    <a:gd name="connsiteY151" fmla="*/ 417585 h 1092304"/>
                    <a:gd name="connsiteX152" fmla="*/ 202964 w 1090935"/>
                    <a:gd name="connsiteY152" fmla="*/ 357245 h 1092304"/>
                    <a:gd name="connsiteX153" fmla="*/ 891399 w 1090935"/>
                    <a:gd name="connsiteY153" fmla="*/ 357245 h 1092304"/>
                    <a:gd name="connsiteX154" fmla="*/ 891399 w 1090935"/>
                    <a:gd name="connsiteY154" fmla="*/ 417585 h 1092304"/>
                    <a:gd name="connsiteX155" fmla="*/ 663750 w 1090935"/>
                    <a:gd name="connsiteY155" fmla="*/ 417585 h 1092304"/>
                    <a:gd name="connsiteX156" fmla="*/ 913341 w 1090935"/>
                    <a:gd name="connsiteY156" fmla="*/ 417585 h 1092304"/>
                    <a:gd name="connsiteX157" fmla="*/ 913341 w 1090935"/>
                    <a:gd name="connsiteY157" fmla="*/ 357245 h 1092304"/>
                    <a:gd name="connsiteX158" fmla="*/ 948997 w 1090935"/>
                    <a:gd name="connsiteY158" fmla="*/ 357245 h 1092304"/>
                    <a:gd name="connsiteX159" fmla="*/ 948997 w 1090935"/>
                    <a:gd name="connsiteY159" fmla="*/ 381930 h 1092304"/>
                    <a:gd name="connsiteX160" fmla="*/ 913341 w 1090935"/>
                    <a:gd name="connsiteY160" fmla="*/ 417585 h 1092304"/>
                    <a:gd name="connsiteX161" fmla="*/ 913341 w 1090935"/>
                    <a:gd name="connsiteY161" fmla="*/ 417585 h 1092304"/>
                    <a:gd name="connsiteX162" fmla="*/ 1066936 w 1090935"/>
                    <a:gd name="connsiteY162" fmla="*/ 582151 h 1092304"/>
                    <a:gd name="connsiteX163" fmla="*/ 1066936 w 1090935"/>
                    <a:gd name="connsiteY163" fmla="*/ 606836 h 1092304"/>
                    <a:gd name="connsiteX164" fmla="*/ 970939 w 1090935"/>
                    <a:gd name="connsiteY164" fmla="*/ 606836 h 1092304"/>
                    <a:gd name="connsiteX165" fmla="*/ 970939 w 1090935"/>
                    <a:gd name="connsiteY165" fmla="*/ 582151 h 1092304"/>
                    <a:gd name="connsiteX166" fmla="*/ 1066936 w 1090935"/>
                    <a:gd name="connsiteY166" fmla="*/ 582151 h 1092304"/>
                    <a:gd name="connsiteX167" fmla="*/ 1031280 w 1090935"/>
                    <a:gd name="connsiteY167" fmla="*/ 689119 h 1092304"/>
                    <a:gd name="connsiteX168" fmla="*/ 1006596 w 1090935"/>
                    <a:gd name="connsiteY168" fmla="*/ 689119 h 1092304"/>
                    <a:gd name="connsiteX169" fmla="*/ 970939 w 1090935"/>
                    <a:gd name="connsiteY169" fmla="*/ 653463 h 1092304"/>
                    <a:gd name="connsiteX170" fmla="*/ 970939 w 1090935"/>
                    <a:gd name="connsiteY170" fmla="*/ 628778 h 1092304"/>
                    <a:gd name="connsiteX171" fmla="*/ 1066936 w 1090935"/>
                    <a:gd name="connsiteY171" fmla="*/ 628778 h 1092304"/>
                    <a:gd name="connsiteX172" fmla="*/ 1066936 w 1090935"/>
                    <a:gd name="connsiteY172" fmla="*/ 653463 h 1092304"/>
                    <a:gd name="connsiteX173" fmla="*/ 1031280 w 1090935"/>
                    <a:gd name="connsiteY173" fmla="*/ 689119 h 1092304"/>
                    <a:gd name="connsiteX174" fmla="*/ 1031280 w 1090935"/>
                    <a:gd name="connsiteY174" fmla="*/ 689119 h 109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90935" h="1092304">
                      <a:moveTo>
                        <a:pt x="1088879" y="102168"/>
                      </a:moveTo>
                      <a:lnTo>
                        <a:pt x="1028538" y="6171"/>
                      </a:lnTo>
                      <a:cubicBezTo>
                        <a:pt x="1023052" y="-2057"/>
                        <a:pt x="1012080" y="-2057"/>
                        <a:pt x="1009338" y="6171"/>
                      </a:cubicBezTo>
                      <a:lnTo>
                        <a:pt x="948997" y="102168"/>
                      </a:lnTo>
                      <a:cubicBezTo>
                        <a:pt x="948997" y="104911"/>
                        <a:pt x="946255" y="104911"/>
                        <a:pt x="946255" y="107654"/>
                      </a:cubicBezTo>
                      <a:lnTo>
                        <a:pt x="946255" y="332560"/>
                      </a:lnTo>
                      <a:lnTo>
                        <a:pt x="614379" y="332560"/>
                      </a:lnTo>
                      <a:cubicBezTo>
                        <a:pt x="633579" y="318846"/>
                        <a:pt x="650036" y="296904"/>
                        <a:pt x="655520" y="272219"/>
                      </a:cubicBezTo>
                      <a:lnTo>
                        <a:pt x="671978" y="272219"/>
                      </a:lnTo>
                      <a:cubicBezTo>
                        <a:pt x="674720" y="272219"/>
                        <a:pt x="680206" y="269476"/>
                        <a:pt x="682948" y="266733"/>
                      </a:cubicBezTo>
                      <a:cubicBezTo>
                        <a:pt x="685692" y="263991"/>
                        <a:pt x="685692" y="258505"/>
                        <a:pt x="682948" y="255762"/>
                      </a:cubicBezTo>
                      <a:lnTo>
                        <a:pt x="661006" y="198164"/>
                      </a:lnTo>
                      <a:lnTo>
                        <a:pt x="661006" y="187193"/>
                      </a:lnTo>
                      <a:cubicBezTo>
                        <a:pt x="680206" y="181708"/>
                        <a:pt x="696662" y="162509"/>
                        <a:pt x="696662" y="140567"/>
                      </a:cubicBezTo>
                      <a:lnTo>
                        <a:pt x="696662" y="115881"/>
                      </a:lnTo>
                      <a:cubicBezTo>
                        <a:pt x="696662" y="110396"/>
                        <a:pt x="691178" y="104911"/>
                        <a:pt x="685692" y="104911"/>
                      </a:cubicBezTo>
                      <a:lnTo>
                        <a:pt x="482726" y="104911"/>
                      </a:lnTo>
                      <a:cubicBezTo>
                        <a:pt x="449813" y="104911"/>
                        <a:pt x="422385" y="132338"/>
                        <a:pt x="422385" y="165251"/>
                      </a:cubicBezTo>
                      <a:lnTo>
                        <a:pt x="422385" y="231078"/>
                      </a:lnTo>
                      <a:cubicBezTo>
                        <a:pt x="422385" y="272219"/>
                        <a:pt x="441585" y="307875"/>
                        <a:pt x="471756" y="329817"/>
                      </a:cubicBezTo>
                      <a:lnTo>
                        <a:pt x="397701" y="329817"/>
                      </a:lnTo>
                      <a:cubicBezTo>
                        <a:pt x="397701" y="327074"/>
                        <a:pt x="400443" y="321589"/>
                        <a:pt x="400443" y="318846"/>
                      </a:cubicBezTo>
                      <a:lnTo>
                        <a:pt x="400443" y="11657"/>
                      </a:lnTo>
                      <a:cubicBezTo>
                        <a:pt x="400443" y="6171"/>
                        <a:pt x="394958" y="686"/>
                        <a:pt x="389473" y="686"/>
                      </a:cubicBezTo>
                      <a:lnTo>
                        <a:pt x="10970" y="686"/>
                      </a:lnTo>
                      <a:cubicBezTo>
                        <a:pt x="5486" y="686"/>
                        <a:pt x="0" y="6171"/>
                        <a:pt x="0" y="11657"/>
                      </a:cubicBezTo>
                      <a:lnTo>
                        <a:pt x="0" y="318846"/>
                      </a:lnTo>
                      <a:cubicBezTo>
                        <a:pt x="0" y="338045"/>
                        <a:pt x="16456" y="354502"/>
                        <a:pt x="35656" y="354502"/>
                      </a:cubicBezTo>
                      <a:lnTo>
                        <a:pt x="117939" y="354502"/>
                      </a:lnTo>
                      <a:lnTo>
                        <a:pt x="117939" y="379187"/>
                      </a:lnTo>
                      <a:cubicBezTo>
                        <a:pt x="117939" y="412100"/>
                        <a:pt x="145366" y="439527"/>
                        <a:pt x="178280" y="439527"/>
                      </a:cubicBezTo>
                      <a:lnTo>
                        <a:pt x="414157" y="439527"/>
                      </a:lnTo>
                      <a:lnTo>
                        <a:pt x="414157" y="664434"/>
                      </a:lnTo>
                      <a:lnTo>
                        <a:pt x="320904" y="999051"/>
                      </a:lnTo>
                      <a:cubicBezTo>
                        <a:pt x="279763" y="1004537"/>
                        <a:pt x="246849" y="1040193"/>
                        <a:pt x="246849" y="1081334"/>
                      </a:cubicBezTo>
                      <a:cubicBezTo>
                        <a:pt x="246849" y="1086820"/>
                        <a:pt x="252335" y="1092305"/>
                        <a:pt x="257819" y="1092305"/>
                      </a:cubicBezTo>
                      <a:lnTo>
                        <a:pt x="471756" y="1092305"/>
                      </a:lnTo>
                      <a:cubicBezTo>
                        <a:pt x="477241" y="1092305"/>
                        <a:pt x="482726" y="1086820"/>
                        <a:pt x="482726" y="1081334"/>
                      </a:cubicBezTo>
                      <a:lnTo>
                        <a:pt x="482726" y="1010022"/>
                      </a:lnTo>
                      <a:lnTo>
                        <a:pt x="543068" y="774144"/>
                      </a:lnTo>
                      <a:lnTo>
                        <a:pt x="603409" y="1010022"/>
                      </a:lnTo>
                      <a:lnTo>
                        <a:pt x="603409" y="1078591"/>
                      </a:lnTo>
                      <a:cubicBezTo>
                        <a:pt x="603409" y="1084077"/>
                        <a:pt x="608895" y="1089562"/>
                        <a:pt x="614379" y="1089562"/>
                      </a:cubicBezTo>
                      <a:lnTo>
                        <a:pt x="828316" y="1089562"/>
                      </a:lnTo>
                      <a:cubicBezTo>
                        <a:pt x="833800" y="1089562"/>
                        <a:pt x="839286" y="1084077"/>
                        <a:pt x="839286" y="1078591"/>
                      </a:cubicBezTo>
                      <a:cubicBezTo>
                        <a:pt x="839286" y="1031964"/>
                        <a:pt x="800888" y="996308"/>
                        <a:pt x="757003" y="996308"/>
                      </a:cubicBezTo>
                      <a:lnTo>
                        <a:pt x="754261" y="996308"/>
                      </a:lnTo>
                      <a:lnTo>
                        <a:pt x="674720" y="661691"/>
                      </a:lnTo>
                      <a:lnTo>
                        <a:pt x="674720" y="436785"/>
                      </a:lnTo>
                      <a:lnTo>
                        <a:pt x="910599" y="436785"/>
                      </a:lnTo>
                      <a:cubicBezTo>
                        <a:pt x="924313" y="436785"/>
                        <a:pt x="935283" y="431299"/>
                        <a:pt x="946255" y="425814"/>
                      </a:cubicBezTo>
                      <a:lnTo>
                        <a:pt x="946255" y="521810"/>
                      </a:lnTo>
                      <a:cubicBezTo>
                        <a:pt x="946255" y="527296"/>
                        <a:pt x="951741" y="532782"/>
                        <a:pt x="957225" y="532782"/>
                      </a:cubicBezTo>
                      <a:cubicBezTo>
                        <a:pt x="962711" y="532782"/>
                        <a:pt x="968197" y="527296"/>
                        <a:pt x="968197" y="521810"/>
                      </a:cubicBezTo>
                      <a:lnTo>
                        <a:pt x="968197" y="118624"/>
                      </a:lnTo>
                      <a:lnTo>
                        <a:pt x="1014824" y="118624"/>
                      </a:lnTo>
                      <a:lnTo>
                        <a:pt x="1014824" y="250277"/>
                      </a:lnTo>
                      <a:cubicBezTo>
                        <a:pt x="1014824" y="255762"/>
                        <a:pt x="1020310" y="261248"/>
                        <a:pt x="1025794" y="261248"/>
                      </a:cubicBezTo>
                      <a:cubicBezTo>
                        <a:pt x="1031280" y="261248"/>
                        <a:pt x="1036766" y="255762"/>
                        <a:pt x="1036766" y="250277"/>
                      </a:cubicBezTo>
                      <a:lnTo>
                        <a:pt x="1036766" y="118624"/>
                      </a:lnTo>
                      <a:lnTo>
                        <a:pt x="1061451" y="118624"/>
                      </a:lnTo>
                      <a:lnTo>
                        <a:pt x="1061451" y="557466"/>
                      </a:lnTo>
                      <a:lnTo>
                        <a:pt x="954483" y="557466"/>
                      </a:lnTo>
                      <a:cubicBezTo>
                        <a:pt x="948997" y="557466"/>
                        <a:pt x="943511" y="562952"/>
                        <a:pt x="943511" y="568437"/>
                      </a:cubicBezTo>
                      <a:lnTo>
                        <a:pt x="943511" y="650720"/>
                      </a:lnTo>
                      <a:cubicBezTo>
                        <a:pt x="943511" y="683634"/>
                        <a:pt x="970939" y="711061"/>
                        <a:pt x="1003852" y="711061"/>
                      </a:cubicBezTo>
                      <a:lnTo>
                        <a:pt x="1028538" y="711061"/>
                      </a:lnTo>
                      <a:cubicBezTo>
                        <a:pt x="1061451" y="711061"/>
                        <a:pt x="1088879" y="683634"/>
                        <a:pt x="1088879" y="650720"/>
                      </a:cubicBezTo>
                      <a:lnTo>
                        <a:pt x="1088879" y="104911"/>
                      </a:lnTo>
                      <a:cubicBezTo>
                        <a:pt x="1091621" y="104911"/>
                        <a:pt x="1091621" y="104911"/>
                        <a:pt x="1088879" y="102168"/>
                      </a:cubicBezTo>
                      <a:lnTo>
                        <a:pt x="1088879" y="102168"/>
                      </a:lnTo>
                      <a:close/>
                      <a:moveTo>
                        <a:pt x="452557" y="167994"/>
                      </a:moveTo>
                      <a:cubicBezTo>
                        <a:pt x="452557" y="148795"/>
                        <a:pt x="469013" y="132338"/>
                        <a:pt x="488212" y="132338"/>
                      </a:cubicBezTo>
                      <a:lnTo>
                        <a:pt x="677464" y="132338"/>
                      </a:lnTo>
                      <a:lnTo>
                        <a:pt x="677464" y="143309"/>
                      </a:lnTo>
                      <a:cubicBezTo>
                        <a:pt x="677464" y="157023"/>
                        <a:pt x="666492" y="167994"/>
                        <a:pt x="652778" y="167994"/>
                      </a:cubicBezTo>
                      <a:lnTo>
                        <a:pt x="499184" y="167994"/>
                      </a:lnTo>
                      <a:cubicBezTo>
                        <a:pt x="493698" y="167994"/>
                        <a:pt x="488212" y="173480"/>
                        <a:pt x="488212" y="178965"/>
                      </a:cubicBezTo>
                      <a:lnTo>
                        <a:pt x="488212" y="189936"/>
                      </a:lnTo>
                      <a:cubicBezTo>
                        <a:pt x="488212" y="209136"/>
                        <a:pt x="471756" y="225592"/>
                        <a:pt x="452557" y="225592"/>
                      </a:cubicBezTo>
                      <a:lnTo>
                        <a:pt x="452557" y="167994"/>
                      </a:lnTo>
                      <a:close/>
                      <a:moveTo>
                        <a:pt x="452557" y="250277"/>
                      </a:moveTo>
                      <a:cubicBezTo>
                        <a:pt x="485470" y="250277"/>
                        <a:pt x="510154" y="222849"/>
                        <a:pt x="510154" y="189936"/>
                      </a:cubicBezTo>
                      <a:lnTo>
                        <a:pt x="641807" y="189936"/>
                      </a:lnTo>
                      <a:lnTo>
                        <a:pt x="641807" y="200907"/>
                      </a:lnTo>
                      <a:cubicBezTo>
                        <a:pt x="641807" y="203650"/>
                        <a:pt x="641807" y="203650"/>
                        <a:pt x="641807" y="206393"/>
                      </a:cubicBezTo>
                      <a:lnTo>
                        <a:pt x="658264" y="250277"/>
                      </a:lnTo>
                      <a:lnTo>
                        <a:pt x="650036" y="250277"/>
                      </a:lnTo>
                      <a:cubicBezTo>
                        <a:pt x="644550" y="250277"/>
                        <a:pt x="639064" y="253020"/>
                        <a:pt x="639064" y="258505"/>
                      </a:cubicBezTo>
                      <a:cubicBezTo>
                        <a:pt x="628093" y="302389"/>
                        <a:pt x="589695" y="332560"/>
                        <a:pt x="543068" y="332560"/>
                      </a:cubicBezTo>
                      <a:cubicBezTo>
                        <a:pt x="499184" y="332560"/>
                        <a:pt x="460785" y="296904"/>
                        <a:pt x="452557" y="250277"/>
                      </a:cubicBezTo>
                      <a:lnTo>
                        <a:pt x="452557" y="250277"/>
                      </a:lnTo>
                      <a:close/>
                      <a:moveTo>
                        <a:pt x="1020310" y="36342"/>
                      </a:moveTo>
                      <a:lnTo>
                        <a:pt x="1058708" y="96682"/>
                      </a:lnTo>
                      <a:lnTo>
                        <a:pt x="981910" y="96682"/>
                      </a:lnTo>
                      <a:lnTo>
                        <a:pt x="1020310" y="36342"/>
                      </a:lnTo>
                      <a:close/>
                      <a:moveTo>
                        <a:pt x="381244" y="285933"/>
                      </a:moveTo>
                      <a:lnTo>
                        <a:pt x="213936" y="285933"/>
                      </a:lnTo>
                      <a:lnTo>
                        <a:pt x="213936" y="25371"/>
                      </a:lnTo>
                      <a:lnTo>
                        <a:pt x="381244" y="25371"/>
                      </a:lnTo>
                      <a:lnTo>
                        <a:pt x="381244" y="285933"/>
                      </a:lnTo>
                      <a:close/>
                      <a:moveTo>
                        <a:pt x="24684" y="321589"/>
                      </a:moveTo>
                      <a:lnTo>
                        <a:pt x="24684" y="25371"/>
                      </a:lnTo>
                      <a:lnTo>
                        <a:pt x="191994" y="25371"/>
                      </a:lnTo>
                      <a:lnTo>
                        <a:pt x="191994" y="285933"/>
                      </a:lnTo>
                      <a:lnTo>
                        <a:pt x="60341" y="285933"/>
                      </a:lnTo>
                      <a:cubicBezTo>
                        <a:pt x="54855" y="285933"/>
                        <a:pt x="49369" y="291418"/>
                        <a:pt x="49369" y="296904"/>
                      </a:cubicBezTo>
                      <a:cubicBezTo>
                        <a:pt x="49369" y="302389"/>
                        <a:pt x="54855" y="307875"/>
                        <a:pt x="60341" y="307875"/>
                      </a:cubicBezTo>
                      <a:lnTo>
                        <a:pt x="381244" y="307875"/>
                      </a:lnTo>
                      <a:lnTo>
                        <a:pt x="381244" y="318846"/>
                      </a:lnTo>
                      <a:cubicBezTo>
                        <a:pt x="381244" y="324332"/>
                        <a:pt x="375759" y="329817"/>
                        <a:pt x="370274" y="329817"/>
                      </a:cubicBezTo>
                      <a:lnTo>
                        <a:pt x="35656" y="329817"/>
                      </a:lnTo>
                      <a:cubicBezTo>
                        <a:pt x="30170" y="332560"/>
                        <a:pt x="24684" y="327074"/>
                        <a:pt x="24684" y="321589"/>
                      </a:cubicBezTo>
                      <a:lnTo>
                        <a:pt x="24684" y="321589"/>
                      </a:lnTo>
                      <a:close/>
                      <a:moveTo>
                        <a:pt x="142624" y="381930"/>
                      </a:moveTo>
                      <a:lnTo>
                        <a:pt x="142624" y="357245"/>
                      </a:lnTo>
                      <a:lnTo>
                        <a:pt x="178280" y="357245"/>
                      </a:lnTo>
                      <a:lnTo>
                        <a:pt x="178280" y="417585"/>
                      </a:lnTo>
                      <a:cubicBezTo>
                        <a:pt x="159080" y="417585"/>
                        <a:pt x="142624" y="401129"/>
                        <a:pt x="142624" y="381930"/>
                      </a:cubicBezTo>
                      <a:lnTo>
                        <a:pt x="142624" y="381930"/>
                      </a:lnTo>
                      <a:close/>
                      <a:moveTo>
                        <a:pt x="463527" y="1067620"/>
                      </a:moveTo>
                      <a:lnTo>
                        <a:pt x="274277" y="1067620"/>
                      </a:lnTo>
                      <a:cubicBezTo>
                        <a:pt x="279763" y="1040193"/>
                        <a:pt x="304447" y="1020993"/>
                        <a:pt x="331874" y="1020993"/>
                      </a:cubicBezTo>
                      <a:lnTo>
                        <a:pt x="463527" y="1020993"/>
                      </a:lnTo>
                      <a:lnTo>
                        <a:pt x="463527" y="1067620"/>
                      </a:lnTo>
                      <a:close/>
                      <a:moveTo>
                        <a:pt x="817344" y="1067620"/>
                      </a:moveTo>
                      <a:lnTo>
                        <a:pt x="628093" y="1067620"/>
                      </a:lnTo>
                      <a:lnTo>
                        <a:pt x="628093" y="1020993"/>
                      </a:lnTo>
                      <a:lnTo>
                        <a:pt x="759747" y="1020993"/>
                      </a:lnTo>
                      <a:cubicBezTo>
                        <a:pt x="787175" y="1020993"/>
                        <a:pt x="811858" y="1042935"/>
                        <a:pt x="817344" y="1067620"/>
                      </a:cubicBezTo>
                      <a:lnTo>
                        <a:pt x="817344" y="1067620"/>
                      </a:lnTo>
                      <a:close/>
                      <a:moveTo>
                        <a:pt x="663750" y="417585"/>
                      </a:moveTo>
                      <a:cubicBezTo>
                        <a:pt x="658264" y="417585"/>
                        <a:pt x="652778" y="423071"/>
                        <a:pt x="652778" y="428557"/>
                      </a:cubicBezTo>
                      <a:lnTo>
                        <a:pt x="652778" y="631521"/>
                      </a:lnTo>
                      <a:lnTo>
                        <a:pt x="474498" y="631521"/>
                      </a:lnTo>
                      <a:cubicBezTo>
                        <a:pt x="469013" y="631521"/>
                        <a:pt x="463527" y="637006"/>
                        <a:pt x="463527" y="642492"/>
                      </a:cubicBezTo>
                      <a:cubicBezTo>
                        <a:pt x="463527" y="647978"/>
                        <a:pt x="469013" y="653463"/>
                        <a:pt x="474498" y="653463"/>
                      </a:cubicBezTo>
                      <a:lnTo>
                        <a:pt x="652778" y="653463"/>
                      </a:lnTo>
                      <a:lnTo>
                        <a:pt x="652778" y="664434"/>
                      </a:lnTo>
                      <a:cubicBezTo>
                        <a:pt x="652778" y="664434"/>
                        <a:pt x="652778" y="667177"/>
                        <a:pt x="652778" y="667177"/>
                      </a:cubicBezTo>
                      <a:lnTo>
                        <a:pt x="732319" y="996308"/>
                      </a:lnTo>
                      <a:lnTo>
                        <a:pt x="625351" y="996308"/>
                      </a:lnTo>
                      <a:lnTo>
                        <a:pt x="556781" y="722032"/>
                      </a:lnTo>
                      <a:cubicBezTo>
                        <a:pt x="556781" y="716547"/>
                        <a:pt x="551296" y="713804"/>
                        <a:pt x="545810" y="713804"/>
                      </a:cubicBezTo>
                      <a:cubicBezTo>
                        <a:pt x="540326" y="713804"/>
                        <a:pt x="534840" y="716547"/>
                        <a:pt x="534840" y="722032"/>
                      </a:cubicBezTo>
                      <a:lnTo>
                        <a:pt x="466270" y="996308"/>
                      </a:lnTo>
                      <a:lnTo>
                        <a:pt x="348332" y="996308"/>
                      </a:lnTo>
                      <a:lnTo>
                        <a:pt x="438843" y="667177"/>
                      </a:lnTo>
                      <a:cubicBezTo>
                        <a:pt x="438843" y="667177"/>
                        <a:pt x="438843" y="664434"/>
                        <a:pt x="438843" y="664434"/>
                      </a:cubicBezTo>
                      <a:lnTo>
                        <a:pt x="438843" y="428557"/>
                      </a:lnTo>
                      <a:cubicBezTo>
                        <a:pt x="438843" y="423071"/>
                        <a:pt x="433357" y="417585"/>
                        <a:pt x="427871" y="417585"/>
                      </a:cubicBezTo>
                      <a:lnTo>
                        <a:pt x="202964" y="417585"/>
                      </a:lnTo>
                      <a:lnTo>
                        <a:pt x="202964" y="357245"/>
                      </a:lnTo>
                      <a:lnTo>
                        <a:pt x="891399" y="357245"/>
                      </a:lnTo>
                      <a:lnTo>
                        <a:pt x="891399" y="417585"/>
                      </a:lnTo>
                      <a:lnTo>
                        <a:pt x="663750" y="417585"/>
                      </a:lnTo>
                      <a:close/>
                      <a:moveTo>
                        <a:pt x="913341" y="417585"/>
                      </a:moveTo>
                      <a:lnTo>
                        <a:pt x="913341" y="357245"/>
                      </a:lnTo>
                      <a:lnTo>
                        <a:pt x="948997" y="357245"/>
                      </a:lnTo>
                      <a:lnTo>
                        <a:pt x="948997" y="381930"/>
                      </a:lnTo>
                      <a:cubicBezTo>
                        <a:pt x="948997" y="401129"/>
                        <a:pt x="932541" y="417585"/>
                        <a:pt x="913341" y="417585"/>
                      </a:cubicBezTo>
                      <a:lnTo>
                        <a:pt x="913341" y="417585"/>
                      </a:lnTo>
                      <a:close/>
                      <a:moveTo>
                        <a:pt x="1066936" y="582151"/>
                      </a:moveTo>
                      <a:lnTo>
                        <a:pt x="1066936" y="606836"/>
                      </a:lnTo>
                      <a:lnTo>
                        <a:pt x="970939" y="606836"/>
                      </a:lnTo>
                      <a:lnTo>
                        <a:pt x="970939" y="582151"/>
                      </a:lnTo>
                      <a:lnTo>
                        <a:pt x="1066936" y="582151"/>
                      </a:lnTo>
                      <a:close/>
                      <a:moveTo>
                        <a:pt x="1031280" y="689119"/>
                      </a:moveTo>
                      <a:lnTo>
                        <a:pt x="1006596" y="689119"/>
                      </a:lnTo>
                      <a:cubicBezTo>
                        <a:pt x="987396" y="689119"/>
                        <a:pt x="970939" y="672662"/>
                        <a:pt x="970939" y="653463"/>
                      </a:cubicBezTo>
                      <a:lnTo>
                        <a:pt x="970939" y="628778"/>
                      </a:lnTo>
                      <a:lnTo>
                        <a:pt x="1066936" y="628778"/>
                      </a:lnTo>
                      <a:lnTo>
                        <a:pt x="1066936" y="653463"/>
                      </a:lnTo>
                      <a:cubicBezTo>
                        <a:pt x="1066936" y="672662"/>
                        <a:pt x="1053222" y="689119"/>
                        <a:pt x="1031280" y="689119"/>
                      </a:cubicBezTo>
                      <a:lnTo>
                        <a:pt x="1031280" y="689119"/>
                      </a:lnTo>
                      <a:close/>
                    </a:path>
                  </a:pathLst>
                </a:custGeom>
                <a:solidFill>
                  <a:srgbClr val="000000"/>
                </a:solidFill>
                <a:ln w="27426" cap="flat">
                  <a:noFill/>
                  <a:prstDash val="solid"/>
                  <a:miter/>
                </a:ln>
              </p:spPr>
              <p:txBody>
                <a:bodyPr rtlCol="0" anchor="ctr"/>
                <a:lstStyle/>
                <a:p>
                  <a:endParaRPr lang="en-US"/>
                </a:p>
              </p:txBody>
            </p:sp>
          </p:grpSp>
          <p:sp>
            <p:nvSpPr>
              <p:cNvPr id="79" name="Freeform 78">
                <a:extLst>
                  <a:ext uri="{FF2B5EF4-FFF2-40B4-BE49-F238E27FC236}">
                    <a16:creationId xmlns:a16="http://schemas.microsoft.com/office/drawing/2014/main" id="{CEFE4C5A-6C60-2154-5E0F-11ED569CADE9}"/>
                  </a:ext>
                </a:extLst>
              </p:cNvPr>
              <p:cNvSpPr/>
              <p:nvPr/>
            </p:nvSpPr>
            <p:spPr>
              <a:xfrm>
                <a:off x="7624966" y="3971001"/>
                <a:ext cx="21941" cy="58311"/>
              </a:xfrm>
              <a:custGeom>
                <a:avLst/>
                <a:gdLst>
                  <a:gd name="connsiteX0" fmla="*/ 21942 w 21941"/>
                  <a:gd name="connsiteY0" fmla="*/ 46627 h 58311"/>
                  <a:gd name="connsiteX1" fmla="*/ 21942 w 21941"/>
                  <a:gd name="connsiteY1" fmla="*/ 10971 h 58311"/>
                  <a:gd name="connsiteX2" fmla="*/ 10972 w 21941"/>
                  <a:gd name="connsiteY2" fmla="*/ 0 h 58311"/>
                  <a:gd name="connsiteX3" fmla="*/ 0 w 21941"/>
                  <a:gd name="connsiteY3" fmla="*/ 10971 h 58311"/>
                  <a:gd name="connsiteX4" fmla="*/ 0 w 21941"/>
                  <a:gd name="connsiteY4" fmla="*/ 46627 h 58311"/>
                  <a:gd name="connsiteX5" fmla="*/ 10972 w 21941"/>
                  <a:gd name="connsiteY5" fmla="*/ 57598 h 58311"/>
                  <a:gd name="connsiteX6" fmla="*/ 21942 w 21941"/>
                  <a:gd name="connsiteY6" fmla="*/ 46627 h 58311"/>
                  <a:gd name="connsiteX7" fmla="*/ 21942 w 21941"/>
                  <a:gd name="connsiteY7" fmla="*/ 46627 h 5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58311">
                    <a:moveTo>
                      <a:pt x="21942" y="46627"/>
                    </a:moveTo>
                    <a:lnTo>
                      <a:pt x="21942" y="10971"/>
                    </a:lnTo>
                    <a:cubicBezTo>
                      <a:pt x="21942" y="5485"/>
                      <a:pt x="16456" y="0"/>
                      <a:pt x="10972" y="0"/>
                    </a:cubicBezTo>
                    <a:cubicBezTo>
                      <a:pt x="5486" y="0"/>
                      <a:pt x="0" y="5485"/>
                      <a:pt x="0" y="10971"/>
                    </a:cubicBezTo>
                    <a:lnTo>
                      <a:pt x="0" y="46627"/>
                    </a:lnTo>
                    <a:cubicBezTo>
                      <a:pt x="0" y="52112"/>
                      <a:pt x="5486" y="57598"/>
                      <a:pt x="10972" y="57598"/>
                    </a:cubicBezTo>
                    <a:cubicBezTo>
                      <a:pt x="16456" y="60341"/>
                      <a:pt x="21942" y="54855"/>
                      <a:pt x="21942" y="46627"/>
                    </a:cubicBezTo>
                    <a:lnTo>
                      <a:pt x="21942" y="46627"/>
                    </a:lnTo>
                    <a:close/>
                  </a:path>
                </a:pathLst>
              </a:custGeom>
              <a:solidFill>
                <a:srgbClr val="000000"/>
              </a:solidFill>
              <a:ln w="27426"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C82ACE1-B6BD-5491-BF97-82F43EF5C610}"/>
                  </a:ext>
                </a:extLst>
              </p:cNvPr>
              <p:cNvSpPr/>
              <p:nvPr/>
            </p:nvSpPr>
            <p:spPr>
              <a:xfrm>
                <a:off x="6651284" y="373512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4E48283-222D-FB0A-53A1-D7271CA23805}"/>
                  </a:ext>
                </a:extLst>
              </p:cNvPr>
              <p:cNvSpPr/>
              <p:nvPr/>
            </p:nvSpPr>
            <p:spPr>
              <a:xfrm>
                <a:off x="6651284" y="3784493"/>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6"/>
                      <a:pt x="117939" y="10971"/>
                    </a:cubicBezTo>
                    <a:cubicBezTo>
                      <a:pt x="117939" y="5485"/>
                      <a:pt x="112453" y="0"/>
                      <a:pt x="106969" y="0"/>
                    </a:cubicBezTo>
                    <a:lnTo>
                      <a:pt x="10972" y="0"/>
                    </a:lnTo>
                    <a:cubicBezTo>
                      <a:pt x="5486" y="0"/>
                      <a:pt x="0" y="5485"/>
                      <a:pt x="0" y="10971"/>
                    </a:cubicBezTo>
                    <a:cubicBezTo>
                      <a:pt x="0" y="16456"/>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2A05A4B-E0DE-CB8A-3699-F9D376955C59}"/>
                  </a:ext>
                </a:extLst>
              </p:cNvPr>
              <p:cNvSpPr/>
              <p:nvPr/>
            </p:nvSpPr>
            <p:spPr>
              <a:xfrm>
                <a:off x="6651284" y="3831120"/>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FD69BB17-70CE-301C-4854-F470A7EEB489}"/>
                  </a:ext>
                </a:extLst>
              </p:cNvPr>
              <p:cNvSpPr/>
              <p:nvPr/>
            </p:nvSpPr>
            <p:spPr>
              <a:xfrm>
                <a:off x="6651284" y="3877747"/>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15DBE3A-EA9D-DFD3-9772-D2205DBE9AF1}"/>
                  </a:ext>
                </a:extLst>
              </p:cNvPr>
              <p:cNvSpPr/>
              <p:nvPr/>
            </p:nvSpPr>
            <p:spPr>
              <a:xfrm>
                <a:off x="6651284" y="392437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6"/>
                      <a:pt x="112453" y="0"/>
                      <a:pt x="106969" y="0"/>
                    </a:cubicBezTo>
                    <a:lnTo>
                      <a:pt x="10972" y="0"/>
                    </a:lnTo>
                    <a:cubicBezTo>
                      <a:pt x="5486" y="0"/>
                      <a:pt x="0" y="5486"/>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21EA7CC3-C17D-F2DE-5505-715617A56D6F}"/>
                  </a:ext>
                </a:extLst>
              </p:cNvPr>
              <p:cNvSpPr/>
              <p:nvPr/>
            </p:nvSpPr>
            <p:spPr>
              <a:xfrm>
                <a:off x="6840535" y="373512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7B367E7B-FBEC-C1CD-B6FB-4EF759517CCA}"/>
                  </a:ext>
                </a:extLst>
              </p:cNvPr>
              <p:cNvSpPr/>
              <p:nvPr/>
            </p:nvSpPr>
            <p:spPr>
              <a:xfrm>
                <a:off x="6840535" y="3784493"/>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6"/>
                      <a:pt x="117939" y="10971"/>
                    </a:cubicBezTo>
                    <a:cubicBezTo>
                      <a:pt x="117939" y="5485"/>
                      <a:pt x="112453" y="0"/>
                      <a:pt x="106967" y="0"/>
                    </a:cubicBezTo>
                    <a:lnTo>
                      <a:pt x="10970" y="0"/>
                    </a:lnTo>
                    <a:cubicBezTo>
                      <a:pt x="5484" y="0"/>
                      <a:pt x="0" y="5485"/>
                      <a:pt x="0" y="10971"/>
                    </a:cubicBezTo>
                    <a:cubicBezTo>
                      <a:pt x="0" y="16456"/>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5A0B791-E9D0-F7D5-3E81-5E1CFB75C54C}"/>
                  </a:ext>
                </a:extLst>
              </p:cNvPr>
              <p:cNvSpPr/>
              <p:nvPr/>
            </p:nvSpPr>
            <p:spPr>
              <a:xfrm>
                <a:off x="6840535" y="3831120"/>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279348DF-1FB0-F643-BA54-C0FEF9725192}"/>
                  </a:ext>
                </a:extLst>
              </p:cNvPr>
              <p:cNvSpPr/>
              <p:nvPr/>
            </p:nvSpPr>
            <p:spPr>
              <a:xfrm>
                <a:off x="6840535" y="3877747"/>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941BF825-B953-AB4A-AE3A-4C9DBA7D1805}"/>
                  </a:ext>
                </a:extLst>
              </p:cNvPr>
              <p:cNvSpPr/>
              <p:nvPr/>
            </p:nvSpPr>
            <p:spPr>
              <a:xfrm>
                <a:off x="6840535" y="392437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6"/>
                      <a:pt x="112453" y="0"/>
                      <a:pt x="106967" y="0"/>
                    </a:cubicBezTo>
                    <a:lnTo>
                      <a:pt x="10970" y="0"/>
                    </a:lnTo>
                    <a:cubicBezTo>
                      <a:pt x="5484" y="0"/>
                      <a:pt x="0" y="5486"/>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49FC68A-1689-86D7-C737-CEFEBC8492C4}"/>
                  </a:ext>
                </a:extLst>
              </p:cNvPr>
              <p:cNvSpPr/>
              <p:nvPr/>
            </p:nvSpPr>
            <p:spPr>
              <a:xfrm>
                <a:off x="6673225" y="4138309"/>
                <a:ext cx="22655" cy="175537"/>
              </a:xfrm>
              <a:custGeom>
                <a:avLst/>
                <a:gdLst>
                  <a:gd name="connsiteX0" fmla="*/ 10972 w 22655"/>
                  <a:gd name="connsiteY0" fmla="*/ 0 h 175537"/>
                  <a:gd name="connsiteX1" fmla="*/ 0 w 22655"/>
                  <a:gd name="connsiteY1" fmla="*/ 10971 h 175537"/>
                  <a:gd name="connsiteX2" fmla="*/ 0 w 22655"/>
                  <a:gd name="connsiteY2" fmla="*/ 164566 h 175537"/>
                  <a:gd name="connsiteX3" fmla="*/ 10972 w 22655"/>
                  <a:gd name="connsiteY3" fmla="*/ 175537 h 175537"/>
                  <a:gd name="connsiteX4" fmla="*/ 21942 w 22655"/>
                  <a:gd name="connsiteY4" fmla="*/ 164566 h 175537"/>
                  <a:gd name="connsiteX5" fmla="*/ 21942 w 22655"/>
                  <a:gd name="connsiteY5" fmla="*/ 10971 h 175537"/>
                  <a:gd name="connsiteX6" fmla="*/ 10972 w 22655"/>
                  <a:gd name="connsiteY6" fmla="*/ 0 h 175537"/>
                  <a:gd name="connsiteX7" fmla="*/ 10972 w 22655"/>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55" h="175537">
                    <a:moveTo>
                      <a:pt x="10972" y="0"/>
                    </a:moveTo>
                    <a:cubicBezTo>
                      <a:pt x="5486" y="0"/>
                      <a:pt x="0" y="5485"/>
                      <a:pt x="0" y="10971"/>
                    </a:cubicBezTo>
                    <a:lnTo>
                      <a:pt x="0" y="164566"/>
                    </a:lnTo>
                    <a:cubicBezTo>
                      <a:pt x="0" y="170051"/>
                      <a:pt x="5486" y="175537"/>
                      <a:pt x="10972" y="175537"/>
                    </a:cubicBezTo>
                    <a:cubicBezTo>
                      <a:pt x="16458" y="175537"/>
                      <a:pt x="21942" y="170051"/>
                      <a:pt x="21942" y="164566"/>
                    </a:cubicBezTo>
                    <a:lnTo>
                      <a:pt x="21942" y="10971"/>
                    </a:lnTo>
                    <a:cubicBezTo>
                      <a:pt x="24686" y="5485"/>
                      <a:pt x="19200" y="0"/>
                      <a:pt x="10972" y="0"/>
                    </a:cubicBezTo>
                    <a:lnTo>
                      <a:pt x="10972" y="0"/>
                    </a:lnTo>
                    <a:close/>
                  </a:path>
                </a:pathLst>
              </a:custGeom>
              <a:solidFill>
                <a:srgbClr val="000000"/>
              </a:solidFill>
              <a:ln w="27426"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96672ACE-5D32-7A70-D094-DC71702C2F05}"/>
                  </a:ext>
                </a:extLst>
              </p:cNvPr>
              <p:cNvSpPr/>
              <p:nvPr/>
            </p:nvSpPr>
            <p:spPr>
              <a:xfrm>
                <a:off x="6675969" y="433853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A25B2DE1-5A70-F36A-7F9F-8F27A21FE27F}"/>
                  </a:ext>
                </a:extLst>
              </p:cNvPr>
              <p:cNvSpPr/>
              <p:nvPr/>
            </p:nvSpPr>
            <p:spPr>
              <a:xfrm>
                <a:off x="6675969" y="438790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6"/>
                      <a:pt x="16456" y="21942"/>
                      <a:pt x="10970" y="21942"/>
                    </a:cubicBezTo>
                    <a:cubicBezTo>
                      <a:pt x="5484" y="21942"/>
                      <a:pt x="0" y="16456"/>
                      <a:pt x="0" y="10971"/>
                    </a:cubicBezTo>
                    <a:cubicBezTo>
                      <a:pt x="0" y="5485"/>
                      <a:pt x="5484" y="0"/>
                      <a:pt x="10970" y="0"/>
                    </a:cubicBezTo>
                    <a:cubicBezTo>
                      <a:pt x="16456" y="0"/>
                      <a:pt x="21942" y="2743"/>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F10BB49C-7FC0-0D1B-D038-D1E0C5BB0FF3}"/>
                  </a:ext>
                </a:extLst>
              </p:cNvPr>
              <p:cNvSpPr/>
              <p:nvPr/>
            </p:nvSpPr>
            <p:spPr>
              <a:xfrm>
                <a:off x="6758252" y="4184936"/>
                <a:ext cx="21941" cy="175537"/>
              </a:xfrm>
              <a:custGeom>
                <a:avLst/>
                <a:gdLst>
                  <a:gd name="connsiteX0" fmla="*/ 10970 w 21941"/>
                  <a:gd name="connsiteY0" fmla="*/ 0 h 175537"/>
                  <a:gd name="connsiteX1" fmla="*/ 0 w 21941"/>
                  <a:gd name="connsiteY1" fmla="*/ 10971 h 175537"/>
                  <a:gd name="connsiteX2" fmla="*/ 0 w 21941"/>
                  <a:gd name="connsiteY2" fmla="*/ 164566 h 175537"/>
                  <a:gd name="connsiteX3" fmla="*/ 10970 w 21941"/>
                  <a:gd name="connsiteY3" fmla="*/ 175537 h 175537"/>
                  <a:gd name="connsiteX4" fmla="*/ 21942 w 21941"/>
                  <a:gd name="connsiteY4" fmla="*/ 164566 h 175537"/>
                  <a:gd name="connsiteX5" fmla="*/ 21942 w 21941"/>
                  <a:gd name="connsiteY5" fmla="*/ 10971 h 175537"/>
                  <a:gd name="connsiteX6" fmla="*/ 10970 w 21941"/>
                  <a:gd name="connsiteY6" fmla="*/ 0 h 175537"/>
                  <a:gd name="connsiteX7" fmla="*/ 10970 w 21941"/>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0"/>
                    </a:moveTo>
                    <a:cubicBezTo>
                      <a:pt x="5484" y="0"/>
                      <a:pt x="0" y="5486"/>
                      <a:pt x="0" y="10971"/>
                    </a:cubicBezTo>
                    <a:lnTo>
                      <a:pt x="0" y="164566"/>
                    </a:lnTo>
                    <a:cubicBezTo>
                      <a:pt x="0" y="170052"/>
                      <a:pt x="5484" y="175537"/>
                      <a:pt x="10970" y="175537"/>
                    </a:cubicBezTo>
                    <a:cubicBezTo>
                      <a:pt x="16456" y="175537"/>
                      <a:pt x="21942" y="170052"/>
                      <a:pt x="21942" y="164566"/>
                    </a:cubicBezTo>
                    <a:lnTo>
                      <a:pt x="21942" y="10971"/>
                    </a:lnTo>
                    <a:cubicBezTo>
                      <a:pt x="21942" y="5486"/>
                      <a:pt x="16456" y="0"/>
                      <a:pt x="10970" y="0"/>
                    </a:cubicBezTo>
                    <a:lnTo>
                      <a:pt x="10970" y="0"/>
                    </a:lnTo>
                    <a:close/>
                  </a:path>
                </a:pathLst>
              </a:custGeom>
              <a:solidFill>
                <a:srgbClr val="000000"/>
              </a:solidFill>
              <a:ln w="27426"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BB497BC4-365F-BCA3-73DE-E5F1CAC8B82E}"/>
                  </a:ext>
                </a:extLst>
              </p:cNvPr>
              <p:cNvSpPr/>
              <p:nvPr/>
            </p:nvSpPr>
            <p:spPr>
              <a:xfrm>
                <a:off x="6758252" y="4387187"/>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4" y="22656"/>
                      <a:pt x="0" y="17170"/>
                      <a:pt x="0" y="11684"/>
                    </a:cubicBezTo>
                    <a:cubicBezTo>
                      <a:pt x="0" y="6199"/>
                      <a:pt x="5484" y="714"/>
                      <a:pt x="10970" y="714"/>
                    </a:cubicBezTo>
                    <a:cubicBezTo>
                      <a:pt x="16456"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409F7480-46F8-A015-FF33-219A52EE6289}"/>
                  </a:ext>
                </a:extLst>
              </p:cNvPr>
              <p:cNvSpPr/>
              <p:nvPr/>
            </p:nvSpPr>
            <p:spPr>
              <a:xfrm>
                <a:off x="6840535" y="4234306"/>
                <a:ext cx="21941" cy="175537"/>
              </a:xfrm>
              <a:custGeom>
                <a:avLst/>
                <a:gdLst>
                  <a:gd name="connsiteX0" fmla="*/ 10970 w 21941"/>
                  <a:gd name="connsiteY0" fmla="*/ 175537 h 175537"/>
                  <a:gd name="connsiteX1" fmla="*/ 21942 w 21941"/>
                  <a:gd name="connsiteY1" fmla="*/ 164566 h 175537"/>
                  <a:gd name="connsiteX2" fmla="*/ 21942 w 21941"/>
                  <a:gd name="connsiteY2" fmla="*/ 10971 h 175537"/>
                  <a:gd name="connsiteX3" fmla="*/ 10970 w 21941"/>
                  <a:gd name="connsiteY3" fmla="*/ 0 h 175537"/>
                  <a:gd name="connsiteX4" fmla="*/ 0 w 21941"/>
                  <a:gd name="connsiteY4" fmla="*/ 10971 h 175537"/>
                  <a:gd name="connsiteX5" fmla="*/ 0 w 21941"/>
                  <a:gd name="connsiteY5" fmla="*/ 164566 h 175537"/>
                  <a:gd name="connsiteX6" fmla="*/ 10970 w 21941"/>
                  <a:gd name="connsiteY6" fmla="*/ 175537 h 175537"/>
                  <a:gd name="connsiteX7" fmla="*/ 10970 w 21941"/>
                  <a:gd name="connsiteY7" fmla="*/ 175537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175537"/>
                    </a:moveTo>
                    <a:cubicBezTo>
                      <a:pt x="16456" y="175537"/>
                      <a:pt x="21942" y="170051"/>
                      <a:pt x="21942" y="164566"/>
                    </a:cubicBezTo>
                    <a:lnTo>
                      <a:pt x="21942" y="10971"/>
                    </a:lnTo>
                    <a:cubicBezTo>
                      <a:pt x="21942" y="5485"/>
                      <a:pt x="16456" y="0"/>
                      <a:pt x="10970" y="0"/>
                    </a:cubicBezTo>
                    <a:cubicBezTo>
                      <a:pt x="5484" y="0"/>
                      <a:pt x="0" y="5485"/>
                      <a:pt x="0" y="10971"/>
                    </a:cubicBezTo>
                    <a:lnTo>
                      <a:pt x="0" y="164566"/>
                    </a:lnTo>
                    <a:cubicBezTo>
                      <a:pt x="0" y="170051"/>
                      <a:pt x="5484" y="175537"/>
                      <a:pt x="10970" y="175537"/>
                    </a:cubicBezTo>
                    <a:lnTo>
                      <a:pt x="10970" y="175537"/>
                    </a:lnTo>
                    <a:close/>
                  </a:path>
                </a:pathLst>
              </a:custGeom>
              <a:solidFill>
                <a:srgbClr val="000000"/>
              </a:solidFill>
              <a:ln w="27426"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9F34406D-BE5C-2109-F5D5-279FE91F5269}"/>
                  </a:ext>
                </a:extLst>
              </p:cNvPr>
              <p:cNvSpPr/>
              <p:nvPr/>
            </p:nvSpPr>
            <p:spPr>
              <a:xfrm>
                <a:off x="6840535"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D9AA2A1C-32C0-687A-88AA-6029AB644244}"/>
                  </a:ext>
                </a:extLst>
              </p:cNvPr>
              <p:cNvSpPr/>
              <p:nvPr/>
            </p:nvSpPr>
            <p:spPr>
              <a:xfrm>
                <a:off x="6758252"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3961C6EB-C4BE-9E95-B1AF-2CA13BC43BE6}"/>
                  </a:ext>
                </a:extLst>
              </p:cNvPr>
              <p:cNvSpPr/>
              <p:nvPr/>
            </p:nvSpPr>
            <p:spPr>
              <a:xfrm>
                <a:off x="6675969"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grpSp>
      </p:grpSp>
      <p:sp>
        <p:nvSpPr>
          <p:cNvPr id="104" name="Text Placeholder 9">
            <a:extLst>
              <a:ext uri="{FF2B5EF4-FFF2-40B4-BE49-F238E27FC236}">
                <a16:creationId xmlns:a16="http://schemas.microsoft.com/office/drawing/2014/main" id="{4A3D2EA6-5F08-E94C-18F4-81CB4CA5B945}"/>
              </a:ext>
            </a:extLst>
          </p:cNvPr>
          <p:cNvSpPr txBox="1">
            <a:spLocks/>
          </p:cNvSpPr>
          <p:nvPr/>
        </p:nvSpPr>
        <p:spPr>
          <a:xfrm>
            <a:off x="3219962" y="7100777"/>
            <a:ext cx="3898010" cy="1265136"/>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We transitioned from having face-to-face classes where interaction was simple to everything being done online</a:t>
            </a:r>
          </a:p>
          <a:p>
            <a:pPr marL="171450" indent="-171450">
              <a:lnSpc>
                <a:spcPts val="1120"/>
              </a:lnSpc>
              <a:buClr>
                <a:srgbClr val="E87A33"/>
              </a:buClr>
              <a:buFont typeface="Arial" panose="020B0604020202020204" pitchFamily="34" charset="0"/>
              <a:buChar char="•"/>
            </a:pPr>
            <a:r>
              <a:rPr lang="en-US" dirty="0"/>
              <a:t>Learning new digital skills</a:t>
            </a:r>
          </a:p>
          <a:p>
            <a:pPr marL="171450" indent="-171450">
              <a:lnSpc>
                <a:spcPts val="1120"/>
              </a:lnSpc>
              <a:buClr>
                <a:srgbClr val="E87A33"/>
              </a:buClr>
              <a:buFont typeface="Arial" panose="020B0604020202020204" pitchFamily="34" charset="0"/>
              <a:buChar char="•"/>
            </a:pPr>
            <a:r>
              <a:rPr lang="en-US" dirty="0"/>
              <a:t>Teachers have a good grasp on digital platforms as we were trained well enough to be able to effectively work </a:t>
            </a:r>
            <a:r>
              <a:rPr lang="en-US" dirty="0" err="1"/>
              <a:t>hybridly</a:t>
            </a:r>
            <a:endParaRPr lang="en-US" dirty="0"/>
          </a:p>
          <a:p>
            <a:pPr marL="171450" indent="-171450">
              <a:lnSpc>
                <a:spcPts val="1120"/>
              </a:lnSpc>
              <a:buClr>
                <a:srgbClr val="E87A33"/>
              </a:buClr>
              <a:buFont typeface="Arial" panose="020B0604020202020204" pitchFamily="34" charset="0"/>
              <a:buChar char="•"/>
            </a:pPr>
            <a:r>
              <a:rPr lang="en-US" dirty="0"/>
              <a:t>We took my breaks, went on daily walks and stopped working at 5pm, like if we had been working in-person</a:t>
            </a:r>
          </a:p>
          <a:p>
            <a:pPr marL="171450" indent="-171450">
              <a:lnSpc>
                <a:spcPts val="1120"/>
              </a:lnSpc>
              <a:buClr>
                <a:srgbClr val="E87A33"/>
              </a:buClr>
              <a:buFont typeface="Arial" panose="020B0604020202020204" pitchFamily="34" charset="0"/>
              <a:buChar char="•"/>
            </a:pPr>
            <a:endParaRPr lang="en-US" dirty="0"/>
          </a:p>
        </p:txBody>
      </p:sp>
      <p:sp>
        <p:nvSpPr>
          <p:cNvPr id="105" name="TextBox 104">
            <a:extLst>
              <a:ext uri="{FF2B5EF4-FFF2-40B4-BE49-F238E27FC236}">
                <a16:creationId xmlns:a16="http://schemas.microsoft.com/office/drawing/2014/main" id="{9F8081B3-E24E-D0D0-6791-750CFCFC5753}"/>
              </a:ext>
            </a:extLst>
          </p:cNvPr>
          <p:cNvSpPr txBox="1"/>
          <p:nvPr/>
        </p:nvSpPr>
        <p:spPr>
          <a:xfrm>
            <a:off x="472181" y="7100776"/>
            <a:ext cx="1603352" cy="661912"/>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Present what kind of solution was designed and who the key actors were. </a:t>
            </a:r>
          </a:p>
        </p:txBody>
      </p:sp>
      <p:cxnSp>
        <p:nvCxnSpPr>
          <p:cNvPr id="106" name="Straight Connector 105">
            <a:extLst>
              <a:ext uri="{FF2B5EF4-FFF2-40B4-BE49-F238E27FC236}">
                <a16:creationId xmlns:a16="http://schemas.microsoft.com/office/drawing/2014/main" id="{F47BB0AD-EE98-0830-C595-4891D6B08475}"/>
              </a:ext>
            </a:extLst>
          </p:cNvPr>
          <p:cNvCxnSpPr>
            <a:cxnSpLocks/>
          </p:cNvCxnSpPr>
          <p:nvPr/>
        </p:nvCxnSpPr>
        <p:spPr>
          <a:xfrm flipH="1">
            <a:off x="-1" y="6897502"/>
            <a:ext cx="755967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07" name="TextBox 106">
            <a:extLst>
              <a:ext uri="{FF2B5EF4-FFF2-40B4-BE49-F238E27FC236}">
                <a16:creationId xmlns:a16="http://schemas.microsoft.com/office/drawing/2014/main" id="{5E89EEA0-2A57-88C9-EAF5-79E810A109B8}"/>
              </a:ext>
            </a:extLst>
          </p:cNvPr>
          <p:cNvSpPr txBox="1"/>
          <p:nvPr/>
        </p:nvSpPr>
        <p:spPr>
          <a:xfrm>
            <a:off x="425119" y="6735090"/>
            <a:ext cx="213526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INTERVENTION</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grpSp>
        <p:nvGrpSpPr>
          <p:cNvPr id="109" name="Group 108">
            <a:extLst>
              <a:ext uri="{FF2B5EF4-FFF2-40B4-BE49-F238E27FC236}">
                <a16:creationId xmlns:a16="http://schemas.microsoft.com/office/drawing/2014/main" id="{2B6C55C4-6EB1-DCA0-122F-FFE3C359872E}"/>
              </a:ext>
            </a:extLst>
          </p:cNvPr>
          <p:cNvGrpSpPr>
            <a:grpSpLocks noChangeAspect="1"/>
          </p:cNvGrpSpPr>
          <p:nvPr/>
        </p:nvGrpSpPr>
        <p:grpSpPr>
          <a:xfrm>
            <a:off x="2465662" y="7079222"/>
            <a:ext cx="476911" cy="482509"/>
            <a:chOff x="7190753" y="5365577"/>
            <a:chExt cx="745522" cy="754273"/>
          </a:xfrm>
        </p:grpSpPr>
        <p:grpSp>
          <p:nvGrpSpPr>
            <p:cNvPr id="110" name="Graphic 2">
              <a:extLst>
                <a:ext uri="{FF2B5EF4-FFF2-40B4-BE49-F238E27FC236}">
                  <a16:creationId xmlns:a16="http://schemas.microsoft.com/office/drawing/2014/main" id="{3B2140D2-6CCB-310D-7A84-522953FB6DB2}"/>
                </a:ext>
              </a:extLst>
            </p:cNvPr>
            <p:cNvGrpSpPr/>
            <p:nvPr/>
          </p:nvGrpSpPr>
          <p:grpSpPr>
            <a:xfrm>
              <a:off x="7353351" y="5647412"/>
              <a:ext cx="420043" cy="75879"/>
              <a:chOff x="7353351" y="5647412"/>
              <a:chExt cx="420043" cy="75879"/>
            </a:xfrm>
            <a:solidFill>
              <a:srgbClr val="00BADE"/>
            </a:solidFill>
          </p:grpSpPr>
          <p:sp>
            <p:nvSpPr>
              <p:cNvPr id="122" name="Freeform 121">
                <a:extLst>
                  <a:ext uri="{FF2B5EF4-FFF2-40B4-BE49-F238E27FC236}">
                    <a16:creationId xmlns:a16="http://schemas.microsoft.com/office/drawing/2014/main" id="{2FE79123-C4D6-FC92-F96A-16024D0DD78B}"/>
                  </a:ext>
                </a:extLst>
              </p:cNvPr>
              <p:cNvSpPr/>
              <p:nvPr/>
            </p:nvSpPr>
            <p:spPr>
              <a:xfrm>
                <a:off x="7353351" y="5649220"/>
                <a:ext cx="131884" cy="74071"/>
              </a:xfrm>
              <a:custGeom>
                <a:avLst/>
                <a:gdLst>
                  <a:gd name="connsiteX0" fmla="*/ 123755 w 131884"/>
                  <a:gd name="connsiteY0" fmla="*/ 23486 h 74071"/>
                  <a:gd name="connsiteX1" fmla="*/ 60523 w 131884"/>
                  <a:gd name="connsiteY1" fmla="*/ 74072 h 74071"/>
                  <a:gd name="connsiteX2" fmla="*/ 0 w 131884"/>
                  <a:gd name="connsiteY2" fmla="*/ 74072 h 74071"/>
                  <a:gd name="connsiteX3" fmla="*/ 0 w 131884"/>
                  <a:gd name="connsiteY3" fmla="*/ 63233 h 74071"/>
                  <a:gd name="connsiteX4" fmla="*/ 31616 w 131884"/>
                  <a:gd name="connsiteY4" fmla="*/ 27100 h 74071"/>
                  <a:gd name="connsiteX5" fmla="*/ 68652 w 131884"/>
                  <a:gd name="connsiteY5" fmla="*/ 18970 h 74071"/>
                  <a:gd name="connsiteX6" fmla="*/ 80396 w 131884"/>
                  <a:gd name="connsiteY6" fmla="*/ 5420 h 74071"/>
                  <a:gd name="connsiteX7" fmla="*/ 80396 w 131884"/>
                  <a:gd name="connsiteY7" fmla="*/ 0 h 74071"/>
                  <a:gd name="connsiteX8" fmla="*/ 89429 w 131884"/>
                  <a:gd name="connsiteY8" fmla="*/ 0 h 74071"/>
                  <a:gd name="connsiteX9" fmla="*/ 98462 w 131884"/>
                  <a:gd name="connsiteY9" fmla="*/ 0 h 74071"/>
                  <a:gd name="connsiteX10" fmla="*/ 98462 w 131884"/>
                  <a:gd name="connsiteY10" fmla="*/ 2709 h 74071"/>
                  <a:gd name="connsiteX11" fmla="*/ 103882 w 131884"/>
                  <a:gd name="connsiteY11" fmla="*/ 13550 h 74071"/>
                  <a:gd name="connsiteX12" fmla="*/ 109302 w 131884"/>
                  <a:gd name="connsiteY12" fmla="*/ 16259 h 74071"/>
                  <a:gd name="connsiteX13" fmla="*/ 131885 w 131884"/>
                  <a:gd name="connsiteY13" fmla="*/ 21680 h 74071"/>
                  <a:gd name="connsiteX14" fmla="*/ 123755 w 131884"/>
                  <a:gd name="connsiteY14" fmla="*/ 23486 h 7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884" h="74071">
                    <a:moveTo>
                      <a:pt x="123755" y="23486"/>
                    </a:moveTo>
                    <a:cubicBezTo>
                      <a:pt x="94849" y="28906"/>
                      <a:pt x="72266" y="48780"/>
                      <a:pt x="60523" y="74072"/>
                    </a:cubicBezTo>
                    <a:lnTo>
                      <a:pt x="0" y="74072"/>
                    </a:lnTo>
                    <a:lnTo>
                      <a:pt x="0" y="63233"/>
                    </a:lnTo>
                    <a:cubicBezTo>
                      <a:pt x="0" y="46069"/>
                      <a:pt x="11743" y="29809"/>
                      <a:pt x="31616" y="27100"/>
                    </a:cubicBezTo>
                    <a:lnTo>
                      <a:pt x="68652" y="18970"/>
                    </a:lnTo>
                    <a:cubicBezTo>
                      <a:pt x="74072" y="16259"/>
                      <a:pt x="80396" y="10839"/>
                      <a:pt x="80396" y="5420"/>
                    </a:cubicBezTo>
                    <a:lnTo>
                      <a:pt x="80396" y="0"/>
                    </a:lnTo>
                    <a:cubicBezTo>
                      <a:pt x="83106" y="0"/>
                      <a:pt x="85816" y="0"/>
                      <a:pt x="89429" y="0"/>
                    </a:cubicBezTo>
                    <a:cubicBezTo>
                      <a:pt x="93042" y="0"/>
                      <a:pt x="94849" y="0"/>
                      <a:pt x="98462" y="0"/>
                    </a:cubicBezTo>
                    <a:lnTo>
                      <a:pt x="98462" y="2709"/>
                    </a:lnTo>
                    <a:cubicBezTo>
                      <a:pt x="98462" y="8130"/>
                      <a:pt x="101172" y="10839"/>
                      <a:pt x="103882" y="13550"/>
                    </a:cubicBezTo>
                    <a:cubicBezTo>
                      <a:pt x="106592" y="13550"/>
                      <a:pt x="106592" y="16259"/>
                      <a:pt x="109302" y="16259"/>
                    </a:cubicBezTo>
                    <a:lnTo>
                      <a:pt x="131885" y="21680"/>
                    </a:lnTo>
                    <a:lnTo>
                      <a:pt x="123755" y="23486"/>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3" name="Freeform 122">
                <a:extLst>
                  <a:ext uri="{FF2B5EF4-FFF2-40B4-BE49-F238E27FC236}">
                    <a16:creationId xmlns:a16="http://schemas.microsoft.com/office/drawing/2014/main" id="{601D288E-812C-82C0-0D45-F86A2F4271B6}"/>
                  </a:ext>
                </a:extLst>
              </p:cNvPr>
              <p:cNvSpPr/>
              <p:nvPr/>
            </p:nvSpPr>
            <p:spPr>
              <a:xfrm>
                <a:off x="7640606" y="5647412"/>
                <a:ext cx="132788" cy="75879"/>
              </a:xfrm>
              <a:custGeom>
                <a:avLst/>
                <a:gdLst>
                  <a:gd name="connsiteX0" fmla="*/ 132788 w 132788"/>
                  <a:gd name="connsiteY0" fmla="*/ 75879 h 75879"/>
                  <a:gd name="connsiteX1" fmla="*/ 72266 w 132788"/>
                  <a:gd name="connsiteY1" fmla="*/ 75879 h 75879"/>
                  <a:gd name="connsiteX2" fmla="*/ 9033 w 132788"/>
                  <a:gd name="connsiteY2" fmla="*/ 27100 h 75879"/>
                  <a:gd name="connsiteX3" fmla="*/ 0 w 132788"/>
                  <a:gd name="connsiteY3" fmla="*/ 24390 h 75879"/>
                  <a:gd name="connsiteX4" fmla="*/ 22583 w 132788"/>
                  <a:gd name="connsiteY4" fmla="*/ 18971 h 75879"/>
                  <a:gd name="connsiteX5" fmla="*/ 28003 w 132788"/>
                  <a:gd name="connsiteY5" fmla="*/ 16260 h 75879"/>
                  <a:gd name="connsiteX6" fmla="*/ 33423 w 132788"/>
                  <a:gd name="connsiteY6" fmla="*/ 5421 h 75879"/>
                  <a:gd name="connsiteX7" fmla="*/ 33423 w 132788"/>
                  <a:gd name="connsiteY7" fmla="*/ 0 h 75879"/>
                  <a:gd name="connsiteX8" fmla="*/ 42456 w 132788"/>
                  <a:gd name="connsiteY8" fmla="*/ 0 h 75879"/>
                  <a:gd name="connsiteX9" fmla="*/ 51489 w 132788"/>
                  <a:gd name="connsiteY9" fmla="*/ 0 h 75879"/>
                  <a:gd name="connsiteX10" fmla="*/ 51489 w 132788"/>
                  <a:gd name="connsiteY10" fmla="*/ 5421 h 75879"/>
                  <a:gd name="connsiteX11" fmla="*/ 63233 w 132788"/>
                  <a:gd name="connsiteY11" fmla="*/ 18971 h 75879"/>
                  <a:gd name="connsiteX12" fmla="*/ 100269 w 132788"/>
                  <a:gd name="connsiteY12" fmla="*/ 27100 h 75879"/>
                  <a:gd name="connsiteX13" fmla="*/ 131885 w 132788"/>
                  <a:gd name="connsiteY13" fmla="*/ 62329 h 75879"/>
                  <a:gd name="connsiteX14" fmla="*/ 131885 w 132788"/>
                  <a:gd name="connsiteY14" fmla="*/ 75879 h 7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2788" h="75879">
                    <a:moveTo>
                      <a:pt x="132788" y="75879"/>
                    </a:moveTo>
                    <a:lnTo>
                      <a:pt x="72266" y="75879"/>
                    </a:lnTo>
                    <a:cubicBezTo>
                      <a:pt x="60523" y="51490"/>
                      <a:pt x="37940" y="32520"/>
                      <a:pt x="9033" y="27100"/>
                    </a:cubicBezTo>
                    <a:lnTo>
                      <a:pt x="0" y="24390"/>
                    </a:lnTo>
                    <a:lnTo>
                      <a:pt x="22583" y="18971"/>
                    </a:lnTo>
                    <a:cubicBezTo>
                      <a:pt x="25293" y="18971"/>
                      <a:pt x="25293" y="18971"/>
                      <a:pt x="28003" y="16260"/>
                    </a:cubicBezTo>
                    <a:cubicBezTo>
                      <a:pt x="33423" y="13550"/>
                      <a:pt x="33423" y="8130"/>
                      <a:pt x="33423" y="5421"/>
                    </a:cubicBezTo>
                    <a:lnTo>
                      <a:pt x="33423" y="0"/>
                    </a:lnTo>
                    <a:cubicBezTo>
                      <a:pt x="36133" y="0"/>
                      <a:pt x="38843" y="0"/>
                      <a:pt x="42456" y="0"/>
                    </a:cubicBezTo>
                    <a:cubicBezTo>
                      <a:pt x="45166" y="0"/>
                      <a:pt x="47876" y="0"/>
                      <a:pt x="51489" y="0"/>
                    </a:cubicBezTo>
                    <a:lnTo>
                      <a:pt x="51489" y="5421"/>
                    </a:lnTo>
                    <a:cubicBezTo>
                      <a:pt x="51489" y="10841"/>
                      <a:pt x="56909" y="16260"/>
                      <a:pt x="63233" y="18971"/>
                    </a:cubicBezTo>
                    <a:lnTo>
                      <a:pt x="100269" y="27100"/>
                    </a:lnTo>
                    <a:cubicBezTo>
                      <a:pt x="117432" y="29810"/>
                      <a:pt x="131885" y="46070"/>
                      <a:pt x="131885" y="62329"/>
                    </a:cubicBezTo>
                    <a:lnTo>
                      <a:pt x="131885" y="75879"/>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nvGrpSpPr>
            <p:cNvPr id="111" name="Graphic 2">
              <a:extLst>
                <a:ext uri="{FF2B5EF4-FFF2-40B4-BE49-F238E27FC236}">
                  <a16:creationId xmlns:a16="http://schemas.microsoft.com/office/drawing/2014/main" id="{A1492E11-C6DD-800E-2A34-49C46CE2667C}"/>
                </a:ext>
              </a:extLst>
            </p:cNvPr>
            <p:cNvGrpSpPr/>
            <p:nvPr/>
          </p:nvGrpSpPr>
          <p:grpSpPr>
            <a:xfrm>
              <a:off x="7190753" y="5365577"/>
              <a:ext cx="745522" cy="754273"/>
              <a:chOff x="7190753" y="5365577"/>
              <a:chExt cx="745522" cy="754273"/>
            </a:xfrm>
            <a:solidFill>
              <a:srgbClr val="000000"/>
            </a:solidFill>
          </p:grpSpPr>
          <p:sp>
            <p:nvSpPr>
              <p:cNvPr id="113" name="Freeform 112">
                <a:extLst>
                  <a:ext uri="{FF2B5EF4-FFF2-40B4-BE49-F238E27FC236}">
                    <a16:creationId xmlns:a16="http://schemas.microsoft.com/office/drawing/2014/main" id="{065A07BB-0F89-7645-CFE8-1262D80475EC}"/>
                  </a:ext>
                </a:extLst>
              </p:cNvPr>
              <p:cNvSpPr/>
              <p:nvPr/>
            </p:nvSpPr>
            <p:spPr>
              <a:xfrm>
                <a:off x="7304327" y="6055729"/>
                <a:ext cx="49268" cy="63218"/>
              </a:xfrm>
              <a:custGeom>
                <a:avLst/>
                <a:gdLst>
                  <a:gd name="connsiteX0" fmla="*/ 46314 w 49268"/>
                  <a:gd name="connsiteY0" fmla="*/ 38828 h 63218"/>
                  <a:gd name="connsiteX1" fmla="*/ 24634 w 49268"/>
                  <a:gd name="connsiteY1" fmla="*/ 6309 h 63218"/>
                  <a:gd name="connsiteX2" fmla="*/ 5664 w 49268"/>
                  <a:gd name="connsiteY2" fmla="*/ 3599 h 63218"/>
                  <a:gd name="connsiteX3" fmla="*/ 2955 w 49268"/>
                  <a:gd name="connsiteY3" fmla="*/ 24375 h 63218"/>
                  <a:gd name="connsiteX4" fmla="*/ 24634 w 49268"/>
                  <a:gd name="connsiteY4" fmla="*/ 56894 h 63218"/>
                  <a:gd name="connsiteX5" fmla="*/ 35474 w 49268"/>
                  <a:gd name="connsiteY5" fmla="*/ 63218 h 63218"/>
                  <a:gd name="connsiteX6" fmla="*/ 43604 w 49268"/>
                  <a:gd name="connsiteY6" fmla="*/ 60508 h 63218"/>
                  <a:gd name="connsiteX7" fmla="*/ 46314 w 49268"/>
                  <a:gd name="connsiteY7" fmla="*/ 38828 h 6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268" h="63218">
                    <a:moveTo>
                      <a:pt x="46314" y="38828"/>
                    </a:moveTo>
                    <a:lnTo>
                      <a:pt x="24634" y="6309"/>
                    </a:lnTo>
                    <a:cubicBezTo>
                      <a:pt x="19214" y="-14"/>
                      <a:pt x="11084" y="-2725"/>
                      <a:pt x="5664" y="3599"/>
                    </a:cubicBezTo>
                    <a:cubicBezTo>
                      <a:pt x="244" y="9922"/>
                      <a:pt x="-2466" y="18052"/>
                      <a:pt x="2955" y="24375"/>
                    </a:cubicBezTo>
                    <a:lnTo>
                      <a:pt x="24634" y="56894"/>
                    </a:lnTo>
                    <a:cubicBezTo>
                      <a:pt x="27344" y="59605"/>
                      <a:pt x="32764" y="63218"/>
                      <a:pt x="35474" y="63218"/>
                    </a:cubicBezTo>
                    <a:cubicBezTo>
                      <a:pt x="38184" y="63218"/>
                      <a:pt x="40894" y="63218"/>
                      <a:pt x="43604" y="60508"/>
                    </a:cubicBezTo>
                    <a:cubicBezTo>
                      <a:pt x="49024" y="53282"/>
                      <a:pt x="51734" y="44249"/>
                      <a:pt x="46314" y="38828"/>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4" name="Freeform 113">
                <a:extLst>
                  <a:ext uri="{FF2B5EF4-FFF2-40B4-BE49-F238E27FC236}">
                    <a16:creationId xmlns:a16="http://schemas.microsoft.com/office/drawing/2014/main" id="{C494DF48-6CD8-CC8F-A984-17C1ED9C99E5}"/>
                  </a:ext>
                </a:extLst>
              </p:cNvPr>
              <p:cNvSpPr/>
              <p:nvPr/>
            </p:nvSpPr>
            <p:spPr>
              <a:xfrm>
                <a:off x="7190753" y="5591308"/>
                <a:ext cx="332214" cy="524928"/>
              </a:xfrm>
              <a:custGeom>
                <a:avLst/>
                <a:gdLst>
                  <a:gd name="connsiteX0" fmla="*/ 331519 w 332214"/>
                  <a:gd name="connsiteY0" fmla="*/ 506862 h 524928"/>
                  <a:gd name="connsiteX1" fmla="*/ 308032 w 332214"/>
                  <a:gd name="connsiteY1" fmla="*/ 392141 h 524928"/>
                  <a:gd name="connsiteX2" fmla="*/ 214990 w 332214"/>
                  <a:gd name="connsiteY2" fmla="*/ 257546 h 524928"/>
                  <a:gd name="connsiteX3" fmla="*/ 162598 w 332214"/>
                  <a:gd name="connsiteY3" fmla="*/ 223219 h 524928"/>
                  <a:gd name="connsiteX4" fmla="*/ 95752 w 332214"/>
                  <a:gd name="connsiteY4" fmla="*/ 228640 h 524928"/>
                  <a:gd name="connsiteX5" fmla="*/ 95752 w 332214"/>
                  <a:gd name="connsiteY5" fmla="*/ 49782 h 524928"/>
                  <a:gd name="connsiteX6" fmla="*/ 57813 w 332214"/>
                  <a:gd name="connsiteY6" fmla="*/ 1002 h 524928"/>
                  <a:gd name="connsiteX7" fmla="*/ 17163 w 332214"/>
                  <a:gd name="connsiteY7" fmla="*/ 10035 h 524928"/>
                  <a:gd name="connsiteX8" fmla="*/ 0 w 332214"/>
                  <a:gd name="connsiteY8" fmla="*/ 47071 h 524928"/>
                  <a:gd name="connsiteX9" fmla="*/ 0 w 332214"/>
                  <a:gd name="connsiteY9" fmla="*/ 273806 h 524928"/>
                  <a:gd name="connsiteX10" fmla="*/ 26197 w 332214"/>
                  <a:gd name="connsiteY10" fmla="*/ 356911 h 524928"/>
                  <a:gd name="connsiteX11" fmla="*/ 52393 w 332214"/>
                  <a:gd name="connsiteY11" fmla="*/ 393947 h 524928"/>
                  <a:gd name="connsiteX12" fmla="*/ 64136 w 332214"/>
                  <a:gd name="connsiteY12" fmla="*/ 399367 h 524928"/>
                  <a:gd name="connsiteX13" fmla="*/ 73169 w 332214"/>
                  <a:gd name="connsiteY13" fmla="*/ 396658 h 524928"/>
                  <a:gd name="connsiteX14" fmla="*/ 75879 w 332214"/>
                  <a:gd name="connsiteY14" fmla="*/ 376784 h 524928"/>
                  <a:gd name="connsiteX15" fmla="*/ 49683 w 332214"/>
                  <a:gd name="connsiteY15" fmla="*/ 339748 h 524928"/>
                  <a:gd name="connsiteX16" fmla="*/ 28906 w 332214"/>
                  <a:gd name="connsiteY16" fmla="*/ 273806 h 524928"/>
                  <a:gd name="connsiteX17" fmla="*/ 28906 w 332214"/>
                  <a:gd name="connsiteY17" fmla="*/ 47071 h 524928"/>
                  <a:gd name="connsiteX18" fmla="*/ 37940 w 332214"/>
                  <a:gd name="connsiteY18" fmla="*/ 32619 h 524928"/>
                  <a:gd name="connsiteX19" fmla="*/ 55102 w 332214"/>
                  <a:gd name="connsiteY19" fmla="*/ 29909 h 524928"/>
                  <a:gd name="connsiteX20" fmla="*/ 69556 w 332214"/>
                  <a:gd name="connsiteY20" fmla="*/ 49782 h 524928"/>
                  <a:gd name="connsiteX21" fmla="*/ 69556 w 332214"/>
                  <a:gd name="connsiteY21" fmla="*/ 230446 h 524928"/>
                  <a:gd name="connsiteX22" fmla="*/ 95752 w 332214"/>
                  <a:gd name="connsiteY22" fmla="*/ 299098 h 524928"/>
                  <a:gd name="connsiteX23" fmla="*/ 98462 w 332214"/>
                  <a:gd name="connsiteY23" fmla="*/ 301809 h 524928"/>
                  <a:gd name="connsiteX24" fmla="*/ 130079 w 332214"/>
                  <a:gd name="connsiteY24" fmla="*/ 336134 h 524928"/>
                  <a:gd name="connsiteX25" fmla="*/ 144531 w 332214"/>
                  <a:gd name="connsiteY25" fmla="*/ 353298 h 524928"/>
                  <a:gd name="connsiteX26" fmla="*/ 168018 w 332214"/>
                  <a:gd name="connsiteY26" fmla="*/ 375881 h 524928"/>
                  <a:gd name="connsiteX27" fmla="*/ 188794 w 332214"/>
                  <a:gd name="connsiteY27" fmla="*/ 375881 h 524928"/>
                  <a:gd name="connsiteX28" fmla="*/ 188794 w 332214"/>
                  <a:gd name="connsiteY28" fmla="*/ 356008 h 524928"/>
                  <a:gd name="connsiteX29" fmla="*/ 150855 w 332214"/>
                  <a:gd name="connsiteY29" fmla="*/ 315359 h 524928"/>
                  <a:gd name="connsiteX30" fmla="*/ 115625 w 332214"/>
                  <a:gd name="connsiteY30" fmla="*/ 281032 h 524928"/>
                  <a:gd name="connsiteX31" fmla="*/ 115625 w 332214"/>
                  <a:gd name="connsiteY31" fmla="*/ 249416 h 524928"/>
                  <a:gd name="connsiteX32" fmla="*/ 144531 w 332214"/>
                  <a:gd name="connsiteY32" fmla="*/ 246706 h 524928"/>
                  <a:gd name="connsiteX33" fmla="*/ 196924 w 332214"/>
                  <a:gd name="connsiteY33" fmla="*/ 281032 h 524928"/>
                  <a:gd name="connsiteX34" fmla="*/ 278223 w 332214"/>
                  <a:gd name="connsiteY34" fmla="*/ 398464 h 524928"/>
                  <a:gd name="connsiteX35" fmla="*/ 301710 w 332214"/>
                  <a:gd name="connsiteY35" fmla="*/ 513186 h 524928"/>
                  <a:gd name="connsiteX36" fmla="*/ 316163 w 332214"/>
                  <a:gd name="connsiteY36" fmla="*/ 524929 h 524928"/>
                  <a:gd name="connsiteX37" fmla="*/ 318872 w 332214"/>
                  <a:gd name="connsiteY37" fmla="*/ 524929 h 524928"/>
                  <a:gd name="connsiteX38" fmla="*/ 331519 w 332214"/>
                  <a:gd name="connsiteY38" fmla="*/ 506862 h 52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2214" h="524928">
                    <a:moveTo>
                      <a:pt x="331519" y="506862"/>
                    </a:moveTo>
                    <a:lnTo>
                      <a:pt x="308032" y="392141"/>
                    </a:lnTo>
                    <a:cubicBezTo>
                      <a:pt x="296289" y="337942"/>
                      <a:pt x="264673" y="289162"/>
                      <a:pt x="214990" y="257546"/>
                    </a:cubicBezTo>
                    <a:lnTo>
                      <a:pt x="162598" y="223219"/>
                    </a:lnTo>
                    <a:cubicBezTo>
                      <a:pt x="141822" y="208766"/>
                      <a:pt x="112915" y="211477"/>
                      <a:pt x="95752" y="228640"/>
                    </a:cubicBezTo>
                    <a:lnTo>
                      <a:pt x="95752" y="49782"/>
                    </a:lnTo>
                    <a:cubicBezTo>
                      <a:pt x="95752" y="27199"/>
                      <a:pt x="78589" y="6422"/>
                      <a:pt x="57813" y="1002"/>
                    </a:cubicBezTo>
                    <a:cubicBezTo>
                      <a:pt x="43359" y="-1707"/>
                      <a:pt x="28906" y="1002"/>
                      <a:pt x="17163" y="10035"/>
                    </a:cubicBezTo>
                    <a:cubicBezTo>
                      <a:pt x="5420" y="19069"/>
                      <a:pt x="0" y="32619"/>
                      <a:pt x="0" y="47071"/>
                    </a:cubicBezTo>
                    <a:lnTo>
                      <a:pt x="0" y="273806"/>
                    </a:lnTo>
                    <a:cubicBezTo>
                      <a:pt x="0" y="302712"/>
                      <a:pt x="9033" y="331618"/>
                      <a:pt x="26197" y="356911"/>
                    </a:cubicBezTo>
                    <a:lnTo>
                      <a:pt x="52393" y="393947"/>
                    </a:lnTo>
                    <a:cubicBezTo>
                      <a:pt x="55102" y="396658"/>
                      <a:pt x="61426" y="399367"/>
                      <a:pt x="64136" y="399367"/>
                    </a:cubicBezTo>
                    <a:cubicBezTo>
                      <a:pt x="66846" y="399367"/>
                      <a:pt x="69556" y="399367"/>
                      <a:pt x="73169" y="396658"/>
                    </a:cubicBezTo>
                    <a:cubicBezTo>
                      <a:pt x="78589" y="391238"/>
                      <a:pt x="82202" y="382205"/>
                      <a:pt x="75879" y="376784"/>
                    </a:cubicBezTo>
                    <a:lnTo>
                      <a:pt x="49683" y="339748"/>
                    </a:lnTo>
                    <a:cubicBezTo>
                      <a:pt x="35230" y="319875"/>
                      <a:pt x="28906" y="296389"/>
                      <a:pt x="28906" y="273806"/>
                    </a:cubicBezTo>
                    <a:lnTo>
                      <a:pt x="28906" y="47071"/>
                    </a:lnTo>
                    <a:cubicBezTo>
                      <a:pt x="28906" y="41652"/>
                      <a:pt x="31616" y="35329"/>
                      <a:pt x="37940" y="32619"/>
                    </a:cubicBezTo>
                    <a:cubicBezTo>
                      <a:pt x="43359" y="29909"/>
                      <a:pt x="49683" y="27199"/>
                      <a:pt x="55102" y="29909"/>
                    </a:cubicBezTo>
                    <a:cubicBezTo>
                      <a:pt x="64136" y="32619"/>
                      <a:pt x="69556" y="38942"/>
                      <a:pt x="69556" y="49782"/>
                    </a:cubicBezTo>
                    <a:lnTo>
                      <a:pt x="69556" y="230446"/>
                    </a:lnTo>
                    <a:cubicBezTo>
                      <a:pt x="69556" y="256643"/>
                      <a:pt x="78589" y="279226"/>
                      <a:pt x="95752" y="299098"/>
                    </a:cubicBezTo>
                    <a:lnTo>
                      <a:pt x="98462" y="301809"/>
                    </a:lnTo>
                    <a:cubicBezTo>
                      <a:pt x="107495" y="313551"/>
                      <a:pt x="119239" y="324392"/>
                      <a:pt x="130079" y="336134"/>
                    </a:cubicBezTo>
                    <a:lnTo>
                      <a:pt x="144531" y="353298"/>
                    </a:lnTo>
                    <a:cubicBezTo>
                      <a:pt x="158984" y="367751"/>
                      <a:pt x="168018" y="375881"/>
                      <a:pt x="168018" y="375881"/>
                    </a:cubicBezTo>
                    <a:cubicBezTo>
                      <a:pt x="173438" y="381300"/>
                      <a:pt x="182471" y="381300"/>
                      <a:pt x="188794" y="375881"/>
                    </a:cubicBezTo>
                    <a:cubicBezTo>
                      <a:pt x="194214" y="370461"/>
                      <a:pt x="194214" y="361428"/>
                      <a:pt x="188794" y="356008"/>
                    </a:cubicBezTo>
                    <a:cubicBezTo>
                      <a:pt x="188794" y="356008"/>
                      <a:pt x="171631" y="338845"/>
                      <a:pt x="150855" y="315359"/>
                    </a:cubicBezTo>
                    <a:lnTo>
                      <a:pt x="115625" y="281032"/>
                    </a:lnTo>
                    <a:cubicBezTo>
                      <a:pt x="106592" y="271999"/>
                      <a:pt x="106592" y="258449"/>
                      <a:pt x="115625" y="249416"/>
                    </a:cubicBezTo>
                    <a:cubicBezTo>
                      <a:pt x="124658" y="240382"/>
                      <a:pt x="136401" y="240382"/>
                      <a:pt x="144531" y="246706"/>
                    </a:cubicBezTo>
                    <a:lnTo>
                      <a:pt x="196924" y="281032"/>
                    </a:lnTo>
                    <a:cubicBezTo>
                      <a:pt x="237573" y="309939"/>
                      <a:pt x="266480" y="349684"/>
                      <a:pt x="278223" y="398464"/>
                    </a:cubicBezTo>
                    <a:lnTo>
                      <a:pt x="301710" y="513186"/>
                    </a:lnTo>
                    <a:cubicBezTo>
                      <a:pt x="304419" y="518606"/>
                      <a:pt x="310743" y="524929"/>
                      <a:pt x="316163" y="524929"/>
                    </a:cubicBezTo>
                    <a:lnTo>
                      <a:pt x="318872" y="524929"/>
                    </a:lnTo>
                    <a:cubicBezTo>
                      <a:pt x="328809" y="521315"/>
                      <a:pt x="334229" y="512282"/>
                      <a:pt x="331519" y="506862"/>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5" name="Freeform 114">
                <a:extLst>
                  <a:ext uri="{FF2B5EF4-FFF2-40B4-BE49-F238E27FC236}">
                    <a16:creationId xmlns:a16="http://schemas.microsoft.com/office/drawing/2014/main" id="{DF02973C-6719-3407-61FD-3121F99302C8}"/>
                  </a:ext>
                </a:extLst>
              </p:cNvPr>
              <p:cNvSpPr/>
              <p:nvPr/>
            </p:nvSpPr>
            <p:spPr>
              <a:xfrm>
                <a:off x="7272067" y="6011466"/>
                <a:ext cx="31338" cy="31602"/>
              </a:xfrm>
              <a:custGeom>
                <a:avLst/>
                <a:gdLst>
                  <a:gd name="connsiteX0" fmla="*/ 27988 w 31338"/>
                  <a:gd name="connsiteY0" fmla="*/ 6309 h 31602"/>
                  <a:gd name="connsiteX1" fmla="*/ 27988 w 31338"/>
                  <a:gd name="connsiteY1" fmla="*/ 6309 h 31602"/>
                  <a:gd name="connsiteX2" fmla="*/ 6309 w 31338"/>
                  <a:gd name="connsiteY2" fmla="*/ 3599 h 31602"/>
                  <a:gd name="connsiteX3" fmla="*/ 3599 w 31338"/>
                  <a:gd name="connsiteY3" fmla="*/ 25279 h 31602"/>
                  <a:gd name="connsiteX4" fmla="*/ 16245 w 31338"/>
                  <a:gd name="connsiteY4" fmla="*/ 31602 h 31602"/>
                  <a:gd name="connsiteX5" fmla="*/ 25278 w 31338"/>
                  <a:gd name="connsiteY5" fmla="*/ 28892 h 31602"/>
                  <a:gd name="connsiteX6" fmla="*/ 27988 w 31338"/>
                  <a:gd name="connsiteY6" fmla="*/ 6309 h 31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 h="31602">
                    <a:moveTo>
                      <a:pt x="27988" y="6309"/>
                    </a:moveTo>
                    <a:lnTo>
                      <a:pt x="27988" y="6309"/>
                    </a:lnTo>
                    <a:cubicBezTo>
                      <a:pt x="21666" y="-14"/>
                      <a:pt x="12632" y="-2725"/>
                      <a:pt x="6309" y="3599"/>
                    </a:cubicBezTo>
                    <a:cubicBezTo>
                      <a:pt x="-14" y="9922"/>
                      <a:pt x="-2724" y="18955"/>
                      <a:pt x="3599" y="25279"/>
                    </a:cubicBezTo>
                    <a:cubicBezTo>
                      <a:pt x="6309" y="27989"/>
                      <a:pt x="12632" y="31602"/>
                      <a:pt x="16245" y="31602"/>
                    </a:cubicBezTo>
                    <a:cubicBezTo>
                      <a:pt x="18955" y="31602"/>
                      <a:pt x="22569" y="31602"/>
                      <a:pt x="25278" y="28892"/>
                    </a:cubicBezTo>
                    <a:cubicBezTo>
                      <a:pt x="30699" y="22569"/>
                      <a:pt x="34312" y="12633"/>
                      <a:pt x="27988" y="630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6" name="Freeform 115">
                <a:extLst>
                  <a:ext uri="{FF2B5EF4-FFF2-40B4-BE49-F238E27FC236}">
                    <a16:creationId xmlns:a16="http://schemas.microsoft.com/office/drawing/2014/main" id="{EE498483-D53D-8A9D-5C47-1C367290FB45}"/>
                  </a:ext>
                </a:extLst>
              </p:cNvPr>
              <p:cNvSpPr/>
              <p:nvPr/>
            </p:nvSpPr>
            <p:spPr>
              <a:xfrm>
                <a:off x="7610098" y="5598136"/>
                <a:ext cx="326177" cy="521713"/>
              </a:xfrm>
              <a:custGeom>
                <a:avLst/>
                <a:gdLst>
                  <a:gd name="connsiteX0" fmla="*/ 308732 w 326177"/>
                  <a:gd name="connsiteY0" fmla="*/ 9531 h 521713"/>
                  <a:gd name="connsiteX1" fmla="*/ 268987 w 326177"/>
                  <a:gd name="connsiteY1" fmla="*/ 1401 h 521713"/>
                  <a:gd name="connsiteX2" fmla="*/ 231950 w 326177"/>
                  <a:gd name="connsiteY2" fmla="*/ 50180 h 521713"/>
                  <a:gd name="connsiteX3" fmla="*/ 231950 w 326177"/>
                  <a:gd name="connsiteY3" fmla="*/ 227231 h 521713"/>
                  <a:gd name="connsiteX4" fmla="*/ 166008 w 326177"/>
                  <a:gd name="connsiteY4" fmla="*/ 221811 h 521713"/>
                  <a:gd name="connsiteX5" fmla="*/ 114518 w 326177"/>
                  <a:gd name="connsiteY5" fmla="*/ 256137 h 521713"/>
                  <a:gd name="connsiteX6" fmla="*/ 23283 w 326177"/>
                  <a:gd name="connsiteY6" fmla="*/ 390732 h 521713"/>
                  <a:gd name="connsiteX7" fmla="*/ 700 w 326177"/>
                  <a:gd name="connsiteY7" fmla="*/ 504550 h 521713"/>
                  <a:gd name="connsiteX8" fmla="*/ 12443 w 326177"/>
                  <a:gd name="connsiteY8" fmla="*/ 521714 h 521713"/>
                  <a:gd name="connsiteX9" fmla="*/ 15153 w 326177"/>
                  <a:gd name="connsiteY9" fmla="*/ 521714 h 521713"/>
                  <a:gd name="connsiteX10" fmla="*/ 29606 w 326177"/>
                  <a:gd name="connsiteY10" fmla="*/ 509970 h 521713"/>
                  <a:gd name="connsiteX11" fmla="*/ 52189 w 326177"/>
                  <a:gd name="connsiteY11" fmla="*/ 396152 h 521713"/>
                  <a:gd name="connsiteX12" fmla="*/ 131682 w 326177"/>
                  <a:gd name="connsiteY12" fmla="*/ 278720 h 521713"/>
                  <a:gd name="connsiteX13" fmla="*/ 183171 w 326177"/>
                  <a:gd name="connsiteY13" fmla="*/ 244394 h 521713"/>
                  <a:gd name="connsiteX14" fmla="*/ 212077 w 326177"/>
                  <a:gd name="connsiteY14" fmla="*/ 247104 h 521713"/>
                  <a:gd name="connsiteX15" fmla="*/ 212077 w 326177"/>
                  <a:gd name="connsiteY15" fmla="*/ 278720 h 521713"/>
                  <a:gd name="connsiteX16" fmla="*/ 140715 w 326177"/>
                  <a:gd name="connsiteY16" fmla="*/ 352793 h 521713"/>
                  <a:gd name="connsiteX17" fmla="*/ 140715 w 326177"/>
                  <a:gd name="connsiteY17" fmla="*/ 372666 h 521713"/>
                  <a:gd name="connsiteX18" fmla="*/ 160588 w 326177"/>
                  <a:gd name="connsiteY18" fmla="*/ 372666 h 521713"/>
                  <a:gd name="connsiteX19" fmla="*/ 229240 w 326177"/>
                  <a:gd name="connsiteY19" fmla="*/ 298594 h 521713"/>
                  <a:gd name="connsiteX20" fmla="*/ 231950 w 326177"/>
                  <a:gd name="connsiteY20" fmla="*/ 295883 h 521713"/>
                  <a:gd name="connsiteX21" fmla="*/ 257243 w 326177"/>
                  <a:gd name="connsiteY21" fmla="*/ 227231 h 521713"/>
                  <a:gd name="connsiteX22" fmla="*/ 257243 w 326177"/>
                  <a:gd name="connsiteY22" fmla="*/ 47470 h 521713"/>
                  <a:gd name="connsiteX23" fmla="*/ 271696 w 326177"/>
                  <a:gd name="connsiteY23" fmla="*/ 27597 h 521713"/>
                  <a:gd name="connsiteX24" fmla="*/ 288860 w 326177"/>
                  <a:gd name="connsiteY24" fmla="*/ 30307 h 521713"/>
                  <a:gd name="connsiteX25" fmla="*/ 296989 w 326177"/>
                  <a:gd name="connsiteY25" fmla="*/ 44759 h 521713"/>
                  <a:gd name="connsiteX26" fmla="*/ 296989 w 326177"/>
                  <a:gd name="connsiteY26" fmla="*/ 270590 h 521713"/>
                  <a:gd name="connsiteX27" fmla="*/ 277116 w 326177"/>
                  <a:gd name="connsiteY27" fmla="*/ 336533 h 521713"/>
                  <a:gd name="connsiteX28" fmla="*/ 166008 w 326177"/>
                  <a:gd name="connsiteY28" fmla="*/ 491001 h 521713"/>
                  <a:gd name="connsiteX29" fmla="*/ 168718 w 326177"/>
                  <a:gd name="connsiteY29" fmla="*/ 510874 h 521713"/>
                  <a:gd name="connsiteX30" fmla="*/ 176848 w 326177"/>
                  <a:gd name="connsiteY30" fmla="*/ 513584 h 521713"/>
                  <a:gd name="connsiteX31" fmla="*/ 188591 w 326177"/>
                  <a:gd name="connsiteY31" fmla="*/ 508164 h 521713"/>
                  <a:gd name="connsiteX32" fmla="*/ 299699 w 326177"/>
                  <a:gd name="connsiteY32" fmla="*/ 353696 h 521713"/>
                  <a:gd name="connsiteX33" fmla="*/ 324993 w 326177"/>
                  <a:gd name="connsiteY33" fmla="*/ 270590 h 521713"/>
                  <a:gd name="connsiteX34" fmla="*/ 324993 w 326177"/>
                  <a:gd name="connsiteY34" fmla="*/ 44759 h 521713"/>
                  <a:gd name="connsiteX35" fmla="*/ 308732 w 326177"/>
                  <a:gd name="connsiteY35" fmla="*/ 9531 h 52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26177" h="521713">
                    <a:moveTo>
                      <a:pt x="308732" y="9531"/>
                    </a:moveTo>
                    <a:cubicBezTo>
                      <a:pt x="296989" y="1401"/>
                      <a:pt x="283439" y="-2213"/>
                      <a:pt x="268987" y="1401"/>
                    </a:cubicBezTo>
                    <a:cubicBezTo>
                      <a:pt x="246404" y="6820"/>
                      <a:pt x="231950" y="26693"/>
                      <a:pt x="231950" y="50180"/>
                    </a:cubicBezTo>
                    <a:lnTo>
                      <a:pt x="231950" y="227231"/>
                    </a:lnTo>
                    <a:cubicBezTo>
                      <a:pt x="214787" y="210068"/>
                      <a:pt x="186784" y="207357"/>
                      <a:pt x="166008" y="221811"/>
                    </a:cubicBezTo>
                    <a:lnTo>
                      <a:pt x="114518" y="256137"/>
                    </a:lnTo>
                    <a:cubicBezTo>
                      <a:pt x="69352" y="287753"/>
                      <a:pt x="35026" y="335630"/>
                      <a:pt x="23283" y="390732"/>
                    </a:cubicBezTo>
                    <a:lnTo>
                      <a:pt x="700" y="504550"/>
                    </a:lnTo>
                    <a:cubicBezTo>
                      <a:pt x="-2010" y="512680"/>
                      <a:pt x="3410" y="519003"/>
                      <a:pt x="12443" y="521714"/>
                    </a:cubicBezTo>
                    <a:lnTo>
                      <a:pt x="15153" y="521714"/>
                    </a:lnTo>
                    <a:cubicBezTo>
                      <a:pt x="20573" y="521714"/>
                      <a:pt x="26897" y="516294"/>
                      <a:pt x="29606" y="509970"/>
                    </a:cubicBezTo>
                    <a:lnTo>
                      <a:pt x="52189" y="396152"/>
                    </a:lnTo>
                    <a:cubicBezTo>
                      <a:pt x="63932" y="347372"/>
                      <a:pt x="89225" y="307627"/>
                      <a:pt x="131682" y="278720"/>
                    </a:cubicBezTo>
                    <a:lnTo>
                      <a:pt x="183171" y="244394"/>
                    </a:lnTo>
                    <a:cubicBezTo>
                      <a:pt x="191301" y="238974"/>
                      <a:pt x="205754" y="238974"/>
                      <a:pt x="212077" y="247104"/>
                    </a:cubicBezTo>
                    <a:cubicBezTo>
                      <a:pt x="220207" y="255234"/>
                      <a:pt x="220207" y="269687"/>
                      <a:pt x="212077" y="278720"/>
                    </a:cubicBezTo>
                    <a:lnTo>
                      <a:pt x="140715" y="352793"/>
                    </a:lnTo>
                    <a:cubicBezTo>
                      <a:pt x="135295" y="358213"/>
                      <a:pt x="135295" y="367246"/>
                      <a:pt x="140715" y="372666"/>
                    </a:cubicBezTo>
                    <a:cubicBezTo>
                      <a:pt x="146135" y="378085"/>
                      <a:pt x="155168" y="378085"/>
                      <a:pt x="160588" y="372666"/>
                    </a:cubicBezTo>
                    <a:cubicBezTo>
                      <a:pt x="160588" y="372666"/>
                      <a:pt x="220207" y="309433"/>
                      <a:pt x="229240" y="298594"/>
                    </a:cubicBezTo>
                    <a:lnTo>
                      <a:pt x="231950" y="295883"/>
                    </a:lnTo>
                    <a:cubicBezTo>
                      <a:pt x="249113" y="276011"/>
                      <a:pt x="257243" y="253428"/>
                      <a:pt x="257243" y="227231"/>
                    </a:cubicBezTo>
                    <a:lnTo>
                      <a:pt x="257243" y="47470"/>
                    </a:lnTo>
                    <a:cubicBezTo>
                      <a:pt x="257243" y="39340"/>
                      <a:pt x="262663" y="30307"/>
                      <a:pt x="271696" y="27597"/>
                    </a:cubicBezTo>
                    <a:cubicBezTo>
                      <a:pt x="277116" y="27597"/>
                      <a:pt x="283439" y="27597"/>
                      <a:pt x="288860" y="30307"/>
                    </a:cubicBezTo>
                    <a:cubicBezTo>
                      <a:pt x="294279" y="33017"/>
                      <a:pt x="296989" y="38437"/>
                      <a:pt x="296989" y="44759"/>
                    </a:cubicBezTo>
                    <a:lnTo>
                      <a:pt x="296989" y="270590"/>
                    </a:lnTo>
                    <a:cubicBezTo>
                      <a:pt x="296989" y="293173"/>
                      <a:pt x="288860" y="316660"/>
                      <a:pt x="277116" y="336533"/>
                    </a:cubicBezTo>
                    <a:lnTo>
                      <a:pt x="166008" y="491001"/>
                    </a:lnTo>
                    <a:cubicBezTo>
                      <a:pt x="160588" y="496420"/>
                      <a:pt x="163298" y="505453"/>
                      <a:pt x="168718" y="510874"/>
                    </a:cubicBezTo>
                    <a:cubicBezTo>
                      <a:pt x="171428" y="513584"/>
                      <a:pt x="174138" y="513584"/>
                      <a:pt x="176848" y="513584"/>
                    </a:cubicBezTo>
                    <a:cubicBezTo>
                      <a:pt x="182267" y="513584"/>
                      <a:pt x="184978" y="510874"/>
                      <a:pt x="188591" y="508164"/>
                    </a:cubicBezTo>
                    <a:lnTo>
                      <a:pt x="299699" y="353696"/>
                    </a:lnTo>
                    <a:cubicBezTo>
                      <a:pt x="316862" y="331113"/>
                      <a:pt x="324993" y="302206"/>
                      <a:pt x="324993" y="270590"/>
                    </a:cubicBezTo>
                    <a:lnTo>
                      <a:pt x="324993" y="44759"/>
                    </a:lnTo>
                    <a:cubicBezTo>
                      <a:pt x="329509" y="32114"/>
                      <a:pt x="320476" y="17660"/>
                      <a:pt x="308732" y="9531"/>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7" name="Freeform 116">
                <a:extLst>
                  <a:ext uri="{FF2B5EF4-FFF2-40B4-BE49-F238E27FC236}">
                    <a16:creationId xmlns:a16="http://schemas.microsoft.com/office/drawing/2014/main" id="{A437CDDD-3BC1-A22B-8AF9-54209B2B7676}"/>
                  </a:ext>
                </a:extLst>
              </p:cNvPr>
              <p:cNvSpPr/>
              <p:nvPr/>
            </p:nvSpPr>
            <p:spPr>
              <a:xfrm>
                <a:off x="7328058" y="5441456"/>
                <a:ext cx="477856" cy="383008"/>
              </a:xfrm>
              <a:custGeom>
                <a:avLst/>
                <a:gdLst>
                  <a:gd name="connsiteX0" fmla="*/ 448047 w 477856"/>
                  <a:gd name="connsiteY0" fmla="*/ 284546 h 383008"/>
                  <a:gd name="connsiteX1" fmla="*/ 387525 w 477856"/>
                  <a:gd name="connsiteY1" fmla="*/ 284546 h 383008"/>
                  <a:gd name="connsiteX2" fmla="*/ 324292 w 477856"/>
                  <a:gd name="connsiteY2" fmla="*/ 233056 h 383008"/>
                  <a:gd name="connsiteX3" fmla="*/ 315259 w 477856"/>
                  <a:gd name="connsiteY3" fmla="*/ 230347 h 383008"/>
                  <a:gd name="connsiteX4" fmla="*/ 337842 w 477856"/>
                  <a:gd name="connsiteY4" fmla="*/ 224927 h 383008"/>
                  <a:gd name="connsiteX5" fmla="*/ 343262 w 477856"/>
                  <a:gd name="connsiteY5" fmla="*/ 222217 h 383008"/>
                  <a:gd name="connsiteX6" fmla="*/ 348682 w 477856"/>
                  <a:gd name="connsiteY6" fmla="*/ 210473 h 383008"/>
                  <a:gd name="connsiteX7" fmla="*/ 348682 w 477856"/>
                  <a:gd name="connsiteY7" fmla="*/ 205054 h 383008"/>
                  <a:gd name="connsiteX8" fmla="*/ 357715 w 477856"/>
                  <a:gd name="connsiteY8" fmla="*/ 205054 h 383008"/>
                  <a:gd name="connsiteX9" fmla="*/ 366748 w 477856"/>
                  <a:gd name="connsiteY9" fmla="*/ 205054 h 383008"/>
                  <a:gd name="connsiteX10" fmla="*/ 366748 w 477856"/>
                  <a:gd name="connsiteY10" fmla="*/ 210473 h 383008"/>
                  <a:gd name="connsiteX11" fmla="*/ 378491 w 477856"/>
                  <a:gd name="connsiteY11" fmla="*/ 224927 h 383008"/>
                  <a:gd name="connsiteX12" fmla="*/ 415528 w 477856"/>
                  <a:gd name="connsiteY12" fmla="*/ 233056 h 383008"/>
                  <a:gd name="connsiteX13" fmla="*/ 447144 w 477856"/>
                  <a:gd name="connsiteY13" fmla="*/ 270093 h 383008"/>
                  <a:gd name="connsiteX14" fmla="*/ 447144 w 477856"/>
                  <a:gd name="connsiteY14" fmla="*/ 284546 h 383008"/>
                  <a:gd name="connsiteX15" fmla="*/ 284546 w 477856"/>
                  <a:gd name="connsiteY15" fmla="*/ 207764 h 383008"/>
                  <a:gd name="connsiteX16" fmla="*/ 284546 w 477856"/>
                  <a:gd name="connsiteY16" fmla="*/ 207764 h 383008"/>
                  <a:gd name="connsiteX17" fmla="*/ 310742 w 477856"/>
                  <a:gd name="connsiteY17" fmla="*/ 182471 h 383008"/>
                  <a:gd name="connsiteX18" fmla="*/ 322486 w 477856"/>
                  <a:gd name="connsiteY18" fmla="*/ 194214 h 383008"/>
                  <a:gd name="connsiteX19" fmla="*/ 322486 w 477856"/>
                  <a:gd name="connsiteY19" fmla="*/ 199634 h 383008"/>
                  <a:gd name="connsiteX20" fmla="*/ 296289 w 477856"/>
                  <a:gd name="connsiteY20" fmla="*/ 205054 h 383008"/>
                  <a:gd name="connsiteX21" fmla="*/ 284546 w 477856"/>
                  <a:gd name="connsiteY21" fmla="*/ 207764 h 383008"/>
                  <a:gd name="connsiteX22" fmla="*/ 238477 w 477856"/>
                  <a:gd name="connsiteY22" fmla="*/ 193311 h 383008"/>
                  <a:gd name="connsiteX23" fmla="*/ 180664 w 477856"/>
                  <a:gd name="connsiteY23" fmla="*/ 136401 h 383008"/>
                  <a:gd name="connsiteX24" fmla="*/ 180664 w 477856"/>
                  <a:gd name="connsiteY24" fmla="*/ 121948 h 383008"/>
                  <a:gd name="connsiteX25" fmla="*/ 200537 w 477856"/>
                  <a:gd name="connsiteY25" fmla="*/ 121948 h 383008"/>
                  <a:gd name="connsiteX26" fmla="*/ 263770 w 477856"/>
                  <a:gd name="connsiteY26" fmla="*/ 99365 h 383008"/>
                  <a:gd name="connsiteX27" fmla="*/ 295386 w 477856"/>
                  <a:gd name="connsiteY27" fmla="*/ 116529 h 383008"/>
                  <a:gd name="connsiteX28" fmla="*/ 295386 w 477856"/>
                  <a:gd name="connsiteY28" fmla="*/ 139112 h 383008"/>
                  <a:gd name="connsiteX29" fmla="*/ 238477 w 477856"/>
                  <a:gd name="connsiteY29" fmla="*/ 193311 h 383008"/>
                  <a:gd name="connsiteX30" fmla="*/ 255640 w 477856"/>
                  <a:gd name="connsiteY30" fmla="*/ 230347 h 383008"/>
                  <a:gd name="connsiteX31" fmla="*/ 238477 w 477856"/>
                  <a:gd name="connsiteY31" fmla="*/ 270093 h 383008"/>
                  <a:gd name="connsiteX32" fmla="*/ 221314 w 477856"/>
                  <a:gd name="connsiteY32" fmla="*/ 230347 h 383008"/>
                  <a:gd name="connsiteX33" fmla="*/ 221314 w 477856"/>
                  <a:gd name="connsiteY33" fmla="*/ 218603 h 383008"/>
                  <a:gd name="connsiteX34" fmla="*/ 238477 w 477856"/>
                  <a:gd name="connsiteY34" fmla="*/ 221314 h 383008"/>
                  <a:gd name="connsiteX35" fmla="*/ 255640 w 477856"/>
                  <a:gd name="connsiteY35" fmla="*/ 218603 h 383008"/>
                  <a:gd name="connsiteX36" fmla="*/ 255640 w 477856"/>
                  <a:gd name="connsiteY36" fmla="*/ 230347 h 383008"/>
                  <a:gd name="connsiteX37" fmla="*/ 193310 w 477856"/>
                  <a:gd name="connsiteY37" fmla="*/ 207764 h 383008"/>
                  <a:gd name="connsiteX38" fmla="*/ 181567 w 477856"/>
                  <a:gd name="connsiteY38" fmla="*/ 205054 h 383008"/>
                  <a:gd name="connsiteX39" fmla="*/ 155371 w 477856"/>
                  <a:gd name="connsiteY39" fmla="*/ 199634 h 383008"/>
                  <a:gd name="connsiteX40" fmla="*/ 155371 w 477856"/>
                  <a:gd name="connsiteY40" fmla="*/ 194214 h 383008"/>
                  <a:gd name="connsiteX41" fmla="*/ 167114 w 477856"/>
                  <a:gd name="connsiteY41" fmla="*/ 182471 h 383008"/>
                  <a:gd name="connsiteX42" fmla="*/ 193310 w 477856"/>
                  <a:gd name="connsiteY42" fmla="*/ 207764 h 383008"/>
                  <a:gd name="connsiteX43" fmla="*/ 149951 w 477856"/>
                  <a:gd name="connsiteY43" fmla="*/ 230347 h 383008"/>
                  <a:gd name="connsiteX44" fmla="*/ 86719 w 477856"/>
                  <a:gd name="connsiteY44" fmla="*/ 281836 h 383008"/>
                  <a:gd name="connsiteX45" fmla="*/ 26196 w 477856"/>
                  <a:gd name="connsiteY45" fmla="*/ 281836 h 383008"/>
                  <a:gd name="connsiteX46" fmla="*/ 26196 w 477856"/>
                  <a:gd name="connsiteY46" fmla="*/ 270093 h 383008"/>
                  <a:gd name="connsiteX47" fmla="*/ 57812 w 477856"/>
                  <a:gd name="connsiteY47" fmla="*/ 233056 h 383008"/>
                  <a:gd name="connsiteX48" fmla="*/ 94849 w 477856"/>
                  <a:gd name="connsiteY48" fmla="*/ 224927 h 383008"/>
                  <a:gd name="connsiteX49" fmla="*/ 106592 w 477856"/>
                  <a:gd name="connsiteY49" fmla="*/ 210473 h 383008"/>
                  <a:gd name="connsiteX50" fmla="*/ 106592 w 477856"/>
                  <a:gd name="connsiteY50" fmla="*/ 205054 h 383008"/>
                  <a:gd name="connsiteX51" fmla="*/ 115625 w 477856"/>
                  <a:gd name="connsiteY51" fmla="*/ 205054 h 383008"/>
                  <a:gd name="connsiteX52" fmla="*/ 124658 w 477856"/>
                  <a:gd name="connsiteY52" fmla="*/ 205054 h 383008"/>
                  <a:gd name="connsiteX53" fmla="*/ 124658 w 477856"/>
                  <a:gd name="connsiteY53" fmla="*/ 207764 h 383008"/>
                  <a:gd name="connsiteX54" fmla="*/ 130078 w 477856"/>
                  <a:gd name="connsiteY54" fmla="*/ 219506 h 383008"/>
                  <a:gd name="connsiteX55" fmla="*/ 135498 w 477856"/>
                  <a:gd name="connsiteY55" fmla="*/ 222217 h 383008"/>
                  <a:gd name="connsiteX56" fmla="*/ 158081 w 477856"/>
                  <a:gd name="connsiteY56" fmla="*/ 227637 h 383008"/>
                  <a:gd name="connsiteX57" fmla="*/ 149951 w 477856"/>
                  <a:gd name="connsiteY57" fmla="*/ 230347 h 383008"/>
                  <a:gd name="connsiteX58" fmla="*/ 81299 w 477856"/>
                  <a:gd name="connsiteY58" fmla="*/ 133691 h 383008"/>
                  <a:gd name="connsiteX59" fmla="*/ 101172 w 477856"/>
                  <a:gd name="connsiteY59" fmla="*/ 133691 h 383008"/>
                  <a:gd name="connsiteX60" fmla="*/ 152661 w 477856"/>
                  <a:gd name="connsiteY60" fmla="*/ 121948 h 383008"/>
                  <a:gd name="connsiteX61" fmla="*/ 152661 w 477856"/>
                  <a:gd name="connsiteY61" fmla="*/ 139112 h 383008"/>
                  <a:gd name="connsiteX62" fmla="*/ 115625 w 477856"/>
                  <a:gd name="connsiteY62" fmla="*/ 176148 h 383008"/>
                  <a:gd name="connsiteX63" fmla="*/ 78589 w 477856"/>
                  <a:gd name="connsiteY63" fmla="*/ 139112 h 383008"/>
                  <a:gd name="connsiteX64" fmla="*/ 78589 w 477856"/>
                  <a:gd name="connsiteY64" fmla="*/ 133691 h 383008"/>
                  <a:gd name="connsiteX65" fmla="*/ 81299 w 477856"/>
                  <a:gd name="connsiteY65" fmla="*/ 133691 h 383008"/>
                  <a:gd name="connsiteX66" fmla="*/ 115625 w 477856"/>
                  <a:gd name="connsiteY66" fmla="*/ 70458 h 383008"/>
                  <a:gd name="connsiteX67" fmla="*/ 149951 w 477856"/>
                  <a:gd name="connsiteY67" fmla="*/ 93041 h 383008"/>
                  <a:gd name="connsiteX68" fmla="*/ 101172 w 477856"/>
                  <a:gd name="connsiteY68" fmla="*/ 104785 h 383008"/>
                  <a:gd name="connsiteX69" fmla="*/ 81299 w 477856"/>
                  <a:gd name="connsiteY69" fmla="*/ 104785 h 383008"/>
                  <a:gd name="connsiteX70" fmla="*/ 115625 w 477856"/>
                  <a:gd name="connsiteY70" fmla="*/ 70458 h 383008"/>
                  <a:gd name="connsiteX71" fmla="*/ 181567 w 477856"/>
                  <a:gd name="connsiteY71" fmla="*/ 87622 h 383008"/>
                  <a:gd name="connsiteX72" fmla="*/ 181567 w 477856"/>
                  <a:gd name="connsiteY72" fmla="*/ 87622 h 383008"/>
                  <a:gd name="connsiteX73" fmla="*/ 239380 w 477856"/>
                  <a:gd name="connsiteY73" fmla="*/ 30713 h 383008"/>
                  <a:gd name="connsiteX74" fmla="*/ 293579 w 477856"/>
                  <a:gd name="connsiteY74" fmla="*/ 79492 h 383008"/>
                  <a:gd name="connsiteX75" fmla="*/ 267383 w 477856"/>
                  <a:gd name="connsiteY75" fmla="*/ 65039 h 383008"/>
                  <a:gd name="connsiteX76" fmla="*/ 247510 w 477856"/>
                  <a:gd name="connsiteY76" fmla="*/ 67749 h 383008"/>
                  <a:gd name="connsiteX77" fmla="*/ 198731 w 477856"/>
                  <a:gd name="connsiteY77" fmla="*/ 90332 h 383008"/>
                  <a:gd name="connsiteX78" fmla="*/ 181567 w 477856"/>
                  <a:gd name="connsiteY78" fmla="*/ 87622 h 383008"/>
                  <a:gd name="connsiteX79" fmla="*/ 325196 w 477856"/>
                  <a:gd name="connsiteY79" fmla="*/ 139112 h 383008"/>
                  <a:gd name="connsiteX80" fmla="*/ 325196 w 477856"/>
                  <a:gd name="connsiteY80" fmla="*/ 139112 h 383008"/>
                  <a:gd name="connsiteX81" fmla="*/ 325196 w 477856"/>
                  <a:gd name="connsiteY81" fmla="*/ 124658 h 383008"/>
                  <a:gd name="connsiteX82" fmla="*/ 376685 w 477856"/>
                  <a:gd name="connsiteY82" fmla="*/ 136401 h 383008"/>
                  <a:gd name="connsiteX83" fmla="*/ 396558 w 477856"/>
                  <a:gd name="connsiteY83" fmla="*/ 136401 h 383008"/>
                  <a:gd name="connsiteX84" fmla="*/ 396558 w 477856"/>
                  <a:gd name="connsiteY84" fmla="*/ 141821 h 383008"/>
                  <a:gd name="connsiteX85" fmla="*/ 359522 w 477856"/>
                  <a:gd name="connsiteY85" fmla="*/ 178857 h 383008"/>
                  <a:gd name="connsiteX86" fmla="*/ 325196 w 477856"/>
                  <a:gd name="connsiteY86" fmla="*/ 139112 h 383008"/>
                  <a:gd name="connsiteX87" fmla="*/ 359522 w 477856"/>
                  <a:gd name="connsiteY87" fmla="*/ 70458 h 383008"/>
                  <a:gd name="connsiteX88" fmla="*/ 396558 w 477856"/>
                  <a:gd name="connsiteY88" fmla="*/ 104785 h 383008"/>
                  <a:gd name="connsiteX89" fmla="*/ 376685 w 477856"/>
                  <a:gd name="connsiteY89" fmla="*/ 104785 h 383008"/>
                  <a:gd name="connsiteX90" fmla="*/ 327906 w 477856"/>
                  <a:gd name="connsiteY90" fmla="*/ 93041 h 383008"/>
                  <a:gd name="connsiteX91" fmla="*/ 359522 w 477856"/>
                  <a:gd name="connsiteY91" fmla="*/ 70458 h 383008"/>
                  <a:gd name="connsiteX92" fmla="*/ 425464 w 477856"/>
                  <a:gd name="connsiteY92" fmla="*/ 205054 h 383008"/>
                  <a:gd name="connsiteX93" fmla="*/ 399268 w 477856"/>
                  <a:gd name="connsiteY93" fmla="*/ 199634 h 383008"/>
                  <a:gd name="connsiteX94" fmla="*/ 399268 w 477856"/>
                  <a:gd name="connsiteY94" fmla="*/ 194214 h 383008"/>
                  <a:gd name="connsiteX95" fmla="*/ 428174 w 477856"/>
                  <a:gd name="connsiteY95" fmla="*/ 140015 h 383008"/>
                  <a:gd name="connsiteX96" fmla="*/ 428174 w 477856"/>
                  <a:gd name="connsiteY96" fmla="*/ 105688 h 383008"/>
                  <a:gd name="connsiteX97" fmla="*/ 362232 w 477856"/>
                  <a:gd name="connsiteY97" fmla="*/ 39746 h 383008"/>
                  <a:gd name="connsiteX98" fmla="*/ 318872 w 477856"/>
                  <a:gd name="connsiteY98" fmla="*/ 54199 h 383008"/>
                  <a:gd name="connsiteX99" fmla="*/ 238477 w 477856"/>
                  <a:gd name="connsiteY99" fmla="*/ 0 h 383008"/>
                  <a:gd name="connsiteX100" fmla="*/ 158081 w 477856"/>
                  <a:gd name="connsiteY100" fmla="*/ 54199 h 383008"/>
                  <a:gd name="connsiteX101" fmla="*/ 114722 w 477856"/>
                  <a:gd name="connsiteY101" fmla="*/ 37036 h 383008"/>
                  <a:gd name="connsiteX102" fmla="*/ 48779 w 477856"/>
                  <a:gd name="connsiteY102" fmla="*/ 102979 h 383008"/>
                  <a:gd name="connsiteX103" fmla="*/ 48779 w 477856"/>
                  <a:gd name="connsiteY103" fmla="*/ 105688 h 383008"/>
                  <a:gd name="connsiteX104" fmla="*/ 48779 w 477856"/>
                  <a:gd name="connsiteY104" fmla="*/ 137304 h 383008"/>
                  <a:gd name="connsiteX105" fmla="*/ 77685 w 477856"/>
                  <a:gd name="connsiteY105" fmla="*/ 191504 h 383008"/>
                  <a:gd name="connsiteX106" fmla="*/ 77685 w 477856"/>
                  <a:gd name="connsiteY106" fmla="*/ 196923 h 383008"/>
                  <a:gd name="connsiteX107" fmla="*/ 51489 w 477856"/>
                  <a:gd name="connsiteY107" fmla="*/ 202344 h 383008"/>
                  <a:gd name="connsiteX108" fmla="*/ 0 w 477856"/>
                  <a:gd name="connsiteY108" fmla="*/ 268286 h 383008"/>
                  <a:gd name="connsiteX109" fmla="*/ 0 w 477856"/>
                  <a:gd name="connsiteY109" fmla="*/ 297193 h 383008"/>
                  <a:gd name="connsiteX110" fmla="*/ 14453 w 477856"/>
                  <a:gd name="connsiteY110" fmla="*/ 311646 h 383008"/>
                  <a:gd name="connsiteX111" fmla="*/ 80395 w 477856"/>
                  <a:gd name="connsiteY111" fmla="*/ 311646 h 383008"/>
                  <a:gd name="connsiteX112" fmla="*/ 80395 w 477856"/>
                  <a:gd name="connsiteY112" fmla="*/ 317066 h 383008"/>
                  <a:gd name="connsiteX113" fmla="*/ 80395 w 477856"/>
                  <a:gd name="connsiteY113" fmla="*/ 368555 h 383008"/>
                  <a:gd name="connsiteX114" fmla="*/ 94849 w 477856"/>
                  <a:gd name="connsiteY114" fmla="*/ 383009 h 383008"/>
                  <a:gd name="connsiteX115" fmla="*/ 184277 w 477856"/>
                  <a:gd name="connsiteY115" fmla="*/ 383009 h 383008"/>
                  <a:gd name="connsiteX116" fmla="*/ 198731 w 477856"/>
                  <a:gd name="connsiteY116" fmla="*/ 368555 h 383008"/>
                  <a:gd name="connsiteX117" fmla="*/ 184277 w 477856"/>
                  <a:gd name="connsiteY117" fmla="*/ 354102 h 383008"/>
                  <a:gd name="connsiteX118" fmla="*/ 169824 w 477856"/>
                  <a:gd name="connsiteY118" fmla="*/ 354102 h 383008"/>
                  <a:gd name="connsiteX119" fmla="*/ 169824 w 477856"/>
                  <a:gd name="connsiteY119" fmla="*/ 322485 h 383008"/>
                  <a:gd name="connsiteX120" fmla="*/ 155371 w 477856"/>
                  <a:gd name="connsiteY120" fmla="*/ 308032 h 383008"/>
                  <a:gd name="connsiteX121" fmla="*/ 140918 w 477856"/>
                  <a:gd name="connsiteY121" fmla="*/ 322485 h 383008"/>
                  <a:gd name="connsiteX122" fmla="*/ 140918 w 477856"/>
                  <a:gd name="connsiteY122" fmla="*/ 354102 h 383008"/>
                  <a:gd name="connsiteX123" fmla="*/ 112012 w 477856"/>
                  <a:gd name="connsiteY123" fmla="*/ 354102 h 383008"/>
                  <a:gd name="connsiteX124" fmla="*/ 112012 w 477856"/>
                  <a:gd name="connsiteY124" fmla="*/ 317066 h 383008"/>
                  <a:gd name="connsiteX125" fmla="*/ 158081 w 477856"/>
                  <a:gd name="connsiteY125" fmla="*/ 257447 h 383008"/>
                  <a:gd name="connsiteX126" fmla="*/ 197827 w 477856"/>
                  <a:gd name="connsiteY126" fmla="*/ 249317 h 383008"/>
                  <a:gd name="connsiteX127" fmla="*/ 224024 w 477856"/>
                  <a:gd name="connsiteY127" fmla="*/ 308936 h 383008"/>
                  <a:gd name="connsiteX128" fmla="*/ 238477 w 477856"/>
                  <a:gd name="connsiteY128" fmla="*/ 317066 h 383008"/>
                  <a:gd name="connsiteX129" fmla="*/ 252930 w 477856"/>
                  <a:gd name="connsiteY129" fmla="*/ 308936 h 383008"/>
                  <a:gd name="connsiteX130" fmla="*/ 279126 w 477856"/>
                  <a:gd name="connsiteY130" fmla="*/ 249317 h 383008"/>
                  <a:gd name="connsiteX131" fmla="*/ 319775 w 477856"/>
                  <a:gd name="connsiteY131" fmla="*/ 257447 h 383008"/>
                  <a:gd name="connsiteX132" fmla="*/ 365845 w 477856"/>
                  <a:gd name="connsiteY132" fmla="*/ 317066 h 383008"/>
                  <a:gd name="connsiteX133" fmla="*/ 365845 w 477856"/>
                  <a:gd name="connsiteY133" fmla="*/ 354102 h 383008"/>
                  <a:gd name="connsiteX134" fmla="*/ 336939 w 477856"/>
                  <a:gd name="connsiteY134" fmla="*/ 354102 h 383008"/>
                  <a:gd name="connsiteX135" fmla="*/ 336939 w 477856"/>
                  <a:gd name="connsiteY135" fmla="*/ 322485 h 383008"/>
                  <a:gd name="connsiteX136" fmla="*/ 322486 w 477856"/>
                  <a:gd name="connsiteY136" fmla="*/ 308032 h 383008"/>
                  <a:gd name="connsiteX137" fmla="*/ 308032 w 477856"/>
                  <a:gd name="connsiteY137" fmla="*/ 322485 h 383008"/>
                  <a:gd name="connsiteX138" fmla="*/ 308032 w 477856"/>
                  <a:gd name="connsiteY138" fmla="*/ 354102 h 383008"/>
                  <a:gd name="connsiteX139" fmla="*/ 290870 w 477856"/>
                  <a:gd name="connsiteY139" fmla="*/ 354102 h 383008"/>
                  <a:gd name="connsiteX140" fmla="*/ 276416 w 477856"/>
                  <a:gd name="connsiteY140" fmla="*/ 368555 h 383008"/>
                  <a:gd name="connsiteX141" fmla="*/ 290870 w 477856"/>
                  <a:gd name="connsiteY141" fmla="*/ 383009 h 383008"/>
                  <a:gd name="connsiteX142" fmla="*/ 380298 w 477856"/>
                  <a:gd name="connsiteY142" fmla="*/ 383009 h 383008"/>
                  <a:gd name="connsiteX143" fmla="*/ 394752 w 477856"/>
                  <a:gd name="connsiteY143" fmla="*/ 368555 h 383008"/>
                  <a:gd name="connsiteX144" fmla="*/ 394752 w 477856"/>
                  <a:gd name="connsiteY144" fmla="*/ 317066 h 383008"/>
                  <a:gd name="connsiteX145" fmla="*/ 394752 w 477856"/>
                  <a:gd name="connsiteY145" fmla="*/ 311646 h 383008"/>
                  <a:gd name="connsiteX146" fmla="*/ 463404 w 477856"/>
                  <a:gd name="connsiteY146" fmla="*/ 311646 h 383008"/>
                  <a:gd name="connsiteX147" fmla="*/ 477857 w 477856"/>
                  <a:gd name="connsiteY147" fmla="*/ 297193 h 383008"/>
                  <a:gd name="connsiteX148" fmla="*/ 477857 w 477856"/>
                  <a:gd name="connsiteY148" fmla="*/ 268286 h 383008"/>
                  <a:gd name="connsiteX149" fmla="*/ 425464 w 477856"/>
                  <a:gd name="connsiteY149" fmla="*/ 205054 h 38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477856" h="383008">
                    <a:moveTo>
                      <a:pt x="448047" y="284546"/>
                    </a:moveTo>
                    <a:lnTo>
                      <a:pt x="387525" y="284546"/>
                    </a:lnTo>
                    <a:cubicBezTo>
                      <a:pt x="375782" y="259253"/>
                      <a:pt x="353198" y="238477"/>
                      <a:pt x="324292" y="233056"/>
                    </a:cubicBezTo>
                    <a:lnTo>
                      <a:pt x="315259" y="230347"/>
                    </a:lnTo>
                    <a:lnTo>
                      <a:pt x="337842" y="224927"/>
                    </a:lnTo>
                    <a:cubicBezTo>
                      <a:pt x="340552" y="224927"/>
                      <a:pt x="340552" y="224927"/>
                      <a:pt x="343262" y="222217"/>
                    </a:cubicBezTo>
                    <a:cubicBezTo>
                      <a:pt x="348682" y="219506"/>
                      <a:pt x="348682" y="214087"/>
                      <a:pt x="348682" y="210473"/>
                    </a:cubicBezTo>
                    <a:lnTo>
                      <a:pt x="348682" y="205054"/>
                    </a:lnTo>
                    <a:cubicBezTo>
                      <a:pt x="351392" y="205054"/>
                      <a:pt x="354102" y="205054"/>
                      <a:pt x="357715" y="205054"/>
                    </a:cubicBezTo>
                    <a:cubicBezTo>
                      <a:pt x="361329" y="205054"/>
                      <a:pt x="363135" y="205054"/>
                      <a:pt x="366748" y="205054"/>
                    </a:cubicBezTo>
                    <a:lnTo>
                      <a:pt x="366748" y="210473"/>
                    </a:lnTo>
                    <a:cubicBezTo>
                      <a:pt x="366748" y="215894"/>
                      <a:pt x="372169" y="222217"/>
                      <a:pt x="378491" y="224927"/>
                    </a:cubicBezTo>
                    <a:lnTo>
                      <a:pt x="415528" y="233056"/>
                    </a:lnTo>
                    <a:cubicBezTo>
                      <a:pt x="432691" y="235767"/>
                      <a:pt x="447144" y="252930"/>
                      <a:pt x="447144" y="270093"/>
                    </a:cubicBezTo>
                    <a:lnTo>
                      <a:pt x="447144" y="284546"/>
                    </a:lnTo>
                    <a:close/>
                    <a:moveTo>
                      <a:pt x="284546" y="207764"/>
                    </a:moveTo>
                    <a:lnTo>
                      <a:pt x="284546" y="207764"/>
                    </a:lnTo>
                    <a:cubicBezTo>
                      <a:pt x="296289" y="199634"/>
                      <a:pt x="304419" y="190601"/>
                      <a:pt x="310742" y="182471"/>
                    </a:cubicBezTo>
                    <a:cubicBezTo>
                      <a:pt x="313453" y="187890"/>
                      <a:pt x="319775" y="190601"/>
                      <a:pt x="322486" y="194214"/>
                    </a:cubicBezTo>
                    <a:lnTo>
                      <a:pt x="322486" y="199634"/>
                    </a:lnTo>
                    <a:lnTo>
                      <a:pt x="296289" y="205054"/>
                    </a:lnTo>
                    <a:cubicBezTo>
                      <a:pt x="293579" y="205054"/>
                      <a:pt x="287256" y="207764"/>
                      <a:pt x="284546" y="207764"/>
                    </a:cubicBezTo>
                    <a:close/>
                    <a:moveTo>
                      <a:pt x="238477" y="193311"/>
                    </a:moveTo>
                    <a:cubicBezTo>
                      <a:pt x="206860" y="193311"/>
                      <a:pt x="180664" y="168018"/>
                      <a:pt x="180664" y="136401"/>
                    </a:cubicBezTo>
                    <a:lnTo>
                      <a:pt x="180664" y="121948"/>
                    </a:lnTo>
                    <a:lnTo>
                      <a:pt x="200537" y="121948"/>
                    </a:lnTo>
                    <a:cubicBezTo>
                      <a:pt x="223121" y="121948"/>
                      <a:pt x="246607" y="113818"/>
                      <a:pt x="263770" y="99365"/>
                    </a:cubicBezTo>
                    <a:lnTo>
                      <a:pt x="295386" y="116529"/>
                    </a:lnTo>
                    <a:lnTo>
                      <a:pt x="295386" y="139112"/>
                    </a:lnTo>
                    <a:cubicBezTo>
                      <a:pt x="293579" y="168018"/>
                      <a:pt x="270093" y="193311"/>
                      <a:pt x="238477" y="193311"/>
                    </a:cubicBezTo>
                    <a:close/>
                    <a:moveTo>
                      <a:pt x="255640" y="230347"/>
                    </a:moveTo>
                    <a:lnTo>
                      <a:pt x="238477" y="270093"/>
                    </a:lnTo>
                    <a:lnTo>
                      <a:pt x="221314" y="230347"/>
                    </a:lnTo>
                    <a:lnTo>
                      <a:pt x="221314" y="218603"/>
                    </a:lnTo>
                    <a:cubicBezTo>
                      <a:pt x="226733" y="218603"/>
                      <a:pt x="233057" y="221314"/>
                      <a:pt x="238477" y="221314"/>
                    </a:cubicBezTo>
                    <a:cubicBezTo>
                      <a:pt x="243897" y="221314"/>
                      <a:pt x="250220" y="221314"/>
                      <a:pt x="255640" y="218603"/>
                    </a:cubicBezTo>
                    <a:lnTo>
                      <a:pt x="255640" y="230347"/>
                    </a:lnTo>
                    <a:close/>
                    <a:moveTo>
                      <a:pt x="193310" y="207764"/>
                    </a:moveTo>
                    <a:cubicBezTo>
                      <a:pt x="190601" y="205054"/>
                      <a:pt x="184277" y="205054"/>
                      <a:pt x="181567" y="205054"/>
                    </a:cubicBezTo>
                    <a:lnTo>
                      <a:pt x="155371" y="199634"/>
                    </a:lnTo>
                    <a:lnTo>
                      <a:pt x="155371" y="194214"/>
                    </a:lnTo>
                    <a:cubicBezTo>
                      <a:pt x="160791" y="191504"/>
                      <a:pt x="164405" y="186084"/>
                      <a:pt x="167114" y="182471"/>
                    </a:cubicBezTo>
                    <a:cubicBezTo>
                      <a:pt x="172534" y="193311"/>
                      <a:pt x="181567" y="202344"/>
                      <a:pt x="193310" y="207764"/>
                    </a:cubicBezTo>
                    <a:close/>
                    <a:moveTo>
                      <a:pt x="149951" y="230347"/>
                    </a:moveTo>
                    <a:cubicBezTo>
                      <a:pt x="121045" y="235767"/>
                      <a:pt x="98462" y="255639"/>
                      <a:pt x="86719" y="281836"/>
                    </a:cubicBezTo>
                    <a:lnTo>
                      <a:pt x="26196" y="281836"/>
                    </a:lnTo>
                    <a:lnTo>
                      <a:pt x="26196" y="270093"/>
                    </a:lnTo>
                    <a:cubicBezTo>
                      <a:pt x="26196" y="252930"/>
                      <a:pt x="37940" y="235767"/>
                      <a:pt x="57812" y="233056"/>
                    </a:cubicBezTo>
                    <a:lnTo>
                      <a:pt x="94849" y="224927"/>
                    </a:lnTo>
                    <a:cubicBezTo>
                      <a:pt x="100268" y="222217"/>
                      <a:pt x="106592" y="216797"/>
                      <a:pt x="106592" y="210473"/>
                    </a:cubicBezTo>
                    <a:lnTo>
                      <a:pt x="106592" y="205054"/>
                    </a:lnTo>
                    <a:cubicBezTo>
                      <a:pt x="109302" y="205054"/>
                      <a:pt x="112012" y="205054"/>
                      <a:pt x="115625" y="205054"/>
                    </a:cubicBezTo>
                    <a:cubicBezTo>
                      <a:pt x="118335" y="205054"/>
                      <a:pt x="121045" y="205054"/>
                      <a:pt x="124658" y="205054"/>
                    </a:cubicBezTo>
                    <a:lnTo>
                      <a:pt x="124658" y="207764"/>
                    </a:lnTo>
                    <a:cubicBezTo>
                      <a:pt x="124658" y="213184"/>
                      <a:pt x="127368" y="215894"/>
                      <a:pt x="130078" y="219506"/>
                    </a:cubicBezTo>
                    <a:cubicBezTo>
                      <a:pt x="132788" y="219506"/>
                      <a:pt x="132788" y="222217"/>
                      <a:pt x="135498" y="222217"/>
                    </a:cubicBezTo>
                    <a:lnTo>
                      <a:pt x="158081" y="227637"/>
                    </a:lnTo>
                    <a:lnTo>
                      <a:pt x="149951" y="230347"/>
                    </a:lnTo>
                    <a:close/>
                    <a:moveTo>
                      <a:pt x="81299" y="133691"/>
                    </a:moveTo>
                    <a:lnTo>
                      <a:pt x="101172" y="133691"/>
                    </a:lnTo>
                    <a:cubicBezTo>
                      <a:pt x="118335" y="133691"/>
                      <a:pt x="135498" y="130982"/>
                      <a:pt x="152661" y="121948"/>
                    </a:cubicBezTo>
                    <a:lnTo>
                      <a:pt x="152661" y="139112"/>
                    </a:lnTo>
                    <a:cubicBezTo>
                      <a:pt x="152661" y="158984"/>
                      <a:pt x="135498" y="176148"/>
                      <a:pt x="115625" y="176148"/>
                    </a:cubicBezTo>
                    <a:cubicBezTo>
                      <a:pt x="95752" y="176148"/>
                      <a:pt x="78589" y="158984"/>
                      <a:pt x="78589" y="139112"/>
                    </a:cubicBezTo>
                    <a:lnTo>
                      <a:pt x="78589" y="133691"/>
                    </a:lnTo>
                    <a:lnTo>
                      <a:pt x="81299" y="133691"/>
                    </a:lnTo>
                    <a:close/>
                    <a:moveTo>
                      <a:pt x="115625" y="70458"/>
                    </a:moveTo>
                    <a:cubicBezTo>
                      <a:pt x="130078" y="70458"/>
                      <a:pt x="144531" y="78589"/>
                      <a:pt x="149951" y="93041"/>
                    </a:cubicBezTo>
                    <a:cubicBezTo>
                      <a:pt x="135498" y="101172"/>
                      <a:pt x="118335" y="104785"/>
                      <a:pt x="101172" y="104785"/>
                    </a:cubicBezTo>
                    <a:lnTo>
                      <a:pt x="81299" y="104785"/>
                    </a:lnTo>
                    <a:cubicBezTo>
                      <a:pt x="81299" y="84912"/>
                      <a:pt x="98462" y="70458"/>
                      <a:pt x="115625" y="70458"/>
                    </a:cubicBezTo>
                    <a:close/>
                    <a:moveTo>
                      <a:pt x="181567" y="87622"/>
                    </a:moveTo>
                    <a:lnTo>
                      <a:pt x="181567" y="87622"/>
                    </a:lnTo>
                    <a:cubicBezTo>
                      <a:pt x="181567" y="56005"/>
                      <a:pt x="207764" y="30713"/>
                      <a:pt x="239380" y="30713"/>
                    </a:cubicBezTo>
                    <a:cubicBezTo>
                      <a:pt x="268287" y="30713"/>
                      <a:pt x="290870" y="50586"/>
                      <a:pt x="293579" y="79492"/>
                    </a:cubicBezTo>
                    <a:lnTo>
                      <a:pt x="267383" y="65039"/>
                    </a:lnTo>
                    <a:cubicBezTo>
                      <a:pt x="261963" y="62329"/>
                      <a:pt x="252930" y="62329"/>
                      <a:pt x="247510" y="67749"/>
                    </a:cubicBezTo>
                    <a:cubicBezTo>
                      <a:pt x="235767" y="82202"/>
                      <a:pt x="218604" y="90332"/>
                      <a:pt x="198731" y="90332"/>
                    </a:cubicBezTo>
                    <a:lnTo>
                      <a:pt x="181567" y="87622"/>
                    </a:lnTo>
                    <a:close/>
                    <a:moveTo>
                      <a:pt x="325196" y="139112"/>
                    </a:moveTo>
                    <a:cubicBezTo>
                      <a:pt x="325196" y="136401"/>
                      <a:pt x="325196" y="136401"/>
                      <a:pt x="325196" y="139112"/>
                    </a:cubicBezTo>
                    <a:lnTo>
                      <a:pt x="325196" y="124658"/>
                    </a:lnTo>
                    <a:cubicBezTo>
                      <a:pt x="342359" y="130079"/>
                      <a:pt x="359522" y="136401"/>
                      <a:pt x="376685" y="136401"/>
                    </a:cubicBezTo>
                    <a:lnTo>
                      <a:pt x="396558" y="136401"/>
                    </a:lnTo>
                    <a:lnTo>
                      <a:pt x="396558" y="141821"/>
                    </a:lnTo>
                    <a:cubicBezTo>
                      <a:pt x="396558" y="161695"/>
                      <a:pt x="379395" y="178857"/>
                      <a:pt x="359522" y="178857"/>
                    </a:cubicBezTo>
                    <a:cubicBezTo>
                      <a:pt x="339649" y="178857"/>
                      <a:pt x="325196" y="158984"/>
                      <a:pt x="325196" y="139112"/>
                    </a:cubicBezTo>
                    <a:close/>
                    <a:moveTo>
                      <a:pt x="359522" y="70458"/>
                    </a:moveTo>
                    <a:cubicBezTo>
                      <a:pt x="379395" y="70458"/>
                      <a:pt x="393848" y="84912"/>
                      <a:pt x="396558" y="104785"/>
                    </a:cubicBezTo>
                    <a:lnTo>
                      <a:pt x="376685" y="104785"/>
                    </a:lnTo>
                    <a:cubicBezTo>
                      <a:pt x="359522" y="104785"/>
                      <a:pt x="342359" y="102075"/>
                      <a:pt x="327906" y="93041"/>
                    </a:cubicBezTo>
                    <a:cubicBezTo>
                      <a:pt x="333325" y="79492"/>
                      <a:pt x="345069" y="70458"/>
                      <a:pt x="359522" y="70458"/>
                    </a:cubicBezTo>
                    <a:close/>
                    <a:moveTo>
                      <a:pt x="425464" y="205054"/>
                    </a:moveTo>
                    <a:lnTo>
                      <a:pt x="399268" y="199634"/>
                    </a:lnTo>
                    <a:lnTo>
                      <a:pt x="399268" y="194214"/>
                    </a:lnTo>
                    <a:cubicBezTo>
                      <a:pt x="416431" y="182471"/>
                      <a:pt x="428174" y="162598"/>
                      <a:pt x="428174" y="140015"/>
                    </a:cubicBezTo>
                    <a:lnTo>
                      <a:pt x="428174" y="105688"/>
                    </a:lnTo>
                    <a:cubicBezTo>
                      <a:pt x="428174" y="68652"/>
                      <a:pt x="399268" y="39746"/>
                      <a:pt x="362232" y="39746"/>
                    </a:cubicBezTo>
                    <a:cubicBezTo>
                      <a:pt x="345069" y="39746"/>
                      <a:pt x="330615" y="45166"/>
                      <a:pt x="318872" y="54199"/>
                    </a:cubicBezTo>
                    <a:cubicBezTo>
                      <a:pt x="307129" y="22583"/>
                      <a:pt x="275513" y="0"/>
                      <a:pt x="238477" y="0"/>
                    </a:cubicBezTo>
                    <a:cubicBezTo>
                      <a:pt x="204150" y="0"/>
                      <a:pt x="172534" y="22583"/>
                      <a:pt x="158081" y="54199"/>
                    </a:cubicBezTo>
                    <a:cubicBezTo>
                      <a:pt x="146338" y="46069"/>
                      <a:pt x="131885" y="37036"/>
                      <a:pt x="114722" y="37036"/>
                    </a:cubicBezTo>
                    <a:cubicBezTo>
                      <a:pt x="77685" y="37036"/>
                      <a:pt x="48779" y="65942"/>
                      <a:pt x="48779" y="102979"/>
                    </a:cubicBezTo>
                    <a:lnTo>
                      <a:pt x="48779" y="105688"/>
                    </a:lnTo>
                    <a:lnTo>
                      <a:pt x="48779" y="137304"/>
                    </a:lnTo>
                    <a:cubicBezTo>
                      <a:pt x="48779" y="159887"/>
                      <a:pt x="60523" y="179761"/>
                      <a:pt x="77685" y="191504"/>
                    </a:cubicBezTo>
                    <a:lnTo>
                      <a:pt x="77685" y="196923"/>
                    </a:lnTo>
                    <a:lnTo>
                      <a:pt x="51489" y="202344"/>
                    </a:lnTo>
                    <a:cubicBezTo>
                      <a:pt x="19873" y="210473"/>
                      <a:pt x="0" y="236670"/>
                      <a:pt x="0" y="268286"/>
                    </a:cubicBezTo>
                    <a:lnTo>
                      <a:pt x="0" y="297193"/>
                    </a:lnTo>
                    <a:cubicBezTo>
                      <a:pt x="0" y="305322"/>
                      <a:pt x="5420" y="311646"/>
                      <a:pt x="14453" y="311646"/>
                    </a:cubicBezTo>
                    <a:lnTo>
                      <a:pt x="80395" y="311646"/>
                    </a:lnTo>
                    <a:cubicBezTo>
                      <a:pt x="80395" y="314355"/>
                      <a:pt x="80395" y="314355"/>
                      <a:pt x="80395" y="317066"/>
                    </a:cubicBezTo>
                    <a:lnTo>
                      <a:pt x="80395" y="368555"/>
                    </a:lnTo>
                    <a:cubicBezTo>
                      <a:pt x="80395" y="376685"/>
                      <a:pt x="85816" y="383009"/>
                      <a:pt x="94849" y="383009"/>
                    </a:cubicBezTo>
                    <a:lnTo>
                      <a:pt x="184277" y="383009"/>
                    </a:lnTo>
                    <a:cubicBezTo>
                      <a:pt x="193310" y="383009"/>
                      <a:pt x="198731" y="377588"/>
                      <a:pt x="198731" y="368555"/>
                    </a:cubicBezTo>
                    <a:cubicBezTo>
                      <a:pt x="198731" y="360425"/>
                      <a:pt x="193310" y="354102"/>
                      <a:pt x="184277" y="354102"/>
                    </a:cubicBezTo>
                    <a:lnTo>
                      <a:pt x="169824" y="354102"/>
                    </a:lnTo>
                    <a:lnTo>
                      <a:pt x="169824" y="322485"/>
                    </a:lnTo>
                    <a:cubicBezTo>
                      <a:pt x="169824" y="314355"/>
                      <a:pt x="164405" y="308032"/>
                      <a:pt x="155371" y="308032"/>
                    </a:cubicBezTo>
                    <a:cubicBezTo>
                      <a:pt x="146338" y="308032"/>
                      <a:pt x="140918" y="313452"/>
                      <a:pt x="140918" y="322485"/>
                    </a:cubicBezTo>
                    <a:lnTo>
                      <a:pt x="140918" y="354102"/>
                    </a:lnTo>
                    <a:lnTo>
                      <a:pt x="112012" y="354102"/>
                    </a:lnTo>
                    <a:lnTo>
                      <a:pt x="112012" y="317066"/>
                    </a:lnTo>
                    <a:cubicBezTo>
                      <a:pt x="112012" y="288160"/>
                      <a:pt x="131885" y="265577"/>
                      <a:pt x="158081" y="257447"/>
                    </a:cubicBezTo>
                    <a:lnTo>
                      <a:pt x="197827" y="249317"/>
                    </a:lnTo>
                    <a:lnTo>
                      <a:pt x="224024" y="308936"/>
                    </a:lnTo>
                    <a:cubicBezTo>
                      <a:pt x="226733" y="314355"/>
                      <a:pt x="233057" y="317066"/>
                      <a:pt x="238477" y="317066"/>
                    </a:cubicBezTo>
                    <a:cubicBezTo>
                      <a:pt x="243897" y="317066"/>
                      <a:pt x="250220" y="314355"/>
                      <a:pt x="252930" y="308936"/>
                    </a:cubicBezTo>
                    <a:lnTo>
                      <a:pt x="279126" y="249317"/>
                    </a:lnTo>
                    <a:lnTo>
                      <a:pt x="319775" y="257447"/>
                    </a:lnTo>
                    <a:cubicBezTo>
                      <a:pt x="348682" y="262866"/>
                      <a:pt x="365845" y="289063"/>
                      <a:pt x="365845" y="317066"/>
                    </a:cubicBezTo>
                    <a:lnTo>
                      <a:pt x="365845" y="354102"/>
                    </a:lnTo>
                    <a:lnTo>
                      <a:pt x="336939" y="354102"/>
                    </a:lnTo>
                    <a:lnTo>
                      <a:pt x="336939" y="322485"/>
                    </a:lnTo>
                    <a:cubicBezTo>
                      <a:pt x="336939" y="314355"/>
                      <a:pt x="331519" y="308032"/>
                      <a:pt x="322486" y="308032"/>
                    </a:cubicBezTo>
                    <a:cubicBezTo>
                      <a:pt x="313453" y="308032"/>
                      <a:pt x="308032" y="313452"/>
                      <a:pt x="308032" y="322485"/>
                    </a:cubicBezTo>
                    <a:lnTo>
                      <a:pt x="308032" y="354102"/>
                    </a:lnTo>
                    <a:lnTo>
                      <a:pt x="290870" y="354102"/>
                    </a:lnTo>
                    <a:cubicBezTo>
                      <a:pt x="281836" y="354102"/>
                      <a:pt x="276416" y="359521"/>
                      <a:pt x="276416" y="368555"/>
                    </a:cubicBezTo>
                    <a:cubicBezTo>
                      <a:pt x="276416" y="376685"/>
                      <a:pt x="281836" y="383009"/>
                      <a:pt x="290870" y="383009"/>
                    </a:cubicBezTo>
                    <a:lnTo>
                      <a:pt x="380298" y="383009"/>
                    </a:lnTo>
                    <a:cubicBezTo>
                      <a:pt x="389331" y="383009"/>
                      <a:pt x="394752" y="377588"/>
                      <a:pt x="394752" y="368555"/>
                    </a:cubicBezTo>
                    <a:lnTo>
                      <a:pt x="394752" y="317066"/>
                    </a:lnTo>
                    <a:cubicBezTo>
                      <a:pt x="394752" y="314355"/>
                      <a:pt x="394752" y="314355"/>
                      <a:pt x="394752" y="311646"/>
                    </a:cubicBezTo>
                    <a:lnTo>
                      <a:pt x="463404" y="311646"/>
                    </a:lnTo>
                    <a:cubicBezTo>
                      <a:pt x="472437" y="311646"/>
                      <a:pt x="477857" y="306226"/>
                      <a:pt x="477857" y="297193"/>
                    </a:cubicBezTo>
                    <a:lnTo>
                      <a:pt x="477857" y="268286"/>
                    </a:lnTo>
                    <a:cubicBezTo>
                      <a:pt x="476954" y="239380"/>
                      <a:pt x="454371" y="213184"/>
                      <a:pt x="425464" y="205054"/>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8" name="Freeform 117">
                <a:extLst>
                  <a:ext uri="{FF2B5EF4-FFF2-40B4-BE49-F238E27FC236}">
                    <a16:creationId xmlns:a16="http://schemas.microsoft.com/office/drawing/2014/main" id="{DC67E32E-3BB0-703D-E062-20BBE40B91BA}"/>
                  </a:ext>
                </a:extLst>
              </p:cNvPr>
              <p:cNvSpPr/>
              <p:nvPr/>
            </p:nvSpPr>
            <p:spPr>
              <a:xfrm>
                <a:off x="7549372" y="5799171"/>
                <a:ext cx="30028" cy="30713"/>
              </a:xfrm>
              <a:custGeom>
                <a:avLst/>
                <a:gdLst>
                  <a:gd name="connsiteX0" fmla="*/ 26196 w 30028"/>
                  <a:gd name="connsiteY0" fmla="*/ 2710 h 30713"/>
                  <a:gd name="connsiteX1" fmla="*/ 14453 w 30028"/>
                  <a:gd name="connsiteY1" fmla="*/ 0 h 30713"/>
                  <a:gd name="connsiteX2" fmla="*/ 2710 w 30028"/>
                  <a:gd name="connsiteY2" fmla="*/ 2710 h 30713"/>
                  <a:gd name="connsiteX3" fmla="*/ 0 w 30028"/>
                  <a:gd name="connsiteY3" fmla="*/ 15356 h 30713"/>
                  <a:gd name="connsiteX4" fmla="*/ 2710 w 30028"/>
                  <a:gd name="connsiteY4" fmla="*/ 28003 h 30713"/>
                  <a:gd name="connsiteX5" fmla="*/ 14453 w 30028"/>
                  <a:gd name="connsiteY5" fmla="*/ 30713 h 30713"/>
                  <a:gd name="connsiteX6" fmla="*/ 26196 w 30028"/>
                  <a:gd name="connsiteY6" fmla="*/ 28003 h 30713"/>
                  <a:gd name="connsiteX7" fmla="*/ 28906 w 30028"/>
                  <a:gd name="connsiteY7" fmla="*/ 15356 h 30713"/>
                  <a:gd name="connsiteX8" fmla="*/ 26196 w 30028"/>
                  <a:gd name="connsiteY8" fmla="*/ 2710 h 3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28" h="30713">
                    <a:moveTo>
                      <a:pt x="26196" y="2710"/>
                    </a:moveTo>
                    <a:cubicBezTo>
                      <a:pt x="23486" y="0"/>
                      <a:pt x="19873" y="0"/>
                      <a:pt x="14453" y="0"/>
                    </a:cubicBezTo>
                    <a:cubicBezTo>
                      <a:pt x="11743" y="0"/>
                      <a:pt x="5420" y="2710"/>
                      <a:pt x="2710" y="2710"/>
                    </a:cubicBezTo>
                    <a:cubicBezTo>
                      <a:pt x="0" y="5420"/>
                      <a:pt x="0" y="9033"/>
                      <a:pt x="0" y="15356"/>
                    </a:cubicBezTo>
                    <a:cubicBezTo>
                      <a:pt x="0" y="18066"/>
                      <a:pt x="2710" y="24389"/>
                      <a:pt x="2710" y="28003"/>
                    </a:cubicBezTo>
                    <a:cubicBezTo>
                      <a:pt x="5420" y="30713"/>
                      <a:pt x="9033" y="30713"/>
                      <a:pt x="14453" y="30713"/>
                    </a:cubicBezTo>
                    <a:cubicBezTo>
                      <a:pt x="17163" y="30713"/>
                      <a:pt x="23486" y="28003"/>
                      <a:pt x="26196" y="28003"/>
                    </a:cubicBezTo>
                    <a:cubicBezTo>
                      <a:pt x="28906" y="25293"/>
                      <a:pt x="28906" y="21680"/>
                      <a:pt x="28906" y="15356"/>
                    </a:cubicBezTo>
                    <a:cubicBezTo>
                      <a:pt x="31616" y="9033"/>
                      <a:pt x="28906" y="5420"/>
                      <a:pt x="26196" y="271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9" name="Freeform 118">
                <a:extLst>
                  <a:ext uri="{FF2B5EF4-FFF2-40B4-BE49-F238E27FC236}">
                    <a16:creationId xmlns:a16="http://schemas.microsoft.com/office/drawing/2014/main" id="{58091F87-014C-EBE5-D530-119D60006D07}"/>
                  </a:ext>
                </a:extLst>
              </p:cNvPr>
              <p:cNvSpPr/>
              <p:nvPr/>
            </p:nvSpPr>
            <p:spPr>
              <a:xfrm>
                <a:off x="7553889" y="5365577"/>
                <a:ext cx="25292" cy="49682"/>
              </a:xfrm>
              <a:custGeom>
                <a:avLst/>
                <a:gdLst>
                  <a:gd name="connsiteX0" fmla="*/ 12646 w 25292"/>
                  <a:gd name="connsiteY0" fmla="*/ 0 h 49682"/>
                  <a:gd name="connsiteX1" fmla="*/ 0 w 25292"/>
                  <a:gd name="connsiteY1" fmla="*/ 13550 h 49682"/>
                  <a:gd name="connsiteX2" fmla="*/ 0 w 25292"/>
                  <a:gd name="connsiteY2" fmla="*/ 36133 h 49682"/>
                  <a:gd name="connsiteX3" fmla="*/ 12646 w 25292"/>
                  <a:gd name="connsiteY3" fmla="*/ 49683 h 49682"/>
                  <a:gd name="connsiteX4" fmla="*/ 25293 w 25292"/>
                  <a:gd name="connsiteY4" fmla="*/ 36133 h 49682"/>
                  <a:gd name="connsiteX5" fmla="*/ 25293 w 25292"/>
                  <a:gd name="connsiteY5" fmla="*/ 13550 h 49682"/>
                  <a:gd name="connsiteX6" fmla="*/ 12646 w 25292"/>
                  <a:gd name="connsiteY6" fmla="*/ 0 h 4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92" h="49682">
                    <a:moveTo>
                      <a:pt x="12646" y="0"/>
                    </a:moveTo>
                    <a:cubicBezTo>
                      <a:pt x="5420" y="0"/>
                      <a:pt x="0" y="5420"/>
                      <a:pt x="0" y="13550"/>
                    </a:cubicBezTo>
                    <a:lnTo>
                      <a:pt x="0" y="36133"/>
                    </a:lnTo>
                    <a:cubicBezTo>
                      <a:pt x="0" y="44263"/>
                      <a:pt x="5420" y="49683"/>
                      <a:pt x="12646" y="49683"/>
                    </a:cubicBezTo>
                    <a:cubicBezTo>
                      <a:pt x="19873" y="49683"/>
                      <a:pt x="25293" y="44263"/>
                      <a:pt x="25293" y="36133"/>
                    </a:cubicBezTo>
                    <a:lnTo>
                      <a:pt x="25293" y="13550"/>
                    </a:lnTo>
                    <a:cubicBezTo>
                      <a:pt x="25293" y="5420"/>
                      <a:pt x="20776" y="0"/>
                      <a:pt x="12646" y="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0" name="Freeform 119">
                <a:extLst>
                  <a:ext uri="{FF2B5EF4-FFF2-40B4-BE49-F238E27FC236}">
                    <a16:creationId xmlns:a16="http://schemas.microsoft.com/office/drawing/2014/main" id="{21F6FF90-A28D-771F-4189-2CB625BF3326}"/>
                  </a:ext>
                </a:extLst>
              </p:cNvPr>
              <p:cNvSpPr/>
              <p:nvPr/>
            </p:nvSpPr>
            <p:spPr>
              <a:xfrm>
                <a:off x="7473945" y="5390644"/>
                <a:ext cx="43084" cy="43585"/>
              </a:xfrm>
              <a:custGeom>
                <a:avLst/>
                <a:gdLst>
                  <a:gd name="connsiteX0" fmla="*/ 38391 w 43084"/>
                  <a:gd name="connsiteY0" fmla="*/ 20099 h 43585"/>
                  <a:gd name="connsiteX1" fmla="*/ 23938 w 43084"/>
                  <a:gd name="connsiteY1" fmla="*/ 4743 h 43585"/>
                  <a:gd name="connsiteX2" fmla="*/ 4065 w 43084"/>
                  <a:gd name="connsiteY2" fmla="*/ 4743 h 43585"/>
                  <a:gd name="connsiteX3" fmla="*/ 4065 w 43084"/>
                  <a:gd name="connsiteY3" fmla="*/ 25519 h 43585"/>
                  <a:gd name="connsiteX4" fmla="*/ 18518 w 43084"/>
                  <a:gd name="connsiteY4" fmla="*/ 40875 h 43585"/>
                  <a:gd name="connsiteX5" fmla="*/ 30261 w 43084"/>
                  <a:gd name="connsiteY5" fmla="*/ 43585 h 43585"/>
                  <a:gd name="connsiteX6" fmla="*/ 42004 w 43084"/>
                  <a:gd name="connsiteY6" fmla="*/ 40875 h 43585"/>
                  <a:gd name="connsiteX7" fmla="*/ 38391 w 43084"/>
                  <a:gd name="connsiteY7" fmla="*/ 20099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4" h="43585">
                    <a:moveTo>
                      <a:pt x="38391" y="20099"/>
                    </a:moveTo>
                    <a:lnTo>
                      <a:pt x="23938" y="4743"/>
                    </a:lnTo>
                    <a:cubicBezTo>
                      <a:pt x="18518" y="-1581"/>
                      <a:pt x="9485" y="-1581"/>
                      <a:pt x="4065" y="4743"/>
                    </a:cubicBezTo>
                    <a:cubicBezTo>
                      <a:pt x="-1355" y="11066"/>
                      <a:pt x="-1355" y="20099"/>
                      <a:pt x="4065" y="25519"/>
                    </a:cubicBezTo>
                    <a:lnTo>
                      <a:pt x="18518" y="40875"/>
                    </a:lnTo>
                    <a:cubicBezTo>
                      <a:pt x="21228" y="43585"/>
                      <a:pt x="23938" y="43585"/>
                      <a:pt x="30261" y="43585"/>
                    </a:cubicBezTo>
                    <a:cubicBezTo>
                      <a:pt x="32971" y="43585"/>
                      <a:pt x="39295" y="40875"/>
                      <a:pt x="42004" y="40875"/>
                    </a:cubicBezTo>
                    <a:cubicBezTo>
                      <a:pt x="43811" y="34552"/>
                      <a:pt x="43811" y="25519"/>
                      <a:pt x="38391" y="2009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1" name="Freeform 120">
                <a:extLst>
                  <a:ext uri="{FF2B5EF4-FFF2-40B4-BE49-F238E27FC236}">
                    <a16:creationId xmlns:a16="http://schemas.microsoft.com/office/drawing/2014/main" id="{D45FB751-1468-D857-4DE0-BED62E8B94B9}"/>
                  </a:ext>
                </a:extLst>
              </p:cNvPr>
              <p:cNvSpPr/>
              <p:nvPr/>
            </p:nvSpPr>
            <p:spPr>
              <a:xfrm>
                <a:off x="7617572" y="5390644"/>
                <a:ext cx="43724" cy="43585"/>
              </a:xfrm>
              <a:custGeom>
                <a:avLst/>
                <a:gdLst>
                  <a:gd name="connsiteX0" fmla="*/ 38391 w 43724"/>
                  <a:gd name="connsiteY0" fmla="*/ 4743 h 43585"/>
                  <a:gd name="connsiteX1" fmla="*/ 18518 w 43724"/>
                  <a:gd name="connsiteY1" fmla="*/ 4743 h 43585"/>
                  <a:gd name="connsiteX2" fmla="*/ 4065 w 43724"/>
                  <a:gd name="connsiteY2" fmla="*/ 20099 h 43585"/>
                  <a:gd name="connsiteX3" fmla="*/ 4065 w 43724"/>
                  <a:gd name="connsiteY3" fmla="*/ 40875 h 43585"/>
                  <a:gd name="connsiteX4" fmla="*/ 15808 w 43724"/>
                  <a:gd name="connsiteY4" fmla="*/ 43585 h 43585"/>
                  <a:gd name="connsiteX5" fmla="*/ 27551 w 43724"/>
                  <a:gd name="connsiteY5" fmla="*/ 40875 h 43585"/>
                  <a:gd name="connsiteX6" fmla="*/ 42005 w 43724"/>
                  <a:gd name="connsiteY6" fmla="*/ 25519 h 43585"/>
                  <a:gd name="connsiteX7" fmla="*/ 38391 w 43724"/>
                  <a:gd name="connsiteY7" fmla="*/ 4743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24" h="43585">
                    <a:moveTo>
                      <a:pt x="38391" y="4743"/>
                    </a:moveTo>
                    <a:cubicBezTo>
                      <a:pt x="32972" y="-1581"/>
                      <a:pt x="23938" y="-1581"/>
                      <a:pt x="18518" y="4743"/>
                    </a:cubicBezTo>
                    <a:lnTo>
                      <a:pt x="4065" y="20099"/>
                    </a:lnTo>
                    <a:cubicBezTo>
                      <a:pt x="-1355" y="26422"/>
                      <a:pt x="-1355" y="35456"/>
                      <a:pt x="4065" y="40875"/>
                    </a:cubicBezTo>
                    <a:cubicBezTo>
                      <a:pt x="6775" y="43585"/>
                      <a:pt x="9485" y="43585"/>
                      <a:pt x="15808" y="43585"/>
                    </a:cubicBezTo>
                    <a:cubicBezTo>
                      <a:pt x="18518" y="43585"/>
                      <a:pt x="24841" y="43585"/>
                      <a:pt x="27551" y="40875"/>
                    </a:cubicBezTo>
                    <a:lnTo>
                      <a:pt x="42005" y="25519"/>
                    </a:lnTo>
                    <a:cubicBezTo>
                      <a:pt x="44715" y="22809"/>
                      <a:pt x="44715" y="11066"/>
                      <a:pt x="38391" y="4743"/>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grpSp>
        <p:nvGrpSpPr>
          <p:cNvPr id="137" name="Group 136">
            <a:extLst>
              <a:ext uri="{FF2B5EF4-FFF2-40B4-BE49-F238E27FC236}">
                <a16:creationId xmlns:a16="http://schemas.microsoft.com/office/drawing/2014/main" id="{8384C6AC-6D99-9AC1-496F-4DB4C8609A24}"/>
              </a:ext>
            </a:extLst>
          </p:cNvPr>
          <p:cNvGrpSpPr/>
          <p:nvPr/>
        </p:nvGrpSpPr>
        <p:grpSpPr>
          <a:xfrm>
            <a:off x="2455873" y="4461551"/>
            <a:ext cx="469031" cy="468571"/>
            <a:chOff x="10376768" y="2334933"/>
            <a:chExt cx="920484" cy="919581"/>
          </a:xfrm>
        </p:grpSpPr>
        <p:sp>
          <p:nvSpPr>
            <p:cNvPr id="138" name="Freeform 137">
              <a:extLst>
                <a:ext uri="{FF2B5EF4-FFF2-40B4-BE49-F238E27FC236}">
                  <a16:creationId xmlns:a16="http://schemas.microsoft.com/office/drawing/2014/main" id="{E53DB1E6-AA88-3F37-7D02-910926883B0C}"/>
                </a:ext>
              </a:extLst>
            </p:cNvPr>
            <p:cNvSpPr/>
            <p:nvPr/>
          </p:nvSpPr>
          <p:spPr>
            <a:xfrm>
              <a:off x="11105749" y="2358419"/>
              <a:ext cx="171631" cy="171631"/>
            </a:xfrm>
            <a:custGeom>
              <a:avLst/>
              <a:gdLst>
                <a:gd name="connsiteX0" fmla="*/ 81299 w 171631"/>
                <a:gd name="connsiteY0" fmla="*/ 0 h 171631"/>
                <a:gd name="connsiteX1" fmla="*/ 171631 w 171631"/>
                <a:gd name="connsiteY1" fmla="*/ 90332 h 171631"/>
                <a:gd name="connsiteX2" fmla="*/ 145435 w 171631"/>
                <a:gd name="connsiteY2" fmla="*/ 153565 h 171631"/>
                <a:gd name="connsiteX3" fmla="*/ 127368 w 171631"/>
                <a:gd name="connsiteY3" fmla="*/ 171631 h 171631"/>
                <a:gd name="connsiteX4" fmla="*/ 0 w 171631"/>
                <a:gd name="connsiteY4" fmla="*/ 44263 h 171631"/>
                <a:gd name="connsiteX5" fmla="*/ 18066 w 171631"/>
                <a:gd name="connsiteY5" fmla="*/ 26197 h 171631"/>
                <a:gd name="connsiteX6" fmla="*/ 81299 w 171631"/>
                <a:gd name="connsiteY6" fmla="*/ 0 h 171631"/>
                <a:gd name="connsiteX7" fmla="*/ 81299 w 171631"/>
                <a:gd name="connsiteY7" fmla="*/ 0 h 1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631" h="171631">
                  <a:moveTo>
                    <a:pt x="81299" y="0"/>
                  </a:moveTo>
                  <a:cubicBezTo>
                    <a:pt x="130982" y="0"/>
                    <a:pt x="171631" y="40649"/>
                    <a:pt x="171631" y="90332"/>
                  </a:cubicBezTo>
                  <a:cubicBezTo>
                    <a:pt x="171631" y="114722"/>
                    <a:pt x="162598" y="137305"/>
                    <a:pt x="145435" y="153565"/>
                  </a:cubicBezTo>
                  <a:lnTo>
                    <a:pt x="127368" y="171631"/>
                  </a:lnTo>
                  <a:lnTo>
                    <a:pt x="0" y="44263"/>
                  </a:lnTo>
                  <a:lnTo>
                    <a:pt x="18066" y="26197"/>
                  </a:lnTo>
                  <a:cubicBezTo>
                    <a:pt x="35229" y="9033"/>
                    <a:pt x="57812" y="0"/>
                    <a:pt x="81299" y="0"/>
                  </a:cubicBezTo>
                  <a:lnTo>
                    <a:pt x="81299" y="0"/>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9" name="Freeform 138">
              <a:extLst>
                <a:ext uri="{FF2B5EF4-FFF2-40B4-BE49-F238E27FC236}">
                  <a16:creationId xmlns:a16="http://schemas.microsoft.com/office/drawing/2014/main" id="{B687E2B7-3874-B8FA-D59C-C720158ED345}"/>
                </a:ext>
              </a:extLst>
            </p:cNvPr>
            <p:cNvSpPr/>
            <p:nvPr/>
          </p:nvSpPr>
          <p:spPr>
            <a:xfrm>
              <a:off x="10773326" y="2554440"/>
              <a:ext cx="311645" cy="486890"/>
            </a:xfrm>
            <a:custGeom>
              <a:avLst/>
              <a:gdLst>
                <a:gd name="connsiteX0" fmla="*/ 311646 w 311645"/>
                <a:gd name="connsiteY0" fmla="*/ 233960 h 486890"/>
                <a:gd name="connsiteX1" fmla="*/ 231251 w 311645"/>
                <a:gd name="connsiteY1" fmla="*/ 389332 h 486890"/>
                <a:gd name="connsiteX2" fmla="*/ 157178 w 311645"/>
                <a:gd name="connsiteY2" fmla="*/ 486890 h 486890"/>
                <a:gd name="connsiteX3" fmla="*/ 148145 w 311645"/>
                <a:gd name="connsiteY3" fmla="*/ 485987 h 486890"/>
                <a:gd name="connsiteX4" fmla="*/ 88526 w 311645"/>
                <a:gd name="connsiteY4" fmla="*/ 485987 h 486890"/>
                <a:gd name="connsiteX5" fmla="*/ 88526 w 311645"/>
                <a:gd name="connsiteY5" fmla="*/ 411915 h 486890"/>
                <a:gd name="connsiteX6" fmla="*/ 44263 w 311645"/>
                <a:gd name="connsiteY6" fmla="*/ 367652 h 486890"/>
                <a:gd name="connsiteX7" fmla="*/ 14453 w 311645"/>
                <a:gd name="connsiteY7" fmla="*/ 367652 h 486890"/>
                <a:gd name="connsiteX8" fmla="*/ 0 w 311645"/>
                <a:gd name="connsiteY8" fmla="*/ 353199 h 486890"/>
                <a:gd name="connsiteX9" fmla="*/ 14453 w 311645"/>
                <a:gd name="connsiteY9" fmla="*/ 338746 h 486890"/>
                <a:gd name="connsiteX10" fmla="*/ 162598 w 311645"/>
                <a:gd name="connsiteY10" fmla="*/ 338746 h 486890"/>
                <a:gd name="connsiteX11" fmla="*/ 206861 w 311645"/>
                <a:gd name="connsiteY11" fmla="*/ 294483 h 486890"/>
                <a:gd name="connsiteX12" fmla="*/ 162598 w 311645"/>
                <a:gd name="connsiteY12" fmla="*/ 250220 h 486890"/>
                <a:gd name="connsiteX13" fmla="*/ 44263 w 311645"/>
                <a:gd name="connsiteY13" fmla="*/ 250220 h 486890"/>
                <a:gd name="connsiteX14" fmla="*/ 29810 w 311645"/>
                <a:gd name="connsiteY14" fmla="*/ 235767 h 486890"/>
                <a:gd name="connsiteX15" fmla="*/ 29810 w 311645"/>
                <a:gd name="connsiteY15" fmla="*/ 191504 h 486890"/>
                <a:gd name="connsiteX16" fmla="*/ 103882 w 311645"/>
                <a:gd name="connsiteY16" fmla="*/ 191504 h 486890"/>
                <a:gd name="connsiteX17" fmla="*/ 177954 w 311645"/>
                <a:gd name="connsiteY17" fmla="*/ 117432 h 486890"/>
                <a:gd name="connsiteX18" fmla="*/ 103882 w 311645"/>
                <a:gd name="connsiteY18" fmla="*/ 43359 h 486890"/>
                <a:gd name="connsiteX19" fmla="*/ 102979 w 311645"/>
                <a:gd name="connsiteY19" fmla="*/ 43359 h 486890"/>
                <a:gd name="connsiteX20" fmla="*/ 103882 w 311645"/>
                <a:gd name="connsiteY20" fmla="*/ 28003 h 486890"/>
                <a:gd name="connsiteX21" fmla="*/ 100269 w 311645"/>
                <a:gd name="connsiteY21" fmla="*/ 0 h 486890"/>
                <a:gd name="connsiteX22" fmla="*/ 311646 w 311645"/>
                <a:gd name="connsiteY22" fmla="*/ 233960 h 486890"/>
                <a:gd name="connsiteX23" fmla="*/ 311646 w 311645"/>
                <a:gd name="connsiteY23" fmla="*/ 233960 h 48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645" h="486890">
                  <a:moveTo>
                    <a:pt x="311646" y="233960"/>
                  </a:moveTo>
                  <a:cubicBezTo>
                    <a:pt x="311646" y="310743"/>
                    <a:pt x="272803" y="348682"/>
                    <a:pt x="231251" y="389332"/>
                  </a:cubicBezTo>
                  <a:cubicBezTo>
                    <a:pt x="203247" y="417335"/>
                    <a:pt x="173438" y="445337"/>
                    <a:pt x="157178" y="486890"/>
                  </a:cubicBezTo>
                  <a:cubicBezTo>
                    <a:pt x="154468" y="485987"/>
                    <a:pt x="151758" y="485987"/>
                    <a:pt x="148145" y="485987"/>
                  </a:cubicBezTo>
                  <a:lnTo>
                    <a:pt x="88526" y="485987"/>
                  </a:lnTo>
                  <a:lnTo>
                    <a:pt x="88526" y="411915"/>
                  </a:lnTo>
                  <a:cubicBezTo>
                    <a:pt x="88526" y="387525"/>
                    <a:pt x="68653" y="367652"/>
                    <a:pt x="44263" y="367652"/>
                  </a:cubicBezTo>
                  <a:lnTo>
                    <a:pt x="14453" y="367652"/>
                  </a:lnTo>
                  <a:cubicBezTo>
                    <a:pt x="6323" y="367652"/>
                    <a:pt x="0" y="361329"/>
                    <a:pt x="0" y="353199"/>
                  </a:cubicBezTo>
                  <a:cubicBezTo>
                    <a:pt x="0" y="345069"/>
                    <a:pt x="6323" y="338746"/>
                    <a:pt x="14453" y="338746"/>
                  </a:cubicBezTo>
                  <a:lnTo>
                    <a:pt x="162598" y="338746"/>
                  </a:lnTo>
                  <a:cubicBezTo>
                    <a:pt x="186988" y="338746"/>
                    <a:pt x="206861" y="318872"/>
                    <a:pt x="206861" y="294483"/>
                  </a:cubicBezTo>
                  <a:cubicBezTo>
                    <a:pt x="206861" y="270093"/>
                    <a:pt x="186988" y="250220"/>
                    <a:pt x="162598" y="250220"/>
                  </a:cubicBezTo>
                  <a:lnTo>
                    <a:pt x="44263" y="250220"/>
                  </a:lnTo>
                  <a:cubicBezTo>
                    <a:pt x="36133" y="250220"/>
                    <a:pt x="29810" y="243897"/>
                    <a:pt x="29810" y="235767"/>
                  </a:cubicBezTo>
                  <a:lnTo>
                    <a:pt x="29810" y="191504"/>
                  </a:lnTo>
                  <a:lnTo>
                    <a:pt x="103882" y="191504"/>
                  </a:lnTo>
                  <a:cubicBezTo>
                    <a:pt x="144531" y="191504"/>
                    <a:pt x="177954" y="158081"/>
                    <a:pt x="177954" y="117432"/>
                  </a:cubicBezTo>
                  <a:cubicBezTo>
                    <a:pt x="177954" y="76782"/>
                    <a:pt x="144531" y="43359"/>
                    <a:pt x="103882" y="43359"/>
                  </a:cubicBezTo>
                  <a:cubicBezTo>
                    <a:pt x="103882" y="43359"/>
                    <a:pt x="102979" y="43359"/>
                    <a:pt x="102979" y="43359"/>
                  </a:cubicBezTo>
                  <a:cubicBezTo>
                    <a:pt x="103882" y="38843"/>
                    <a:pt x="103882" y="33423"/>
                    <a:pt x="103882" y="28003"/>
                  </a:cubicBezTo>
                  <a:cubicBezTo>
                    <a:pt x="103882" y="18066"/>
                    <a:pt x="102979" y="9033"/>
                    <a:pt x="100269" y="0"/>
                  </a:cubicBezTo>
                  <a:cubicBezTo>
                    <a:pt x="218604" y="11743"/>
                    <a:pt x="311646" y="112915"/>
                    <a:pt x="311646" y="233960"/>
                  </a:cubicBezTo>
                  <a:lnTo>
                    <a:pt x="311646" y="233960"/>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nvGrpSpPr>
            <p:cNvPr id="140" name="Graphic 2">
              <a:extLst>
                <a:ext uri="{FF2B5EF4-FFF2-40B4-BE49-F238E27FC236}">
                  <a16:creationId xmlns:a16="http://schemas.microsoft.com/office/drawing/2014/main" id="{68EDC343-0EF3-8B43-2755-6578DFF62C8E}"/>
                </a:ext>
              </a:extLst>
            </p:cNvPr>
            <p:cNvGrpSpPr/>
            <p:nvPr/>
          </p:nvGrpSpPr>
          <p:grpSpPr>
            <a:xfrm>
              <a:off x="10376768" y="2334933"/>
              <a:ext cx="920484" cy="919581"/>
              <a:chOff x="10376768" y="2334933"/>
              <a:chExt cx="920484" cy="919581"/>
            </a:xfrm>
            <a:solidFill>
              <a:srgbClr val="010101"/>
            </a:solidFill>
          </p:grpSpPr>
          <p:sp>
            <p:nvSpPr>
              <p:cNvPr id="141" name="Freeform 140">
                <a:extLst>
                  <a:ext uri="{FF2B5EF4-FFF2-40B4-BE49-F238E27FC236}">
                    <a16:creationId xmlns:a16="http://schemas.microsoft.com/office/drawing/2014/main" id="{88AD8E99-7E46-0E75-C307-2D59D69D8A9A}"/>
                  </a:ext>
                </a:extLst>
              </p:cNvPr>
              <p:cNvSpPr/>
              <p:nvPr/>
            </p:nvSpPr>
            <p:spPr>
              <a:xfrm>
                <a:off x="11043419" y="2944675"/>
                <a:ext cx="88525" cy="88525"/>
              </a:xfrm>
              <a:custGeom>
                <a:avLst/>
                <a:gdLst>
                  <a:gd name="connsiteX0" fmla="*/ 44263 w 88525"/>
                  <a:gd name="connsiteY0" fmla="*/ 88525 h 88525"/>
                  <a:gd name="connsiteX1" fmla="*/ 88525 w 88525"/>
                  <a:gd name="connsiteY1" fmla="*/ 44263 h 88525"/>
                  <a:gd name="connsiteX2" fmla="*/ 44263 w 88525"/>
                  <a:gd name="connsiteY2" fmla="*/ 0 h 88525"/>
                  <a:gd name="connsiteX3" fmla="*/ 0 w 88525"/>
                  <a:gd name="connsiteY3" fmla="*/ 44263 h 88525"/>
                  <a:gd name="connsiteX4" fmla="*/ 44263 w 88525"/>
                  <a:gd name="connsiteY4" fmla="*/ 88525 h 88525"/>
                  <a:gd name="connsiteX5" fmla="*/ 44263 w 88525"/>
                  <a:gd name="connsiteY5" fmla="*/ 28906 h 88525"/>
                  <a:gd name="connsiteX6" fmla="*/ 58716 w 88525"/>
                  <a:gd name="connsiteY6" fmla="*/ 43359 h 88525"/>
                  <a:gd name="connsiteX7" fmla="*/ 44263 w 88525"/>
                  <a:gd name="connsiteY7" fmla="*/ 57813 h 88525"/>
                  <a:gd name="connsiteX8" fmla="*/ 29809 w 88525"/>
                  <a:gd name="connsiteY8" fmla="*/ 43359 h 88525"/>
                  <a:gd name="connsiteX9" fmla="*/ 44263 w 88525"/>
                  <a:gd name="connsiteY9" fmla="*/ 28906 h 8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525" h="88525">
                    <a:moveTo>
                      <a:pt x="44263" y="88525"/>
                    </a:moveTo>
                    <a:cubicBezTo>
                      <a:pt x="68652" y="88525"/>
                      <a:pt x="88525" y="68652"/>
                      <a:pt x="88525" y="44263"/>
                    </a:cubicBezTo>
                    <a:cubicBezTo>
                      <a:pt x="88525" y="19873"/>
                      <a:pt x="68652" y="0"/>
                      <a:pt x="44263" y="0"/>
                    </a:cubicBezTo>
                    <a:cubicBezTo>
                      <a:pt x="19873" y="0"/>
                      <a:pt x="0" y="19873"/>
                      <a:pt x="0" y="44263"/>
                    </a:cubicBezTo>
                    <a:cubicBezTo>
                      <a:pt x="0" y="68652"/>
                      <a:pt x="19873" y="88525"/>
                      <a:pt x="44263" y="88525"/>
                    </a:cubicBezTo>
                    <a:close/>
                    <a:moveTo>
                      <a:pt x="44263" y="28906"/>
                    </a:moveTo>
                    <a:cubicBezTo>
                      <a:pt x="52393" y="28906"/>
                      <a:pt x="58716" y="35230"/>
                      <a:pt x="58716" y="43359"/>
                    </a:cubicBezTo>
                    <a:cubicBezTo>
                      <a:pt x="58716" y="51489"/>
                      <a:pt x="52393" y="57813"/>
                      <a:pt x="44263" y="57813"/>
                    </a:cubicBezTo>
                    <a:cubicBezTo>
                      <a:pt x="36133" y="57813"/>
                      <a:pt x="29809" y="51489"/>
                      <a:pt x="29809" y="43359"/>
                    </a:cubicBezTo>
                    <a:cubicBezTo>
                      <a:pt x="29809" y="35230"/>
                      <a:pt x="36133" y="28906"/>
                      <a:pt x="44263" y="28906"/>
                    </a:cubicBez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2" name="Freeform 141">
                <a:extLst>
                  <a:ext uri="{FF2B5EF4-FFF2-40B4-BE49-F238E27FC236}">
                    <a16:creationId xmlns:a16="http://schemas.microsoft.com/office/drawing/2014/main" id="{ADDDB7C5-15D9-E6D9-2C2A-0B5F66D72431}"/>
                  </a:ext>
                </a:extLst>
              </p:cNvPr>
              <p:cNvSpPr/>
              <p:nvPr/>
            </p:nvSpPr>
            <p:spPr>
              <a:xfrm>
                <a:off x="10376768" y="2334933"/>
                <a:ext cx="920484" cy="919581"/>
              </a:xfrm>
              <a:custGeom>
                <a:avLst/>
                <a:gdLst>
                  <a:gd name="connsiteX0" fmla="*/ 861768 w 920484"/>
                  <a:gd name="connsiteY0" fmla="*/ 590772 h 919581"/>
                  <a:gd name="connsiteX1" fmla="*/ 868092 w 920484"/>
                  <a:gd name="connsiteY1" fmla="*/ 559156 h 919581"/>
                  <a:gd name="connsiteX2" fmla="*/ 889772 w 920484"/>
                  <a:gd name="connsiteY2" fmla="*/ 537476 h 919581"/>
                  <a:gd name="connsiteX3" fmla="*/ 826539 w 920484"/>
                  <a:gd name="connsiteY3" fmla="*/ 474244 h 919581"/>
                  <a:gd name="connsiteX4" fmla="*/ 804859 w 920484"/>
                  <a:gd name="connsiteY4" fmla="*/ 495924 h 919581"/>
                  <a:gd name="connsiteX5" fmla="*/ 773243 w 920484"/>
                  <a:gd name="connsiteY5" fmla="*/ 501343 h 919581"/>
                  <a:gd name="connsiteX6" fmla="*/ 756080 w 920484"/>
                  <a:gd name="connsiteY6" fmla="*/ 475147 h 919581"/>
                  <a:gd name="connsiteX7" fmla="*/ 756080 w 920484"/>
                  <a:gd name="connsiteY7" fmla="*/ 444434 h 919581"/>
                  <a:gd name="connsiteX8" fmla="*/ 725367 w 920484"/>
                  <a:gd name="connsiteY8" fmla="*/ 444434 h 919581"/>
                  <a:gd name="connsiteX9" fmla="*/ 711817 w 920484"/>
                  <a:gd name="connsiteY9" fmla="*/ 375782 h 919581"/>
                  <a:gd name="connsiteX10" fmla="*/ 883448 w 920484"/>
                  <a:gd name="connsiteY10" fmla="*/ 204150 h 919581"/>
                  <a:gd name="connsiteX11" fmla="*/ 918678 w 920484"/>
                  <a:gd name="connsiteY11" fmla="*/ 119239 h 919581"/>
                  <a:gd name="connsiteX12" fmla="*/ 799440 w 920484"/>
                  <a:gd name="connsiteY12" fmla="*/ 0 h 919581"/>
                  <a:gd name="connsiteX13" fmla="*/ 714527 w 920484"/>
                  <a:gd name="connsiteY13" fmla="*/ 35230 h 919581"/>
                  <a:gd name="connsiteX14" fmla="*/ 542896 w 920484"/>
                  <a:gd name="connsiteY14" fmla="*/ 206861 h 919581"/>
                  <a:gd name="connsiteX15" fmla="*/ 473340 w 920484"/>
                  <a:gd name="connsiteY15" fmla="*/ 194214 h 919581"/>
                  <a:gd name="connsiteX16" fmla="*/ 370362 w 920484"/>
                  <a:gd name="connsiteY16" fmla="*/ 134595 h 919581"/>
                  <a:gd name="connsiteX17" fmla="*/ 337842 w 920484"/>
                  <a:gd name="connsiteY17" fmla="*/ 139112 h 919581"/>
                  <a:gd name="connsiteX18" fmla="*/ 207764 w 920484"/>
                  <a:gd name="connsiteY18" fmla="*/ 60523 h 919581"/>
                  <a:gd name="connsiteX19" fmla="*/ 59619 w 920484"/>
                  <a:gd name="connsiteY19" fmla="*/ 208667 h 919581"/>
                  <a:gd name="connsiteX20" fmla="*/ 63233 w 920484"/>
                  <a:gd name="connsiteY20" fmla="*/ 242090 h 919581"/>
                  <a:gd name="connsiteX21" fmla="*/ 0 w 920484"/>
                  <a:gd name="connsiteY21" fmla="*/ 327002 h 919581"/>
                  <a:gd name="connsiteX22" fmla="*/ 88525 w 920484"/>
                  <a:gd name="connsiteY22" fmla="*/ 415528 h 919581"/>
                  <a:gd name="connsiteX23" fmla="*/ 196021 w 920484"/>
                  <a:gd name="connsiteY23" fmla="*/ 415528 h 919581"/>
                  <a:gd name="connsiteX24" fmla="*/ 192407 w 920484"/>
                  <a:gd name="connsiteY24" fmla="*/ 459791 h 919581"/>
                  <a:gd name="connsiteX25" fmla="*/ 207764 w 920484"/>
                  <a:gd name="connsiteY25" fmla="*/ 541993 h 919581"/>
                  <a:gd name="connsiteX26" fmla="*/ 75879 w 920484"/>
                  <a:gd name="connsiteY26" fmla="*/ 673878 h 919581"/>
                  <a:gd name="connsiteX27" fmla="*/ 2710 w 920484"/>
                  <a:gd name="connsiteY27" fmla="*/ 865382 h 919581"/>
                  <a:gd name="connsiteX28" fmla="*/ 0 w 920484"/>
                  <a:gd name="connsiteY28" fmla="*/ 879835 h 919581"/>
                  <a:gd name="connsiteX29" fmla="*/ 39746 w 920484"/>
                  <a:gd name="connsiteY29" fmla="*/ 919581 h 919581"/>
                  <a:gd name="connsiteX30" fmla="*/ 54199 w 920484"/>
                  <a:gd name="connsiteY30" fmla="*/ 916871 h 919581"/>
                  <a:gd name="connsiteX31" fmla="*/ 245704 w 920484"/>
                  <a:gd name="connsiteY31" fmla="*/ 843702 h 919581"/>
                  <a:gd name="connsiteX32" fmla="*/ 342359 w 920484"/>
                  <a:gd name="connsiteY32" fmla="*/ 747047 h 919581"/>
                  <a:gd name="connsiteX33" fmla="*/ 341455 w 920484"/>
                  <a:gd name="connsiteY33" fmla="*/ 756983 h 919581"/>
                  <a:gd name="connsiteX34" fmla="*/ 353198 w 920484"/>
                  <a:gd name="connsiteY34" fmla="*/ 786793 h 919581"/>
                  <a:gd name="connsiteX35" fmla="*/ 341455 w 920484"/>
                  <a:gd name="connsiteY35" fmla="*/ 816603 h 919581"/>
                  <a:gd name="connsiteX36" fmla="*/ 374878 w 920484"/>
                  <a:gd name="connsiteY36" fmla="*/ 859059 h 919581"/>
                  <a:gd name="connsiteX37" fmla="*/ 460694 w 920484"/>
                  <a:gd name="connsiteY37" fmla="*/ 919581 h 919581"/>
                  <a:gd name="connsiteX38" fmla="*/ 546510 w 920484"/>
                  <a:gd name="connsiteY38" fmla="*/ 859059 h 919581"/>
                  <a:gd name="connsiteX39" fmla="*/ 579933 w 920484"/>
                  <a:gd name="connsiteY39" fmla="*/ 816603 h 919581"/>
                  <a:gd name="connsiteX40" fmla="*/ 579933 w 920484"/>
                  <a:gd name="connsiteY40" fmla="*/ 812989 h 919581"/>
                  <a:gd name="connsiteX41" fmla="*/ 597999 w 920484"/>
                  <a:gd name="connsiteY41" fmla="*/ 831056 h 919581"/>
                  <a:gd name="connsiteX42" fmla="*/ 619678 w 920484"/>
                  <a:gd name="connsiteY42" fmla="*/ 809376 h 919581"/>
                  <a:gd name="connsiteX43" fmla="*/ 651295 w 920484"/>
                  <a:gd name="connsiteY43" fmla="*/ 803956 h 919581"/>
                  <a:gd name="connsiteX44" fmla="*/ 668458 w 920484"/>
                  <a:gd name="connsiteY44" fmla="*/ 830153 h 919581"/>
                  <a:gd name="connsiteX45" fmla="*/ 668458 w 920484"/>
                  <a:gd name="connsiteY45" fmla="*/ 860865 h 919581"/>
                  <a:gd name="connsiteX46" fmla="*/ 756983 w 920484"/>
                  <a:gd name="connsiteY46" fmla="*/ 860865 h 919581"/>
                  <a:gd name="connsiteX47" fmla="*/ 756983 w 920484"/>
                  <a:gd name="connsiteY47" fmla="*/ 831056 h 919581"/>
                  <a:gd name="connsiteX48" fmla="*/ 775050 w 920484"/>
                  <a:gd name="connsiteY48" fmla="*/ 804859 h 919581"/>
                  <a:gd name="connsiteX49" fmla="*/ 805763 w 920484"/>
                  <a:gd name="connsiteY49" fmla="*/ 811183 h 919581"/>
                  <a:gd name="connsiteX50" fmla="*/ 827442 w 920484"/>
                  <a:gd name="connsiteY50" fmla="*/ 832863 h 919581"/>
                  <a:gd name="connsiteX51" fmla="*/ 890675 w 920484"/>
                  <a:gd name="connsiteY51" fmla="*/ 769630 h 919581"/>
                  <a:gd name="connsiteX52" fmla="*/ 868995 w 920484"/>
                  <a:gd name="connsiteY52" fmla="*/ 747950 h 919581"/>
                  <a:gd name="connsiteX53" fmla="*/ 863575 w 920484"/>
                  <a:gd name="connsiteY53" fmla="*/ 716334 h 919581"/>
                  <a:gd name="connsiteX54" fmla="*/ 889772 w 920484"/>
                  <a:gd name="connsiteY54" fmla="*/ 699171 h 919581"/>
                  <a:gd name="connsiteX55" fmla="*/ 920484 w 920484"/>
                  <a:gd name="connsiteY55" fmla="*/ 699171 h 919581"/>
                  <a:gd name="connsiteX56" fmla="*/ 920484 w 920484"/>
                  <a:gd name="connsiteY56" fmla="*/ 610645 h 919581"/>
                  <a:gd name="connsiteX57" fmla="*/ 889772 w 920484"/>
                  <a:gd name="connsiteY57" fmla="*/ 610645 h 919581"/>
                  <a:gd name="connsiteX58" fmla="*/ 861768 w 920484"/>
                  <a:gd name="connsiteY58" fmla="*/ 590772 h 919581"/>
                  <a:gd name="connsiteX59" fmla="*/ 861768 w 920484"/>
                  <a:gd name="connsiteY59" fmla="*/ 590772 h 919581"/>
                  <a:gd name="connsiteX60" fmla="*/ 639552 w 920484"/>
                  <a:gd name="connsiteY60" fmla="*/ 635035 h 919581"/>
                  <a:gd name="connsiteX61" fmla="*/ 685621 w 920484"/>
                  <a:gd name="connsiteY61" fmla="*/ 584449 h 919581"/>
                  <a:gd name="connsiteX62" fmla="*/ 710914 w 920484"/>
                  <a:gd name="connsiteY62" fmla="*/ 579933 h 919581"/>
                  <a:gd name="connsiteX63" fmla="*/ 784986 w 920484"/>
                  <a:gd name="connsiteY63" fmla="*/ 654005 h 919581"/>
                  <a:gd name="connsiteX64" fmla="*/ 710914 w 920484"/>
                  <a:gd name="connsiteY64" fmla="*/ 728077 h 919581"/>
                  <a:gd name="connsiteX65" fmla="*/ 636842 w 920484"/>
                  <a:gd name="connsiteY65" fmla="*/ 654005 h 919581"/>
                  <a:gd name="connsiteX66" fmla="*/ 639552 w 920484"/>
                  <a:gd name="connsiteY66" fmla="*/ 635035 h 919581"/>
                  <a:gd name="connsiteX67" fmla="*/ 639552 w 920484"/>
                  <a:gd name="connsiteY67" fmla="*/ 635035 h 919581"/>
                  <a:gd name="connsiteX68" fmla="*/ 657618 w 920484"/>
                  <a:gd name="connsiteY68" fmla="*/ 283643 h 919581"/>
                  <a:gd name="connsiteX69" fmla="*/ 726270 w 920484"/>
                  <a:gd name="connsiteY69" fmla="*/ 214990 h 919581"/>
                  <a:gd name="connsiteX70" fmla="*/ 779566 w 920484"/>
                  <a:gd name="connsiteY70" fmla="*/ 268287 h 919581"/>
                  <a:gd name="connsiteX71" fmla="*/ 700074 w 920484"/>
                  <a:gd name="connsiteY71" fmla="*/ 347779 h 919581"/>
                  <a:gd name="connsiteX72" fmla="*/ 657618 w 920484"/>
                  <a:gd name="connsiteY72" fmla="*/ 283643 h 919581"/>
                  <a:gd name="connsiteX73" fmla="*/ 672975 w 920484"/>
                  <a:gd name="connsiteY73" fmla="*/ 120142 h 919581"/>
                  <a:gd name="connsiteX74" fmla="*/ 696461 w 920484"/>
                  <a:gd name="connsiteY74" fmla="*/ 96656 h 919581"/>
                  <a:gd name="connsiteX75" fmla="*/ 823829 w 920484"/>
                  <a:gd name="connsiteY75" fmla="*/ 224024 h 919581"/>
                  <a:gd name="connsiteX76" fmla="*/ 800343 w 920484"/>
                  <a:gd name="connsiteY76" fmla="*/ 247510 h 919581"/>
                  <a:gd name="connsiteX77" fmla="*/ 672975 w 920484"/>
                  <a:gd name="connsiteY77" fmla="*/ 120142 h 919581"/>
                  <a:gd name="connsiteX78" fmla="*/ 799440 w 920484"/>
                  <a:gd name="connsiteY78" fmla="*/ 30713 h 919581"/>
                  <a:gd name="connsiteX79" fmla="*/ 889772 w 920484"/>
                  <a:gd name="connsiteY79" fmla="*/ 121045 h 919581"/>
                  <a:gd name="connsiteX80" fmla="*/ 863575 w 920484"/>
                  <a:gd name="connsiteY80" fmla="*/ 184278 h 919581"/>
                  <a:gd name="connsiteX81" fmla="*/ 845509 w 920484"/>
                  <a:gd name="connsiteY81" fmla="*/ 202344 h 919581"/>
                  <a:gd name="connsiteX82" fmla="*/ 718141 w 920484"/>
                  <a:gd name="connsiteY82" fmla="*/ 74976 h 919581"/>
                  <a:gd name="connsiteX83" fmla="*/ 736207 w 920484"/>
                  <a:gd name="connsiteY83" fmla="*/ 56909 h 919581"/>
                  <a:gd name="connsiteX84" fmla="*/ 799440 w 920484"/>
                  <a:gd name="connsiteY84" fmla="*/ 30713 h 919581"/>
                  <a:gd name="connsiteX85" fmla="*/ 799440 w 920484"/>
                  <a:gd name="connsiteY85" fmla="*/ 30713 h 919581"/>
                  <a:gd name="connsiteX86" fmla="*/ 652198 w 920484"/>
                  <a:gd name="connsiteY86" fmla="*/ 140918 h 919581"/>
                  <a:gd name="connsiteX87" fmla="*/ 705494 w 920484"/>
                  <a:gd name="connsiteY87" fmla="*/ 194214 h 919581"/>
                  <a:gd name="connsiteX88" fmla="*/ 636842 w 920484"/>
                  <a:gd name="connsiteY88" fmla="*/ 262866 h 919581"/>
                  <a:gd name="connsiteX89" fmla="*/ 572706 w 920484"/>
                  <a:gd name="connsiteY89" fmla="*/ 220411 h 919581"/>
                  <a:gd name="connsiteX90" fmla="*/ 652198 w 920484"/>
                  <a:gd name="connsiteY90" fmla="*/ 140918 h 919581"/>
                  <a:gd name="connsiteX91" fmla="*/ 696461 w 920484"/>
                  <a:gd name="connsiteY91" fmla="*/ 460694 h 919581"/>
                  <a:gd name="connsiteX92" fmla="*/ 616065 w 920484"/>
                  <a:gd name="connsiteY92" fmla="*/ 616065 h 919581"/>
                  <a:gd name="connsiteX93" fmla="*/ 541993 w 920484"/>
                  <a:gd name="connsiteY93" fmla="*/ 713624 h 919581"/>
                  <a:gd name="connsiteX94" fmla="*/ 532960 w 920484"/>
                  <a:gd name="connsiteY94" fmla="*/ 712721 h 919581"/>
                  <a:gd name="connsiteX95" fmla="*/ 473340 w 920484"/>
                  <a:gd name="connsiteY95" fmla="*/ 712721 h 919581"/>
                  <a:gd name="connsiteX96" fmla="*/ 473340 w 920484"/>
                  <a:gd name="connsiteY96" fmla="*/ 638648 h 919581"/>
                  <a:gd name="connsiteX97" fmla="*/ 429078 w 920484"/>
                  <a:gd name="connsiteY97" fmla="*/ 594385 h 919581"/>
                  <a:gd name="connsiteX98" fmla="*/ 399268 w 920484"/>
                  <a:gd name="connsiteY98" fmla="*/ 594385 h 919581"/>
                  <a:gd name="connsiteX99" fmla="*/ 384815 w 920484"/>
                  <a:gd name="connsiteY99" fmla="*/ 579933 h 919581"/>
                  <a:gd name="connsiteX100" fmla="*/ 399268 w 920484"/>
                  <a:gd name="connsiteY100" fmla="*/ 565479 h 919581"/>
                  <a:gd name="connsiteX101" fmla="*/ 547413 w 920484"/>
                  <a:gd name="connsiteY101" fmla="*/ 565479 h 919581"/>
                  <a:gd name="connsiteX102" fmla="*/ 591676 w 920484"/>
                  <a:gd name="connsiteY102" fmla="*/ 521217 h 919581"/>
                  <a:gd name="connsiteX103" fmla="*/ 547413 w 920484"/>
                  <a:gd name="connsiteY103" fmla="*/ 476954 h 919581"/>
                  <a:gd name="connsiteX104" fmla="*/ 429078 w 920484"/>
                  <a:gd name="connsiteY104" fmla="*/ 476954 h 919581"/>
                  <a:gd name="connsiteX105" fmla="*/ 414624 w 920484"/>
                  <a:gd name="connsiteY105" fmla="*/ 462501 h 919581"/>
                  <a:gd name="connsiteX106" fmla="*/ 414624 w 920484"/>
                  <a:gd name="connsiteY106" fmla="*/ 418238 h 919581"/>
                  <a:gd name="connsiteX107" fmla="*/ 488697 w 920484"/>
                  <a:gd name="connsiteY107" fmla="*/ 418238 h 919581"/>
                  <a:gd name="connsiteX108" fmla="*/ 562769 w 920484"/>
                  <a:gd name="connsiteY108" fmla="*/ 344165 h 919581"/>
                  <a:gd name="connsiteX109" fmla="*/ 488697 w 920484"/>
                  <a:gd name="connsiteY109" fmla="*/ 270093 h 919581"/>
                  <a:gd name="connsiteX110" fmla="*/ 487794 w 920484"/>
                  <a:gd name="connsiteY110" fmla="*/ 270093 h 919581"/>
                  <a:gd name="connsiteX111" fmla="*/ 488697 w 920484"/>
                  <a:gd name="connsiteY111" fmla="*/ 254737 h 919581"/>
                  <a:gd name="connsiteX112" fmla="*/ 485084 w 920484"/>
                  <a:gd name="connsiteY112" fmla="*/ 226733 h 919581"/>
                  <a:gd name="connsiteX113" fmla="*/ 696461 w 920484"/>
                  <a:gd name="connsiteY113" fmla="*/ 460694 h 919581"/>
                  <a:gd name="connsiteX114" fmla="*/ 696461 w 920484"/>
                  <a:gd name="connsiteY114" fmla="*/ 460694 h 919581"/>
                  <a:gd name="connsiteX115" fmla="*/ 370362 w 920484"/>
                  <a:gd name="connsiteY115" fmla="*/ 756983 h 919581"/>
                  <a:gd name="connsiteX116" fmla="*/ 384815 w 920484"/>
                  <a:gd name="connsiteY116" fmla="*/ 742530 h 919581"/>
                  <a:gd name="connsiteX117" fmla="*/ 532960 w 920484"/>
                  <a:gd name="connsiteY117" fmla="*/ 742530 h 919581"/>
                  <a:gd name="connsiteX118" fmla="*/ 547413 w 920484"/>
                  <a:gd name="connsiteY118" fmla="*/ 756983 h 919581"/>
                  <a:gd name="connsiteX119" fmla="*/ 532960 w 920484"/>
                  <a:gd name="connsiteY119" fmla="*/ 771437 h 919581"/>
                  <a:gd name="connsiteX120" fmla="*/ 384815 w 920484"/>
                  <a:gd name="connsiteY120" fmla="*/ 771437 h 919581"/>
                  <a:gd name="connsiteX121" fmla="*/ 370362 w 920484"/>
                  <a:gd name="connsiteY121" fmla="*/ 756983 h 919581"/>
                  <a:gd name="connsiteX122" fmla="*/ 184277 w 920484"/>
                  <a:gd name="connsiteY122" fmla="*/ 756983 h 919581"/>
                  <a:gd name="connsiteX123" fmla="*/ 293579 w 920484"/>
                  <a:gd name="connsiteY123" fmla="*/ 647682 h 919581"/>
                  <a:gd name="connsiteX124" fmla="*/ 341455 w 920484"/>
                  <a:gd name="connsiteY124" fmla="*/ 706398 h 919581"/>
                  <a:gd name="connsiteX125" fmla="*/ 237573 w 920484"/>
                  <a:gd name="connsiteY125" fmla="*/ 810279 h 919581"/>
                  <a:gd name="connsiteX126" fmla="*/ 184277 w 920484"/>
                  <a:gd name="connsiteY126" fmla="*/ 756983 h 919581"/>
                  <a:gd name="connsiteX127" fmla="*/ 29809 w 920484"/>
                  <a:gd name="connsiteY127" fmla="*/ 327906 h 919581"/>
                  <a:gd name="connsiteX128" fmla="*/ 89428 w 920484"/>
                  <a:gd name="connsiteY128" fmla="*/ 268287 h 919581"/>
                  <a:gd name="connsiteX129" fmla="*/ 149048 w 920484"/>
                  <a:gd name="connsiteY129" fmla="*/ 327906 h 919581"/>
                  <a:gd name="connsiteX130" fmla="*/ 178858 w 920484"/>
                  <a:gd name="connsiteY130" fmla="*/ 327906 h 919581"/>
                  <a:gd name="connsiteX131" fmla="*/ 93945 w 920484"/>
                  <a:gd name="connsiteY131" fmla="*/ 239380 h 919581"/>
                  <a:gd name="connsiteX132" fmla="*/ 90332 w 920484"/>
                  <a:gd name="connsiteY132" fmla="*/ 209571 h 919581"/>
                  <a:gd name="connsiteX133" fmla="*/ 208667 w 920484"/>
                  <a:gd name="connsiteY133" fmla="*/ 91235 h 919581"/>
                  <a:gd name="connsiteX134" fmla="*/ 311646 w 920484"/>
                  <a:gd name="connsiteY134" fmla="*/ 151758 h 919581"/>
                  <a:gd name="connsiteX135" fmla="*/ 253833 w 920484"/>
                  <a:gd name="connsiteY135" fmla="*/ 241187 h 919581"/>
                  <a:gd name="connsiteX136" fmla="*/ 208667 w 920484"/>
                  <a:gd name="connsiteY136" fmla="*/ 298999 h 919581"/>
                  <a:gd name="connsiteX137" fmla="*/ 238477 w 920484"/>
                  <a:gd name="connsiteY137" fmla="*/ 298999 h 919581"/>
                  <a:gd name="connsiteX138" fmla="*/ 268287 w 920484"/>
                  <a:gd name="connsiteY138" fmla="*/ 269190 h 919581"/>
                  <a:gd name="connsiteX139" fmla="*/ 298096 w 920484"/>
                  <a:gd name="connsiteY139" fmla="*/ 298999 h 919581"/>
                  <a:gd name="connsiteX140" fmla="*/ 327906 w 920484"/>
                  <a:gd name="connsiteY140" fmla="*/ 298999 h 919581"/>
                  <a:gd name="connsiteX141" fmla="*/ 284546 w 920484"/>
                  <a:gd name="connsiteY141" fmla="*/ 242090 h 919581"/>
                  <a:gd name="connsiteX142" fmla="*/ 372169 w 920484"/>
                  <a:gd name="connsiteY142" fmla="*/ 165308 h 919581"/>
                  <a:gd name="connsiteX143" fmla="*/ 460694 w 920484"/>
                  <a:gd name="connsiteY143" fmla="*/ 253833 h 919581"/>
                  <a:gd name="connsiteX144" fmla="*/ 457080 w 920484"/>
                  <a:gd name="connsiteY144" fmla="*/ 276416 h 919581"/>
                  <a:gd name="connsiteX145" fmla="*/ 415528 w 920484"/>
                  <a:gd name="connsiteY145" fmla="*/ 342359 h 919581"/>
                  <a:gd name="connsiteX146" fmla="*/ 445337 w 920484"/>
                  <a:gd name="connsiteY146" fmla="*/ 342359 h 919581"/>
                  <a:gd name="connsiteX147" fmla="*/ 489600 w 920484"/>
                  <a:gd name="connsiteY147" fmla="*/ 298096 h 919581"/>
                  <a:gd name="connsiteX148" fmla="*/ 533863 w 920484"/>
                  <a:gd name="connsiteY148" fmla="*/ 342359 h 919581"/>
                  <a:gd name="connsiteX149" fmla="*/ 489600 w 920484"/>
                  <a:gd name="connsiteY149" fmla="*/ 386621 h 919581"/>
                  <a:gd name="connsiteX150" fmla="*/ 88525 w 920484"/>
                  <a:gd name="connsiteY150" fmla="*/ 386621 h 919581"/>
                  <a:gd name="connsiteX151" fmla="*/ 29809 w 920484"/>
                  <a:gd name="connsiteY151" fmla="*/ 327906 h 919581"/>
                  <a:gd name="connsiteX152" fmla="*/ 384815 w 920484"/>
                  <a:gd name="connsiteY152" fmla="*/ 416431 h 919581"/>
                  <a:gd name="connsiteX153" fmla="*/ 384815 w 920484"/>
                  <a:gd name="connsiteY153" fmla="*/ 460694 h 919581"/>
                  <a:gd name="connsiteX154" fmla="*/ 429078 w 920484"/>
                  <a:gd name="connsiteY154" fmla="*/ 504957 h 919581"/>
                  <a:gd name="connsiteX155" fmla="*/ 547413 w 920484"/>
                  <a:gd name="connsiteY155" fmla="*/ 504957 h 919581"/>
                  <a:gd name="connsiteX156" fmla="*/ 561866 w 920484"/>
                  <a:gd name="connsiteY156" fmla="*/ 519410 h 919581"/>
                  <a:gd name="connsiteX157" fmla="*/ 547413 w 920484"/>
                  <a:gd name="connsiteY157" fmla="*/ 533863 h 919581"/>
                  <a:gd name="connsiteX158" fmla="*/ 399268 w 920484"/>
                  <a:gd name="connsiteY158" fmla="*/ 533863 h 919581"/>
                  <a:gd name="connsiteX159" fmla="*/ 355005 w 920484"/>
                  <a:gd name="connsiteY159" fmla="*/ 578126 h 919581"/>
                  <a:gd name="connsiteX160" fmla="*/ 399268 w 920484"/>
                  <a:gd name="connsiteY160" fmla="*/ 622389 h 919581"/>
                  <a:gd name="connsiteX161" fmla="*/ 429078 w 920484"/>
                  <a:gd name="connsiteY161" fmla="*/ 622389 h 919581"/>
                  <a:gd name="connsiteX162" fmla="*/ 443531 w 920484"/>
                  <a:gd name="connsiteY162" fmla="*/ 636842 h 919581"/>
                  <a:gd name="connsiteX163" fmla="*/ 443531 w 920484"/>
                  <a:gd name="connsiteY163" fmla="*/ 710914 h 919581"/>
                  <a:gd name="connsiteX164" fmla="*/ 383912 w 920484"/>
                  <a:gd name="connsiteY164" fmla="*/ 710914 h 919581"/>
                  <a:gd name="connsiteX165" fmla="*/ 374878 w 920484"/>
                  <a:gd name="connsiteY165" fmla="*/ 711817 h 919581"/>
                  <a:gd name="connsiteX166" fmla="*/ 300806 w 920484"/>
                  <a:gd name="connsiteY166" fmla="*/ 614259 h 919581"/>
                  <a:gd name="connsiteX167" fmla="*/ 220410 w 920484"/>
                  <a:gd name="connsiteY167" fmla="*/ 458887 h 919581"/>
                  <a:gd name="connsiteX168" fmla="*/ 224927 w 920484"/>
                  <a:gd name="connsiteY168" fmla="*/ 414625 h 919581"/>
                  <a:gd name="connsiteX169" fmla="*/ 384815 w 920484"/>
                  <a:gd name="connsiteY169" fmla="*/ 414625 h 919581"/>
                  <a:gd name="connsiteX170" fmla="*/ 271900 w 920484"/>
                  <a:gd name="connsiteY170" fmla="*/ 627808 h 919581"/>
                  <a:gd name="connsiteX171" fmla="*/ 163501 w 920484"/>
                  <a:gd name="connsiteY171" fmla="*/ 736207 h 919581"/>
                  <a:gd name="connsiteX172" fmla="*/ 110205 w 920484"/>
                  <a:gd name="connsiteY172" fmla="*/ 682911 h 919581"/>
                  <a:gd name="connsiteX173" fmla="*/ 223121 w 920484"/>
                  <a:gd name="connsiteY173" fmla="*/ 569996 h 919581"/>
                  <a:gd name="connsiteX174" fmla="*/ 271900 w 920484"/>
                  <a:gd name="connsiteY174" fmla="*/ 627808 h 919581"/>
                  <a:gd name="connsiteX175" fmla="*/ 271900 w 920484"/>
                  <a:gd name="connsiteY175" fmla="*/ 627808 h 919581"/>
                  <a:gd name="connsiteX176" fmla="*/ 94849 w 920484"/>
                  <a:gd name="connsiteY176" fmla="*/ 710010 h 919581"/>
                  <a:gd name="connsiteX177" fmla="*/ 210474 w 920484"/>
                  <a:gd name="connsiteY177" fmla="*/ 825636 h 919581"/>
                  <a:gd name="connsiteX178" fmla="*/ 112012 w 920484"/>
                  <a:gd name="connsiteY178" fmla="*/ 863575 h 919581"/>
                  <a:gd name="connsiteX179" fmla="*/ 56909 w 920484"/>
                  <a:gd name="connsiteY179" fmla="*/ 808473 h 919581"/>
                  <a:gd name="connsiteX180" fmla="*/ 94849 w 920484"/>
                  <a:gd name="connsiteY180" fmla="*/ 710010 h 919581"/>
                  <a:gd name="connsiteX181" fmla="*/ 43359 w 920484"/>
                  <a:gd name="connsiteY181" fmla="*/ 889772 h 919581"/>
                  <a:gd name="connsiteX182" fmla="*/ 29809 w 920484"/>
                  <a:gd name="connsiteY182" fmla="*/ 879835 h 919581"/>
                  <a:gd name="connsiteX183" fmla="*/ 30713 w 920484"/>
                  <a:gd name="connsiteY183" fmla="*/ 876222 h 919581"/>
                  <a:gd name="connsiteX184" fmla="*/ 45166 w 920484"/>
                  <a:gd name="connsiteY184" fmla="*/ 837379 h 919581"/>
                  <a:gd name="connsiteX185" fmla="*/ 82202 w 920484"/>
                  <a:gd name="connsiteY185" fmla="*/ 874415 h 919581"/>
                  <a:gd name="connsiteX186" fmla="*/ 43359 w 920484"/>
                  <a:gd name="connsiteY186" fmla="*/ 889772 h 919581"/>
                  <a:gd name="connsiteX187" fmla="*/ 458887 w 920484"/>
                  <a:gd name="connsiteY187" fmla="*/ 890675 h 919581"/>
                  <a:gd name="connsiteX188" fmla="*/ 406495 w 920484"/>
                  <a:gd name="connsiteY188" fmla="*/ 860865 h 919581"/>
                  <a:gd name="connsiteX189" fmla="*/ 511280 w 920484"/>
                  <a:gd name="connsiteY189" fmla="*/ 860865 h 919581"/>
                  <a:gd name="connsiteX190" fmla="*/ 458887 w 920484"/>
                  <a:gd name="connsiteY190" fmla="*/ 890675 h 919581"/>
                  <a:gd name="connsiteX191" fmla="*/ 458887 w 920484"/>
                  <a:gd name="connsiteY191" fmla="*/ 890675 h 919581"/>
                  <a:gd name="connsiteX192" fmla="*/ 533863 w 920484"/>
                  <a:gd name="connsiteY192" fmla="*/ 831056 h 919581"/>
                  <a:gd name="connsiteX193" fmla="*/ 385718 w 920484"/>
                  <a:gd name="connsiteY193" fmla="*/ 831056 h 919581"/>
                  <a:gd name="connsiteX194" fmla="*/ 371265 w 920484"/>
                  <a:gd name="connsiteY194" fmla="*/ 816603 h 919581"/>
                  <a:gd name="connsiteX195" fmla="*/ 385718 w 920484"/>
                  <a:gd name="connsiteY195" fmla="*/ 802149 h 919581"/>
                  <a:gd name="connsiteX196" fmla="*/ 533863 w 920484"/>
                  <a:gd name="connsiteY196" fmla="*/ 802149 h 919581"/>
                  <a:gd name="connsiteX197" fmla="*/ 548316 w 920484"/>
                  <a:gd name="connsiteY197" fmla="*/ 816603 h 919581"/>
                  <a:gd name="connsiteX198" fmla="*/ 533863 w 920484"/>
                  <a:gd name="connsiteY198" fmla="*/ 831056 h 919581"/>
                  <a:gd name="connsiteX199" fmla="*/ 888868 w 920484"/>
                  <a:gd name="connsiteY199" fmla="*/ 668458 h 919581"/>
                  <a:gd name="connsiteX200" fmla="*/ 888868 w 920484"/>
                  <a:gd name="connsiteY200" fmla="*/ 668458 h 919581"/>
                  <a:gd name="connsiteX201" fmla="*/ 834669 w 920484"/>
                  <a:gd name="connsiteY201" fmla="*/ 704591 h 919581"/>
                  <a:gd name="connsiteX202" fmla="*/ 847315 w 920484"/>
                  <a:gd name="connsiteY202" fmla="*/ 767823 h 919581"/>
                  <a:gd name="connsiteX203" fmla="*/ 848219 w 920484"/>
                  <a:gd name="connsiteY203" fmla="*/ 768726 h 919581"/>
                  <a:gd name="connsiteX204" fmla="*/ 827442 w 920484"/>
                  <a:gd name="connsiteY204" fmla="*/ 789503 h 919581"/>
                  <a:gd name="connsiteX205" fmla="*/ 826539 w 920484"/>
                  <a:gd name="connsiteY205" fmla="*/ 788600 h 919581"/>
                  <a:gd name="connsiteX206" fmla="*/ 762403 w 920484"/>
                  <a:gd name="connsiteY206" fmla="*/ 775953 h 919581"/>
                  <a:gd name="connsiteX207" fmla="*/ 726270 w 920484"/>
                  <a:gd name="connsiteY207" fmla="*/ 829249 h 919581"/>
                  <a:gd name="connsiteX208" fmla="*/ 726270 w 920484"/>
                  <a:gd name="connsiteY208" fmla="*/ 830153 h 919581"/>
                  <a:gd name="connsiteX209" fmla="*/ 696461 w 920484"/>
                  <a:gd name="connsiteY209" fmla="*/ 830153 h 919581"/>
                  <a:gd name="connsiteX210" fmla="*/ 696461 w 920484"/>
                  <a:gd name="connsiteY210" fmla="*/ 831056 h 919581"/>
                  <a:gd name="connsiteX211" fmla="*/ 660328 w 920484"/>
                  <a:gd name="connsiteY211" fmla="*/ 776856 h 919581"/>
                  <a:gd name="connsiteX212" fmla="*/ 597095 w 920484"/>
                  <a:gd name="connsiteY212" fmla="*/ 789503 h 919581"/>
                  <a:gd name="connsiteX213" fmla="*/ 596192 w 920484"/>
                  <a:gd name="connsiteY213" fmla="*/ 790406 h 919581"/>
                  <a:gd name="connsiteX214" fmla="*/ 576319 w 920484"/>
                  <a:gd name="connsiteY214" fmla="*/ 770533 h 919581"/>
                  <a:gd name="connsiteX215" fmla="*/ 578126 w 920484"/>
                  <a:gd name="connsiteY215" fmla="*/ 757887 h 919581"/>
                  <a:gd name="connsiteX216" fmla="*/ 568189 w 920484"/>
                  <a:gd name="connsiteY216" fmla="*/ 729884 h 919581"/>
                  <a:gd name="connsiteX217" fmla="*/ 608838 w 920484"/>
                  <a:gd name="connsiteY217" fmla="*/ 666651 h 919581"/>
                  <a:gd name="connsiteX218" fmla="*/ 711817 w 920484"/>
                  <a:gd name="connsiteY218" fmla="*/ 757887 h 919581"/>
                  <a:gd name="connsiteX219" fmla="*/ 815699 w 920484"/>
                  <a:gd name="connsiteY219" fmla="*/ 654005 h 919581"/>
                  <a:gd name="connsiteX220" fmla="*/ 711817 w 920484"/>
                  <a:gd name="connsiteY220" fmla="*/ 550123 h 919581"/>
                  <a:gd name="connsiteX221" fmla="*/ 707301 w 920484"/>
                  <a:gd name="connsiteY221" fmla="*/ 550123 h 919581"/>
                  <a:gd name="connsiteX222" fmla="*/ 726270 w 920484"/>
                  <a:gd name="connsiteY222" fmla="*/ 476051 h 919581"/>
                  <a:gd name="connsiteX223" fmla="*/ 727174 w 920484"/>
                  <a:gd name="connsiteY223" fmla="*/ 476051 h 919581"/>
                  <a:gd name="connsiteX224" fmla="*/ 727174 w 920484"/>
                  <a:gd name="connsiteY224" fmla="*/ 476954 h 919581"/>
                  <a:gd name="connsiteX225" fmla="*/ 763307 w 920484"/>
                  <a:gd name="connsiteY225" fmla="*/ 531153 h 919581"/>
                  <a:gd name="connsiteX226" fmla="*/ 826539 w 920484"/>
                  <a:gd name="connsiteY226" fmla="*/ 518507 h 919581"/>
                  <a:gd name="connsiteX227" fmla="*/ 827442 w 920484"/>
                  <a:gd name="connsiteY227" fmla="*/ 517603 h 919581"/>
                  <a:gd name="connsiteX228" fmla="*/ 848219 w 920484"/>
                  <a:gd name="connsiteY228" fmla="*/ 538379 h 919581"/>
                  <a:gd name="connsiteX229" fmla="*/ 847315 w 920484"/>
                  <a:gd name="connsiteY229" fmla="*/ 539283 h 919581"/>
                  <a:gd name="connsiteX230" fmla="*/ 834669 w 920484"/>
                  <a:gd name="connsiteY230" fmla="*/ 603419 h 919581"/>
                  <a:gd name="connsiteX231" fmla="*/ 887965 w 920484"/>
                  <a:gd name="connsiteY231" fmla="*/ 639552 h 919581"/>
                  <a:gd name="connsiteX232" fmla="*/ 888868 w 920484"/>
                  <a:gd name="connsiteY232" fmla="*/ 639552 h 919581"/>
                  <a:gd name="connsiteX233" fmla="*/ 888868 w 920484"/>
                  <a:gd name="connsiteY233" fmla="*/ 668458 h 91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920484" h="919581">
                    <a:moveTo>
                      <a:pt x="861768" y="590772"/>
                    </a:moveTo>
                    <a:cubicBezTo>
                      <a:pt x="857252" y="579933"/>
                      <a:pt x="859962" y="568189"/>
                      <a:pt x="868092" y="559156"/>
                    </a:cubicBezTo>
                    <a:lnTo>
                      <a:pt x="889772" y="537476"/>
                    </a:lnTo>
                    <a:lnTo>
                      <a:pt x="826539" y="474244"/>
                    </a:lnTo>
                    <a:lnTo>
                      <a:pt x="804859" y="495924"/>
                    </a:lnTo>
                    <a:cubicBezTo>
                      <a:pt x="796730" y="504053"/>
                      <a:pt x="784083" y="506763"/>
                      <a:pt x="773243" y="501343"/>
                    </a:cubicBezTo>
                    <a:cubicBezTo>
                      <a:pt x="762403" y="496827"/>
                      <a:pt x="756080" y="486890"/>
                      <a:pt x="756080" y="475147"/>
                    </a:cubicBezTo>
                    <a:lnTo>
                      <a:pt x="756080" y="444434"/>
                    </a:lnTo>
                    <a:lnTo>
                      <a:pt x="725367" y="444434"/>
                    </a:lnTo>
                    <a:cubicBezTo>
                      <a:pt x="724464" y="420948"/>
                      <a:pt x="719947" y="397461"/>
                      <a:pt x="711817" y="375782"/>
                    </a:cubicBezTo>
                    <a:lnTo>
                      <a:pt x="883448" y="204150"/>
                    </a:lnTo>
                    <a:cubicBezTo>
                      <a:pt x="906031" y="181567"/>
                      <a:pt x="918678" y="151758"/>
                      <a:pt x="918678" y="119239"/>
                    </a:cubicBezTo>
                    <a:cubicBezTo>
                      <a:pt x="918678" y="53296"/>
                      <a:pt x="865382" y="0"/>
                      <a:pt x="799440" y="0"/>
                    </a:cubicBezTo>
                    <a:cubicBezTo>
                      <a:pt x="767823" y="0"/>
                      <a:pt x="737110" y="12647"/>
                      <a:pt x="714527" y="35230"/>
                    </a:cubicBezTo>
                    <a:lnTo>
                      <a:pt x="542896" y="206861"/>
                    </a:lnTo>
                    <a:cubicBezTo>
                      <a:pt x="520313" y="199634"/>
                      <a:pt x="496827" y="195117"/>
                      <a:pt x="473340" y="194214"/>
                    </a:cubicBezTo>
                    <a:cubicBezTo>
                      <a:pt x="452564" y="158081"/>
                      <a:pt x="414624" y="134595"/>
                      <a:pt x="370362" y="134595"/>
                    </a:cubicBezTo>
                    <a:cubicBezTo>
                      <a:pt x="359522" y="134595"/>
                      <a:pt x="347779" y="136401"/>
                      <a:pt x="337842" y="139112"/>
                    </a:cubicBezTo>
                    <a:cubicBezTo>
                      <a:pt x="312549" y="91235"/>
                      <a:pt x="262866" y="60523"/>
                      <a:pt x="207764" y="60523"/>
                    </a:cubicBezTo>
                    <a:cubicBezTo>
                      <a:pt x="126465" y="60523"/>
                      <a:pt x="59619" y="127368"/>
                      <a:pt x="59619" y="208667"/>
                    </a:cubicBezTo>
                    <a:cubicBezTo>
                      <a:pt x="59619" y="220411"/>
                      <a:pt x="61426" y="231250"/>
                      <a:pt x="63233" y="242090"/>
                    </a:cubicBezTo>
                    <a:cubicBezTo>
                      <a:pt x="27100" y="252930"/>
                      <a:pt x="0" y="287256"/>
                      <a:pt x="0" y="327002"/>
                    </a:cubicBezTo>
                    <a:cubicBezTo>
                      <a:pt x="0" y="375782"/>
                      <a:pt x="39746" y="415528"/>
                      <a:pt x="88525" y="415528"/>
                    </a:cubicBezTo>
                    <a:lnTo>
                      <a:pt x="196021" y="415528"/>
                    </a:lnTo>
                    <a:cubicBezTo>
                      <a:pt x="193310" y="429981"/>
                      <a:pt x="192407" y="445337"/>
                      <a:pt x="192407" y="459791"/>
                    </a:cubicBezTo>
                    <a:cubicBezTo>
                      <a:pt x="192407" y="492310"/>
                      <a:pt x="198731" y="518507"/>
                      <a:pt x="207764" y="541993"/>
                    </a:cubicBezTo>
                    <a:lnTo>
                      <a:pt x="75879" y="673878"/>
                    </a:lnTo>
                    <a:lnTo>
                      <a:pt x="2710" y="865382"/>
                    </a:lnTo>
                    <a:cubicBezTo>
                      <a:pt x="903" y="869898"/>
                      <a:pt x="0" y="874415"/>
                      <a:pt x="0" y="879835"/>
                    </a:cubicBezTo>
                    <a:cubicBezTo>
                      <a:pt x="0" y="901515"/>
                      <a:pt x="18066" y="919581"/>
                      <a:pt x="39746" y="919581"/>
                    </a:cubicBezTo>
                    <a:cubicBezTo>
                      <a:pt x="44262" y="919581"/>
                      <a:pt x="49683" y="918678"/>
                      <a:pt x="54199" y="916871"/>
                    </a:cubicBezTo>
                    <a:lnTo>
                      <a:pt x="245704" y="843702"/>
                    </a:lnTo>
                    <a:lnTo>
                      <a:pt x="342359" y="747047"/>
                    </a:lnTo>
                    <a:cubicBezTo>
                      <a:pt x="341455" y="750660"/>
                      <a:pt x="341455" y="753370"/>
                      <a:pt x="341455" y="756983"/>
                    </a:cubicBezTo>
                    <a:cubicBezTo>
                      <a:pt x="341455" y="768726"/>
                      <a:pt x="345972" y="778663"/>
                      <a:pt x="353198" y="786793"/>
                    </a:cubicBezTo>
                    <a:cubicBezTo>
                      <a:pt x="345972" y="794923"/>
                      <a:pt x="341455" y="804859"/>
                      <a:pt x="341455" y="816603"/>
                    </a:cubicBezTo>
                    <a:cubicBezTo>
                      <a:pt x="341455" y="837379"/>
                      <a:pt x="355908" y="854542"/>
                      <a:pt x="374878" y="859059"/>
                    </a:cubicBezTo>
                    <a:cubicBezTo>
                      <a:pt x="387525" y="895191"/>
                      <a:pt x="420948" y="919581"/>
                      <a:pt x="460694" y="919581"/>
                    </a:cubicBezTo>
                    <a:cubicBezTo>
                      <a:pt x="500440" y="919581"/>
                      <a:pt x="533863" y="895191"/>
                      <a:pt x="546510" y="859059"/>
                    </a:cubicBezTo>
                    <a:cubicBezTo>
                      <a:pt x="565479" y="853639"/>
                      <a:pt x="579933" y="836475"/>
                      <a:pt x="579933" y="816603"/>
                    </a:cubicBezTo>
                    <a:cubicBezTo>
                      <a:pt x="579933" y="815699"/>
                      <a:pt x="579933" y="814796"/>
                      <a:pt x="579933" y="812989"/>
                    </a:cubicBezTo>
                    <a:lnTo>
                      <a:pt x="597999" y="831056"/>
                    </a:lnTo>
                    <a:lnTo>
                      <a:pt x="619678" y="809376"/>
                    </a:lnTo>
                    <a:cubicBezTo>
                      <a:pt x="627808" y="801246"/>
                      <a:pt x="640455" y="798536"/>
                      <a:pt x="651295" y="803956"/>
                    </a:cubicBezTo>
                    <a:cubicBezTo>
                      <a:pt x="662135" y="808473"/>
                      <a:pt x="668458" y="818409"/>
                      <a:pt x="668458" y="830153"/>
                    </a:cubicBezTo>
                    <a:lnTo>
                      <a:pt x="668458" y="860865"/>
                    </a:lnTo>
                    <a:lnTo>
                      <a:pt x="756983" y="860865"/>
                    </a:lnTo>
                    <a:lnTo>
                      <a:pt x="756983" y="831056"/>
                    </a:lnTo>
                    <a:cubicBezTo>
                      <a:pt x="756983" y="819313"/>
                      <a:pt x="764210" y="809376"/>
                      <a:pt x="775050" y="804859"/>
                    </a:cubicBezTo>
                    <a:cubicBezTo>
                      <a:pt x="785890" y="800343"/>
                      <a:pt x="797633" y="803053"/>
                      <a:pt x="805763" y="811183"/>
                    </a:cubicBezTo>
                    <a:lnTo>
                      <a:pt x="827442" y="832863"/>
                    </a:lnTo>
                    <a:lnTo>
                      <a:pt x="890675" y="769630"/>
                    </a:lnTo>
                    <a:lnTo>
                      <a:pt x="868995" y="747950"/>
                    </a:lnTo>
                    <a:cubicBezTo>
                      <a:pt x="860865" y="739821"/>
                      <a:pt x="858155" y="727174"/>
                      <a:pt x="863575" y="716334"/>
                    </a:cubicBezTo>
                    <a:cubicBezTo>
                      <a:pt x="868092" y="705494"/>
                      <a:pt x="878029" y="699171"/>
                      <a:pt x="889772" y="699171"/>
                    </a:cubicBezTo>
                    <a:lnTo>
                      <a:pt x="920484" y="699171"/>
                    </a:lnTo>
                    <a:lnTo>
                      <a:pt x="920484" y="610645"/>
                    </a:lnTo>
                    <a:lnTo>
                      <a:pt x="889772" y="610645"/>
                    </a:lnTo>
                    <a:cubicBezTo>
                      <a:pt x="877125" y="608839"/>
                      <a:pt x="866285" y="602516"/>
                      <a:pt x="861768" y="590772"/>
                    </a:cubicBezTo>
                    <a:lnTo>
                      <a:pt x="861768" y="590772"/>
                    </a:lnTo>
                    <a:close/>
                    <a:moveTo>
                      <a:pt x="639552" y="635035"/>
                    </a:moveTo>
                    <a:cubicBezTo>
                      <a:pt x="655811" y="619678"/>
                      <a:pt x="672071" y="603419"/>
                      <a:pt x="685621" y="584449"/>
                    </a:cubicBezTo>
                    <a:cubicBezTo>
                      <a:pt x="693751" y="581739"/>
                      <a:pt x="701881" y="579933"/>
                      <a:pt x="710914" y="579933"/>
                    </a:cubicBezTo>
                    <a:cubicBezTo>
                      <a:pt x="751564" y="579933"/>
                      <a:pt x="784986" y="613356"/>
                      <a:pt x="784986" y="654005"/>
                    </a:cubicBezTo>
                    <a:cubicBezTo>
                      <a:pt x="784986" y="694654"/>
                      <a:pt x="751564" y="728077"/>
                      <a:pt x="710914" y="728077"/>
                    </a:cubicBezTo>
                    <a:cubicBezTo>
                      <a:pt x="670265" y="728077"/>
                      <a:pt x="636842" y="694654"/>
                      <a:pt x="636842" y="654005"/>
                    </a:cubicBezTo>
                    <a:cubicBezTo>
                      <a:pt x="636842" y="646778"/>
                      <a:pt x="637745" y="640455"/>
                      <a:pt x="639552" y="635035"/>
                    </a:cubicBezTo>
                    <a:lnTo>
                      <a:pt x="639552" y="635035"/>
                    </a:lnTo>
                    <a:close/>
                    <a:moveTo>
                      <a:pt x="657618" y="283643"/>
                    </a:moveTo>
                    <a:lnTo>
                      <a:pt x="726270" y="214990"/>
                    </a:lnTo>
                    <a:lnTo>
                      <a:pt x="779566" y="268287"/>
                    </a:lnTo>
                    <a:lnTo>
                      <a:pt x="700074" y="347779"/>
                    </a:lnTo>
                    <a:cubicBezTo>
                      <a:pt x="689234" y="324293"/>
                      <a:pt x="674781" y="302613"/>
                      <a:pt x="657618" y="283643"/>
                    </a:cubicBezTo>
                    <a:close/>
                    <a:moveTo>
                      <a:pt x="672975" y="120142"/>
                    </a:moveTo>
                    <a:lnTo>
                      <a:pt x="696461" y="96656"/>
                    </a:lnTo>
                    <a:lnTo>
                      <a:pt x="823829" y="224024"/>
                    </a:lnTo>
                    <a:lnTo>
                      <a:pt x="800343" y="247510"/>
                    </a:lnTo>
                    <a:lnTo>
                      <a:pt x="672975" y="120142"/>
                    </a:lnTo>
                    <a:close/>
                    <a:moveTo>
                      <a:pt x="799440" y="30713"/>
                    </a:moveTo>
                    <a:cubicBezTo>
                      <a:pt x="849122" y="30713"/>
                      <a:pt x="889772" y="71363"/>
                      <a:pt x="889772" y="121045"/>
                    </a:cubicBezTo>
                    <a:cubicBezTo>
                      <a:pt x="889772" y="145435"/>
                      <a:pt x="880738" y="168018"/>
                      <a:pt x="863575" y="184278"/>
                    </a:cubicBezTo>
                    <a:lnTo>
                      <a:pt x="845509" y="202344"/>
                    </a:lnTo>
                    <a:lnTo>
                      <a:pt x="718141" y="74976"/>
                    </a:lnTo>
                    <a:lnTo>
                      <a:pt x="736207" y="56909"/>
                    </a:lnTo>
                    <a:cubicBezTo>
                      <a:pt x="752467" y="40649"/>
                      <a:pt x="775050" y="30713"/>
                      <a:pt x="799440" y="30713"/>
                    </a:cubicBezTo>
                    <a:lnTo>
                      <a:pt x="799440" y="30713"/>
                    </a:lnTo>
                    <a:close/>
                    <a:moveTo>
                      <a:pt x="652198" y="140918"/>
                    </a:moveTo>
                    <a:lnTo>
                      <a:pt x="705494" y="194214"/>
                    </a:lnTo>
                    <a:lnTo>
                      <a:pt x="636842" y="262866"/>
                    </a:lnTo>
                    <a:cubicBezTo>
                      <a:pt x="617872" y="245704"/>
                      <a:pt x="596192" y="231250"/>
                      <a:pt x="572706" y="220411"/>
                    </a:cubicBezTo>
                    <a:lnTo>
                      <a:pt x="652198" y="140918"/>
                    </a:lnTo>
                    <a:close/>
                    <a:moveTo>
                      <a:pt x="696461" y="460694"/>
                    </a:moveTo>
                    <a:cubicBezTo>
                      <a:pt x="696461" y="537476"/>
                      <a:pt x="657618" y="575416"/>
                      <a:pt x="616065" y="616065"/>
                    </a:cubicBezTo>
                    <a:cubicBezTo>
                      <a:pt x="588062" y="644068"/>
                      <a:pt x="558253" y="672071"/>
                      <a:pt x="541993" y="713624"/>
                    </a:cubicBezTo>
                    <a:cubicBezTo>
                      <a:pt x="539283" y="712721"/>
                      <a:pt x="536573" y="712721"/>
                      <a:pt x="532960" y="712721"/>
                    </a:cubicBezTo>
                    <a:lnTo>
                      <a:pt x="473340" y="712721"/>
                    </a:lnTo>
                    <a:lnTo>
                      <a:pt x="473340" y="638648"/>
                    </a:lnTo>
                    <a:cubicBezTo>
                      <a:pt x="473340" y="614259"/>
                      <a:pt x="453467" y="594385"/>
                      <a:pt x="429078" y="594385"/>
                    </a:cubicBezTo>
                    <a:lnTo>
                      <a:pt x="399268" y="594385"/>
                    </a:lnTo>
                    <a:cubicBezTo>
                      <a:pt x="391138" y="594385"/>
                      <a:pt x="384815" y="588062"/>
                      <a:pt x="384815" y="579933"/>
                    </a:cubicBezTo>
                    <a:cubicBezTo>
                      <a:pt x="384815" y="571802"/>
                      <a:pt x="391138" y="565479"/>
                      <a:pt x="399268" y="565479"/>
                    </a:cubicBezTo>
                    <a:lnTo>
                      <a:pt x="547413" y="565479"/>
                    </a:lnTo>
                    <a:cubicBezTo>
                      <a:pt x="571802" y="565479"/>
                      <a:pt x="591676" y="545606"/>
                      <a:pt x="591676" y="521217"/>
                    </a:cubicBezTo>
                    <a:cubicBezTo>
                      <a:pt x="591676" y="496827"/>
                      <a:pt x="571802" y="476954"/>
                      <a:pt x="547413" y="476954"/>
                    </a:cubicBezTo>
                    <a:lnTo>
                      <a:pt x="429078" y="476954"/>
                    </a:lnTo>
                    <a:cubicBezTo>
                      <a:pt x="420948" y="476954"/>
                      <a:pt x="414624" y="470630"/>
                      <a:pt x="414624" y="462501"/>
                    </a:cubicBezTo>
                    <a:lnTo>
                      <a:pt x="414624" y="418238"/>
                    </a:lnTo>
                    <a:lnTo>
                      <a:pt x="488697" y="418238"/>
                    </a:lnTo>
                    <a:cubicBezTo>
                      <a:pt x="529346" y="418238"/>
                      <a:pt x="562769" y="384815"/>
                      <a:pt x="562769" y="344165"/>
                    </a:cubicBezTo>
                    <a:cubicBezTo>
                      <a:pt x="562769" y="303516"/>
                      <a:pt x="529346" y="270093"/>
                      <a:pt x="488697" y="270093"/>
                    </a:cubicBezTo>
                    <a:cubicBezTo>
                      <a:pt x="488697" y="270093"/>
                      <a:pt x="487794" y="270093"/>
                      <a:pt x="487794" y="270093"/>
                    </a:cubicBezTo>
                    <a:cubicBezTo>
                      <a:pt x="488697" y="265577"/>
                      <a:pt x="488697" y="260156"/>
                      <a:pt x="488697" y="254737"/>
                    </a:cubicBezTo>
                    <a:cubicBezTo>
                      <a:pt x="488697" y="244800"/>
                      <a:pt x="487794" y="235767"/>
                      <a:pt x="485084" y="226733"/>
                    </a:cubicBezTo>
                    <a:cubicBezTo>
                      <a:pt x="603419" y="238477"/>
                      <a:pt x="696461" y="339649"/>
                      <a:pt x="696461" y="460694"/>
                    </a:cubicBezTo>
                    <a:lnTo>
                      <a:pt x="696461" y="460694"/>
                    </a:lnTo>
                    <a:close/>
                    <a:moveTo>
                      <a:pt x="370362" y="756983"/>
                    </a:moveTo>
                    <a:cubicBezTo>
                      <a:pt x="370362" y="748854"/>
                      <a:pt x="376685" y="742530"/>
                      <a:pt x="384815" y="742530"/>
                    </a:cubicBezTo>
                    <a:lnTo>
                      <a:pt x="532960" y="742530"/>
                    </a:lnTo>
                    <a:cubicBezTo>
                      <a:pt x="541089" y="742530"/>
                      <a:pt x="547413" y="748854"/>
                      <a:pt x="547413" y="756983"/>
                    </a:cubicBezTo>
                    <a:cubicBezTo>
                      <a:pt x="547413" y="765113"/>
                      <a:pt x="541089" y="771437"/>
                      <a:pt x="532960" y="771437"/>
                    </a:cubicBezTo>
                    <a:lnTo>
                      <a:pt x="384815" y="771437"/>
                    </a:lnTo>
                    <a:cubicBezTo>
                      <a:pt x="376685" y="772340"/>
                      <a:pt x="370362" y="766017"/>
                      <a:pt x="370362" y="756983"/>
                    </a:cubicBezTo>
                    <a:close/>
                    <a:moveTo>
                      <a:pt x="184277" y="756983"/>
                    </a:moveTo>
                    <a:lnTo>
                      <a:pt x="293579" y="647682"/>
                    </a:lnTo>
                    <a:cubicBezTo>
                      <a:pt x="311646" y="665748"/>
                      <a:pt x="328809" y="683814"/>
                      <a:pt x="341455" y="706398"/>
                    </a:cubicBezTo>
                    <a:lnTo>
                      <a:pt x="237573" y="810279"/>
                    </a:lnTo>
                    <a:lnTo>
                      <a:pt x="184277" y="756983"/>
                    </a:lnTo>
                    <a:close/>
                    <a:moveTo>
                      <a:pt x="29809" y="327906"/>
                    </a:moveTo>
                    <a:cubicBezTo>
                      <a:pt x="29809" y="295386"/>
                      <a:pt x="56006" y="268287"/>
                      <a:pt x="89428" y="268287"/>
                    </a:cubicBezTo>
                    <a:cubicBezTo>
                      <a:pt x="121948" y="268287"/>
                      <a:pt x="149048" y="294483"/>
                      <a:pt x="149048" y="327906"/>
                    </a:cubicBezTo>
                    <a:lnTo>
                      <a:pt x="178858" y="327906"/>
                    </a:lnTo>
                    <a:cubicBezTo>
                      <a:pt x="178858" y="280030"/>
                      <a:pt x="140918" y="241187"/>
                      <a:pt x="93945" y="239380"/>
                    </a:cubicBezTo>
                    <a:cubicBezTo>
                      <a:pt x="91235" y="229444"/>
                      <a:pt x="90332" y="219507"/>
                      <a:pt x="90332" y="209571"/>
                    </a:cubicBezTo>
                    <a:cubicBezTo>
                      <a:pt x="90332" y="144531"/>
                      <a:pt x="143628" y="91235"/>
                      <a:pt x="208667" y="91235"/>
                    </a:cubicBezTo>
                    <a:cubicBezTo>
                      <a:pt x="252026" y="91235"/>
                      <a:pt x="290870" y="114722"/>
                      <a:pt x="311646" y="151758"/>
                    </a:cubicBezTo>
                    <a:cubicBezTo>
                      <a:pt x="280030" y="170728"/>
                      <a:pt x="257447" y="203247"/>
                      <a:pt x="253833" y="241187"/>
                    </a:cubicBezTo>
                    <a:cubicBezTo>
                      <a:pt x="227637" y="247510"/>
                      <a:pt x="208667" y="270996"/>
                      <a:pt x="208667" y="298999"/>
                    </a:cubicBezTo>
                    <a:lnTo>
                      <a:pt x="238477" y="298999"/>
                    </a:lnTo>
                    <a:cubicBezTo>
                      <a:pt x="238477" y="282740"/>
                      <a:pt x="252026" y="269190"/>
                      <a:pt x="268287" y="269190"/>
                    </a:cubicBezTo>
                    <a:cubicBezTo>
                      <a:pt x="284546" y="269190"/>
                      <a:pt x="298096" y="282740"/>
                      <a:pt x="298096" y="298999"/>
                    </a:cubicBezTo>
                    <a:lnTo>
                      <a:pt x="327906" y="298999"/>
                    </a:lnTo>
                    <a:cubicBezTo>
                      <a:pt x="327906" y="271900"/>
                      <a:pt x="309839" y="249317"/>
                      <a:pt x="284546" y="242090"/>
                    </a:cubicBezTo>
                    <a:cubicBezTo>
                      <a:pt x="290870" y="198731"/>
                      <a:pt x="327906" y="165308"/>
                      <a:pt x="372169" y="165308"/>
                    </a:cubicBezTo>
                    <a:cubicBezTo>
                      <a:pt x="420948" y="165308"/>
                      <a:pt x="460694" y="205054"/>
                      <a:pt x="460694" y="253833"/>
                    </a:cubicBezTo>
                    <a:cubicBezTo>
                      <a:pt x="460694" y="261963"/>
                      <a:pt x="459790" y="269190"/>
                      <a:pt x="457080" y="276416"/>
                    </a:cubicBezTo>
                    <a:cubicBezTo>
                      <a:pt x="432691" y="288160"/>
                      <a:pt x="415528" y="313453"/>
                      <a:pt x="415528" y="342359"/>
                    </a:cubicBezTo>
                    <a:lnTo>
                      <a:pt x="445337" y="342359"/>
                    </a:lnTo>
                    <a:cubicBezTo>
                      <a:pt x="445337" y="317969"/>
                      <a:pt x="465211" y="298096"/>
                      <a:pt x="489600" y="298096"/>
                    </a:cubicBezTo>
                    <a:cubicBezTo>
                      <a:pt x="513990" y="298096"/>
                      <a:pt x="533863" y="317969"/>
                      <a:pt x="533863" y="342359"/>
                    </a:cubicBezTo>
                    <a:cubicBezTo>
                      <a:pt x="533863" y="366748"/>
                      <a:pt x="513990" y="386621"/>
                      <a:pt x="489600" y="386621"/>
                    </a:cubicBezTo>
                    <a:lnTo>
                      <a:pt x="88525" y="386621"/>
                    </a:lnTo>
                    <a:cubicBezTo>
                      <a:pt x="56006" y="386621"/>
                      <a:pt x="29809" y="360425"/>
                      <a:pt x="29809" y="327906"/>
                    </a:cubicBezTo>
                    <a:close/>
                    <a:moveTo>
                      <a:pt x="384815" y="416431"/>
                    </a:moveTo>
                    <a:lnTo>
                      <a:pt x="384815" y="460694"/>
                    </a:lnTo>
                    <a:cubicBezTo>
                      <a:pt x="384815" y="485084"/>
                      <a:pt x="404688" y="504957"/>
                      <a:pt x="429078" y="504957"/>
                    </a:cubicBezTo>
                    <a:lnTo>
                      <a:pt x="547413" y="504957"/>
                    </a:lnTo>
                    <a:cubicBezTo>
                      <a:pt x="555543" y="504957"/>
                      <a:pt x="561866" y="511280"/>
                      <a:pt x="561866" y="519410"/>
                    </a:cubicBezTo>
                    <a:cubicBezTo>
                      <a:pt x="561866" y="527540"/>
                      <a:pt x="555543" y="533863"/>
                      <a:pt x="547413" y="533863"/>
                    </a:cubicBezTo>
                    <a:lnTo>
                      <a:pt x="399268" y="533863"/>
                    </a:lnTo>
                    <a:cubicBezTo>
                      <a:pt x="374878" y="533863"/>
                      <a:pt x="355005" y="553736"/>
                      <a:pt x="355005" y="578126"/>
                    </a:cubicBezTo>
                    <a:cubicBezTo>
                      <a:pt x="355005" y="602516"/>
                      <a:pt x="374878" y="622389"/>
                      <a:pt x="399268" y="622389"/>
                    </a:cubicBezTo>
                    <a:lnTo>
                      <a:pt x="429078" y="622389"/>
                    </a:lnTo>
                    <a:cubicBezTo>
                      <a:pt x="437207" y="622389"/>
                      <a:pt x="443531" y="628712"/>
                      <a:pt x="443531" y="636842"/>
                    </a:cubicBezTo>
                    <a:lnTo>
                      <a:pt x="443531" y="710914"/>
                    </a:lnTo>
                    <a:lnTo>
                      <a:pt x="383912" y="710914"/>
                    </a:lnTo>
                    <a:cubicBezTo>
                      <a:pt x="381202" y="710914"/>
                      <a:pt x="377588" y="710914"/>
                      <a:pt x="374878" y="711817"/>
                    </a:cubicBezTo>
                    <a:cubicBezTo>
                      <a:pt x="357715" y="670265"/>
                      <a:pt x="328809" y="641358"/>
                      <a:pt x="300806" y="614259"/>
                    </a:cubicBezTo>
                    <a:cubicBezTo>
                      <a:pt x="259253" y="574512"/>
                      <a:pt x="220410" y="536573"/>
                      <a:pt x="220410" y="458887"/>
                    </a:cubicBezTo>
                    <a:cubicBezTo>
                      <a:pt x="220410" y="443531"/>
                      <a:pt x="222217" y="429078"/>
                      <a:pt x="224927" y="414625"/>
                    </a:cubicBezTo>
                    <a:lnTo>
                      <a:pt x="384815" y="414625"/>
                    </a:lnTo>
                    <a:close/>
                    <a:moveTo>
                      <a:pt x="271900" y="627808"/>
                    </a:moveTo>
                    <a:lnTo>
                      <a:pt x="163501" y="736207"/>
                    </a:lnTo>
                    <a:lnTo>
                      <a:pt x="110205" y="682911"/>
                    </a:lnTo>
                    <a:lnTo>
                      <a:pt x="223121" y="569996"/>
                    </a:lnTo>
                    <a:cubicBezTo>
                      <a:pt x="236670" y="591676"/>
                      <a:pt x="253833" y="610645"/>
                      <a:pt x="271900" y="627808"/>
                    </a:cubicBezTo>
                    <a:lnTo>
                      <a:pt x="271900" y="627808"/>
                    </a:lnTo>
                    <a:close/>
                    <a:moveTo>
                      <a:pt x="94849" y="710010"/>
                    </a:moveTo>
                    <a:lnTo>
                      <a:pt x="210474" y="825636"/>
                    </a:lnTo>
                    <a:lnTo>
                      <a:pt x="112012" y="863575"/>
                    </a:lnTo>
                    <a:lnTo>
                      <a:pt x="56909" y="808473"/>
                    </a:lnTo>
                    <a:lnTo>
                      <a:pt x="94849" y="710010"/>
                    </a:lnTo>
                    <a:close/>
                    <a:moveTo>
                      <a:pt x="43359" y="889772"/>
                    </a:moveTo>
                    <a:cubicBezTo>
                      <a:pt x="37036" y="892482"/>
                      <a:pt x="29809" y="887062"/>
                      <a:pt x="29809" y="879835"/>
                    </a:cubicBezTo>
                    <a:cubicBezTo>
                      <a:pt x="29809" y="878932"/>
                      <a:pt x="29809" y="877125"/>
                      <a:pt x="30713" y="876222"/>
                    </a:cubicBezTo>
                    <a:lnTo>
                      <a:pt x="45166" y="837379"/>
                    </a:lnTo>
                    <a:lnTo>
                      <a:pt x="82202" y="874415"/>
                    </a:lnTo>
                    <a:lnTo>
                      <a:pt x="43359" y="889772"/>
                    </a:lnTo>
                    <a:close/>
                    <a:moveTo>
                      <a:pt x="458887" y="890675"/>
                    </a:moveTo>
                    <a:cubicBezTo>
                      <a:pt x="437207" y="890675"/>
                      <a:pt x="417335" y="878932"/>
                      <a:pt x="406495" y="860865"/>
                    </a:cubicBezTo>
                    <a:lnTo>
                      <a:pt x="511280" y="860865"/>
                    </a:lnTo>
                    <a:cubicBezTo>
                      <a:pt x="500440" y="878932"/>
                      <a:pt x="481470" y="890675"/>
                      <a:pt x="458887" y="890675"/>
                    </a:cubicBezTo>
                    <a:lnTo>
                      <a:pt x="458887" y="890675"/>
                    </a:lnTo>
                    <a:close/>
                    <a:moveTo>
                      <a:pt x="533863" y="831056"/>
                    </a:moveTo>
                    <a:lnTo>
                      <a:pt x="385718" y="831056"/>
                    </a:lnTo>
                    <a:cubicBezTo>
                      <a:pt x="377588" y="831056"/>
                      <a:pt x="371265" y="824732"/>
                      <a:pt x="371265" y="816603"/>
                    </a:cubicBezTo>
                    <a:cubicBezTo>
                      <a:pt x="371265" y="808473"/>
                      <a:pt x="377588" y="802149"/>
                      <a:pt x="385718" y="802149"/>
                    </a:cubicBezTo>
                    <a:lnTo>
                      <a:pt x="533863" y="802149"/>
                    </a:lnTo>
                    <a:cubicBezTo>
                      <a:pt x="541993" y="802149"/>
                      <a:pt x="548316" y="808473"/>
                      <a:pt x="548316" y="816603"/>
                    </a:cubicBezTo>
                    <a:cubicBezTo>
                      <a:pt x="548316" y="824732"/>
                      <a:pt x="541993" y="831056"/>
                      <a:pt x="533863" y="831056"/>
                    </a:cubicBezTo>
                    <a:close/>
                    <a:moveTo>
                      <a:pt x="888868" y="668458"/>
                    </a:moveTo>
                    <a:lnTo>
                      <a:pt x="888868" y="668458"/>
                    </a:lnTo>
                    <a:cubicBezTo>
                      <a:pt x="864479" y="668458"/>
                      <a:pt x="843702" y="682911"/>
                      <a:pt x="834669" y="704591"/>
                    </a:cubicBezTo>
                    <a:cubicBezTo>
                      <a:pt x="825636" y="726271"/>
                      <a:pt x="830152" y="751564"/>
                      <a:pt x="847315" y="767823"/>
                    </a:cubicBezTo>
                    <a:lnTo>
                      <a:pt x="848219" y="768726"/>
                    </a:lnTo>
                    <a:lnTo>
                      <a:pt x="827442" y="789503"/>
                    </a:lnTo>
                    <a:lnTo>
                      <a:pt x="826539" y="788600"/>
                    </a:lnTo>
                    <a:cubicBezTo>
                      <a:pt x="809376" y="771437"/>
                      <a:pt x="784986" y="766920"/>
                      <a:pt x="762403" y="775953"/>
                    </a:cubicBezTo>
                    <a:cubicBezTo>
                      <a:pt x="740724" y="784987"/>
                      <a:pt x="726270" y="805763"/>
                      <a:pt x="726270" y="829249"/>
                    </a:cubicBezTo>
                    <a:lnTo>
                      <a:pt x="726270" y="830153"/>
                    </a:lnTo>
                    <a:lnTo>
                      <a:pt x="696461" y="830153"/>
                    </a:lnTo>
                    <a:lnTo>
                      <a:pt x="696461" y="831056"/>
                    </a:lnTo>
                    <a:cubicBezTo>
                      <a:pt x="696461" y="807570"/>
                      <a:pt x="682008" y="786793"/>
                      <a:pt x="660328" y="776856"/>
                    </a:cubicBezTo>
                    <a:cubicBezTo>
                      <a:pt x="638648" y="767823"/>
                      <a:pt x="613355" y="772340"/>
                      <a:pt x="597095" y="789503"/>
                    </a:cubicBezTo>
                    <a:lnTo>
                      <a:pt x="596192" y="790406"/>
                    </a:lnTo>
                    <a:lnTo>
                      <a:pt x="576319" y="770533"/>
                    </a:lnTo>
                    <a:cubicBezTo>
                      <a:pt x="577222" y="766920"/>
                      <a:pt x="578126" y="762404"/>
                      <a:pt x="578126" y="757887"/>
                    </a:cubicBezTo>
                    <a:cubicBezTo>
                      <a:pt x="578126" y="747047"/>
                      <a:pt x="574512" y="738014"/>
                      <a:pt x="568189" y="729884"/>
                    </a:cubicBezTo>
                    <a:cubicBezTo>
                      <a:pt x="577222" y="704591"/>
                      <a:pt x="591676" y="684718"/>
                      <a:pt x="608838" y="666651"/>
                    </a:cubicBezTo>
                    <a:cubicBezTo>
                      <a:pt x="615162" y="718141"/>
                      <a:pt x="658521" y="757887"/>
                      <a:pt x="711817" y="757887"/>
                    </a:cubicBezTo>
                    <a:cubicBezTo>
                      <a:pt x="768726" y="757887"/>
                      <a:pt x="815699" y="710914"/>
                      <a:pt x="815699" y="654005"/>
                    </a:cubicBezTo>
                    <a:cubicBezTo>
                      <a:pt x="815699" y="597095"/>
                      <a:pt x="768726" y="550123"/>
                      <a:pt x="711817" y="550123"/>
                    </a:cubicBezTo>
                    <a:cubicBezTo>
                      <a:pt x="710010" y="550123"/>
                      <a:pt x="709107" y="550123"/>
                      <a:pt x="707301" y="550123"/>
                    </a:cubicBezTo>
                    <a:cubicBezTo>
                      <a:pt x="717237" y="529346"/>
                      <a:pt x="724464" y="504957"/>
                      <a:pt x="726270" y="476051"/>
                    </a:cubicBezTo>
                    <a:lnTo>
                      <a:pt x="727174" y="476051"/>
                    </a:lnTo>
                    <a:lnTo>
                      <a:pt x="727174" y="476954"/>
                    </a:lnTo>
                    <a:cubicBezTo>
                      <a:pt x="727174" y="500440"/>
                      <a:pt x="741627" y="521217"/>
                      <a:pt x="763307" y="531153"/>
                    </a:cubicBezTo>
                    <a:cubicBezTo>
                      <a:pt x="784986" y="540186"/>
                      <a:pt x="810279" y="535670"/>
                      <a:pt x="826539" y="518507"/>
                    </a:cubicBezTo>
                    <a:lnTo>
                      <a:pt x="827442" y="517603"/>
                    </a:lnTo>
                    <a:lnTo>
                      <a:pt x="848219" y="538379"/>
                    </a:lnTo>
                    <a:lnTo>
                      <a:pt x="847315" y="539283"/>
                    </a:lnTo>
                    <a:cubicBezTo>
                      <a:pt x="831056" y="555543"/>
                      <a:pt x="825636" y="580836"/>
                      <a:pt x="834669" y="603419"/>
                    </a:cubicBezTo>
                    <a:cubicBezTo>
                      <a:pt x="843702" y="625099"/>
                      <a:pt x="864479" y="639552"/>
                      <a:pt x="887965" y="639552"/>
                    </a:cubicBezTo>
                    <a:lnTo>
                      <a:pt x="888868" y="639552"/>
                    </a:lnTo>
                    <a:lnTo>
                      <a:pt x="888868" y="668458"/>
                    </a:ln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sp>
        <p:nvSpPr>
          <p:cNvPr id="143" name="Title 1">
            <a:extLst>
              <a:ext uri="{FF2B5EF4-FFF2-40B4-BE49-F238E27FC236}">
                <a16:creationId xmlns:a16="http://schemas.microsoft.com/office/drawing/2014/main" id="{5FB0D8F5-3771-03F9-A91E-8B8203163477}"/>
              </a:ext>
            </a:extLst>
          </p:cNvPr>
          <p:cNvSpPr txBox="1">
            <a:spLocks/>
          </p:cNvSpPr>
          <p:nvPr/>
        </p:nvSpPr>
        <p:spPr>
          <a:xfrm>
            <a:off x="3877889" y="1539425"/>
            <a:ext cx="2421373" cy="549474"/>
          </a:xfrm>
          <a:prstGeom prst="rect">
            <a:avLst/>
          </a:prstGeom>
          <a:solidFill>
            <a:schemeClr val="bg1"/>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7463"/>
            <a:r>
              <a:rPr lang="en-GB" sz="3200" dirty="0">
                <a:solidFill>
                  <a:srgbClr val="E87A33"/>
                </a:solidFill>
              </a:rPr>
              <a:t>Denmark</a:t>
            </a:r>
          </a:p>
        </p:txBody>
      </p:sp>
      <p:grpSp>
        <p:nvGrpSpPr>
          <p:cNvPr id="25" name="Group 24">
            <a:extLst>
              <a:ext uri="{FF2B5EF4-FFF2-40B4-BE49-F238E27FC236}">
                <a16:creationId xmlns:a16="http://schemas.microsoft.com/office/drawing/2014/main" id="{C13167F8-54C3-8488-BCA4-4DDE085286CF}"/>
              </a:ext>
            </a:extLst>
          </p:cNvPr>
          <p:cNvGrpSpPr/>
          <p:nvPr/>
        </p:nvGrpSpPr>
        <p:grpSpPr>
          <a:xfrm>
            <a:off x="5732324" y="1035701"/>
            <a:ext cx="1397174" cy="1705419"/>
            <a:chOff x="3470021" y="2110269"/>
            <a:chExt cx="483650" cy="590353"/>
          </a:xfrm>
          <a:solidFill>
            <a:srgbClr val="D9287D"/>
          </a:solidFill>
        </p:grpSpPr>
        <p:sp>
          <p:nvSpPr>
            <p:cNvPr id="26" name="Freeform 25">
              <a:extLst>
                <a:ext uri="{FF2B5EF4-FFF2-40B4-BE49-F238E27FC236}">
                  <a16:creationId xmlns:a16="http://schemas.microsoft.com/office/drawing/2014/main" id="{6BDBD2E7-AAEB-4CA8-DBE0-49E7D4EEB74B}"/>
                </a:ext>
              </a:extLst>
            </p:cNvPr>
            <p:cNvSpPr/>
            <p:nvPr/>
          </p:nvSpPr>
          <p:spPr>
            <a:xfrm>
              <a:off x="3762184" y="2678383"/>
              <a:ext cx="32425" cy="22239"/>
            </a:xfrm>
            <a:custGeom>
              <a:avLst/>
              <a:gdLst>
                <a:gd name="connsiteX0" fmla="*/ 25676 w 32425"/>
                <a:gd name="connsiteY0" fmla="*/ 20814 h 22239"/>
                <a:gd name="connsiteX1" fmla="*/ 32094 w 32425"/>
                <a:gd name="connsiteY1" fmla="*/ 20814 h 22239"/>
                <a:gd name="connsiteX2" fmla="*/ 0 w 32425"/>
                <a:gd name="connsiteY2" fmla="*/ 7983 h 22239"/>
                <a:gd name="connsiteX3" fmla="*/ 25676 w 32425"/>
                <a:gd name="connsiteY3" fmla="*/ 20814 h 22239"/>
              </a:gdLst>
              <a:ahLst/>
              <a:cxnLst>
                <a:cxn ang="0">
                  <a:pos x="connsiteX0" y="connsiteY0"/>
                </a:cxn>
                <a:cxn ang="0">
                  <a:pos x="connsiteX1" y="connsiteY1"/>
                </a:cxn>
                <a:cxn ang="0">
                  <a:pos x="connsiteX2" y="connsiteY2"/>
                </a:cxn>
                <a:cxn ang="0">
                  <a:pos x="connsiteX3" y="connsiteY3"/>
                </a:cxn>
              </a:cxnLst>
              <a:rect l="l" t="t" r="r" b="b"/>
              <a:pathLst>
                <a:path w="32425" h="22239">
                  <a:moveTo>
                    <a:pt x="25676" y="20814"/>
                  </a:moveTo>
                  <a:cubicBezTo>
                    <a:pt x="27281" y="20814"/>
                    <a:pt x="30490" y="24021"/>
                    <a:pt x="32094" y="20814"/>
                  </a:cubicBezTo>
                  <a:cubicBezTo>
                    <a:pt x="35304" y="12795"/>
                    <a:pt x="14443" y="-12866"/>
                    <a:pt x="0" y="7983"/>
                  </a:cubicBezTo>
                  <a:cubicBezTo>
                    <a:pt x="3210" y="17606"/>
                    <a:pt x="12838" y="19210"/>
                    <a:pt x="25676" y="20814"/>
                  </a:cubicBezTo>
                  <a:close/>
                </a:path>
              </a:pathLst>
            </a:custGeom>
            <a:grpFill/>
            <a:ln w="4545" cap="flat">
              <a:solidFill>
                <a:srgbClr val="FFFFFF"/>
              </a:solid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EF1C392C-26D7-148B-C6AC-36B5C74D7025}"/>
                </a:ext>
              </a:extLst>
            </p:cNvPr>
            <p:cNvSpPr/>
            <p:nvPr/>
          </p:nvSpPr>
          <p:spPr>
            <a:xfrm>
              <a:off x="3521475" y="2544179"/>
              <a:ext cx="4814" cy="3321"/>
            </a:xfrm>
            <a:custGeom>
              <a:avLst/>
              <a:gdLst>
                <a:gd name="connsiteX0" fmla="*/ 0 w 4814"/>
                <a:gd name="connsiteY0" fmla="*/ 1053 h 3321"/>
                <a:gd name="connsiteX1" fmla="*/ 4814 w 4814"/>
                <a:gd name="connsiteY1" fmla="*/ 2657 h 3321"/>
                <a:gd name="connsiteX2" fmla="*/ 0 w 4814"/>
                <a:gd name="connsiteY2" fmla="*/ 1053 h 3321"/>
              </a:gdLst>
              <a:ahLst/>
              <a:cxnLst>
                <a:cxn ang="0">
                  <a:pos x="connsiteX0" y="connsiteY0"/>
                </a:cxn>
                <a:cxn ang="0">
                  <a:pos x="connsiteX1" y="connsiteY1"/>
                </a:cxn>
                <a:cxn ang="0">
                  <a:pos x="connsiteX2" y="connsiteY2"/>
                </a:cxn>
              </a:cxnLst>
              <a:rect l="l" t="t" r="r" b="b"/>
              <a:pathLst>
                <a:path w="4814" h="3321">
                  <a:moveTo>
                    <a:pt x="0" y="1053"/>
                  </a:moveTo>
                  <a:cubicBezTo>
                    <a:pt x="1605" y="2657"/>
                    <a:pt x="4814" y="4261"/>
                    <a:pt x="4814" y="2657"/>
                  </a:cubicBezTo>
                  <a:cubicBezTo>
                    <a:pt x="4814" y="-550"/>
                    <a:pt x="3210" y="-550"/>
                    <a:pt x="0" y="1053"/>
                  </a:cubicBezTo>
                  <a:close/>
                </a:path>
              </a:pathLst>
            </a:custGeom>
            <a:grpFill/>
            <a:ln w="4545" cap="flat">
              <a:solidFill>
                <a:srgbClr val="FFFFFF"/>
              </a:solid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EB0CE0C7-1346-5CC8-81A1-C72063C9D628}"/>
                </a:ext>
              </a:extLst>
            </p:cNvPr>
            <p:cNvSpPr/>
            <p:nvPr/>
          </p:nvSpPr>
          <p:spPr>
            <a:xfrm>
              <a:off x="3500206" y="2530508"/>
              <a:ext cx="21269" cy="21253"/>
            </a:xfrm>
            <a:custGeom>
              <a:avLst/>
              <a:gdLst>
                <a:gd name="connsiteX0" fmla="*/ 6827 w 21269"/>
                <a:gd name="connsiteY0" fmla="*/ 3498 h 21253"/>
                <a:gd name="connsiteX1" fmla="*/ 21269 w 21269"/>
                <a:gd name="connsiteY1" fmla="*/ 14725 h 21253"/>
                <a:gd name="connsiteX2" fmla="*/ 18060 w 21269"/>
                <a:gd name="connsiteY2" fmla="*/ 13121 h 21253"/>
                <a:gd name="connsiteX3" fmla="*/ 6827 w 21269"/>
                <a:gd name="connsiteY3" fmla="*/ 3498 h 21253"/>
              </a:gdLst>
              <a:ahLst/>
              <a:cxnLst>
                <a:cxn ang="0">
                  <a:pos x="connsiteX0" y="connsiteY0"/>
                </a:cxn>
                <a:cxn ang="0">
                  <a:pos x="connsiteX1" y="connsiteY1"/>
                </a:cxn>
                <a:cxn ang="0">
                  <a:pos x="connsiteX2" y="connsiteY2"/>
                </a:cxn>
                <a:cxn ang="0">
                  <a:pos x="connsiteX3" y="connsiteY3"/>
                </a:cxn>
              </a:cxnLst>
              <a:rect l="l" t="t" r="r" b="b"/>
              <a:pathLst>
                <a:path w="21269" h="21253">
                  <a:moveTo>
                    <a:pt x="6827" y="3498"/>
                  </a:moveTo>
                  <a:cubicBezTo>
                    <a:pt x="-10825" y="33970"/>
                    <a:pt x="10036" y="16328"/>
                    <a:pt x="21269" y="14725"/>
                  </a:cubicBezTo>
                  <a:cubicBezTo>
                    <a:pt x="19665" y="14725"/>
                    <a:pt x="19665" y="13121"/>
                    <a:pt x="18060" y="13121"/>
                  </a:cubicBezTo>
                  <a:cubicBezTo>
                    <a:pt x="16455" y="11517"/>
                    <a:pt x="13246" y="-7728"/>
                    <a:pt x="6827" y="3498"/>
                  </a:cubicBezTo>
                  <a:close/>
                </a:path>
              </a:pathLst>
            </a:custGeom>
            <a:grpFill/>
            <a:ln w="4545" cap="flat">
              <a:solidFill>
                <a:srgbClr val="FFFFFF"/>
              </a:solid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8680C8F6-6F80-0905-E53A-AF4FD7FF4E63}"/>
                </a:ext>
              </a:extLst>
            </p:cNvPr>
            <p:cNvSpPr/>
            <p:nvPr/>
          </p:nvSpPr>
          <p:spPr>
            <a:xfrm>
              <a:off x="3470021" y="2110269"/>
              <a:ext cx="314041" cy="499115"/>
            </a:xfrm>
            <a:custGeom>
              <a:avLst/>
              <a:gdLst>
                <a:gd name="connsiteX0" fmla="*/ 147738 w 314041"/>
                <a:gd name="connsiteY0" fmla="*/ 462228 h 499115"/>
                <a:gd name="connsiteX1" fmla="*/ 136505 w 314041"/>
                <a:gd name="connsiteY1" fmla="*/ 463832 h 499115"/>
                <a:gd name="connsiteX2" fmla="*/ 141319 w 314041"/>
                <a:gd name="connsiteY2" fmla="*/ 442982 h 499115"/>
                <a:gd name="connsiteX3" fmla="*/ 165390 w 314041"/>
                <a:gd name="connsiteY3" fmla="*/ 431756 h 499115"/>
                <a:gd name="connsiteX4" fmla="*/ 157366 w 314041"/>
                <a:gd name="connsiteY4" fmla="*/ 422133 h 499115"/>
                <a:gd name="connsiteX5" fmla="*/ 157366 w 314041"/>
                <a:gd name="connsiteY5" fmla="*/ 398076 h 499115"/>
                <a:gd name="connsiteX6" fmla="*/ 166995 w 314041"/>
                <a:gd name="connsiteY6" fmla="*/ 390057 h 499115"/>
                <a:gd name="connsiteX7" fmla="*/ 150947 w 314041"/>
                <a:gd name="connsiteY7" fmla="*/ 382038 h 499115"/>
                <a:gd name="connsiteX8" fmla="*/ 189461 w 314041"/>
                <a:gd name="connsiteY8" fmla="*/ 366000 h 499115"/>
                <a:gd name="connsiteX9" fmla="*/ 178228 w 314041"/>
                <a:gd name="connsiteY9" fmla="*/ 364396 h 499115"/>
                <a:gd name="connsiteX10" fmla="*/ 158971 w 314041"/>
                <a:gd name="connsiteY10" fmla="*/ 346755 h 499115"/>
                <a:gd name="connsiteX11" fmla="*/ 165390 w 314041"/>
                <a:gd name="connsiteY11" fmla="*/ 346755 h 499115"/>
                <a:gd name="connsiteX12" fmla="*/ 181437 w 314041"/>
                <a:gd name="connsiteY12" fmla="*/ 354774 h 499115"/>
                <a:gd name="connsiteX13" fmla="*/ 213532 w 314041"/>
                <a:gd name="connsiteY13" fmla="*/ 345151 h 499115"/>
                <a:gd name="connsiteX14" fmla="*/ 205508 w 314041"/>
                <a:gd name="connsiteY14" fmla="*/ 330717 h 499115"/>
                <a:gd name="connsiteX15" fmla="*/ 194275 w 314041"/>
                <a:gd name="connsiteY15" fmla="*/ 324301 h 499115"/>
                <a:gd name="connsiteX16" fmla="*/ 221555 w 314041"/>
                <a:gd name="connsiteY16" fmla="*/ 324301 h 499115"/>
                <a:gd name="connsiteX17" fmla="*/ 226369 w 314041"/>
                <a:gd name="connsiteY17" fmla="*/ 330717 h 499115"/>
                <a:gd name="connsiteX18" fmla="*/ 240812 w 314041"/>
                <a:gd name="connsiteY18" fmla="*/ 300244 h 499115"/>
                <a:gd name="connsiteX19" fmla="*/ 235998 w 314041"/>
                <a:gd name="connsiteY19" fmla="*/ 300244 h 499115"/>
                <a:gd name="connsiteX20" fmla="*/ 258464 w 314041"/>
                <a:gd name="connsiteY20" fmla="*/ 255338 h 499115"/>
                <a:gd name="connsiteX21" fmla="*/ 260068 w 314041"/>
                <a:gd name="connsiteY21" fmla="*/ 269772 h 499115"/>
                <a:gd name="connsiteX22" fmla="*/ 256859 w 314041"/>
                <a:gd name="connsiteY22" fmla="*/ 266565 h 499115"/>
                <a:gd name="connsiteX23" fmla="*/ 248835 w 314041"/>
                <a:gd name="connsiteY23" fmla="*/ 268169 h 499115"/>
                <a:gd name="connsiteX24" fmla="*/ 264883 w 314041"/>
                <a:gd name="connsiteY24" fmla="*/ 276188 h 499115"/>
                <a:gd name="connsiteX25" fmla="*/ 260068 w 314041"/>
                <a:gd name="connsiteY25" fmla="*/ 280999 h 499115"/>
                <a:gd name="connsiteX26" fmla="*/ 263278 w 314041"/>
                <a:gd name="connsiteY26" fmla="*/ 287414 h 499115"/>
                <a:gd name="connsiteX27" fmla="*/ 272906 w 314041"/>
                <a:gd name="connsiteY27" fmla="*/ 268169 h 499115"/>
                <a:gd name="connsiteX28" fmla="*/ 285744 w 314041"/>
                <a:gd name="connsiteY28" fmla="*/ 279395 h 499115"/>
                <a:gd name="connsiteX29" fmla="*/ 287349 w 314041"/>
                <a:gd name="connsiteY29" fmla="*/ 272980 h 499115"/>
                <a:gd name="connsiteX30" fmla="*/ 308210 w 314041"/>
                <a:gd name="connsiteY30" fmla="*/ 252131 h 499115"/>
                <a:gd name="connsiteX31" fmla="*/ 266488 w 314041"/>
                <a:gd name="connsiteY31" fmla="*/ 216847 h 499115"/>
                <a:gd name="connsiteX32" fmla="*/ 253650 w 314041"/>
                <a:gd name="connsiteY32" fmla="*/ 200809 h 499115"/>
                <a:gd name="connsiteX33" fmla="*/ 252045 w 314041"/>
                <a:gd name="connsiteY33" fmla="*/ 200809 h 499115"/>
                <a:gd name="connsiteX34" fmla="*/ 256859 w 314041"/>
                <a:gd name="connsiteY34" fmla="*/ 195998 h 499115"/>
                <a:gd name="connsiteX35" fmla="*/ 237602 w 314041"/>
                <a:gd name="connsiteY35" fmla="*/ 178356 h 499115"/>
                <a:gd name="connsiteX36" fmla="*/ 256859 w 314041"/>
                <a:gd name="connsiteY36" fmla="*/ 179960 h 499115"/>
                <a:gd name="connsiteX37" fmla="*/ 250440 w 314041"/>
                <a:gd name="connsiteY37" fmla="*/ 159110 h 499115"/>
                <a:gd name="connsiteX38" fmla="*/ 256859 w 314041"/>
                <a:gd name="connsiteY38" fmla="*/ 133450 h 499115"/>
                <a:gd name="connsiteX39" fmla="*/ 253650 w 314041"/>
                <a:gd name="connsiteY39" fmla="*/ 130242 h 499115"/>
                <a:gd name="connsiteX40" fmla="*/ 293768 w 314041"/>
                <a:gd name="connsiteY40" fmla="*/ 53260 h 499115"/>
                <a:gd name="connsiteX41" fmla="*/ 284139 w 314041"/>
                <a:gd name="connsiteY41" fmla="*/ 37222 h 499115"/>
                <a:gd name="connsiteX42" fmla="*/ 284139 w 314041"/>
                <a:gd name="connsiteY42" fmla="*/ 30807 h 499115"/>
                <a:gd name="connsiteX43" fmla="*/ 300187 w 314041"/>
                <a:gd name="connsiteY43" fmla="*/ 334 h 499115"/>
                <a:gd name="connsiteX44" fmla="*/ 269697 w 314041"/>
                <a:gd name="connsiteY44" fmla="*/ 21184 h 499115"/>
                <a:gd name="connsiteX45" fmla="*/ 237602 w 314041"/>
                <a:gd name="connsiteY45" fmla="*/ 22788 h 499115"/>
                <a:gd name="connsiteX46" fmla="*/ 173413 w 314041"/>
                <a:gd name="connsiteY46" fmla="*/ 88543 h 499115"/>
                <a:gd name="connsiteX47" fmla="*/ 134900 w 314041"/>
                <a:gd name="connsiteY47" fmla="*/ 83732 h 499115"/>
                <a:gd name="connsiteX48" fmla="*/ 106015 w 314041"/>
                <a:gd name="connsiteY48" fmla="*/ 91751 h 499115"/>
                <a:gd name="connsiteX49" fmla="*/ 89968 w 314041"/>
                <a:gd name="connsiteY49" fmla="*/ 86939 h 499115"/>
                <a:gd name="connsiteX50" fmla="*/ 45035 w 314041"/>
                <a:gd name="connsiteY50" fmla="*/ 143072 h 499115"/>
                <a:gd name="connsiteX51" fmla="*/ 45035 w 314041"/>
                <a:gd name="connsiteY51" fmla="*/ 152695 h 499115"/>
                <a:gd name="connsiteX52" fmla="*/ 51454 w 314041"/>
                <a:gd name="connsiteY52" fmla="*/ 144676 h 499115"/>
                <a:gd name="connsiteX53" fmla="*/ 69106 w 314041"/>
                <a:gd name="connsiteY53" fmla="*/ 176752 h 499115"/>
                <a:gd name="connsiteX54" fmla="*/ 72316 w 314041"/>
                <a:gd name="connsiteY54" fmla="*/ 179960 h 499115"/>
                <a:gd name="connsiteX55" fmla="*/ 78735 w 314041"/>
                <a:gd name="connsiteY55" fmla="*/ 162318 h 499115"/>
                <a:gd name="connsiteX56" fmla="*/ 64292 w 314041"/>
                <a:gd name="connsiteY56" fmla="*/ 160714 h 499115"/>
                <a:gd name="connsiteX57" fmla="*/ 72316 w 314041"/>
                <a:gd name="connsiteY57" fmla="*/ 141469 h 499115"/>
                <a:gd name="connsiteX58" fmla="*/ 96387 w 314041"/>
                <a:gd name="connsiteY58" fmla="*/ 117412 h 499115"/>
                <a:gd name="connsiteX59" fmla="*/ 110829 w 314041"/>
                <a:gd name="connsiteY59" fmla="*/ 114204 h 499115"/>
                <a:gd name="connsiteX60" fmla="*/ 109224 w 314041"/>
                <a:gd name="connsiteY60" fmla="*/ 107789 h 499115"/>
                <a:gd name="connsiteX61" fmla="*/ 141319 w 314041"/>
                <a:gd name="connsiteY61" fmla="*/ 106185 h 499115"/>
                <a:gd name="connsiteX62" fmla="*/ 136505 w 314041"/>
                <a:gd name="connsiteY62" fmla="*/ 99770 h 499115"/>
                <a:gd name="connsiteX63" fmla="*/ 150947 w 314041"/>
                <a:gd name="connsiteY63" fmla="*/ 117412 h 499115"/>
                <a:gd name="connsiteX64" fmla="*/ 165390 w 314041"/>
                <a:gd name="connsiteY64" fmla="*/ 114204 h 499115"/>
                <a:gd name="connsiteX65" fmla="*/ 202299 w 314041"/>
                <a:gd name="connsiteY65" fmla="*/ 112600 h 499115"/>
                <a:gd name="connsiteX66" fmla="*/ 208717 w 314041"/>
                <a:gd name="connsiteY66" fmla="*/ 104581 h 499115"/>
                <a:gd name="connsiteX67" fmla="*/ 224765 w 314041"/>
                <a:gd name="connsiteY67" fmla="*/ 115808 h 499115"/>
                <a:gd name="connsiteX68" fmla="*/ 224765 w 314041"/>
                <a:gd name="connsiteY68" fmla="*/ 115808 h 499115"/>
                <a:gd name="connsiteX69" fmla="*/ 207113 w 314041"/>
                <a:gd name="connsiteY69" fmla="*/ 115808 h 499115"/>
                <a:gd name="connsiteX70" fmla="*/ 186251 w 314041"/>
                <a:gd name="connsiteY70" fmla="*/ 125431 h 499115"/>
                <a:gd name="connsiteX71" fmla="*/ 187856 w 314041"/>
                <a:gd name="connsiteY71" fmla="*/ 122223 h 499115"/>
                <a:gd name="connsiteX72" fmla="*/ 160576 w 314041"/>
                <a:gd name="connsiteY72" fmla="*/ 119015 h 499115"/>
                <a:gd name="connsiteX73" fmla="*/ 141319 w 314041"/>
                <a:gd name="connsiteY73" fmla="*/ 155903 h 499115"/>
                <a:gd name="connsiteX74" fmla="*/ 147738 w 314041"/>
                <a:gd name="connsiteY74" fmla="*/ 159110 h 499115"/>
                <a:gd name="connsiteX75" fmla="*/ 136505 w 314041"/>
                <a:gd name="connsiteY75" fmla="*/ 171941 h 499115"/>
                <a:gd name="connsiteX76" fmla="*/ 150947 w 314041"/>
                <a:gd name="connsiteY76" fmla="*/ 170337 h 499115"/>
                <a:gd name="connsiteX77" fmla="*/ 146133 w 314041"/>
                <a:gd name="connsiteY77" fmla="*/ 191186 h 499115"/>
                <a:gd name="connsiteX78" fmla="*/ 155761 w 314041"/>
                <a:gd name="connsiteY78" fmla="*/ 199205 h 499115"/>
                <a:gd name="connsiteX79" fmla="*/ 134900 w 314041"/>
                <a:gd name="connsiteY79" fmla="*/ 178356 h 499115"/>
                <a:gd name="connsiteX80" fmla="*/ 123667 w 314041"/>
                <a:gd name="connsiteY80" fmla="*/ 191186 h 499115"/>
                <a:gd name="connsiteX81" fmla="*/ 128481 w 314041"/>
                <a:gd name="connsiteY81" fmla="*/ 146280 h 499115"/>
                <a:gd name="connsiteX82" fmla="*/ 110829 w 314041"/>
                <a:gd name="connsiteY82" fmla="*/ 163922 h 499115"/>
                <a:gd name="connsiteX83" fmla="*/ 86758 w 314041"/>
                <a:gd name="connsiteY83" fmla="*/ 171941 h 499115"/>
                <a:gd name="connsiteX84" fmla="*/ 81944 w 314041"/>
                <a:gd name="connsiteY84" fmla="*/ 197602 h 499115"/>
                <a:gd name="connsiteX85" fmla="*/ 72316 w 314041"/>
                <a:gd name="connsiteY85" fmla="*/ 178356 h 499115"/>
                <a:gd name="connsiteX86" fmla="*/ 67502 w 314041"/>
                <a:gd name="connsiteY86" fmla="*/ 183167 h 499115"/>
                <a:gd name="connsiteX87" fmla="*/ 40221 w 314041"/>
                <a:gd name="connsiteY87" fmla="*/ 170337 h 499115"/>
                <a:gd name="connsiteX88" fmla="*/ 37012 w 314041"/>
                <a:gd name="connsiteY88" fmla="*/ 154299 h 499115"/>
                <a:gd name="connsiteX89" fmla="*/ 25779 w 314041"/>
                <a:gd name="connsiteY89" fmla="*/ 191186 h 499115"/>
                <a:gd name="connsiteX90" fmla="*/ 37012 w 314041"/>
                <a:gd name="connsiteY90" fmla="*/ 205620 h 499115"/>
                <a:gd name="connsiteX91" fmla="*/ 28988 w 314041"/>
                <a:gd name="connsiteY91" fmla="*/ 207224 h 499115"/>
                <a:gd name="connsiteX92" fmla="*/ 41826 w 314041"/>
                <a:gd name="connsiteY92" fmla="*/ 218451 h 499115"/>
                <a:gd name="connsiteX93" fmla="*/ 22569 w 314041"/>
                <a:gd name="connsiteY93" fmla="*/ 208828 h 499115"/>
                <a:gd name="connsiteX94" fmla="*/ 22569 w 314041"/>
                <a:gd name="connsiteY94" fmla="*/ 216847 h 499115"/>
                <a:gd name="connsiteX95" fmla="*/ 22569 w 314041"/>
                <a:gd name="connsiteY95" fmla="*/ 224866 h 499115"/>
                <a:gd name="connsiteX96" fmla="*/ 22569 w 314041"/>
                <a:gd name="connsiteY96" fmla="*/ 232885 h 499115"/>
                <a:gd name="connsiteX97" fmla="*/ 14546 w 314041"/>
                <a:gd name="connsiteY97" fmla="*/ 274584 h 499115"/>
                <a:gd name="connsiteX98" fmla="*/ 19360 w 314041"/>
                <a:gd name="connsiteY98" fmla="*/ 253734 h 499115"/>
                <a:gd name="connsiteX99" fmla="*/ 41826 w 314041"/>
                <a:gd name="connsiteY99" fmla="*/ 293829 h 499115"/>
                <a:gd name="connsiteX100" fmla="*/ 17755 w 314041"/>
                <a:gd name="connsiteY100" fmla="*/ 305056 h 499115"/>
                <a:gd name="connsiteX101" fmla="*/ 19360 w 314041"/>
                <a:gd name="connsiteY101" fmla="*/ 300244 h 499115"/>
                <a:gd name="connsiteX102" fmla="*/ 19360 w 314041"/>
                <a:gd name="connsiteY102" fmla="*/ 284206 h 499115"/>
                <a:gd name="connsiteX103" fmla="*/ 16150 w 314041"/>
                <a:gd name="connsiteY103" fmla="*/ 313075 h 499115"/>
                <a:gd name="connsiteX104" fmla="*/ 103 w 314041"/>
                <a:gd name="connsiteY104" fmla="*/ 349962 h 499115"/>
                <a:gd name="connsiteX105" fmla="*/ 11336 w 314041"/>
                <a:gd name="connsiteY105" fmla="*/ 357981 h 499115"/>
                <a:gd name="connsiteX106" fmla="*/ 22569 w 314041"/>
                <a:gd name="connsiteY106" fmla="*/ 369208 h 499115"/>
                <a:gd name="connsiteX107" fmla="*/ 20965 w 314041"/>
                <a:gd name="connsiteY107" fmla="*/ 362793 h 499115"/>
                <a:gd name="connsiteX108" fmla="*/ 19360 w 314041"/>
                <a:gd name="connsiteY108" fmla="*/ 346755 h 499115"/>
                <a:gd name="connsiteX109" fmla="*/ 33802 w 314041"/>
                <a:gd name="connsiteY109" fmla="*/ 372415 h 499115"/>
                <a:gd name="connsiteX110" fmla="*/ 49850 w 314041"/>
                <a:gd name="connsiteY110" fmla="*/ 374019 h 499115"/>
                <a:gd name="connsiteX111" fmla="*/ 53059 w 314041"/>
                <a:gd name="connsiteY111" fmla="*/ 431756 h 499115"/>
                <a:gd name="connsiteX112" fmla="*/ 41826 w 314041"/>
                <a:gd name="connsiteY112" fmla="*/ 471851 h 499115"/>
                <a:gd name="connsiteX113" fmla="*/ 70711 w 314041"/>
                <a:gd name="connsiteY113" fmla="*/ 476662 h 499115"/>
                <a:gd name="connsiteX114" fmla="*/ 125272 w 314041"/>
                <a:gd name="connsiteY114" fmla="*/ 499115 h 499115"/>
                <a:gd name="connsiteX115" fmla="*/ 126877 w 314041"/>
                <a:gd name="connsiteY115" fmla="*/ 499115 h 499115"/>
                <a:gd name="connsiteX116" fmla="*/ 146133 w 314041"/>
                <a:gd name="connsiteY116" fmla="*/ 481474 h 499115"/>
                <a:gd name="connsiteX117" fmla="*/ 142924 w 314041"/>
                <a:gd name="connsiteY117" fmla="*/ 487889 h 499115"/>
                <a:gd name="connsiteX118" fmla="*/ 142924 w 314041"/>
                <a:gd name="connsiteY118" fmla="*/ 497512 h 499115"/>
                <a:gd name="connsiteX119" fmla="*/ 152552 w 314041"/>
                <a:gd name="connsiteY119" fmla="*/ 492700 h 499115"/>
                <a:gd name="connsiteX120" fmla="*/ 158971 w 314041"/>
                <a:gd name="connsiteY120" fmla="*/ 487889 h 499115"/>
                <a:gd name="connsiteX121" fmla="*/ 147738 w 314041"/>
                <a:gd name="connsiteY121" fmla="*/ 462228 h 499115"/>
                <a:gd name="connsiteX122" fmla="*/ 253650 w 314041"/>
                <a:gd name="connsiteY122" fmla="*/ 204017 h 499115"/>
                <a:gd name="connsiteX123" fmla="*/ 244021 w 314041"/>
                <a:gd name="connsiteY123" fmla="*/ 220055 h 499115"/>
                <a:gd name="connsiteX124" fmla="*/ 253650 w 314041"/>
                <a:gd name="connsiteY124" fmla="*/ 204017 h 499115"/>
                <a:gd name="connsiteX125" fmla="*/ 256859 w 314041"/>
                <a:gd name="connsiteY125" fmla="*/ 128638 h 499115"/>
                <a:gd name="connsiteX126" fmla="*/ 260068 w 314041"/>
                <a:gd name="connsiteY126" fmla="*/ 130242 h 499115"/>
                <a:gd name="connsiteX127" fmla="*/ 253650 w 314041"/>
                <a:gd name="connsiteY127" fmla="*/ 128638 h 499115"/>
                <a:gd name="connsiteX128" fmla="*/ 237602 w 314041"/>
                <a:gd name="connsiteY128" fmla="*/ 112600 h 499115"/>
                <a:gd name="connsiteX129" fmla="*/ 256859 w 314041"/>
                <a:gd name="connsiteY129" fmla="*/ 128638 h 4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14041" h="499115">
                  <a:moveTo>
                    <a:pt x="147738" y="462228"/>
                  </a:moveTo>
                  <a:cubicBezTo>
                    <a:pt x="144528" y="462228"/>
                    <a:pt x="134900" y="467039"/>
                    <a:pt x="136505" y="463832"/>
                  </a:cubicBezTo>
                  <a:cubicBezTo>
                    <a:pt x="144528" y="454209"/>
                    <a:pt x="138110" y="447794"/>
                    <a:pt x="141319" y="442982"/>
                  </a:cubicBezTo>
                  <a:cubicBezTo>
                    <a:pt x="146133" y="433360"/>
                    <a:pt x="163785" y="447794"/>
                    <a:pt x="165390" y="431756"/>
                  </a:cubicBezTo>
                  <a:cubicBezTo>
                    <a:pt x="165390" y="426945"/>
                    <a:pt x="158971" y="425341"/>
                    <a:pt x="157366" y="422133"/>
                  </a:cubicBezTo>
                  <a:cubicBezTo>
                    <a:pt x="155761" y="415718"/>
                    <a:pt x="157366" y="404491"/>
                    <a:pt x="157366" y="398076"/>
                  </a:cubicBezTo>
                  <a:cubicBezTo>
                    <a:pt x="157366" y="393265"/>
                    <a:pt x="168599" y="394869"/>
                    <a:pt x="166995" y="390057"/>
                  </a:cubicBezTo>
                  <a:cubicBezTo>
                    <a:pt x="165390" y="386850"/>
                    <a:pt x="147738" y="383642"/>
                    <a:pt x="150947" y="382038"/>
                  </a:cubicBezTo>
                  <a:cubicBezTo>
                    <a:pt x="157366" y="377227"/>
                    <a:pt x="187856" y="380434"/>
                    <a:pt x="189461" y="366000"/>
                  </a:cubicBezTo>
                  <a:cubicBezTo>
                    <a:pt x="189461" y="364396"/>
                    <a:pt x="179832" y="366000"/>
                    <a:pt x="178228" y="364396"/>
                  </a:cubicBezTo>
                  <a:cubicBezTo>
                    <a:pt x="168599" y="356377"/>
                    <a:pt x="171809" y="356377"/>
                    <a:pt x="158971" y="346755"/>
                  </a:cubicBezTo>
                  <a:cubicBezTo>
                    <a:pt x="157366" y="345151"/>
                    <a:pt x="163785" y="346755"/>
                    <a:pt x="165390" y="346755"/>
                  </a:cubicBezTo>
                  <a:cubicBezTo>
                    <a:pt x="175018" y="345151"/>
                    <a:pt x="175018" y="351566"/>
                    <a:pt x="181437" y="354774"/>
                  </a:cubicBezTo>
                  <a:cubicBezTo>
                    <a:pt x="194275" y="361189"/>
                    <a:pt x="208717" y="351566"/>
                    <a:pt x="213532" y="345151"/>
                  </a:cubicBezTo>
                  <a:cubicBezTo>
                    <a:pt x="216741" y="341943"/>
                    <a:pt x="216741" y="333924"/>
                    <a:pt x="205508" y="330717"/>
                  </a:cubicBezTo>
                  <a:cubicBezTo>
                    <a:pt x="202299" y="329113"/>
                    <a:pt x="191065" y="325905"/>
                    <a:pt x="194275" y="324301"/>
                  </a:cubicBezTo>
                  <a:cubicBezTo>
                    <a:pt x="197484" y="322698"/>
                    <a:pt x="219950" y="319490"/>
                    <a:pt x="221555" y="324301"/>
                  </a:cubicBezTo>
                  <a:cubicBezTo>
                    <a:pt x="223160" y="327509"/>
                    <a:pt x="224765" y="333924"/>
                    <a:pt x="226369" y="330717"/>
                  </a:cubicBezTo>
                  <a:cubicBezTo>
                    <a:pt x="229579" y="325905"/>
                    <a:pt x="242417" y="305056"/>
                    <a:pt x="240812" y="300244"/>
                  </a:cubicBezTo>
                  <a:cubicBezTo>
                    <a:pt x="240812" y="298641"/>
                    <a:pt x="235998" y="301848"/>
                    <a:pt x="235998" y="300244"/>
                  </a:cubicBezTo>
                  <a:cubicBezTo>
                    <a:pt x="234393" y="289018"/>
                    <a:pt x="242417" y="256942"/>
                    <a:pt x="258464" y="255338"/>
                  </a:cubicBezTo>
                  <a:cubicBezTo>
                    <a:pt x="269697" y="255338"/>
                    <a:pt x="263278" y="268169"/>
                    <a:pt x="260068" y="269772"/>
                  </a:cubicBezTo>
                  <a:cubicBezTo>
                    <a:pt x="258464" y="271376"/>
                    <a:pt x="258464" y="266565"/>
                    <a:pt x="256859" y="266565"/>
                  </a:cubicBezTo>
                  <a:cubicBezTo>
                    <a:pt x="253650" y="266565"/>
                    <a:pt x="250440" y="266565"/>
                    <a:pt x="248835" y="268169"/>
                  </a:cubicBezTo>
                  <a:cubicBezTo>
                    <a:pt x="237602" y="282603"/>
                    <a:pt x="263278" y="271376"/>
                    <a:pt x="264883" y="276188"/>
                  </a:cubicBezTo>
                  <a:cubicBezTo>
                    <a:pt x="266488" y="277791"/>
                    <a:pt x="261673" y="279395"/>
                    <a:pt x="260068" y="280999"/>
                  </a:cubicBezTo>
                  <a:cubicBezTo>
                    <a:pt x="260068" y="282603"/>
                    <a:pt x="261673" y="285810"/>
                    <a:pt x="263278" y="287414"/>
                  </a:cubicBezTo>
                  <a:cubicBezTo>
                    <a:pt x="268092" y="292225"/>
                    <a:pt x="266488" y="269772"/>
                    <a:pt x="272906" y="268169"/>
                  </a:cubicBezTo>
                  <a:cubicBezTo>
                    <a:pt x="284139" y="263357"/>
                    <a:pt x="280930" y="297037"/>
                    <a:pt x="285744" y="279395"/>
                  </a:cubicBezTo>
                  <a:cubicBezTo>
                    <a:pt x="285744" y="277791"/>
                    <a:pt x="285744" y="274584"/>
                    <a:pt x="287349" y="272980"/>
                  </a:cubicBezTo>
                  <a:cubicBezTo>
                    <a:pt x="292163" y="264961"/>
                    <a:pt x="305001" y="260150"/>
                    <a:pt x="308210" y="252131"/>
                  </a:cubicBezTo>
                  <a:cubicBezTo>
                    <a:pt x="329072" y="207224"/>
                    <a:pt x="288954" y="223262"/>
                    <a:pt x="266488" y="216847"/>
                  </a:cubicBezTo>
                  <a:cubicBezTo>
                    <a:pt x="260068" y="215243"/>
                    <a:pt x="258464" y="202413"/>
                    <a:pt x="253650" y="200809"/>
                  </a:cubicBezTo>
                  <a:cubicBezTo>
                    <a:pt x="253650" y="200809"/>
                    <a:pt x="253650" y="200809"/>
                    <a:pt x="252045" y="200809"/>
                  </a:cubicBezTo>
                  <a:cubicBezTo>
                    <a:pt x="253650" y="199205"/>
                    <a:pt x="256859" y="197602"/>
                    <a:pt x="256859" y="195998"/>
                  </a:cubicBezTo>
                  <a:cubicBezTo>
                    <a:pt x="260068" y="186375"/>
                    <a:pt x="237602" y="179960"/>
                    <a:pt x="237602" y="178356"/>
                  </a:cubicBezTo>
                  <a:cubicBezTo>
                    <a:pt x="240812" y="173545"/>
                    <a:pt x="255254" y="187979"/>
                    <a:pt x="256859" y="179960"/>
                  </a:cubicBezTo>
                  <a:cubicBezTo>
                    <a:pt x="258464" y="173545"/>
                    <a:pt x="250440" y="165526"/>
                    <a:pt x="250440" y="159110"/>
                  </a:cubicBezTo>
                  <a:cubicBezTo>
                    <a:pt x="250440" y="152695"/>
                    <a:pt x="258464" y="139865"/>
                    <a:pt x="256859" y="133450"/>
                  </a:cubicBezTo>
                  <a:cubicBezTo>
                    <a:pt x="256859" y="131846"/>
                    <a:pt x="255254" y="131846"/>
                    <a:pt x="253650" y="130242"/>
                  </a:cubicBezTo>
                  <a:cubicBezTo>
                    <a:pt x="272906" y="131846"/>
                    <a:pt x="295373" y="66090"/>
                    <a:pt x="293768" y="53260"/>
                  </a:cubicBezTo>
                  <a:cubicBezTo>
                    <a:pt x="292163" y="48448"/>
                    <a:pt x="285744" y="42033"/>
                    <a:pt x="284139" y="37222"/>
                  </a:cubicBezTo>
                  <a:cubicBezTo>
                    <a:pt x="284139" y="35618"/>
                    <a:pt x="284139" y="34014"/>
                    <a:pt x="284139" y="30807"/>
                  </a:cubicBezTo>
                  <a:cubicBezTo>
                    <a:pt x="284139" y="21184"/>
                    <a:pt x="305001" y="1938"/>
                    <a:pt x="300187" y="334"/>
                  </a:cubicBezTo>
                  <a:cubicBezTo>
                    <a:pt x="293768" y="-2873"/>
                    <a:pt x="274511" y="17976"/>
                    <a:pt x="269697" y="21184"/>
                  </a:cubicBezTo>
                  <a:cubicBezTo>
                    <a:pt x="260068" y="24391"/>
                    <a:pt x="247231" y="19580"/>
                    <a:pt x="237602" y="22788"/>
                  </a:cubicBezTo>
                  <a:cubicBezTo>
                    <a:pt x="207113" y="35618"/>
                    <a:pt x="205508" y="78920"/>
                    <a:pt x="173413" y="88543"/>
                  </a:cubicBezTo>
                  <a:cubicBezTo>
                    <a:pt x="158971" y="91751"/>
                    <a:pt x="147738" y="83732"/>
                    <a:pt x="134900" y="83732"/>
                  </a:cubicBezTo>
                  <a:cubicBezTo>
                    <a:pt x="125272" y="83732"/>
                    <a:pt x="115643" y="91751"/>
                    <a:pt x="106015" y="91751"/>
                  </a:cubicBezTo>
                  <a:cubicBezTo>
                    <a:pt x="99596" y="91751"/>
                    <a:pt x="94782" y="85336"/>
                    <a:pt x="89968" y="86939"/>
                  </a:cubicBezTo>
                  <a:cubicBezTo>
                    <a:pt x="80339" y="88543"/>
                    <a:pt x="46640" y="133450"/>
                    <a:pt x="45035" y="143072"/>
                  </a:cubicBezTo>
                  <a:cubicBezTo>
                    <a:pt x="45035" y="146280"/>
                    <a:pt x="41826" y="151091"/>
                    <a:pt x="45035" y="152695"/>
                  </a:cubicBezTo>
                  <a:cubicBezTo>
                    <a:pt x="48245" y="152695"/>
                    <a:pt x="49850" y="141469"/>
                    <a:pt x="51454" y="144676"/>
                  </a:cubicBezTo>
                  <a:cubicBezTo>
                    <a:pt x="51454" y="144676"/>
                    <a:pt x="67502" y="173545"/>
                    <a:pt x="69106" y="176752"/>
                  </a:cubicBezTo>
                  <a:cubicBezTo>
                    <a:pt x="69106" y="178356"/>
                    <a:pt x="70711" y="179960"/>
                    <a:pt x="72316" y="179960"/>
                  </a:cubicBezTo>
                  <a:cubicBezTo>
                    <a:pt x="75525" y="179960"/>
                    <a:pt x="80339" y="163922"/>
                    <a:pt x="78735" y="162318"/>
                  </a:cubicBezTo>
                  <a:cubicBezTo>
                    <a:pt x="73921" y="159110"/>
                    <a:pt x="59478" y="162318"/>
                    <a:pt x="64292" y="160714"/>
                  </a:cubicBezTo>
                  <a:cubicBezTo>
                    <a:pt x="80339" y="149488"/>
                    <a:pt x="61083" y="157507"/>
                    <a:pt x="72316" y="141469"/>
                  </a:cubicBezTo>
                  <a:cubicBezTo>
                    <a:pt x="73921" y="139865"/>
                    <a:pt x="93177" y="119015"/>
                    <a:pt x="96387" y="117412"/>
                  </a:cubicBezTo>
                  <a:cubicBezTo>
                    <a:pt x="104410" y="115808"/>
                    <a:pt x="104410" y="123827"/>
                    <a:pt x="110829" y="114204"/>
                  </a:cubicBezTo>
                  <a:cubicBezTo>
                    <a:pt x="112434" y="112600"/>
                    <a:pt x="107620" y="109393"/>
                    <a:pt x="109224" y="107789"/>
                  </a:cubicBezTo>
                  <a:cubicBezTo>
                    <a:pt x="109224" y="107789"/>
                    <a:pt x="138110" y="119015"/>
                    <a:pt x="141319" y="106185"/>
                  </a:cubicBezTo>
                  <a:cubicBezTo>
                    <a:pt x="141319" y="102977"/>
                    <a:pt x="138110" y="101374"/>
                    <a:pt x="136505" y="99770"/>
                  </a:cubicBezTo>
                  <a:cubicBezTo>
                    <a:pt x="122062" y="77317"/>
                    <a:pt x="147738" y="115808"/>
                    <a:pt x="150947" y="117412"/>
                  </a:cubicBezTo>
                  <a:lnTo>
                    <a:pt x="165390" y="114204"/>
                  </a:lnTo>
                  <a:cubicBezTo>
                    <a:pt x="176623" y="110996"/>
                    <a:pt x="192670" y="117412"/>
                    <a:pt x="202299" y="112600"/>
                  </a:cubicBezTo>
                  <a:cubicBezTo>
                    <a:pt x="205508" y="110996"/>
                    <a:pt x="205508" y="104581"/>
                    <a:pt x="208717" y="104581"/>
                  </a:cubicBezTo>
                  <a:cubicBezTo>
                    <a:pt x="213532" y="104581"/>
                    <a:pt x="216741" y="114204"/>
                    <a:pt x="224765" y="115808"/>
                  </a:cubicBezTo>
                  <a:cubicBezTo>
                    <a:pt x="224765" y="115808"/>
                    <a:pt x="224765" y="115808"/>
                    <a:pt x="224765" y="115808"/>
                  </a:cubicBezTo>
                  <a:cubicBezTo>
                    <a:pt x="231184" y="115808"/>
                    <a:pt x="211927" y="117412"/>
                    <a:pt x="207113" y="115808"/>
                  </a:cubicBezTo>
                  <a:cubicBezTo>
                    <a:pt x="202299" y="115808"/>
                    <a:pt x="191065" y="120619"/>
                    <a:pt x="186251" y="125431"/>
                  </a:cubicBezTo>
                  <a:cubicBezTo>
                    <a:pt x="186251" y="123827"/>
                    <a:pt x="187856" y="122223"/>
                    <a:pt x="187856" y="122223"/>
                  </a:cubicBezTo>
                  <a:cubicBezTo>
                    <a:pt x="186251" y="117412"/>
                    <a:pt x="165390" y="115808"/>
                    <a:pt x="160576" y="119015"/>
                  </a:cubicBezTo>
                  <a:cubicBezTo>
                    <a:pt x="150947" y="123827"/>
                    <a:pt x="134900" y="144676"/>
                    <a:pt x="141319" y="155903"/>
                  </a:cubicBezTo>
                  <a:cubicBezTo>
                    <a:pt x="142924" y="157507"/>
                    <a:pt x="147738" y="157507"/>
                    <a:pt x="147738" y="159110"/>
                  </a:cubicBezTo>
                  <a:cubicBezTo>
                    <a:pt x="147738" y="159110"/>
                    <a:pt x="136505" y="171941"/>
                    <a:pt x="136505" y="171941"/>
                  </a:cubicBezTo>
                  <a:cubicBezTo>
                    <a:pt x="134900" y="178356"/>
                    <a:pt x="144528" y="163922"/>
                    <a:pt x="150947" y="170337"/>
                  </a:cubicBezTo>
                  <a:cubicBezTo>
                    <a:pt x="155761" y="176752"/>
                    <a:pt x="144528" y="187979"/>
                    <a:pt x="146133" y="191186"/>
                  </a:cubicBezTo>
                  <a:cubicBezTo>
                    <a:pt x="147738" y="192790"/>
                    <a:pt x="160576" y="189583"/>
                    <a:pt x="155761" y="199205"/>
                  </a:cubicBezTo>
                  <a:cubicBezTo>
                    <a:pt x="147738" y="215243"/>
                    <a:pt x="146133" y="179960"/>
                    <a:pt x="134900" y="178356"/>
                  </a:cubicBezTo>
                  <a:cubicBezTo>
                    <a:pt x="134900" y="178356"/>
                    <a:pt x="126877" y="197602"/>
                    <a:pt x="123667" y="191186"/>
                  </a:cubicBezTo>
                  <a:cubicBezTo>
                    <a:pt x="120457" y="184771"/>
                    <a:pt x="149343" y="149488"/>
                    <a:pt x="128481" y="146280"/>
                  </a:cubicBezTo>
                  <a:cubicBezTo>
                    <a:pt x="101201" y="143072"/>
                    <a:pt x="112434" y="162318"/>
                    <a:pt x="110829" y="163922"/>
                  </a:cubicBezTo>
                  <a:cubicBezTo>
                    <a:pt x="109224" y="167129"/>
                    <a:pt x="88363" y="170337"/>
                    <a:pt x="86758" y="171941"/>
                  </a:cubicBezTo>
                  <a:cubicBezTo>
                    <a:pt x="83549" y="173545"/>
                    <a:pt x="101201" y="204017"/>
                    <a:pt x="81944" y="197602"/>
                  </a:cubicBezTo>
                  <a:cubicBezTo>
                    <a:pt x="75525" y="195998"/>
                    <a:pt x="73921" y="178356"/>
                    <a:pt x="72316" y="178356"/>
                  </a:cubicBezTo>
                  <a:cubicBezTo>
                    <a:pt x="70711" y="178356"/>
                    <a:pt x="70711" y="183167"/>
                    <a:pt x="67502" y="183167"/>
                  </a:cubicBezTo>
                  <a:cubicBezTo>
                    <a:pt x="65897" y="183167"/>
                    <a:pt x="45035" y="175148"/>
                    <a:pt x="40221" y="170337"/>
                  </a:cubicBezTo>
                  <a:cubicBezTo>
                    <a:pt x="35407" y="165526"/>
                    <a:pt x="46640" y="146280"/>
                    <a:pt x="37012" y="154299"/>
                  </a:cubicBezTo>
                  <a:cubicBezTo>
                    <a:pt x="30593" y="160714"/>
                    <a:pt x="22569" y="183167"/>
                    <a:pt x="25779" y="191186"/>
                  </a:cubicBezTo>
                  <a:cubicBezTo>
                    <a:pt x="27383" y="197602"/>
                    <a:pt x="43431" y="205620"/>
                    <a:pt x="37012" y="205620"/>
                  </a:cubicBezTo>
                  <a:cubicBezTo>
                    <a:pt x="35407" y="205620"/>
                    <a:pt x="25779" y="195998"/>
                    <a:pt x="28988" y="207224"/>
                  </a:cubicBezTo>
                  <a:cubicBezTo>
                    <a:pt x="30593" y="212036"/>
                    <a:pt x="41826" y="212036"/>
                    <a:pt x="41826" y="218451"/>
                  </a:cubicBezTo>
                  <a:cubicBezTo>
                    <a:pt x="40221" y="231281"/>
                    <a:pt x="24174" y="208828"/>
                    <a:pt x="22569" y="208828"/>
                  </a:cubicBezTo>
                  <a:cubicBezTo>
                    <a:pt x="20965" y="210432"/>
                    <a:pt x="22569" y="213639"/>
                    <a:pt x="22569" y="216847"/>
                  </a:cubicBezTo>
                  <a:cubicBezTo>
                    <a:pt x="22569" y="220055"/>
                    <a:pt x="22569" y="221658"/>
                    <a:pt x="22569" y="224866"/>
                  </a:cubicBezTo>
                  <a:cubicBezTo>
                    <a:pt x="22569" y="228074"/>
                    <a:pt x="22569" y="229677"/>
                    <a:pt x="22569" y="232885"/>
                  </a:cubicBezTo>
                  <a:cubicBezTo>
                    <a:pt x="20965" y="244112"/>
                    <a:pt x="9732" y="261753"/>
                    <a:pt x="14546" y="274584"/>
                  </a:cubicBezTo>
                  <a:cubicBezTo>
                    <a:pt x="17755" y="280999"/>
                    <a:pt x="12941" y="255338"/>
                    <a:pt x="19360" y="253734"/>
                  </a:cubicBezTo>
                  <a:cubicBezTo>
                    <a:pt x="32198" y="252131"/>
                    <a:pt x="43431" y="284206"/>
                    <a:pt x="41826" y="293829"/>
                  </a:cubicBezTo>
                  <a:cubicBezTo>
                    <a:pt x="40221" y="298641"/>
                    <a:pt x="22569" y="309867"/>
                    <a:pt x="17755" y="305056"/>
                  </a:cubicBezTo>
                  <a:cubicBezTo>
                    <a:pt x="16150" y="303452"/>
                    <a:pt x="19360" y="301848"/>
                    <a:pt x="19360" y="300244"/>
                  </a:cubicBezTo>
                  <a:cubicBezTo>
                    <a:pt x="20965" y="293829"/>
                    <a:pt x="20965" y="285810"/>
                    <a:pt x="19360" y="284206"/>
                  </a:cubicBezTo>
                  <a:cubicBezTo>
                    <a:pt x="19360" y="282603"/>
                    <a:pt x="16150" y="308263"/>
                    <a:pt x="16150" y="313075"/>
                  </a:cubicBezTo>
                  <a:cubicBezTo>
                    <a:pt x="16150" y="324301"/>
                    <a:pt x="-1501" y="341943"/>
                    <a:pt x="103" y="349962"/>
                  </a:cubicBezTo>
                  <a:cubicBezTo>
                    <a:pt x="103" y="349962"/>
                    <a:pt x="11336" y="357981"/>
                    <a:pt x="11336" y="357981"/>
                  </a:cubicBezTo>
                  <a:lnTo>
                    <a:pt x="22569" y="369208"/>
                  </a:lnTo>
                  <a:cubicBezTo>
                    <a:pt x="24174" y="369208"/>
                    <a:pt x="22569" y="364396"/>
                    <a:pt x="20965" y="362793"/>
                  </a:cubicBezTo>
                  <a:cubicBezTo>
                    <a:pt x="19360" y="359585"/>
                    <a:pt x="11336" y="351566"/>
                    <a:pt x="19360" y="346755"/>
                  </a:cubicBezTo>
                  <a:cubicBezTo>
                    <a:pt x="24174" y="345151"/>
                    <a:pt x="25779" y="367604"/>
                    <a:pt x="33802" y="372415"/>
                  </a:cubicBezTo>
                  <a:cubicBezTo>
                    <a:pt x="33802" y="372415"/>
                    <a:pt x="49850" y="374019"/>
                    <a:pt x="49850" y="374019"/>
                  </a:cubicBezTo>
                  <a:cubicBezTo>
                    <a:pt x="59478" y="377227"/>
                    <a:pt x="54664" y="425341"/>
                    <a:pt x="53059" y="431756"/>
                  </a:cubicBezTo>
                  <a:cubicBezTo>
                    <a:pt x="54664" y="434964"/>
                    <a:pt x="46640" y="457417"/>
                    <a:pt x="41826" y="471851"/>
                  </a:cubicBezTo>
                  <a:cubicBezTo>
                    <a:pt x="51454" y="475058"/>
                    <a:pt x="65897" y="475058"/>
                    <a:pt x="70711" y="476662"/>
                  </a:cubicBezTo>
                  <a:cubicBezTo>
                    <a:pt x="88363" y="479870"/>
                    <a:pt x="107620" y="499115"/>
                    <a:pt x="125272" y="499115"/>
                  </a:cubicBezTo>
                  <a:cubicBezTo>
                    <a:pt x="125272" y="499115"/>
                    <a:pt x="126877" y="499115"/>
                    <a:pt x="126877" y="499115"/>
                  </a:cubicBezTo>
                  <a:cubicBezTo>
                    <a:pt x="131690" y="492700"/>
                    <a:pt x="142924" y="479870"/>
                    <a:pt x="146133" y="481474"/>
                  </a:cubicBezTo>
                  <a:cubicBezTo>
                    <a:pt x="147738" y="481474"/>
                    <a:pt x="144528" y="484681"/>
                    <a:pt x="142924" y="487889"/>
                  </a:cubicBezTo>
                  <a:cubicBezTo>
                    <a:pt x="141319" y="491096"/>
                    <a:pt x="141319" y="494304"/>
                    <a:pt x="142924" y="497512"/>
                  </a:cubicBezTo>
                  <a:cubicBezTo>
                    <a:pt x="144528" y="500719"/>
                    <a:pt x="152552" y="492700"/>
                    <a:pt x="152552" y="492700"/>
                  </a:cubicBezTo>
                  <a:cubicBezTo>
                    <a:pt x="154157" y="491096"/>
                    <a:pt x="158971" y="489493"/>
                    <a:pt x="158971" y="487889"/>
                  </a:cubicBezTo>
                  <a:cubicBezTo>
                    <a:pt x="163785" y="484681"/>
                    <a:pt x="150947" y="463832"/>
                    <a:pt x="147738" y="462228"/>
                  </a:cubicBezTo>
                  <a:close/>
                  <a:moveTo>
                    <a:pt x="253650" y="204017"/>
                  </a:moveTo>
                  <a:cubicBezTo>
                    <a:pt x="248835" y="210432"/>
                    <a:pt x="244021" y="223262"/>
                    <a:pt x="244021" y="220055"/>
                  </a:cubicBezTo>
                  <a:cubicBezTo>
                    <a:pt x="242417" y="212036"/>
                    <a:pt x="247231" y="208828"/>
                    <a:pt x="253650" y="204017"/>
                  </a:cubicBezTo>
                  <a:close/>
                  <a:moveTo>
                    <a:pt x="256859" y="128638"/>
                  </a:moveTo>
                  <a:cubicBezTo>
                    <a:pt x="258464" y="128638"/>
                    <a:pt x="258464" y="130242"/>
                    <a:pt x="260068" y="130242"/>
                  </a:cubicBezTo>
                  <a:cubicBezTo>
                    <a:pt x="258464" y="130242"/>
                    <a:pt x="255254" y="130242"/>
                    <a:pt x="253650" y="128638"/>
                  </a:cubicBezTo>
                  <a:cubicBezTo>
                    <a:pt x="248835" y="125431"/>
                    <a:pt x="242417" y="114204"/>
                    <a:pt x="237602" y="112600"/>
                  </a:cubicBezTo>
                  <a:cubicBezTo>
                    <a:pt x="247231" y="107789"/>
                    <a:pt x="247231" y="122223"/>
                    <a:pt x="256859" y="128638"/>
                  </a:cubicBezTo>
                  <a:close/>
                </a:path>
              </a:pathLst>
            </a:custGeom>
            <a:grpFill/>
            <a:ln w="4545" cap="flat">
              <a:solidFill>
                <a:srgbClr val="FFFFFF"/>
              </a:solid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17A1BA79-4C98-D909-764E-2966ECCBEFF3}"/>
                </a:ext>
              </a:extLst>
            </p:cNvPr>
            <p:cNvSpPr/>
            <p:nvPr/>
          </p:nvSpPr>
          <p:spPr>
            <a:xfrm>
              <a:off x="3736737" y="2419856"/>
              <a:ext cx="6190" cy="11506"/>
            </a:xfrm>
            <a:custGeom>
              <a:avLst/>
              <a:gdLst>
                <a:gd name="connsiteX0" fmla="*/ 6191 w 6190"/>
                <a:gd name="connsiteY0" fmla="*/ 11507 h 11506"/>
                <a:gd name="connsiteX1" fmla="*/ 4586 w 6190"/>
                <a:gd name="connsiteY1" fmla="*/ 3488 h 11506"/>
                <a:gd name="connsiteX2" fmla="*/ 6191 w 6190"/>
                <a:gd name="connsiteY2" fmla="*/ 11507 h 11506"/>
              </a:gdLst>
              <a:ahLst/>
              <a:cxnLst>
                <a:cxn ang="0">
                  <a:pos x="connsiteX0" y="connsiteY0"/>
                </a:cxn>
                <a:cxn ang="0">
                  <a:pos x="connsiteX1" y="connsiteY1"/>
                </a:cxn>
                <a:cxn ang="0">
                  <a:pos x="connsiteX2" y="connsiteY2"/>
                </a:cxn>
              </a:cxnLst>
              <a:rect l="l" t="t" r="r" b="b"/>
              <a:pathLst>
                <a:path w="6190" h="11506">
                  <a:moveTo>
                    <a:pt x="6191" y="11507"/>
                  </a:moveTo>
                  <a:cubicBezTo>
                    <a:pt x="6191" y="8299"/>
                    <a:pt x="4586" y="5092"/>
                    <a:pt x="4586" y="3488"/>
                  </a:cubicBezTo>
                  <a:cubicBezTo>
                    <a:pt x="-5042" y="-6135"/>
                    <a:pt x="2981" y="6695"/>
                    <a:pt x="6191" y="11507"/>
                  </a:cubicBezTo>
                  <a:close/>
                </a:path>
              </a:pathLst>
            </a:custGeom>
            <a:grpFill/>
            <a:ln w="4545" cap="flat">
              <a:solidFill>
                <a:srgbClr val="FFFFFF"/>
              </a:solid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49F79DAF-6543-60BE-9821-CB4D43717F10}"/>
                </a:ext>
              </a:extLst>
            </p:cNvPr>
            <p:cNvSpPr/>
            <p:nvPr/>
          </p:nvSpPr>
          <p:spPr>
            <a:xfrm>
              <a:off x="3742927" y="2432254"/>
              <a:ext cx="1203" cy="3920"/>
            </a:xfrm>
            <a:custGeom>
              <a:avLst/>
              <a:gdLst>
                <a:gd name="connsiteX0" fmla="*/ 0 w 1203"/>
                <a:gd name="connsiteY0" fmla="*/ 713 h 3920"/>
                <a:gd name="connsiteX1" fmla="*/ 0 w 1203"/>
                <a:gd name="connsiteY1" fmla="*/ 713 h 3920"/>
                <a:gd name="connsiteX2" fmla="*/ 0 w 1203"/>
                <a:gd name="connsiteY2" fmla="*/ 3920 h 3920"/>
                <a:gd name="connsiteX3" fmla="*/ 0 w 1203"/>
                <a:gd name="connsiteY3" fmla="*/ 713 h 3920"/>
              </a:gdLst>
              <a:ahLst/>
              <a:cxnLst>
                <a:cxn ang="0">
                  <a:pos x="connsiteX0" y="connsiteY0"/>
                </a:cxn>
                <a:cxn ang="0">
                  <a:pos x="connsiteX1" y="connsiteY1"/>
                </a:cxn>
                <a:cxn ang="0">
                  <a:pos x="connsiteX2" y="connsiteY2"/>
                </a:cxn>
                <a:cxn ang="0">
                  <a:pos x="connsiteX3" y="connsiteY3"/>
                </a:cxn>
              </a:cxnLst>
              <a:rect l="l" t="t" r="r" b="b"/>
              <a:pathLst>
                <a:path w="1203" h="3920">
                  <a:moveTo>
                    <a:pt x="0" y="713"/>
                  </a:moveTo>
                  <a:cubicBezTo>
                    <a:pt x="0" y="713"/>
                    <a:pt x="0" y="-891"/>
                    <a:pt x="0" y="713"/>
                  </a:cubicBezTo>
                  <a:cubicBezTo>
                    <a:pt x="0" y="713"/>
                    <a:pt x="0" y="2317"/>
                    <a:pt x="0" y="3920"/>
                  </a:cubicBezTo>
                  <a:cubicBezTo>
                    <a:pt x="1605" y="2317"/>
                    <a:pt x="1605" y="2317"/>
                    <a:pt x="0" y="713"/>
                  </a:cubicBezTo>
                  <a:close/>
                </a:path>
              </a:pathLst>
            </a:custGeom>
            <a:grpFill/>
            <a:ln w="4545" cap="flat">
              <a:solidFill>
                <a:srgbClr val="FFFFFF"/>
              </a:solid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D30E65D2-A3C7-42E5-EF67-C0583FE15C01}"/>
                </a:ext>
              </a:extLst>
            </p:cNvPr>
            <p:cNvSpPr/>
            <p:nvPr/>
          </p:nvSpPr>
          <p:spPr>
            <a:xfrm>
              <a:off x="3732298" y="2436174"/>
              <a:ext cx="11842" cy="23913"/>
            </a:xfrm>
            <a:custGeom>
              <a:avLst/>
              <a:gdLst>
                <a:gd name="connsiteX0" fmla="*/ 4210 w 11842"/>
                <a:gd name="connsiteY0" fmla="*/ 22453 h 23913"/>
                <a:gd name="connsiteX1" fmla="*/ 10629 w 11842"/>
                <a:gd name="connsiteY1" fmla="*/ 0 h 23913"/>
                <a:gd name="connsiteX2" fmla="*/ 4210 w 11842"/>
                <a:gd name="connsiteY2" fmla="*/ 22453 h 23913"/>
              </a:gdLst>
              <a:ahLst/>
              <a:cxnLst>
                <a:cxn ang="0">
                  <a:pos x="connsiteX0" y="connsiteY0"/>
                </a:cxn>
                <a:cxn ang="0">
                  <a:pos x="connsiteX1" y="connsiteY1"/>
                </a:cxn>
                <a:cxn ang="0">
                  <a:pos x="connsiteX2" y="connsiteY2"/>
                </a:cxn>
              </a:cxnLst>
              <a:rect l="l" t="t" r="r" b="b"/>
              <a:pathLst>
                <a:path w="11842" h="23913">
                  <a:moveTo>
                    <a:pt x="4210" y="22453"/>
                  </a:moveTo>
                  <a:cubicBezTo>
                    <a:pt x="13838" y="28868"/>
                    <a:pt x="12234" y="12830"/>
                    <a:pt x="10629" y="0"/>
                  </a:cubicBezTo>
                  <a:cubicBezTo>
                    <a:pt x="7420" y="6415"/>
                    <a:pt x="-7023" y="14434"/>
                    <a:pt x="4210" y="22453"/>
                  </a:cubicBezTo>
                  <a:close/>
                </a:path>
              </a:pathLst>
            </a:custGeom>
            <a:grpFill/>
            <a:ln w="4545" cap="flat">
              <a:solidFill>
                <a:srgbClr val="FFFFFF"/>
              </a:solid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BF2387E-FFA5-CED8-6513-86130BC9E499}"/>
                </a:ext>
              </a:extLst>
            </p:cNvPr>
            <p:cNvSpPr/>
            <p:nvPr/>
          </p:nvSpPr>
          <p:spPr>
            <a:xfrm>
              <a:off x="3777469" y="2418532"/>
              <a:ext cx="176202" cy="200730"/>
            </a:xfrm>
            <a:custGeom>
              <a:avLst/>
              <a:gdLst>
                <a:gd name="connsiteX0" fmla="*/ 164444 w 176202"/>
                <a:gd name="connsiteY0" fmla="*/ 38491 h 200730"/>
                <a:gd name="connsiteX1" fmla="*/ 170863 w 176202"/>
                <a:gd name="connsiteY1" fmla="*/ 9623 h 200730"/>
                <a:gd name="connsiteX2" fmla="*/ 140373 w 176202"/>
                <a:gd name="connsiteY2" fmla="*/ 0 h 200730"/>
                <a:gd name="connsiteX3" fmla="*/ 98650 w 176202"/>
                <a:gd name="connsiteY3" fmla="*/ 19246 h 200730"/>
                <a:gd name="connsiteX4" fmla="*/ 117907 w 176202"/>
                <a:gd name="connsiteY4" fmla="*/ 30472 h 200730"/>
                <a:gd name="connsiteX5" fmla="*/ 105069 w 176202"/>
                <a:gd name="connsiteY5" fmla="*/ 73775 h 200730"/>
                <a:gd name="connsiteX6" fmla="*/ 100255 w 176202"/>
                <a:gd name="connsiteY6" fmla="*/ 76982 h 200730"/>
                <a:gd name="connsiteX7" fmla="*/ 116302 w 176202"/>
                <a:gd name="connsiteY7" fmla="*/ 60944 h 200730"/>
                <a:gd name="connsiteX8" fmla="*/ 105069 w 176202"/>
                <a:gd name="connsiteY8" fmla="*/ 27265 h 200730"/>
                <a:gd name="connsiteX9" fmla="*/ 103464 w 176202"/>
                <a:gd name="connsiteY9" fmla="*/ 33680 h 200730"/>
                <a:gd name="connsiteX10" fmla="*/ 105069 w 176202"/>
                <a:gd name="connsiteY10" fmla="*/ 46510 h 200730"/>
                <a:gd name="connsiteX11" fmla="*/ 93836 w 176202"/>
                <a:gd name="connsiteY11" fmla="*/ 57737 h 200730"/>
                <a:gd name="connsiteX12" fmla="*/ 87417 w 176202"/>
                <a:gd name="connsiteY12" fmla="*/ 75379 h 200730"/>
                <a:gd name="connsiteX13" fmla="*/ 85813 w 176202"/>
                <a:gd name="connsiteY13" fmla="*/ 57737 h 200730"/>
                <a:gd name="connsiteX14" fmla="*/ 69765 w 176202"/>
                <a:gd name="connsiteY14" fmla="*/ 52925 h 200730"/>
                <a:gd name="connsiteX15" fmla="*/ 82603 w 176202"/>
                <a:gd name="connsiteY15" fmla="*/ 51322 h 200730"/>
                <a:gd name="connsiteX16" fmla="*/ 84208 w 176202"/>
                <a:gd name="connsiteY16" fmla="*/ 35284 h 200730"/>
                <a:gd name="connsiteX17" fmla="*/ 92231 w 176202"/>
                <a:gd name="connsiteY17" fmla="*/ 22453 h 200730"/>
                <a:gd name="connsiteX18" fmla="*/ 74579 w 176202"/>
                <a:gd name="connsiteY18" fmla="*/ 27265 h 200730"/>
                <a:gd name="connsiteX19" fmla="*/ 40880 w 176202"/>
                <a:gd name="connsiteY19" fmla="*/ 14434 h 200730"/>
                <a:gd name="connsiteX20" fmla="*/ 48904 w 176202"/>
                <a:gd name="connsiteY20" fmla="*/ 20849 h 200730"/>
                <a:gd name="connsiteX21" fmla="*/ 60137 w 176202"/>
                <a:gd name="connsiteY21" fmla="*/ 43303 h 200730"/>
                <a:gd name="connsiteX22" fmla="*/ 45694 w 176202"/>
                <a:gd name="connsiteY22" fmla="*/ 41699 h 200730"/>
                <a:gd name="connsiteX23" fmla="*/ 48904 w 176202"/>
                <a:gd name="connsiteY23" fmla="*/ 48114 h 200730"/>
                <a:gd name="connsiteX24" fmla="*/ 47299 w 176202"/>
                <a:gd name="connsiteY24" fmla="*/ 54529 h 200730"/>
                <a:gd name="connsiteX25" fmla="*/ 26438 w 176202"/>
                <a:gd name="connsiteY25" fmla="*/ 57737 h 200730"/>
                <a:gd name="connsiteX26" fmla="*/ 23228 w 176202"/>
                <a:gd name="connsiteY26" fmla="*/ 54529 h 200730"/>
                <a:gd name="connsiteX27" fmla="*/ 762 w 176202"/>
                <a:gd name="connsiteY27" fmla="*/ 56133 h 200730"/>
                <a:gd name="connsiteX28" fmla="*/ 16809 w 176202"/>
                <a:gd name="connsiteY28" fmla="*/ 68963 h 200730"/>
                <a:gd name="connsiteX29" fmla="*/ 8786 w 176202"/>
                <a:gd name="connsiteY29" fmla="*/ 67360 h 200730"/>
                <a:gd name="connsiteX30" fmla="*/ 762 w 176202"/>
                <a:gd name="connsiteY30" fmla="*/ 65756 h 200730"/>
                <a:gd name="connsiteX31" fmla="*/ 21623 w 176202"/>
                <a:gd name="connsiteY31" fmla="*/ 83398 h 200730"/>
                <a:gd name="connsiteX32" fmla="*/ 13600 w 176202"/>
                <a:gd name="connsiteY32" fmla="*/ 94624 h 200730"/>
                <a:gd name="connsiteX33" fmla="*/ 23228 w 176202"/>
                <a:gd name="connsiteY33" fmla="*/ 117077 h 200730"/>
                <a:gd name="connsiteX34" fmla="*/ 10390 w 176202"/>
                <a:gd name="connsiteY34" fmla="*/ 125096 h 200730"/>
                <a:gd name="connsiteX35" fmla="*/ 16809 w 176202"/>
                <a:gd name="connsiteY35" fmla="*/ 131511 h 200730"/>
                <a:gd name="connsiteX36" fmla="*/ 24833 w 176202"/>
                <a:gd name="connsiteY36" fmla="*/ 144342 h 200730"/>
                <a:gd name="connsiteX37" fmla="*/ 24833 w 176202"/>
                <a:gd name="connsiteY37" fmla="*/ 153965 h 200730"/>
                <a:gd name="connsiteX38" fmla="*/ 29647 w 176202"/>
                <a:gd name="connsiteY38" fmla="*/ 153965 h 200730"/>
                <a:gd name="connsiteX39" fmla="*/ 68161 w 176202"/>
                <a:gd name="connsiteY39" fmla="*/ 160380 h 200730"/>
                <a:gd name="connsiteX40" fmla="*/ 71370 w 176202"/>
                <a:gd name="connsiteY40" fmla="*/ 157172 h 200730"/>
                <a:gd name="connsiteX41" fmla="*/ 69765 w 176202"/>
                <a:gd name="connsiteY41" fmla="*/ 166795 h 200730"/>
                <a:gd name="connsiteX42" fmla="*/ 74579 w 176202"/>
                <a:gd name="connsiteY42" fmla="*/ 171606 h 200730"/>
                <a:gd name="connsiteX43" fmla="*/ 76184 w 176202"/>
                <a:gd name="connsiteY43" fmla="*/ 182833 h 200730"/>
                <a:gd name="connsiteX44" fmla="*/ 68161 w 176202"/>
                <a:gd name="connsiteY44" fmla="*/ 184437 h 200730"/>
                <a:gd name="connsiteX45" fmla="*/ 114697 w 176202"/>
                <a:gd name="connsiteY45" fmla="*/ 197267 h 200730"/>
                <a:gd name="connsiteX46" fmla="*/ 111488 w 176202"/>
                <a:gd name="connsiteY46" fmla="*/ 189248 h 200730"/>
                <a:gd name="connsiteX47" fmla="*/ 117907 w 176202"/>
                <a:gd name="connsiteY47" fmla="*/ 176418 h 200730"/>
                <a:gd name="connsiteX48" fmla="*/ 105069 w 176202"/>
                <a:gd name="connsiteY48" fmla="*/ 166795 h 200730"/>
                <a:gd name="connsiteX49" fmla="*/ 113093 w 176202"/>
                <a:gd name="connsiteY49" fmla="*/ 165191 h 200730"/>
                <a:gd name="connsiteX50" fmla="*/ 153211 w 176202"/>
                <a:gd name="connsiteY50" fmla="*/ 150757 h 200730"/>
                <a:gd name="connsiteX51" fmla="*/ 125931 w 176202"/>
                <a:gd name="connsiteY51" fmla="*/ 115474 h 200730"/>
                <a:gd name="connsiteX52" fmla="*/ 169258 w 176202"/>
                <a:gd name="connsiteY52" fmla="*/ 86605 h 200730"/>
                <a:gd name="connsiteX53" fmla="*/ 164444 w 176202"/>
                <a:gd name="connsiteY53" fmla="*/ 38491 h 200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76202" h="200730">
                  <a:moveTo>
                    <a:pt x="164444" y="38491"/>
                  </a:moveTo>
                  <a:cubicBezTo>
                    <a:pt x="166049" y="27265"/>
                    <a:pt x="185305" y="19246"/>
                    <a:pt x="170863" y="9623"/>
                  </a:cubicBezTo>
                  <a:cubicBezTo>
                    <a:pt x="170863" y="9623"/>
                    <a:pt x="151606" y="0"/>
                    <a:pt x="140373" y="0"/>
                  </a:cubicBezTo>
                  <a:cubicBezTo>
                    <a:pt x="127535" y="0"/>
                    <a:pt x="108279" y="11227"/>
                    <a:pt x="98650" y="19246"/>
                  </a:cubicBezTo>
                  <a:cubicBezTo>
                    <a:pt x="93836" y="24057"/>
                    <a:pt x="117907" y="24057"/>
                    <a:pt x="117907" y="30472"/>
                  </a:cubicBezTo>
                  <a:cubicBezTo>
                    <a:pt x="121116" y="46510"/>
                    <a:pt x="121116" y="73775"/>
                    <a:pt x="105069" y="73775"/>
                  </a:cubicBezTo>
                  <a:cubicBezTo>
                    <a:pt x="103464" y="73775"/>
                    <a:pt x="100255" y="78586"/>
                    <a:pt x="100255" y="76982"/>
                  </a:cubicBezTo>
                  <a:cubicBezTo>
                    <a:pt x="95441" y="70567"/>
                    <a:pt x="116302" y="64152"/>
                    <a:pt x="116302" y="60944"/>
                  </a:cubicBezTo>
                  <a:cubicBezTo>
                    <a:pt x="116302" y="57737"/>
                    <a:pt x="111488" y="24057"/>
                    <a:pt x="105069" y="27265"/>
                  </a:cubicBezTo>
                  <a:cubicBezTo>
                    <a:pt x="103464" y="27265"/>
                    <a:pt x="103464" y="30472"/>
                    <a:pt x="103464" y="33680"/>
                  </a:cubicBezTo>
                  <a:cubicBezTo>
                    <a:pt x="103464" y="38491"/>
                    <a:pt x="106674" y="41699"/>
                    <a:pt x="105069" y="46510"/>
                  </a:cubicBezTo>
                  <a:cubicBezTo>
                    <a:pt x="103464" y="51322"/>
                    <a:pt x="95441" y="51322"/>
                    <a:pt x="93836" y="57737"/>
                  </a:cubicBezTo>
                  <a:cubicBezTo>
                    <a:pt x="93836" y="60944"/>
                    <a:pt x="95441" y="75379"/>
                    <a:pt x="87417" y="75379"/>
                  </a:cubicBezTo>
                  <a:cubicBezTo>
                    <a:pt x="80998" y="75379"/>
                    <a:pt x="87417" y="62548"/>
                    <a:pt x="85813" y="57737"/>
                  </a:cubicBezTo>
                  <a:cubicBezTo>
                    <a:pt x="84208" y="49718"/>
                    <a:pt x="69765" y="60944"/>
                    <a:pt x="69765" y="52925"/>
                  </a:cubicBezTo>
                  <a:cubicBezTo>
                    <a:pt x="69765" y="48114"/>
                    <a:pt x="79394" y="54529"/>
                    <a:pt x="82603" y="51322"/>
                  </a:cubicBezTo>
                  <a:cubicBezTo>
                    <a:pt x="82603" y="51322"/>
                    <a:pt x="79394" y="38491"/>
                    <a:pt x="84208" y="35284"/>
                  </a:cubicBezTo>
                  <a:cubicBezTo>
                    <a:pt x="84208" y="35284"/>
                    <a:pt x="92231" y="22453"/>
                    <a:pt x="92231" y="22453"/>
                  </a:cubicBezTo>
                  <a:cubicBezTo>
                    <a:pt x="89022" y="20849"/>
                    <a:pt x="77789" y="27265"/>
                    <a:pt x="74579" y="27265"/>
                  </a:cubicBezTo>
                  <a:cubicBezTo>
                    <a:pt x="68161" y="25661"/>
                    <a:pt x="48904" y="12830"/>
                    <a:pt x="40880" y="14434"/>
                  </a:cubicBezTo>
                  <a:cubicBezTo>
                    <a:pt x="37671" y="16038"/>
                    <a:pt x="45694" y="19246"/>
                    <a:pt x="48904" y="20849"/>
                  </a:cubicBezTo>
                  <a:cubicBezTo>
                    <a:pt x="58532" y="25661"/>
                    <a:pt x="72975" y="32076"/>
                    <a:pt x="60137" y="43303"/>
                  </a:cubicBezTo>
                  <a:cubicBezTo>
                    <a:pt x="56927" y="46510"/>
                    <a:pt x="48904" y="38491"/>
                    <a:pt x="45694" y="41699"/>
                  </a:cubicBezTo>
                  <a:cubicBezTo>
                    <a:pt x="44090" y="43303"/>
                    <a:pt x="48904" y="44906"/>
                    <a:pt x="48904" y="48114"/>
                  </a:cubicBezTo>
                  <a:cubicBezTo>
                    <a:pt x="48904" y="49718"/>
                    <a:pt x="47299" y="52925"/>
                    <a:pt x="47299" y="54529"/>
                  </a:cubicBezTo>
                  <a:cubicBezTo>
                    <a:pt x="40880" y="60944"/>
                    <a:pt x="24833" y="59341"/>
                    <a:pt x="26438" y="57737"/>
                  </a:cubicBezTo>
                  <a:cubicBezTo>
                    <a:pt x="28042" y="56133"/>
                    <a:pt x="24833" y="54529"/>
                    <a:pt x="23228" y="54529"/>
                  </a:cubicBezTo>
                  <a:cubicBezTo>
                    <a:pt x="15205" y="52925"/>
                    <a:pt x="-4052" y="49718"/>
                    <a:pt x="762" y="56133"/>
                  </a:cubicBezTo>
                  <a:cubicBezTo>
                    <a:pt x="5576" y="60944"/>
                    <a:pt x="20019" y="62548"/>
                    <a:pt x="16809" y="68963"/>
                  </a:cubicBezTo>
                  <a:cubicBezTo>
                    <a:pt x="15205" y="72171"/>
                    <a:pt x="11995" y="68963"/>
                    <a:pt x="8786" y="67360"/>
                  </a:cubicBezTo>
                  <a:cubicBezTo>
                    <a:pt x="5576" y="67360"/>
                    <a:pt x="2367" y="64152"/>
                    <a:pt x="762" y="65756"/>
                  </a:cubicBezTo>
                  <a:cubicBezTo>
                    <a:pt x="-843" y="68963"/>
                    <a:pt x="18414" y="70567"/>
                    <a:pt x="21623" y="83398"/>
                  </a:cubicBezTo>
                  <a:cubicBezTo>
                    <a:pt x="24833" y="93020"/>
                    <a:pt x="10390" y="89813"/>
                    <a:pt x="13600" y="94624"/>
                  </a:cubicBezTo>
                  <a:cubicBezTo>
                    <a:pt x="16809" y="97832"/>
                    <a:pt x="26438" y="110662"/>
                    <a:pt x="23228" y="117077"/>
                  </a:cubicBezTo>
                  <a:cubicBezTo>
                    <a:pt x="21623" y="121889"/>
                    <a:pt x="10390" y="120285"/>
                    <a:pt x="10390" y="125096"/>
                  </a:cubicBezTo>
                  <a:cubicBezTo>
                    <a:pt x="8786" y="134719"/>
                    <a:pt x="16809" y="129908"/>
                    <a:pt x="16809" y="131511"/>
                  </a:cubicBezTo>
                  <a:cubicBezTo>
                    <a:pt x="16809" y="136323"/>
                    <a:pt x="21623" y="139530"/>
                    <a:pt x="24833" y="144342"/>
                  </a:cubicBezTo>
                  <a:cubicBezTo>
                    <a:pt x="26438" y="145946"/>
                    <a:pt x="16809" y="142738"/>
                    <a:pt x="24833" y="153965"/>
                  </a:cubicBezTo>
                  <a:cubicBezTo>
                    <a:pt x="26438" y="155568"/>
                    <a:pt x="28042" y="155568"/>
                    <a:pt x="29647" y="153965"/>
                  </a:cubicBezTo>
                  <a:cubicBezTo>
                    <a:pt x="44090" y="144342"/>
                    <a:pt x="56927" y="168399"/>
                    <a:pt x="68161" y="160380"/>
                  </a:cubicBezTo>
                  <a:cubicBezTo>
                    <a:pt x="69765" y="158776"/>
                    <a:pt x="71370" y="155568"/>
                    <a:pt x="71370" y="157172"/>
                  </a:cubicBezTo>
                  <a:cubicBezTo>
                    <a:pt x="72975" y="160380"/>
                    <a:pt x="69765" y="163587"/>
                    <a:pt x="69765" y="166795"/>
                  </a:cubicBezTo>
                  <a:cubicBezTo>
                    <a:pt x="71370" y="170003"/>
                    <a:pt x="76184" y="171606"/>
                    <a:pt x="74579" y="171606"/>
                  </a:cubicBezTo>
                  <a:cubicBezTo>
                    <a:pt x="58532" y="174814"/>
                    <a:pt x="79394" y="176418"/>
                    <a:pt x="76184" y="182833"/>
                  </a:cubicBezTo>
                  <a:cubicBezTo>
                    <a:pt x="74579" y="184437"/>
                    <a:pt x="68161" y="181229"/>
                    <a:pt x="68161" y="184437"/>
                  </a:cubicBezTo>
                  <a:cubicBezTo>
                    <a:pt x="68161" y="189248"/>
                    <a:pt x="111488" y="208494"/>
                    <a:pt x="114697" y="197267"/>
                  </a:cubicBezTo>
                  <a:cubicBezTo>
                    <a:pt x="114697" y="194060"/>
                    <a:pt x="111488" y="192456"/>
                    <a:pt x="111488" y="189248"/>
                  </a:cubicBezTo>
                  <a:cubicBezTo>
                    <a:pt x="111488" y="186041"/>
                    <a:pt x="121116" y="181229"/>
                    <a:pt x="117907" y="176418"/>
                  </a:cubicBezTo>
                  <a:cubicBezTo>
                    <a:pt x="116302" y="174814"/>
                    <a:pt x="98650" y="174814"/>
                    <a:pt x="105069" y="166795"/>
                  </a:cubicBezTo>
                  <a:cubicBezTo>
                    <a:pt x="106674" y="165191"/>
                    <a:pt x="111488" y="166795"/>
                    <a:pt x="113093" y="165191"/>
                  </a:cubicBezTo>
                  <a:cubicBezTo>
                    <a:pt x="119511" y="149153"/>
                    <a:pt x="150002" y="168399"/>
                    <a:pt x="153211" y="150757"/>
                  </a:cubicBezTo>
                  <a:cubicBezTo>
                    <a:pt x="158025" y="131511"/>
                    <a:pt x="124326" y="131511"/>
                    <a:pt x="125931" y="115474"/>
                  </a:cubicBezTo>
                  <a:cubicBezTo>
                    <a:pt x="129140" y="91417"/>
                    <a:pt x="158025" y="99436"/>
                    <a:pt x="169258" y="86605"/>
                  </a:cubicBezTo>
                  <a:cubicBezTo>
                    <a:pt x="180491" y="65756"/>
                    <a:pt x="162839" y="56133"/>
                    <a:pt x="164444" y="38491"/>
                  </a:cubicBezTo>
                  <a:close/>
                </a:path>
              </a:pathLst>
            </a:custGeom>
            <a:grpFill/>
            <a:ln w="4545" cap="flat">
              <a:solidFill>
                <a:srgbClr val="FFFFFF"/>
              </a:solid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285BE097-EBD9-82E6-245E-EA25ABE6F977}"/>
                </a:ext>
              </a:extLst>
            </p:cNvPr>
            <p:cNvSpPr/>
            <p:nvPr/>
          </p:nvSpPr>
          <p:spPr>
            <a:xfrm>
              <a:off x="3641717" y="2484150"/>
              <a:ext cx="115791" cy="102907"/>
            </a:xfrm>
            <a:custGeom>
              <a:avLst/>
              <a:gdLst>
                <a:gd name="connsiteX0" fmla="*/ 99606 w 115791"/>
                <a:gd name="connsiteY0" fmla="*/ 101178 h 102907"/>
                <a:gd name="connsiteX1" fmla="*/ 109234 w 115791"/>
                <a:gd name="connsiteY1" fmla="*/ 62686 h 102907"/>
                <a:gd name="connsiteX2" fmla="*/ 115653 w 115791"/>
                <a:gd name="connsiteY2" fmla="*/ 61083 h 102907"/>
                <a:gd name="connsiteX3" fmla="*/ 102815 w 115791"/>
                <a:gd name="connsiteY3" fmla="*/ 35422 h 102907"/>
                <a:gd name="connsiteX4" fmla="*/ 102815 w 115791"/>
                <a:gd name="connsiteY4" fmla="*/ 8157 h 102907"/>
                <a:gd name="connsiteX5" fmla="*/ 98001 w 115791"/>
                <a:gd name="connsiteY5" fmla="*/ 4950 h 102907"/>
                <a:gd name="connsiteX6" fmla="*/ 98001 w 115791"/>
                <a:gd name="connsiteY6" fmla="*/ 19384 h 102907"/>
                <a:gd name="connsiteX7" fmla="*/ 85163 w 115791"/>
                <a:gd name="connsiteY7" fmla="*/ 27403 h 102907"/>
                <a:gd name="connsiteX8" fmla="*/ 77140 w 115791"/>
                <a:gd name="connsiteY8" fmla="*/ 32214 h 102907"/>
                <a:gd name="connsiteX9" fmla="*/ 89978 w 115791"/>
                <a:gd name="connsiteY9" fmla="*/ 19384 h 102907"/>
                <a:gd name="connsiteX10" fmla="*/ 81954 w 115791"/>
                <a:gd name="connsiteY10" fmla="*/ 12969 h 102907"/>
                <a:gd name="connsiteX11" fmla="*/ 69116 w 115791"/>
                <a:gd name="connsiteY11" fmla="*/ 138 h 102907"/>
                <a:gd name="connsiteX12" fmla="*/ 24184 w 115791"/>
                <a:gd name="connsiteY12" fmla="*/ 16176 h 102907"/>
                <a:gd name="connsiteX13" fmla="*/ 113 w 115791"/>
                <a:gd name="connsiteY13" fmla="*/ 12969 h 102907"/>
                <a:gd name="connsiteX14" fmla="*/ 12951 w 115791"/>
                <a:gd name="connsiteY14" fmla="*/ 35422 h 102907"/>
                <a:gd name="connsiteX15" fmla="*/ 8137 w 115791"/>
                <a:gd name="connsiteY15" fmla="*/ 37026 h 102907"/>
                <a:gd name="connsiteX16" fmla="*/ 17765 w 115791"/>
                <a:gd name="connsiteY16" fmla="*/ 41837 h 102907"/>
                <a:gd name="connsiteX17" fmla="*/ 25789 w 115791"/>
                <a:gd name="connsiteY17" fmla="*/ 85140 h 102907"/>
                <a:gd name="connsiteX18" fmla="*/ 25789 w 115791"/>
                <a:gd name="connsiteY18" fmla="*/ 70705 h 102907"/>
                <a:gd name="connsiteX19" fmla="*/ 35417 w 115791"/>
                <a:gd name="connsiteY19" fmla="*/ 88347 h 102907"/>
                <a:gd name="connsiteX20" fmla="*/ 30603 w 115791"/>
                <a:gd name="connsiteY20" fmla="*/ 91555 h 102907"/>
                <a:gd name="connsiteX21" fmla="*/ 46650 w 115791"/>
                <a:gd name="connsiteY21" fmla="*/ 89951 h 102907"/>
                <a:gd name="connsiteX22" fmla="*/ 54674 w 115791"/>
                <a:gd name="connsiteY22" fmla="*/ 96366 h 102907"/>
                <a:gd name="connsiteX23" fmla="*/ 99606 w 115791"/>
                <a:gd name="connsiteY23" fmla="*/ 101178 h 10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5791" h="102907">
                  <a:moveTo>
                    <a:pt x="99606" y="101178"/>
                  </a:moveTo>
                  <a:cubicBezTo>
                    <a:pt x="110839" y="93159"/>
                    <a:pt x="104420" y="72309"/>
                    <a:pt x="109234" y="62686"/>
                  </a:cubicBezTo>
                  <a:cubicBezTo>
                    <a:pt x="110839" y="61083"/>
                    <a:pt x="114048" y="62686"/>
                    <a:pt x="115653" y="61083"/>
                  </a:cubicBezTo>
                  <a:cubicBezTo>
                    <a:pt x="117258" y="54667"/>
                    <a:pt x="104420" y="41837"/>
                    <a:pt x="102815" y="35422"/>
                  </a:cubicBezTo>
                  <a:cubicBezTo>
                    <a:pt x="101211" y="27403"/>
                    <a:pt x="109234" y="29007"/>
                    <a:pt x="102815" y="8157"/>
                  </a:cubicBezTo>
                  <a:cubicBezTo>
                    <a:pt x="101211" y="6554"/>
                    <a:pt x="99606" y="3346"/>
                    <a:pt x="98001" y="4950"/>
                  </a:cubicBezTo>
                  <a:lnTo>
                    <a:pt x="98001" y="19384"/>
                  </a:lnTo>
                  <a:cubicBezTo>
                    <a:pt x="94792" y="24195"/>
                    <a:pt x="93187" y="19384"/>
                    <a:pt x="85163" y="27403"/>
                  </a:cubicBezTo>
                  <a:cubicBezTo>
                    <a:pt x="83559" y="29007"/>
                    <a:pt x="83559" y="38629"/>
                    <a:pt x="77140" y="32214"/>
                  </a:cubicBezTo>
                  <a:cubicBezTo>
                    <a:pt x="69116" y="22591"/>
                    <a:pt x="85163" y="22591"/>
                    <a:pt x="89978" y="19384"/>
                  </a:cubicBezTo>
                  <a:cubicBezTo>
                    <a:pt x="93187" y="17780"/>
                    <a:pt x="83559" y="14573"/>
                    <a:pt x="81954" y="12969"/>
                  </a:cubicBezTo>
                  <a:cubicBezTo>
                    <a:pt x="80349" y="11365"/>
                    <a:pt x="72326" y="-1465"/>
                    <a:pt x="69116" y="138"/>
                  </a:cubicBezTo>
                  <a:cubicBezTo>
                    <a:pt x="62697" y="1742"/>
                    <a:pt x="37022" y="16176"/>
                    <a:pt x="24184" y="16176"/>
                  </a:cubicBezTo>
                  <a:cubicBezTo>
                    <a:pt x="20974" y="16176"/>
                    <a:pt x="3323" y="-3069"/>
                    <a:pt x="113" y="12969"/>
                  </a:cubicBezTo>
                  <a:cubicBezTo>
                    <a:pt x="-1492" y="17780"/>
                    <a:pt x="14556" y="30610"/>
                    <a:pt x="12951" y="35422"/>
                  </a:cubicBezTo>
                  <a:cubicBezTo>
                    <a:pt x="12951" y="37026"/>
                    <a:pt x="8137" y="35422"/>
                    <a:pt x="8137" y="37026"/>
                  </a:cubicBezTo>
                  <a:cubicBezTo>
                    <a:pt x="6532" y="43441"/>
                    <a:pt x="17765" y="38629"/>
                    <a:pt x="17765" y="41837"/>
                  </a:cubicBezTo>
                  <a:cubicBezTo>
                    <a:pt x="19370" y="43441"/>
                    <a:pt x="20974" y="85140"/>
                    <a:pt x="25789" y="85140"/>
                  </a:cubicBezTo>
                  <a:cubicBezTo>
                    <a:pt x="32207" y="86743"/>
                    <a:pt x="19370" y="69102"/>
                    <a:pt x="25789" y="70705"/>
                  </a:cubicBezTo>
                  <a:cubicBezTo>
                    <a:pt x="33812" y="72309"/>
                    <a:pt x="45045" y="80328"/>
                    <a:pt x="35417" y="88347"/>
                  </a:cubicBezTo>
                  <a:cubicBezTo>
                    <a:pt x="33812" y="89951"/>
                    <a:pt x="28998" y="89951"/>
                    <a:pt x="30603" y="91555"/>
                  </a:cubicBezTo>
                  <a:cubicBezTo>
                    <a:pt x="37022" y="99574"/>
                    <a:pt x="45045" y="91555"/>
                    <a:pt x="46650" y="89951"/>
                  </a:cubicBezTo>
                  <a:cubicBezTo>
                    <a:pt x="49860" y="88347"/>
                    <a:pt x="51464" y="94762"/>
                    <a:pt x="54674" y="96366"/>
                  </a:cubicBezTo>
                  <a:cubicBezTo>
                    <a:pt x="61093" y="99574"/>
                    <a:pt x="93187" y="105989"/>
                    <a:pt x="99606" y="101178"/>
                  </a:cubicBezTo>
                  <a:close/>
                </a:path>
              </a:pathLst>
            </a:custGeom>
            <a:grpFill/>
            <a:ln w="4545" cap="flat">
              <a:solidFill>
                <a:srgbClr val="FFFFFF"/>
              </a:solid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300E82B-D667-3CE9-B92D-93C73C021164}"/>
                </a:ext>
              </a:extLst>
            </p:cNvPr>
            <p:cNvSpPr/>
            <p:nvPr/>
          </p:nvSpPr>
          <p:spPr>
            <a:xfrm>
              <a:off x="3888700" y="2605920"/>
              <a:ext cx="49326" cy="29216"/>
            </a:xfrm>
            <a:custGeom>
              <a:avLst/>
              <a:gdLst>
                <a:gd name="connsiteX0" fmla="*/ 22724 w 49326"/>
                <a:gd name="connsiteY0" fmla="*/ 257 h 29216"/>
                <a:gd name="connsiteX1" fmla="*/ 21119 w 49326"/>
                <a:gd name="connsiteY1" fmla="*/ 3464 h 29216"/>
                <a:gd name="connsiteX2" fmla="*/ 5072 w 49326"/>
                <a:gd name="connsiteY2" fmla="*/ 19502 h 29216"/>
                <a:gd name="connsiteX3" fmla="*/ 257 w 49326"/>
                <a:gd name="connsiteY3" fmla="*/ 24314 h 29216"/>
                <a:gd name="connsiteX4" fmla="*/ 22724 w 49326"/>
                <a:gd name="connsiteY4" fmla="*/ 17898 h 29216"/>
                <a:gd name="connsiteX5" fmla="*/ 48399 w 49326"/>
                <a:gd name="connsiteY5" fmla="*/ 14691 h 29216"/>
                <a:gd name="connsiteX6" fmla="*/ 22724 w 49326"/>
                <a:gd name="connsiteY6" fmla="*/ 257 h 2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26" h="29216">
                  <a:moveTo>
                    <a:pt x="22724" y="257"/>
                  </a:moveTo>
                  <a:cubicBezTo>
                    <a:pt x="16305" y="257"/>
                    <a:pt x="21119" y="-1347"/>
                    <a:pt x="21119" y="3464"/>
                  </a:cubicBezTo>
                  <a:cubicBezTo>
                    <a:pt x="21119" y="16295"/>
                    <a:pt x="8281" y="9879"/>
                    <a:pt x="5072" y="19502"/>
                  </a:cubicBezTo>
                  <a:cubicBezTo>
                    <a:pt x="5072" y="19502"/>
                    <a:pt x="-1347" y="22710"/>
                    <a:pt x="257" y="24314"/>
                  </a:cubicBezTo>
                  <a:cubicBezTo>
                    <a:pt x="9886" y="37144"/>
                    <a:pt x="16305" y="21106"/>
                    <a:pt x="22724" y="17898"/>
                  </a:cubicBezTo>
                  <a:cubicBezTo>
                    <a:pt x="25933" y="16295"/>
                    <a:pt x="54818" y="30729"/>
                    <a:pt x="48399" y="14691"/>
                  </a:cubicBezTo>
                  <a:cubicBezTo>
                    <a:pt x="43585" y="6672"/>
                    <a:pt x="27538" y="5068"/>
                    <a:pt x="22724" y="257"/>
                  </a:cubicBezTo>
                  <a:close/>
                </a:path>
              </a:pathLst>
            </a:custGeom>
            <a:grpFill/>
            <a:ln w="4545" cap="flat">
              <a:solidFill>
                <a:srgbClr val="FFFFFF"/>
              </a:solid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3DD531DD-A49B-392E-E509-B9FB1B9D8A95}"/>
                </a:ext>
              </a:extLst>
            </p:cNvPr>
            <p:cNvSpPr/>
            <p:nvPr/>
          </p:nvSpPr>
          <p:spPr>
            <a:xfrm>
              <a:off x="3633806" y="2569289"/>
              <a:ext cx="42606" cy="44450"/>
            </a:xfrm>
            <a:custGeom>
              <a:avLst/>
              <a:gdLst>
                <a:gd name="connsiteX0" fmla="*/ 12838 w 42606"/>
                <a:gd name="connsiteY0" fmla="*/ 0 h 44450"/>
                <a:gd name="connsiteX1" fmla="*/ 0 w 42606"/>
                <a:gd name="connsiteY1" fmla="*/ 4811 h 44450"/>
                <a:gd name="connsiteX2" fmla="*/ 19257 w 42606"/>
                <a:gd name="connsiteY2" fmla="*/ 19246 h 44450"/>
                <a:gd name="connsiteX3" fmla="*/ 11233 w 42606"/>
                <a:gd name="connsiteY3" fmla="*/ 24057 h 44450"/>
                <a:gd name="connsiteX4" fmla="*/ 41723 w 42606"/>
                <a:gd name="connsiteY4" fmla="*/ 40095 h 44450"/>
                <a:gd name="connsiteX5" fmla="*/ 12838 w 42606"/>
                <a:gd name="connsiteY5" fmla="*/ 0 h 4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06" h="44450">
                  <a:moveTo>
                    <a:pt x="12838" y="0"/>
                  </a:moveTo>
                  <a:cubicBezTo>
                    <a:pt x="12838" y="0"/>
                    <a:pt x="0" y="0"/>
                    <a:pt x="0" y="4811"/>
                  </a:cubicBezTo>
                  <a:cubicBezTo>
                    <a:pt x="0" y="8019"/>
                    <a:pt x="17652" y="16038"/>
                    <a:pt x="19257" y="19246"/>
                  </a:cubicBezTo>
                  <a:cubicBezTo>
                    <a:pt x="27281" y="30472"/>
                    <a:pt x="11233" y="24057"/>
                    <a:pt x="11233" y="24057"/>
                  </a:cubicBezTo>
                  <a:cubicBezTo>
                    <a:pt x="16047" y="28868"/>
                    <a:pt x="32094" y="54529"/>
                    <a:pt x="41723" y="40095"/>
                  </a:cubicBezTo>
                  <a:cubicBezTo>
                    <a:pt x="48142" y="30472"/>
                    <a:pt x="17652" y="6415"/>
                    <a:pt x="12838" y="0"/>
                  </a:cubicBezTo>
                  <a:close/>
                </a:path>
              </a:pathLst>
            </a:custGeom>
            <a:grpFill/>
            <a:ln w="4545" cap="flat">
              <a:solidFill>
                <a:srgbClr val="FFFFFF"/>
              </a:solid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A09406A-8F63-E9F6-39C9-04487F7ACE44}"/>
                </a:ext>
              </a:extLst>
            </p:cNvPr>
            <p:cNvSpPr/>
            <p:nvPr/>
          </p:nvSpPr>
          <p:spPr>
            <a:xfrm>
              <a:off x="3721909" y="2574077"/>
              <a:ext cx="40274" cy="68766"/>
            </a:xfrm>
            <a:custGeom>
              <a:avLst/>
              <a:gdLst>
                <a:gd name="connsiteX0" fmla="*/ 25832 w 40274"/>
                <a:gd name="connsiteY0" fmla="*/ 20873 h 68766"/>
                <a:gd name="connsiteX1" fmla="*/ 11390 w 40274"/>
                <a:gd name="connsiteY1" fmla="*/ 43326 h 68766"/>
                <a:gd name="connsiteX2" fmla="*/ 156 w 40274"/>
                <a:gd name="connsiteY2" fmla="*/ 51345 h 68766"/>
                <a:gd name="connsiteX3" fmla="*/ 11390 w 40274"/>
                <a:gd name="connsiteY3" fmla="*/ 62572 h 68766"/>
                <a:gd name="connsiteX4" fmla="*/ 24227 w 40274"/>
                <a:gd name="connsiteY4" fmla="*/ 32099 h 68766"/>
                <a:gd name="connsiteX5" fmla="*/ 40275 w 40274"/>
                <a:gd name="connsiteY5" fmla="*/ 1627 h 68766"/>
                <a:gd name="connsiteX6" fmla="*/ 25832 w 40274"/>
                <a:gd name="connsiteY6" fmla="*/ 20873 h 68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74" h="68766">
                  <a:moveTo>
                    <a:pt x="25832" y="20873"/>
                  </a:moveTo>
                  <a:cubicBezTo>
                    <a:pt x="12994" y="32099"/>
                    <a:pt x="16204" y="32099"/>
                    <a:pt x="11390" y="43326"/>
                  </a:cubicBezTo>
                  <a:cubicBezTo>
                    <a:pt x="9785" y="48137"/>
                    <a:pt x="-1448" y="46534"/>
                    <a:pt x="156" y="51345"/>
                  </a:cubicBezTo>
                  <a:cubicBezTo>
                    <a:pt x="1761" y="59364"/>
                    <a:pt x="4971" y="78610"/>
                    <a:pt x="11390" y="62572"/>
                  </a:cubicBezTo>
                  <a:cubicBezTo>
                    <a:pt x="16204" y="52949"/>
                    <a:pt x="19413" y="41722"/>
                    <a:pt x="24227" y="32099"/>
                  </a:cubicBezTo>
                  <a:cubicBezTo>
                    <a:pt x="30646" y="20873"/>
                    <a:pt x="35461" y="12854"/>
                    <a:pt x="40275" y="1627"/>
                  </a:cubicBezTo>
                  <a:cubicBezTo>
                    <a:pt x="38670" y="-6392"/>
                    <a:pt x="30646" y="17665"/>
                    <a:pt x="25832" y="20873"/>
                  </a:cubicBezTo>
                  <a:close/>
                </a:path>
              </a:pathLst>
            </a:custGeom>
            <a:grpFill/>
            <a:ln w="4545" cap="flat">
              <a:solidFill>
                <a:srgbClr val="FFFFFF"/>
              </a:solid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8DC07EB-817F-D254-6EF7-BE70AA28F2B6}"/>
                </a:ext>
              </a:extLst>
            </p:cNvPr>
            <p:cNvSpPr/>
            <p:nvPr/>
          </p:nvSpPr>
          <p:spPr>
            <a:xfrm>
              <a:off x="3474938" y="2557399"/>
              <a:ext cx="35949" cy="50382"/>
            </a:xfrm>
            <a:custGeom>
              <a:avLst/>
              <a:gdLst>
                <a:gd name="connsiteX0" fmla="*/ 22466 w 35949"/>
                <a:gd name="connsiteY0" fmla="*/ 2268 h 50382"/>
                <a:gd name="connsiteX1" fmla="*/ 16047 w 35949"/>
                <a:gd name="connsiteY1" fmla="*/ 664 h 50382"/>
                <a:gd name="connsiteX2" fmla="*/ 0 w 35949"/>
                <a:gd name="connsiteY2" fmla="*/ 50382 h 50382"/>
                <a:gd name="connsiteX3" fmla="*/ 6419 w 35949"/>
                <a:gd name="connsiteY3" fmla="*/ 29533 h 50382"/>
                <a:gd name="connsiteX4" fmla="*/ 16047 w 35949"/>
                <a:gd name="connsiteY4" fmla="*/ 29533 h 50382"/>
                <a:gd name="connsiteX5" fmla="*/ 25676 w 35949"/>
                <a:gd name="connsiteY5" fmla="*/ 29533 h 50382"/>
                <a:gd name="connsiteX6" fmla="*/ 35304 w 35949"/>
                <a:gd name="connsiteY6" fmla="*/ 29533 h 50382"/>
                <a:gd name="connsiteX7" fmla="*/ 22466 w 35949"/>
                <a:gd name="connsiteY7" fmla="*/ 2268 h 5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49" h="50382">
                  <a:moveTo>
                    <a:pt x="22466" y="2268"/>
                  </a:moveTo>
                  <a:cubicBezTo>
                    <a:pt x="22466" y="664"/>
                    <a:pt x="17652" y="-939"/>
                    <a:pt x="16047" y="664"/>
                  </a:cubicBezTo>
                  <a:cubicBezTo>
                    <a:pt x="4814" y="15099"/>
                    <a:pt x="3209" y="32740"/>
                    <a:pt x="0" y="50382"/>
                  </a:cubicBezTo>
                  <a:cubicBezTo>
                    <a:pt x="1605" y="47174"/>
                    <a:pt x="4814" y="31136"/>
                    <a:pt x="6419" y="29533"/>
                  </a:cubicBezTo>
                  <a:cubicBezTo>
                    <a:pt x="9628" y="27929"/>
                    <a:pt x="12838" y="29533"/>
                    <a:pt x="16047" y="29533"/>
                  </a:cubicBezTo>
                  <a:cubicBezTo>
                    <a:pt x="19257" y="29533"/>
                    <a:pt x="22466" y="29533"/>
                    <a:pt x="25676" y="29533"/>
                  </a:cubicBezTo>
                  <a:cubicBezTo>
                    <a:pt x="28885" y="29533"/>
                    <a:pt x="38513" y="29533"/>
                    <a:pt x="35304" y="29533"/>
                  </a:cubicBezTo>
                  <a:cubicBezTo>
                    <a:pt x="-11233" y="19910"/>
                    <a:pt x="19257" y="19910"/>
                    <a:pt x="22466" y="2268"/>
                  </a:cubicBezTo>
                  <a:close/>
                </a:path>
              </a:pathLst>
            </a:custGeom>
            <a:grpFill/>
            <a:ln w="4545" cap="flat">
              <a:solidFill>
                <a:srgbClr val="FFFFFF"/>
              </a:solid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F2F3B9B-03AD-A188-1354-8839C1B3DE44}"/>
                </a:ext>
              </a:extLst>
            </p:cNvPr>
            <p:cNvSpPr/>
            <p:nvPr/>
          </p:nvSpPr>
          <p:spPr>
            <a:xfrm>
              <a:off x="3760012" y="2609384"/>
              <a:ext cx="90135" cy="65912"/>
            </a:xfrm>
            <a:custGeom>
              <a:avLst/>
              <a:gdLst>
                <a:gd name="connsiteX0" fmla="*/ 74385 w 90135"/>
                <a:gd name="connsiteY0" fmla="*/ 16038 h 65912"/>
                <a:gd name="connsiteX1" fmla="*/ 71175 w 90135"/>
                <a:gd name="connsiteY1" fmla="*/ 24057 h 65912"/>
                <a:gd name="connsiteX2" fmla="*/ 63152 w 90135"/>
                <a:gd name="connsiteY2" fmla="*/ 25661 h 65912"/>
                <a:gd name="connsiteX3" fmla="*/ 66361 w 90135"/>
                <a:gd name="connsiteY3" fmla="*/ 32076 h 65912"/>
                <a:gd name="connsiteX4" fmla="*/ 31057 w 90135"/>
                <a:gd name="connsiteY4" fmla="*/ 1604 h 65912"/>
                <a:gd name="connsiteX5" fmla="*/ 19824 w 90135"/>
                <a:gd name="connsiteY5" fmla="*/ 0 h 65912"/>
                <a:gd name="connsiteX6" fmla="*/ 13405 w 90135"/>
                <a:gd name="connsiteY6" fmla="*/ 24057 h 65912"/>
                <a:gd name="connsiteX7" fmla="*/ 568 w 90135"/>
                <a:gd name="connsiteY7" fmla="*/ 28868 h 65912"/>
                <a:gd name="connsiteX8" fmla="*/ 34267 w 90135"/>
                <a:gd name="connsiteY8" fmla="*/ 54529 h 65912"/>
                <a:gd name="connsiteX9" fmla="*/ 47105 w 90135"/>
                <a:gd name="connsiteY9" fmla="*/ 65756 h 65912"/>
                <a:gd name="connsiteX10" fmla="*/ 63152 w 90135"/>
                <a:gd name="connsiteY10" fmla="*/ 56133 h 65912"/>
                <a:gd name="connsiteX11" fmla="*/ 84013 w 90135"/>
                <a:gd name="connsiteY11" fmla="*/ 64152 h 65912"/>
                <a:gd name="connsiteX12" fmla="*/ 74385 w 90135"/>
                <a:gd name="connsiteY12" fmla="*/ 16038 h 6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135" h="65912">
                  <a:moveTo>
                    <a:pt x="74385" y="16038"/>
                  </a:moveTo>
                  <a:cubicBezTo>
                    <a:pt x="71175" y="16038"/>
                    <a:pt x="74385" y="22453"/>
                    <a:pt x="71175" y="24057"/>
                  </a:cubicBezTo>
                  <a:cubicBezTo>
                    <a:pt x="69571" y="25661"/>
                    <a:pt x="64757" y="24057"/>
                    <a:pt x="63152" y="25661"/>
                  </a:cubicBezTo>
                  <a:cubicBezTo>
                    <a:pt x="61547" y="27265"/>
                    <a:pt x="67966" y="30472"/>
                    <a:pt x="66361" y="32076"/>
                  </a:cubicBezTo>
                  <a:cubicBezTo>
                    <a:pt x="56733" y="36887"/>
                    <a:pt x="39081" y="1604"/>
                    <a:pt x="31057" y="1604"/>
                  </a:cubicBezTo>
                  <a:cubicBezTo>
                    <a:pt x="31057" y="1604"/>
                    <a:pt x="24639" y="0"/>
                    <a:pt x="19824" y="0"/>
                  </a:cubicBezTo>
                  <a:cubicBezTo>
                    <a:pt x="-4247" y="1604"/>
                    <a:pt x="16615" y="16038"/>
                    <a:pt x="13405" y="24057"/>
                  </a:cubicBezTo>
                  <a:cubicBezTo>
                    <a:pt x="8591" y="35284"/>
                    <a:pt x="-2642" y="12830"/>
                    <a:pt x="568" y="28868"/>
                  </a:cubicBezTo>
                  <a:cubicBezTo>
                    <a:pt x="2172" y="38491"/>
                    <a:pt x="27848" y="48114"/>
                    <a:pt x="34267" y="54529"/>
                  </a:cubicBezTo>
                  <a:cubicBezTo>
                    <a:pt x="34267" y="54529"/>
                    <a:pt x="47105" y="65756"/>
                    <a:pt x="47105" y="65756"/>
                  </a:cubicBezTo>
                  <a:cubicBezTo>
                    <a:pt x="50314" y="67360"/>
                    <a:pt x="58338" y="56133"/>
                    <a:pt x="63152" y="56133"/>
                  </a:cubicBezTo>
                  <a:cubicBezTo>
                    <a:pt x="72780" y="54529"/>
                    <a:pt x="75990" y="64152"/>
                    <a:pt x="84013" y="64152"/>
                  </a:cubicBezTo>
                  <a:cubicBezTo>
                    <a:pt x="95246" y="65756"/>
                    <a:pt x="90432" y="17642"/>
                    <a:pt x="74385" y="16038"/>
                  </a:cubicBezTo>
                  <a:close/>
                </a:path>
              </a:pathLst>
            </a:custGeom>
            <a:grpFill/>
            <a:ln w="4545" cap="flat">
              <a:solidFill>
                <a:srgbClr val="FFFFFF"/>
              </a:solid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C753AD76-8132-7F1B-C1DA-BD1ACEA04BBC}"/>
                </a:ext>
              </a:extLst>
            </p:cNvPr>
            <p:cNvSpPr/>
            <p:nvPr/>
          </p:nvSpPr>
          <p:spPr>
            <a:xfrm>
              <a:off x="3847131" y="2619007"/>
              <a:ext cx="44513" cy="69400"/>
            </a:xfrm>
            <a:custGeom>
              <a:avLst/>
              <a:gdLst>
                <a:gd name="connsiteX0" fmla="*/ 16150 w 44513"/>
                <a:gd name="connsiteY0" fmla="*/ 0 h 69400"/>
                <a:gd name="connsiteX1" fmla="*/ 103 w 44513"/>
                <a:gd name="connsiteY1" fmla="*/ 1604 h 69400"/>
                <a:gd name="connsiteX2" fmla="*/ 17755 w 44513"/>
                <a:gd name="connsiteY2" fmla="*/ 41699 h 69400"/>
                <a:gd name="connsiteX3" fmla="*/ 17755 w 44513"/>
                <a:gd name="connsiteY3" fmla="*/ 65756 h 69400"/>
                <a:gd name="connsiteX4" fmla="*/ 22569 w 44513"/>
                <a:gd name="connsiteY4" fmla="*/ 68963 h 69400"/>
                <a:gd name="connsiteX5" fmla="*/ 22569 w 44513"/>
                <a:gd name="connsiteY5" fmla="*/ 60944 h 69400"/>
                <a:gd name="connsiteX6" fmla="*/ 22569 w 44513"/>
                <a:gd name="connsiteY6" fmla="*/ 44906 h 69400"/>
                <a:gd name="connsiteX7" fmla="*/ 43431 w 44513"/>
                <a:gd name="connsiteY7" fmla="*/ 19246 h 69400"/>
                <a:gd name="connsiteX8" fmla="*/ 16150 w 44513"/>
                <a:gd name="connsiteY8" fmla="*/ 0 h 6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513" h="69400">
                  <a:moveTo>
                    <a:pt x="16150" y="0"/>
                  </a:moveTo>
                  <a:cubicBezTo>
                    <a:pt x="12941" y="1604"/>
                    <a:pt x="103" y="-1604"/>
                    <a:pt x="103" y="1604"/>
                  </a:cubicBezTo>
                  <a:cubicBezTo>
                    <a:pt x="-1502" y="11227"/>
                    <a:pt x="16150" y="30472"/>
                    <a:pt x="17755" y="41699"/>
                  </a:cubicBezTo>
                  <a:cubicBezTo>
                    <a:pt x="19360" y="49718"/>
                    <a:pt x="11336" y="54529"/>
                    <a:pt x="17755" y="65756"/>
                  </a:cubicBezTo>
                  <a:cubicBezTo>
                    <a:pt x="19360" y="67360"/>
                    <a:pt x="20964" y="70567"/>
                    <a:pt x="22569" y="68963"/>
                  </a:cubicBezTo>
                  <a:cubicBezTo>
                    <a:pt x="24174" y="67360"/>
                    <a:pt x="22569" y="64152"/>
                    <a:pt x="22569" y="60944"/>
                  </a:cubicBezTo>
                  <a:lnTo>
                    <a:pt x="22569" y="44906"/>
                  </a:lnTo>
                  <a:cubicBezTo>
                    <a:pt x="25778" y="35284"/>
                    <a:pt x="49849" y="28868"/>
                    <a:pt x="43431" y="19246"/>
                  </a:cubicBezTo>
                  <a:cubicBezTo>
                    <a:pt x="38617" y="8019"/>
                    <a:pt x="20964" y="8019"/>
                    <a:pt x="16150" y="0"/>
                  </a:cubicBezTo>
                  <a:close/>
                </a:path>
              </a:pathLst>
            </a:custGeom>
            <a:grpFill/>
            <a:ln w="4545" cap="flat">
              <a:solidFill>
                <a:srgbClr val="FFFFFF"/>
              </a:solid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99B8C44-3903-35AC-B323-6891A53BD455}"/>
                </a:ext>
              </a:extLst>
            </p:cNvPr>
            <p:cNvSpPr/>
            <p:nvPr/>
          </p:nvSpPr>
          <p:spPr>
            <a:xfrm>
              <a:off x="3505428" y="2528141"/>
              <a:ext cx="4814" cy="3321"/>
            </a:xfrm>
            <a:custGeom>
              <a:avLst/>
              <a:gdLst>
                <a:gd name="connsiteX0" fmla="*/ 0 w 4814"/>
                <a:gd name="connsiteY0" fmla="*/ 1053 h 3321"/>
                <a:gd name="connsiteX1" fmla="*/ 4814 w 4814"/>
                <a:gd name="connsiteY1" fmla="*/ 2657 h 3321"/>
                <a:gd name="connsiteX2" fmla="*/ 0 w 4814"/>
                <a:gd name="connsiteY2" fmla="*/ 1053 h 3321"/>
              </a:gdLst>
              <a:ahLst/>
              <a:cxnLst>
                <a:cxn ang="0">
                  <a:pos x="connsiteX0" y="connsiteY0"/>
                </a:cxn>
                <a:cxn ang="0">
                  <a:pos x="connsiteX1" y="connsiteY1"/>
                </a:cxn>
                <a:cxn ang="0">
                  <a:pos x="connsiteX2" y="connsiteY2"/>
                </a:cxn>
              </a:cxnLst>
              <a:rect l="l" t="t" r="r" b="b"/>
              <a:pathLst>
                <a:path w="4814" h="3321">
                  <a:moveTo>
                    <a:pt x="0" y="1053"/>
                  </a:moveTo>
                  <a:cubicBezTo>
                    <a:pt x="1605" y="2657"/>
                    <a:pt x="4814" y="4261"/>
                    <a:pt x="4814" y="2657"/>
                  </a:cubicBezTo>
                  <a:cubicBezTo>
                    <a:pt x="4814" y="-550"/>
                    <a:pt x="3210" y="-550"/>
                    <a:pt x="0" y="1053"/>
                  </a:cubicBezTo>
                  <a:close/>
                </a:path>
              </a:pathLst>
            </a:custGeom>
            <a:grpFill/>
            <a:ln w="4545" cap="flat">
              <a:solidFill>
                <a:srgbClr val="FFFFFF"/>
              </a:solid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F9E1FF8-2A63-0A2F-EABA-F30389D2CE66}"/>
                </a:ext>
              </a:extLst>
            </p:cNvPr>
            <p:cNvSpPr/>
            <p:nvPr/>
          </p:nvSpPr>
          <p:spPr>
            <a:xfrm>
              <a:off x="3726880" y="2416216"/>
              <a:ext cx="1203" cy="3920"/>
            </a:xfrm>
            <a:custGeom>
              <a:avLst/>
              <a:gdLst>
                <a:gd name="connsiteX0" fmla="*/ 0 w 1203"/>
                <a:gd name="connsiteY0" fmla="*/ 713 h 3920"/>
                <a:gd name="connsiteX1" fmla="*/ 0 w 1203"/>
                <a:gd name="connsiteY1" fmla="*/ 713 h 3920"/>
                <a:gd name="connsiteX2" fmla="*/ 0 w 1203"/>
                <a:gd name="connsiteY2" fmla="*/ 3920 h 3920"/>
                <a:gd name="connsiteX3" fmla="*/ 0 w 1203"/>
                <a:gd name="connsiteY3" fmla="*/ 713 h 3920"/>
              </a:gdLst>
              <a:ahLst/>
              <a:cxnLst>
                <a:cxn ang="0">
                  <a:pos x="connsiteX0" y="connsiteY0"/>
                </a:cxn>
                <a:cxn ang="0">
                  <a:pos x="connsiteX1" y="connsiteY1"/>
                </a:cxn>
                <a:cxn ang="0">
                  <a:pos x="connsiteX2" y="connsiteY2"/>
                </a:cxn>
                <a:cxn ang="0">
                  <a:pos x="connsiteX3" y="connsiteY3"/>
                </a:cxn>
              </a:cxnLst>
              <a:rect l="l" t="t" r="r" b="b"/>
              <a:pathLst>
                <a:path w="1203" h="3920">
                  <a:moveTo>
                    <a:pt x="0" y="713"/>
                  </a:moveTo>
                  <a:cubicBezTo>
                    <a:pt x="0" y="713"/>
                    <a:pt x="0" y="-891"/>
                    <a:pt x="0" y="713"/>
                  </a:cubicBezTo>
                  <a:cubicBezTo>
                    <a:pt x="0" y="713"/>
                    <a:pt x="0" y="2317"/>
                    <a:pt x="0" y="3920"/>
                  </a:cubicBezTo>
                  <a:cubicBezTo>
                    <a:pt x="1605" y="2317"/>
                    <a:pt x="1605" y="2317"/>
                    <a:pt x="0" y="713"/>
                  </a:cubicBezTo>
                  <a:close/>
                </a:path>
              </a:pathLst>
            </a:custGeom>
            <a:grpFill/>
            <a:ln w="4545" cap="flat">
              <a:solidFill>
                <a:srgbClr val="FFFFFF"/>
              </a:solidFill>
              <a:prstDash val="solid"/>
              <a:miter/>
            </a:ln>
          </p:spPr>
          <p:txBody>
            <a:bodyPr rtlCol="0" anchor="ctr"/>
            <a:lstStyle/>
            <a:p>
              <a:endParaRPr lang="en-US"/>
            </a:p>
          </p:txBody>
        </p:sp>
      </p:grpSp>
    </p:spTree>
    <p:extLst>
      <p:ext uri="{BB962C8B-B14F-4D97-AF65-F5344CB8AC3E}">
        <p14:creationId xmlns:p14="http://schemas.microsoft.com/office/powerpoint/2010/main" val="13770159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1" name="Straight Connector 30">
            <a:extLst>
              <a:ext uri="{FF2B5EF4-FFF2-40B4-BE49-F238E27FC236}">
                <a16:creationId xmlns:a16="http://schemas.microsoft.com/office/drawing/2014/main" id="{A48688A7-88C3-849B-653B-E55B46F69E00}"/>
              </a:ext>
            </a:extLst>
          </p:cNvPr>
          <p:cNvCxnSpPr>
            <a:cxnSpLocks/>
          </p:cNvCxnSpPr>
          <p:nvPr/>
        </p:nvCxnSpPr>
        <p:spPr>
          <a:xfrm flipH="1">
            <a:off x="2942828" y="1843615"/>
            <a:ext cx="462861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3F130196-5E60-B0A7-8818-90ED312D6656}"/>
              </a:ext>
            </a:extLst>
          </p:cNvPr>
          <p:cNvCxnSpPr>
            <a:cxnSpLocks/>
          </p:cNvCxnSpPr>
          <p:nvPr/>
        </p:nvCxnSpPr>
        <p:spPr>
          <a:xfrm flipH="1">
            <a:off x="2795187" y="7882285"/>
            <a:ext cx="4775571"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F47BB0AD-EE98-0830-C595-4891D6B08475}"/>
              </a:ext>
            </a:extLst>
          </p:cNvPr>
          <p:cNvCxnSpPr>
            <a:cxnSpLocks/>
          </p:cNvCxnSpPr>
          <p:nvPr/>
        </p:nvCxnSpPr>
        <p:spPr>
          <a:xfrm flipH="1">
            <a:off x="2796623" y="4630724"/>
            <a:ext cx="4763052"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pic>
        <p:nvPicPr>
          <p:cNvPr id="33" name="Picture 32">
            <a:extLst>
              <a:ext uri="{FF2B5EF4-FFF2-40B4-BE49-F238E27FC236}">
                <a16:creationId xmlns:a16="http://schemas.microsoft.com/office/drawing/2014/main" id="{FFF327F5-A425-B7C6-493B-A816736CA511}"/>
              </a:ext>
            </a:extLst>
          </p:cNvPr>
          <p:cNvPicPr>
            <a:picLocks noChangeAspect="1"/>
          </p:cNvPicPr>
          <p:nvPr/>
        </p:nvPicPr>
        <p:blipFill rotWithShape="1">
          <a:blip r:embed="rId3"/>
          <a:srcRect l="31461" t="916" r="29021" b="3035"/>
          <a:stretch/>
        </p:blipFill>
        <p:spPr>
          <a:xfrm>
            <a:off x="-14507" y="2271"/>
            <a:ext cx="3153764" cy="10689542"/>
          </a:xfrm>
          <a:prstGeom prst="rect">
            <a:avLst/>
          </a:prstGeom>
        </p:spPr>
      </p:pic>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a:xfrm>
            <a:off x="7131915" y="10237790"/>
            <a:ext cx="357598" cy="266594"/>
          </a:xfrm>
        </p:spPr>
        <p:txBody>
          <a:bodyPr/>
          <a:lstStyle/>
          <a:p>
            <a:fld id="{CB2079F2-58AF-ED44-82D7-E04B2F6FD686}" type="slidenum">
              <a:rPr lang="en-US" smtClean="0"/>
              <a:pPr/>
              <a:t>31</a:t>
            </a:fld>
            <a:endParaRPr lang="en-US" dirty="0"/>
          </a:p>
        </p:txBody>
      </p:sp>
      <p:grpSp>
        <p:nvGrpSpPr>
          <p:cNvPr id="129" name="Graphic 24">
            <a:extLst>
              <a:ext uri="{FF2B5EF4-FFF2-40B4-BE49-F238E27FC236}">
                <a16:creationId xmlns:a16="http://schemas.microsoft.com/office/drawing/2014/main" id="{EE097F10-6E74-DBB1-E002-998189DFE172}"/>
              </a:ext>
            </a:extLst>
          </p:cNvPr>
          <p:cNvGrpSpPr/>
          <p:nvPr/>
        </p:nvGrpSpPr>
        <p:grpSpPr>
          <a:xfrm>
            <a:off x="-1859292" y="8073127"/>
            <a:ext cx="2879721" cy="3279253"/>
            <a:chOff x="-2499349" y="5353689"/>
            <a:chExt cx="664978" cy="757237"/>
          </a:xfrm>
          <a:solidFill>
            <a:srgbClr val="E87A33"/>
          </a:solidFill>
        </p:grpSpPr>
        <p:sp>
          <p:nvSpPr>
            <p:cNvPr id="130" name="Freeform 129">
              <a:extLst>
                <a:ext uri="{FF2B5EF4-FFF2-40B4-BE49-F238E27FC236}">
                  <a16:creationId xmlns:a16="http://schemas.microsoft.com/office/drawing/2014/main" id="{FE44925B-9CBA-F9FE-E71B-ECF7CF807280}"/>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7A3532DA-0748-729A-C662-4FCF43AEC3BB}"/>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133" name="Title 1">
            <a:extLst>
              <a:ext uri="{FF2B5EF4-FFF2-40B4-BE49-F238E27FC236}">
                <a16:creationId xmlns:a16="http://schemas.microsoft.com/office/drawing/2014/main" id="{8FAC3867-45F7-A448-D807-F967F1BF253F}"/>
              </a:ext>
            </a:extLst>
          </p:cNvPr>
          <p:cNvSpPr txBox="1">
            <a:spLocks/>
          </p:cNvSpPr>
          <p:nvPr/>
        </p:nvSpPr>
        <p:spPr>
          <a:xfrm>
            <a:off x="2565735" y="342020"/>
            <a:ext cx="4393743" cy="508170"/>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50850"/>
            <a:r>
              <a:rPr lang="en-GB" sz="2400" dirty="0"/>
              <a:t> </a:t>
            </a:r>
            <a:r>
              <a:rPr lang="en-GB" sz="2400" b="0" dirty="0"/>
              <a:t>Best practices and experience</a:t>
            </a:r>
            <a:endParaRPr lang="en-GB" sz="2400" dirty="0"/>
          </a:p>
        </p:txBody>
      </p:sp>
      <p:sp>
        <p:nvSpPr>
          <p:cNvPr id="23" name="Text Placeholder 9">
            <a:extLst>
              <a:ext uri="{FF2B5EF4-FFF2-40B4-BE49-F238E27FC236}">
                <a16:creationId xmlns:a16="http://schemas.microsoft.com/office/drawing/2014/main" id="{82E25419-603B-C967-5F81-C27DAF98701C}"/>
              </a:ext>
            </a:extLst>
          </p:cNvPr>
          <p:cNvSpPr txBox="1">
            <a:spLocks/>
          </p:cNvSpPr>
          <p:nvPr/>
        </p:nvSpPr>
        <p:spPr>
          <a:xfrm>
            <a:off x="3291479" y="2630168"/>
            <a:ext cx="3898010" cy="1129188"/>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A significant shift to virtual working, working remotely and in a hybrid environment</a:t>
            </a:r>
          </a:p>
          <a:p>
            <a:pPr marL="171450" indent="-171450">
              <a:lnSpc>
                <a:spcPts val="1120"/>
              </a:lnSpc>
              <a:buClr>
                <a:srgbClr val="E87A33"/>
              </a:buClr>
              <a:buFont typeface="Arial" panose="020B0604020202020204" pitchFamily="34" charset="0"/>
              <a:buChar char="•"/>
            </a:pPr>
            <a:r>
              <a:rPr lang="en-US" dirty="0"/>
              <a:t>Many older employees had problems because they hadn’t used online tools</a:t>
            </a:r>
          </a:p>
          <a:p>
            <a:pPr marL="171450" indent="-171450">
              <a:lnSpc>
                <a:spcPts val="1120"/>
              </a:lnSpc>
              <a:buClr>
                <a:srgbClr val="E87A33"/>
              </a:buClr>
              <a:buFont typeface="Arial" panose="020B0604020202020204" pitchFamily="34" charset="0"/>
              <a:buChar char="•"/>
            </a:pPr>
            <a:r>
              <a:rPr lang="en-US" dirty="0"/>
              <a:t>Individual resistance to change</a:t>
            </a:r>
          </a:p>
          <a:p>
            <a:pPr marL="171450" indent="-171450">
              <a:lnSpc>
                <a:spcPts val="1120"/>
              </a:lnSpc>
              <a:buClr>
                <a:srgbClr val="E87A33"/>
              </a:buClr>
              <a:buFont typeface="Arial" panose="020B0604020202020204" pitchFamily="34" charset="0"/>
              <a:buChar char="•"/>
            </a:pPr>
            <a:r>
              <a:rPr lang="en-US" dirty="0"/>
              <a:t>Many employees lived alone and worked from home and rarely encountered other people (eventually experiencing the loneliness of lockdown)</a:t>
            </a:r>
          </a:p>
          <a:p>
            <a:pPr marL="171450" indent="-171450">
              <a:lnSpc>
                <a:spcPts val="1120"/>
              </a:lnSpc>
              <a:buClr>
                <a:srgbClr val="E87A33"/>
              </a:buClr>
              <a:buFont typeface="Arial" panose="020B0604020202020204" pitchFamily="34" charset="0"/>
              <a:buChar char="•"/>
            </a:pPr>
            <a:r>
              <a:rPr lang="en-US" dirty="0"/>
              <a:t>Other team members were not aware of everyone's schedule and people started to become overburdened with work</a:t>
            </a:r>
          </a:p>
          <a:p>
            <a:pPr marL="171450" indent="-171450">
              <a:lnSpc>
                <a:spcPts val="1120"/>
              </a:lnSpc>
              <a:buClr>
                <a:srgbClr val="E87A33"/>
              </a:buClr>
              <a:buFont typeface="Arial" panose="020B0604020202020204" pitchFamily="34" charset="0"/>
              <a:buChar char="•"/>
            </a:pPr>
            <a:r>
              <a:rPr lang="en-US" dirty="0"/>
              <a:t>Challenging to manage and coordinate team while working from home</a:t>
            </a:r>
          </a:p>
          <a:p>
            <a:pPr marL="171450" indent="-171450">
              <a:lnSpc>
                <a:spcPts val="1120"/>
              </a:lnSpc>
              <a:buClr>
                <a:srgbClr val="E87A33"/>
              </a:buClr>
              <a:buFont typeface="Arial" panose="020B0604020202020204" pitchFamily="34" charset="0"/>
              <a:buChar char="•"/>
            </a:pPr>
            <a:endParaRPr lang="en-US" dirty="0"/>
          </a:p>
        </p:txBody>
      </p:sp>
      <p:sp>
        <p:nvSpPr>
          <p:cNvPr id="36" name="TextBox 35">
            <a:extLst>
              <a:ext uri="{FF2B5EF4-FFF2-40B4-BE49-F238E27FC236}">
                <a16:creationId xmlns:a16="http://schemas.microsoft.com/office/drawing/2014/main" id="{B8B6021D-74BB-8835-1041-93B81ADA08B1}"/>
              </a:ext>
            </a:extLst>
          </p:cNvPr>
          <p:cNvSpPr txBox="1"/>
          <p:nvPr/>
        </p:nvSpPr>
        <p:spPr>
          <a:xfrm>
            <a:off x="3291479" y="1681203"/>
            <a:ext cx="2730885"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PROBLEM/NEED/CONTEXT </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sp>
        <p:nvSpPr>
          <p:cNvPr id="67" name="Text Placeholder 9">
            <a:extLst>
              <a:ext uri="{FF2B5EF4-FFF2-40B4-BE49-F238E27FC236}">
                <a16:creationId xmlns:a16="http://schemas.microsoft.com/office/drawing/2014/main" id="{40613AB9-D563-0B4F-3DFB-1AD06D857F58}"/>
              </a:ext>
            </a:extLst>
          </p:cNvPr>
          <p:cNvSpPr txBox="1">
            <a:spLocks/>
          </p:cNvSpPr>
          <p:nvPr/>
        </p:nvSpPr>
        <p:spPr>
          <a:xfrm>
            <a:off x="3290794" y="8689708"/>
            <a:ext cx="3810607" cy="925244"/>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Change was accompanied by significant technological advancements</a:t>
            </a:r>
          </a:p>
          <a:p>
            <a:pPr marL="171450" indent="-171450">
              <a:lnSpc>
                <a:spcPts val="1120"/>
              </a:lnSpc>
              <a:buClr>
                <a:srgbClr val="E87A33"/>
              </a:buClr>
              <a:buFont typeface="Arial" panose="020B0604020202020204" pitchFamily="34" charset="0"/>
              <a:buChar char="•"/>
            </a:pPr>
            <a:r>
              <a:rPr lang="en-US" dirty="0"/>
              <a:t>Nobody felt stressed about not being able to do their jobs well or felt they were falling behind</a:t>
            </a:r>
          </a:p>
          <a:p>
            <a:pPr marL="171450" indent="-171450">
              <a:lnSpc>
                <a:spcPts val="1120"/>
              </a:lnSpc>
              <a:buClr>
                <a:srgbClr val="E87A33"/>
              </a:buClr>
              <a:buFont typeface="Arial" panose="020B0604020202020204" pitchFamily="34" charset="0"/>
              <a:buChar char="•"/>
            </a:pPr>
            <a:r>
              <a:rPr lang="en-US" dirty="0"/>
              <a:t>You can see the improvement in the company as many employees now choose hybrid working because they value the flexibility it offers</a:t>
            </a:r>
          </a:p>
          <a:p>
            <a:pPr marL="171450" indent="-171450">
              <a:lnSpc>
                <a:spcPts val="1120"/>
              </a:lnSpc>
              <a:buClr>
                <a:srgbClr val="E87A33"/>
              </a:buClr>
              <a:buFont typeface="Arial" panose="020B0604020202020204" pitchFamily="34" charset="0"/>
              <a:buChar char="•"/>
            </a:pPr>
            <a:r>
              <a:rPr lang="en-US" dirty="0"/>
              <a:t>Many employees see digital as an opportunity rather than a burden and now have a better work-life balance</a:t>
            </a:r>
          </a:p>
          <a:p>
            <a:pPr marL="171450" indent="-171450">
              <a:lnSpc>
                <a:spcPts val="1120"/>
              </a:lnSpc>
              <a:buClr>
                <a:srgbClr val="E87A33"/>
              </a:buClr>
              <a:buFont typeface="Arial" panose="020B0604020202020204" pitchFamily="34" charset="0"/>
              <a:buChar char="•"/>
            </a:pPr>
            <a:endParaRPr lang="en-US" dirty="0"/>
          </a:p>
        </p:txBody>
      </p:sp>
      <p:sp>
        <p:nvSpPr>
          <p:cNvPr id="68" name="TextBox 67">
            <a:extLst>
              <a:ext uri="{FF2B5EF4-FFF2-40B4-BE49-F238E27FC236}">
                <a16:creationId xmlns:a16="http://schemas.microsoft.com/office/drawing/2014/main" id="{15BCF7BC-F4D9-ECBD-FA49-CBACC152B913}"/>
              </a:ext>
            </a:extLst>
          </p:cNvPr>
          <p:cNvSpPr txBox="1"/>
          <p:nvPr/>
        </p:nvSpPr>
        <p:spPr>
          <a:xfrm>
            <a:off x="3290794" y="8066170"/>
            <a:ext cx="2921959" cy="520848"/>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What kind of outcomes the actions had and how it improved the employee wellbeing/ reduced technostress </a:t>
            </a:r>
            <a:r>
              <a:rPr lang="en-US" sz="1200" b="1" dirty="0" err="1">
                <a:latin typeface="Calibri" panose="020F0502020204030204" pitchFamily="34" charset="0"/>
                <a:cs typeface="Calibri" panose="020F0502020204030204" pitchFamily="34" charset="0"/>
              </a:rPr>
              <a:t>etc</a:t>
            </a:r>
            <a:r>
              <a:rPr lang="en-US" sz="1200" b="1" dirty="0">
                <a:latin typeface="Calibri" panose="020F0502020204030204" pitchFamily="34" charset="0"/>
                <a:cs typeface="Calibri" panose="020F0502020204030204" pitchFamily="34" charset="0"/>
              </a:rPr>
              <a:t>? </a:t>
            </a:r>
          </a:p>
        </p:txBody>
      </p:sp>
      <p:sp>
        <p:nvSpPr>
          <p:cNvPr id="70" name="TextBox 69">
            <a:extLst>
              <a:ext uri="{FF2B5EF4-FFF2-40B4-BE49-F238E27FC236}">
                <a16:creationId xmlns:a16="http://schemas.microsoft.com/office/drawing/2014/main" id="{D674B9EE-F03E-0232-4CB7-B1B8A358383E}"/>
              </a:ext>
            </a:extLst>
          </p:cNvPr>
          <p:cNvSpPr txBox="1"/>
          <p:nvPr/>
        </p:nvSpPr>
        <p:spPr>
          <a:xfrm>
            <a:off x="3290794" y="7719873"/>
            <a:ext cx="213526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OUTCOME</a:t>
            </a:r>
            <a:r>
              <a:rPr lang="en-US" sz="1600" b="1" dirty="0">
                <a:solidFill>
                  <a:srgbClr val="E87A33"/>
                </a:solidFill>
                <a:highlight>
                  <a:srgbClr val="E87A33"/>
                </a:highlight>
                <a:latin typeface="Calibri" panose="020F0502020204030204" pitchFamily="34" charset="0"/>
                <a:ea typeface="Calibri" panose="020F0502020204030204" pitchFamily="34" charset="0"/>
              </a:rPr>
              <a:t>.</a:t>
            </a:r>
          </a:p>
        </p:txBody>
      </p:sp>
      <p:grpSp>
        <p:nvGrpSpPr>
          <p:cNvPr id="72" name="Graphic 3">
            <a:extLst>
              <a:ext uri="{FF2B5EF4-FFF2-40B4-BE49-F238E27FC236}">
                <a16:creationId xmlns:a16="http://schemas.microsoft.com/office/drawing/2014/main" id="{89089671-EB7A-0D87-4B91-C5343FBF4D41}"/>
              </a:ext>
            </a:extLst>
          </p:cNvPr>
          <p:cNvGrpSpPr>
            <a:grpSpLocks noChangeAspect="1"/>
          </p:cNvGrpSpPr>
          <p:nvPr/>
        </p:nvGrpSpPr>
        <p:grpSpPr>
          <a:xfrm>
            <a:off x="6447058" y="8103869"/>
            <a:ext cx="481906" cy="482509"/>
            <a:chOff x="6601914" y="3685068"/>
            <a:chExt cx="1090935" cy="1092304"/>
          </a:xfrm>
        </p:grpSpPr>
        <p:sp>
          <p:nvSpPr>
            <p:cNvPr id="73" name="Freeform 72">
              <a:extLst>
                <a:ext uri="{FF2B5EF4-FFF2-40B4-BE49-F238E27FC236}">
                  <a16:creationId xmlns:a16="http://schemas.microsoft.com/office/drawing/2014/main" id="{A4F101B9-7F9C-BE75-98DD-2E4C75C5B4D0}"/>
                </a:ext>
              </a:extLst>
            </p:cNvPr>
            <p:cNvSpPr/>
            <p:nvPr/>
          </p:nvSpPr>
          <p:spPr>
            <a:xfrm>
              <a:off x="7504284" y="3891461"/>
              <a:ext cx="49369" cy="469012"/>
            </a:xfrm>
            <a:custGeom>
              <a:avLst/>
              <a:gdLst>
                <a:gd name="connsiteX0" fmla="*/ -1 w 49369"/>
                <a:gd name="connsiteY0" fmla="*/ 0 h 469012"/>
                <a:gd name="connsiteX1" fmla="*/ 49369 w 49369"/>
                <a:gd name="connsiteY1" fmla="*/ 0 h 469012"/>
                <a:gd name="connsiteX2" fmla="*/ 49369 w 49369"/>
                <a:gd name="connsiteY2" fmla="*/ 469012 h 469012"/>
                <a:gd name="connsiteX3" fmla="*/ -1 w 49369"/>
                <a:gd name="connsiteY3" fmla="*/ 469012 h 469012"/>
              </a:gdLst>
              <a:ahLst/>
              <a:cxnLst>
                <a:cxn ang="0">
                  <a:pos x="connsiteX0" y="connsiteY0"/>
                </a:cxn>
                <a:cxn ang="0">
                  <a:pos x="connsiteX1" y="connsiteY1"/>
                </a:cxn>
                <a:cxn ang="0">
                  <a:pos x="connsiteX2" y="connsiteY2"/>
                </a:cxn>
                <a:cxn ang="0">
                  <a:pos x="connsiteX3" y="connsiteY3"/>
                </a:cxn>
              </a:cxnLst>
              <a:rect l="l" t="t" r="r" b="b"/>
              <a:pathLst>
                <a:path w="49369" h="469012">
                  <a:moveTo>
                    <a:pt x="-1" y="0"/>
                  </a:moveTo>
                  <a:lnTo>
                    <a:pt x="49369" y="0"/>
                  </a:lnTo>
                  <a:lnTo>
                    <a:pt x="49369" y="469012"/>
                  </a:lnTo>
                  <a:lnTo>
                    <a:pt x="-1" y="469012"/>
                  </a:lnTo>
                  <a:close/>
                </a:path>
              </a:pathLst>
            </a:custGeom>
            <a:solidFill>
              <a:srgbClr val="E87A33"/>
            </a:solidFill>
            <a:ln w="27426"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52A59CA-6CE3-8E79-0A3D-CDF687874E20}"/>
                </a:ext>
              </a:extLst>
            </p:cNvPr>
            <p:cNvSpPr/>
            <p:nvPr/>
          </p:nvSpPr>
          <p:spPr>
            <a:xfrm>
              <a:off x="6708882" y="3822892"/>
              <a:ext cx="230392" cy="255076"/>
            </a:xfrm>
            <a:custGeom>
              <a:avLst/>
              <a:gdLst>
                <a:gd name="connsiteX0" fmla="*/ -1 w 230392"/>
                <a:gd name="connsiteY0" fmla="*/ 0 h 255076"/>
                <a:gd name="connsiteX1" fmla="*/ 230392 w 230392"/>
                <a:gd name="connsiteY1" fmla="*/ 0 h 255076"/>
                <a:gd name="connsiteX2" fmla="*/ 230392 w 230392"/>
                <a:gd name="connsiteY2" fmla="*/ 255077 h 255076"/>
                <a:gd name="connsiteX3" fmla="*/ -1 w 230392"/>
                <a:gd name="connsiteY3" fmla="*/ 255077 h 255076"/>
              </a:gdLst>
              <a:ahLst/>
              <a:cxnLst>
                <a:cxn ang="0">
                  <a:pos x="connsiteX0" y="connsiteY0"/>
                </a:cxn>
                <a:cxn ang="0">
                  <a:pos x="connsiteX1" y="connsiteY1"/>
                </a:cxn>
                <a:cxn ang="0">
                  <a:pos x="connsiteX2" y="connsiteY2"/>
                </a:cxn>
                <a:cxn ang="0">
                  <a:pos x="connsiteX3" y="connsiteY3"/>
                </a:cxn>
              </a:cxnLst>
              <a:rect l="l" t="t" r="r" b="b"/>
              <a:pathLst>
                <a:path w="230392" h="255076">
                  <a:moveTo>
                    <a:pt x="-1" y="0"/>
                  </a:moveTo>
                  <a:lnTo>
                    <a:pt x="230392" y="0"/>
                  </a:lnTo>
                  <a:lnTo>
                    <a:pt x="230392" y="255077"/>
                  </a:lnTo>
                  <a:lnTo>
                    <a:pt x="-1" y="255077"/>
                  </a:lnTo>
                  <a:close/>
                </a:path>
              </a:pathLst>
            </a:custGeom>
            <a:solidFill>
              <a:srgbClr val="E87A33"/>
            </a:solidFill>
            <a:ln w="27426" cap="flat">
              <a:noFill/>
              <a:prstDash val="solid"/>
              <a:miter/>
            </a:ln>
          </p:spPr>
          <p:txBody>
            <a:bodyPr rtlCol="0" anchor="ctr"/>
            <a:lstStyle/>
            <a:p>
              <a:endParaRPr lang="en-US"/>
            </a:p>
          </p:txBody>
        </p:sp>
        <p:grpSp>
          <p:nvGrpSpPr>
            <p:cNvPr id="75" name="Graphic 3">
              <a:extLst>
                <a:ext uri="{FF2B5EF4-FFF2-40B4-BE49-F238E27FC236}">
                  <a16:creationId xmlns:a16="http://schemas.microsoft.com/office/drawing/2014/main" id="{9AD6D7BC-83BF-D083-A768-227163A83939}"/>
                </a:ext>
              </a:extLst>
            </p:cNvPr>
            <p:cNvGrpSpPr/>
            <p:nvPr/>
          </p:nvGrpSpPr>
          <p:grpSpPr>
            <a:xfrm>
              <a:off x="6601914" y="3685068"/>
              <a:ext cx="1090935" cy="1092304"/>
              <a:chOff x="6601914" y="3685068"/>
              <a:chExt cx="1090935" cy="1092304"/>
            </a:xfrm>
            <a:solidFill>
              <a:srgbClr val="000000"/>
            </a:solidFill>
          </p:grpSpPr>
          <p:sp>
            <p:nvSpPr>
              <p:cNvPr id="76" name="Freeform 75">
                <a:extLst>
                  <a:ext uri="{FF2B5EF4-FFF2-40B4-BE49-F238E27FC236}">
                    <a16:creationId xmlns:a16="http://schemas.microsoft.com/office/drawing/2014/main" id="{EE4A34B1-3C65-4B76-4EF5-98C63EEC87EC}"/>
                  </a:ext>
                </a:extLst>
              </p:cNvPr>
              <p:cNvSpPr/>
              <p:nvPr/>
            </p:nvSpPr>
            <p:spPr>
              <a:xfrm>
                <a:off x="7136754" y="4173965"/>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6C1D6DE-4BAD-6CB6-A06E-74BBB48C8340}"/>
                  </a:ext>
                </a:extLst>
              </p:cNvPr>
              <p:cNvSpPr/>
              <p:nvPr/>
            </p:nvSpPr>
            <p:spPr>
              <a:xfrm>
                <a:off x="7136754" y="4126625"/>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6" y="22656"/>
                      <a:pt x="0" y="17170"/>
                      <a:pt x="0" y="11684"/>
                    </a:cubicBezTo>
                    <a:cubicBezTo>
                      <a:pt x="0" y="6199"/>
                      <a:pt x="5486" y="714"/>
                      <a:pt x="10970" y="714"/>
                    </a:cubicBezTo>
                    <a:cubicBezTo>
                      <a:pt x="19200"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grpSp>
            <p:nvGrpSpPr>
              <p:cNvPr id="78" name="Graphic 3">
                <a:extLst>
                  <a:ext uri="{FF2B5EF4-FFF2-40B4-BE49-F238E27FC236}">
                    <a16:creationId xmlns:a16="http://schemas.microsoft.com/office/drawing/2014/main" id="{33B47280-DBA8-4F7B-2F34-A523AAD8F6A2}"/>
                  </a:ext>
                </a:extLst>
              </p:cNvPr>
              <p:cNvGrpSpPr/>
              <p:nvPr/>
            </p:nvGrpSpPr>
            <p:grpSpPr>
              <a:xfrm>
                <a:off x="6601914" y="3685068"/>
                <a:ext cx="1090935" cy="1092304"/>
                <a:chOff x="6601914" y="3685068"/>
                <a:chExt cx="1090935" cy="1092304"/>
              </a:xfrm>
              <a:solidFill>
                <a:srgbClr val="000000"/>
              </a:solidFill>
            </p:grpSpPr>
            <p:sp>
              <p:nvSpPr>
                <p:cNvPr id="100" name="Freeform 99">
                  <a:extLst>
                    <a:ext uri="{FF2B5EF4-FFF2-40B4-BE49-F238E27FC236}">
                      <a16:creationId xmlns:a16="http://schemas.microsoft.com/office/drawing/2014/main" id="{B844EEC1-FAF0-F177-CC75-8565CC7D54F3}"/>
                    </a:ext>
                  </a:extLst>
                </p:cNvPr>
                <p:cNvSpPr/>
                <p:nvPr/>
              </p:nvSpPr>
              <p:spPr>
                <a:xfrm>
                  <a:off x="7136754" y="4077969"/>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3B009E7F-75D3-A938-A020-D6E7E4D7DDE8}"/>
                    </a:ext>
                  </a:extLst>
                </p:cNvPr>
                <p:cNvSpPr/>
                <p:nvPr/>
              </p:nvSpPr>
              <p:spPr>
                <a:xfrm>
                  <a:off x="6601914" y="3685068"/>
                  <a:ext cx="1090935" cy="1092304"/>
                </a:xfrm>
                <a:custGeom>
                  <a:avLst/>
                  <a:gdLst>
                    <a:gd name="connsiteX0" fmla="*/ 1088879 w 1090935"/>
                    <a:gd name="connsiteY0" fmla="*/ 102168 h 1092304"/>
                    <a:gd name="connsiteX1" fmla="*/ 1028538 w 1090935"/>
                    <a:gd name="connsiteY1" fmla="*/ 6171 h 1092304"/>
                    <a:gd name="connsiteX2" fmla="*/ 1009338 w 1090935"/>
                    <a:gd name="connsiteY2" fmla="*/ 6171 h 1092304"/>
                    <a:gd name="connsiteX3" fmla="*/ 948997 w 1090935"/>
                    <a:gd name="connsiteY3" fmla="*/ 102168 h 1092304"/>
                    <a:gd name="connsiteX4" fmla="*/ 946255 w 1090935"/>
                    <a:gd name="connsiteY4" fmla="*/ 107654 h 1092304"/>
                    <a:gd name="connsiteX5" fmla="*/ 946255 w 1090935"/>
                    <a:gd name="connsiteY5" fmla="*/ 332560 h 1092304"/>
                    <a:gd name="connsiteX6" fmla="*/ 614379 w 1090935"/>
                    <a:gd name="connsiteY6" fmla="*/ 332560 h 1092304"/>
                    <a:gd name="connsiteX7" fmla="*/ 655520 w 1090935"/>
                    <a:gd name="connsiteY7" fmla="*/ 272219 h 1092304"/>
                    <a:gd name="connsiteX8" fmla="*/ 671978 w 1090935"/>
                    <a:gd name="connsiteY8" fmla="*/ 272219 h 1092304"/>
                    <a:gd name="connsiteX9" fmla="*/ 682948 w 1090935"/>
                    <a:gd name="connsiteY9" fmla="*/ 266733 h 1092304"/>
                    <a:gd name="connsiteX10" fmla="*/ 682948 w 1090935"/>
                    <a:gd name="connsiteY10" fmla="*/ 255762 h 1092304"/>
                    <a:gd name="connsiteX11" fmla="*/ 661006 w 1090935"/>
                    <a:gd name="connsiteY11" fmla="*/ 198164 h 1092304"/>
                    <a:gd name="connsiteX12" fmla="*/ 661006 w 1090935"/>
                    <a:gd name="connsiteY12" fmla="*/ 187193 h 1092304"/>
                    <a:gd name="connsiteX13" fmla="*/ 696662 w 1090935"/>
                    <a:gd name="connsiteY13" fmla="*/ 140567 h 1092304"/>
                    <a:gd name="connsiteX14" fmla="*/ 696662 w 1090935"/>
                    <a:gd name="connsiteY14" fmla="*/ 115881 h 1092304"/>
                    <a:gd name="connsiteX15" fmla="*/ 685692 w 1090935"/>
                    <a:gd name="connsiteY15" fmla="*/ 104911 h 1092304"/>
                    <a:gd name="connsiteX16" fmla="*/ 482726 w 1090935"/>
                    <a:gd name="connsiteY16" fmla="*/ 104911 h 1092304"/>
                    <a:gd name="connsiteX17" fmla="*/ 422385 w 1090935"/>
                    <a:gd name="connsiteY17" fmla="*/ 165251 h 1092304"/>
                    <a:gd name="connsiteX18" fmla="*/ 422385 w 1090935"/>
                    <a:gd name="connsiteY18" fmla="*/ 231078 h 1092304"/>
                    <a:gd name="connsiteX19" fmla="*/ 471756 w 1090935"/>
                    <a:gd name="connsiteY19" fmla="*/ 329817 h 1092304"/>
                    <a:gd name="connsiteX20" fmla="*/ 397701 w 1090935"/>
                    <a:gd name="connsiteY20" fmla="*/ 329817 h 1092304"/>
                    <a:gd name="connsiteX21" fmla="*/ 400443 w 1090935"/>
                    <a:gd name="connsiteY21" fmla="*/ 318846 h 1092304"/>
                    <a:gd name="connsiteX22" fmla="*/ 400443 w 1090935"/>
                    <a:gd name="connsiteY22" fmla="*/ 11657 h 1092304"/>
                    <a:gd name="connsiteX23" fmla="*/ 389473 w 1090935"/>
                    <a:gd name="connsiteY23" fmla="*/ 686 h 1092304"/>
                    <a:gd name="connsiteX24" fmla="*/ 10970 w 1090935"/>
                    <a:gd name="connsiteY24" fmla="*/ 686 h 1092304"/>
                    <a:gd name="connsiteX25" fmla="*/ 0 w 1090935"/>
                    <a:gd name="connsiteY25" fmla="*/ 11657 h 1092304"/>
                    <a:gd name="connsiteX26" fmla="*/ 0 w 1090935"/>
                    <a:gd name="connsiteY26" fmla="*/ 318846 h 1092304"/>
                    <a:gd name="connsiteX27" fmla="*/ 35656 w 1090935"/>
                    <a:gd name="connsiteY27" fmla="*/ 354502 h 1092304"/>
                    <a:gd name="connsiteX28" fmla="*/ 117939 w 1090935"/>
                    <a:gd name="connsiteY28" fmla="*/ 354502 h 1092304"/>
                    <a:gd name="connsiteX29" fmla="*/ 117939 w 1090935"/>
                    <a:gd name="connsiteY29" fmla="*/ 379187 h 1092304"/>
                    <a:gd name="connsiteX30" fmla="*/ 178280 w 1090935"/>
                    <a:gd name="connsiteY30" fmla="*/ 439527 h 1092304"/>
                    <a:gd name="connsiteX31" fmla="*/ 414157 w 1090935"/>
                    <a:gd name="connsiteY31" fmla="*/ 439527 h 1092304"/>
                    <a:gd name="connsiteX32" fmla="*/ 414157 w 1090935"/>
                    <a:gd name="connsiteY32" fmla="*/ 664434 h 1092304"/>
                    <a:gd name="connsiteX33" fmla="*/ 320904 w 1090935"/>
                    <a:gd name="connsiteY33" fmla="*/ 999051 h 1092304"/>
                    <a:gd name="connsiteX34" fmla="*/ 246849 w 1090935"/>
                    <a:gd name="connsiteY34" fmla="*/ 1081334 h 1092304"/>
                    <a:gd name="connsiteX35" fmla="*/ 257819 w 1090935"/>
                    <a:gd name="connsiteY35" fmla="*/ 1092305 h 1092304"/>
                    <a:gd name="connsiteX36" fmla="*/ 471756 w 1090935"/>
                    <a:gd name="connsiteY36" fmla="*/ 1092305 h 1092304"/>
                    <a:gd name="connsiteX37" fmla="*/ 482726 w 1090935"/>
                    <a:gd name="connsiteY37" fmla="*/ 1081334 h 1092304"/>
                    <a:gd name="connsiteX38" fmla="*/ 482726 w 1090935"/>
                    <a:gd name="connsiteY38" fmla="*/ 1010022 h 1092304"/>
                    <a:gd name="connsiteX39" fmla="*/ 543068 w 1090935"/>
                    <a:gd name="connsiteY39" fmla="*/ 774144 h 1092304"/>
                    <a:gd name="connsiteX40" fmla="*/ 603409 w 1090935"/>
                    <a:gd name="connsiteY40" fmla="*/ 1010022 h 1092304"/>
                    <a:gd name="connsiteX41" fmla="*/ 603409 w 1090935"/>
                    <a:gd name="connsiteY41" fmla="*/ 1078591 h 1092304"/>
                    <a:gd name="connsiteX42" fmla="*/ 614379 w 1090935"/>
                    <a:gd name="connsiteY42" fmla="*/ 1089562 h 1092304"/>
                    <a:gd name="connsiteX43" fmla="*/ 828316 w 1090935"/>
                    <a:gd name="connsiteY43" fmla="*/ 1089562 h 1092304"/>
                    <a:gd name="connsiteX44" fmla="*/ 839286 w 1090935"/>
                    <a:gd name="connsiteY44" fmla="*/ 1078591 h 1092304"/>
                    <a:gd name="connsiteX45" fmla="*/ 757003 w 1090935"/>
                    <a:gd name="connsiteY45" fmla="*/ 996308 h 1092304"/>
                    <a:gd name="connsiteX46" fmla="*/ 754261 w 1090935"/>
                    <a:gd name="connsiteY46" fmla="*/ 996308 h 1092304"/>
                    <a:gd name="connsiteX47" fmla="*/ 674720 w 1090935"/>
                    <a:gd name="connsiteY47" fmla="*/ 661691 h 1092304"/>
                    <a:gd name="connsiteX48" fmla="*/ 674720 w 1090935"/>
                    <a:gd name="connsiteY48" fmla="*/ 436785 h 1092304"/>
                    <a:gd name="connsiteX49" fmla="*/ 910599 w 1090935"/>
                    <a:gd name="connsiteY49" fmla="*/ 436785 h 1092304"/>
                    <a:gd name="connsiteX50" fmla="*/ 946255 w 1090935"/>
                    <a:gd name="connsiteY50" fmla="*/ 425814 h 1092304"/>
                    <a:gd name="connsiteX51" fmla="*/ 946255 w 1090935"/>
                    <a:gd name="connsiteY51" fmla="*/ 521810 h 1092304"/>
                    <a:gd name="connsiteX52" fmla="*/ 957225 w 1090935"/>
                    <a:gd name="connsiteY52" fmla="*/ 532782 h 1092304"/>
                    <a:gd name="connsiteX53" fmla="*/ 968197 w 1090935"/>
                    <a:gd name="connsiteY53" fmla="*/ 521810 h 1092304"/>
                    <a:gd name="connsiteX54" fmla="*/ 968197 w 1090935"/>
                    <a:gd name="connsiteY54" fmla="*/ 118624 h 1092304"/>
                    <a:gd name="connsiteX55" fmla="*/ 1014824 w 1090935"/>
                    <a:gd name="connsiteY55" fmla="*/ 118624 h 1092304"/>
                    <a:gd name="connsiteX56" fmla="*/ 1014824 w 1090935"/>
                    <a:gd name="connsiteY56" fmla="*/ 250277 h 1092304"/>
                    <a:gd name="connsiteX57" fmla="*/ 1025794 w 1090935"/>
                    <a:gd name="connsiteY57" fmla="*/ 261248 h 1092304"/>
                    <a:gd name="connsiteX58" fmla="*/ 1036766 w 1090935"/>
                    <a:gd name="connsiteY58" fmla="*/ 250277 h 1092304"/>
                    <a:gd name="connsiteX59" fmla="*/ 1036766 w 1090935"/>
                    <a:gd name="connsiteY59" fmla="*/ 118624 h 1092304"/>
                    <a:gd name="connsiteX60" fmla="*/ 1061451 w 1090935"/>
                    <a:gd name="connsiteY60" fmla="*/ 118624 h 1092304"/>
                    <a:gd name="connsiteX61" fmla="*/ 1061451 w 1090935"/>
                    <a:gd name="connsiteY61" fmla="*/ 557466 h 1092304"/>
                    <a:gd name="connsiteX62" fmla="*/ 954483 w 1090935"/>
                    <a:gd name="connsiteY62" fmla="*/ 557466 h 1092304"/>
                    <a:gd name="connsiteX63" fmla="*/ 943511 w 1090935"/>
                    <a:gd name="connsiteY63" fmla="*/ 568437 h 1092304"/>
                    <a:gd name="connsiteX64" fmla="*/ 943511 w 1090935"/>
                    <a:gd name="connsiteY64" fmla="*/ 650720 h 1092304"/>
                    <a:gd name="connsiteX65" fmla="*/ 1003852 w 1090935"/>
                    <a:gd name="connsiteY65" fmla="*/ 711061 h 1092304"/>
                    <a:gd name="connsiteX66" fmla="*/ 1028538 w 1090935"/>
                    <a:gd name="connsiteY66" fmla="*/ 711061 h 1092304"/>
                    <a:gd name="connsiteX67" fmla="*/ 1088879 w 1090935"/>
                    <a:gd name="connsiteY67" fmla="*/ 650720 h 1092304"/>
                    <a:gd name="connsiteX68" fmla="*/ 1088879 w 1090935"/>
                    <a:gd name="connsiteY68" fmla="*/ 104911 h 1092304"/>
                    <a:gd name="connsiteX69" fmla="*/ 1088879 w 1090935"/>
                    <a:gd name="connsiteY69" fmla="*/ 102168 h 1092304"/>
                    <a:gd name="connsiteX70" fmla="*/ 1088879 w 1090935"/>
                    <a:gd name="connsiteY70" fmla="*/ 102168 h 1092304"/>
                    <a:gd name="connsiteX71" fmla="*/ 452557 w 1090935"/>
                    <a:gd name="connsiteY71" fmla="*/ 167994 h 1092304"/>
                    <a:gd name="connsiteX72" fmla="*/ 488212 w 1090935"/>
                    <a:gd name="connsiteY72" fmla="*/ 132338 h 1092304"/>
                    <a:gd name="connsiteX73" fmla="*/ 677464 w 1090935"/>
                    <a:gd name="connsiteY73" fmla="*/ 132338 h 1092304"/>
                    <a:gd name="connsiteX74" fmla="*/ 677464 w 1090935"/>
                    <a:gd name="connsiteY74" fmla="*/ 143309 h 1092304"/>
                    <a:gd name="connsiteX75" fmla="*/ 652778 w 1090935"/>
                    <a:gd name="connsiteY75" fmla="*/ 167994 h 1092304"/>
                    <a:gd name="connsiteX76" fmla="*/ 499184 w 1090935"/>
                    <a:gd name="connsiteY76" fmla="*/ 167994 h 1092304"/>
                    <a:gd name="connsiteX77" fmla="*/ 488212 w 1090935"/>
                    <a:gd name="connsiteY77" fmla="*/ 178965 h 1092304"/>
                    <a:gd name="connsiteX78" fmla="*/ 488212 w 1090935"/>
                    <a:gd name="connsiteY78" fmla="*/ 189936 h 1092304"/>
                    <a:gd name="connsiteX79" fmla="*/ 452557 w 1090935"/>
                    <a:gd name="connsiteY79" fmla="*/ 225592 h 1092304"/>
                    <a:gd name="connsiteX80" fmla="*/ 452557 w 1090935"/>
                    <a:gd name="connsiteY80" fmla="*/ 167994 h 1092304"/>
                    <a:gd name="connsiteX81" fmla="*/ 452557 w 1090935"/>
                    <a:gd name="connsiteY81" fmla="*/ 250277 h 1092304"/>
                    <a:gd name="connsiteX82" fmla="*/ 510154 w 1090935"/>
                    <a:gd name="connsiteY82" fmla="*/ 189936 h 1092304"/>
                    <a:gd name="connsiteX83" fmla="*/ 641807 w 1090935"/>
                    <a:gd name="connsiteY83" fmla="*/ 189936 h 1092304"/>
                    <a:gd name="connsiteX84" fmla="*/ 641807 w 1090935"/>
                    <a:gd name="connsiteY84" fmla="*/ 200907 h 1092304"/>
                    <a:gd name="connsiteX85" fmla="*/ 641807 w 1090935"/>
                    <a:gd name="connsiteY85" fmla="*/ 206393 h 1092304"/>
                    <a:gd name="connsiteX86" fmla="*/ 658264 w 1090935"/>
                    <a:gd name="connsiteY86" fmla="*/ 250277 h 1092304"/>
                    <a:gd name="connsiteX87" fmla="*/ 650036 w 1090935"/>
                    <a:gd name="connsiteY87" fmla="*/ 250277 h 1092304"/>
                    <a:gd name="connsiteX88" fmla="*/ 639064 w 1090935"/>
                    <a:gd name="connsiteY88" fmla="*/ 258505 h 1092304"/>
                    <a:gd name="connsiteX89" fmla="*/ 543068 w 1090935"/>
                    <a:gd name="connsiteY89" fmla="*/ 332560 h 1092304"/>
                    <a:gd name="connsiteX90" fmla="*/ 452557 w 1090935"/>
                    <a:gd name="connsiteY90" fmla="*/ 250277 h 1092304"/>
                    <a:gd name="connsiteX91" fmla="*/ 452557 w 1090935"/>
                    <a:gd name="connsiteY91" fmla="*/ 250277 h 1092304"/>
                    <a:gd name="connsiteX92" fmla="*/ 1020310 w 1090935"/>
                    <a:gd name="connsiteY92" fmla="*/ 36342 h 1092304"/>
                    <a:gd name="connsiteX93" fmla="*/ 1058708 w 1090935"/>
                    <a:gd name="connsiteY93" fmla="*/ 96682 h 1092304"/>
                    <a:gd name="connsiteX94" fmla="*/ 981910 w 1090935"/>
                    <a:gd name="connsiteY94" fmla="*/ 96682 h 1092304"/>
                    <a:gd name="connsiteX95" fmla="*/ 1020310 w 1090935"/>
                    <a:gd name="connsiteY95" fmla="*/ 36342 h 1092304"/>
                    <a:gd name="connsiteX96" fmla="*/ 381244 w 1090935"/>
                    <a:gd name="connsiteY96" fmla="*/ 285933 h 1092304"/>
                    <a:gd name="connsiteX97" fmla="*/ 213936 w 1090935"/>
                    <a:gd name="connsiteY97" fmla="*/ 285933 h 1092304"/>
                    <a:gd name="connsiteX98" fmla="*/ 213936 w 1090935"/>
                    <a:gd name="connsiteY98" fmla="*/ 25371 h 1092304"/>
                    <a:gd name="connsiteX99" fmla="*/ 381244 w 1090935"/>
                    <a:gd name="connsiteY99" fmla="*/ 25371 h 1092304"/>
                    <a:gd name="connsiteX100" fmla="*/ 381244 w 1090935"/>
                    <a:gd name="connsiteY100" fmla="*/ 285933 h 1092304"/>
                    <a:gd name="connsiteX101" fmla="*/ 24684 w 1090935"/>
                    <a:gd name="connsiteY101" fmla="*/ 321589 h 1092304"/>
                    <a:gd name="connsiteX102" fmla="*/ 24684 w 1090935"/>
                    <a:gd name="connsiteY102" fmla="*/ 25371 h 1092304"/>
                    <a:gd name="connsiteX103" fmla="*/ 191994 w 1090935"/>
                    <a:gd name="connsiteY103" fmla="*/ 25371 h 1092304"/>
                    <a:gd name="connsiteX104" fmla="*/ 191994 w 1090935"/>
                    <a:gd name="connsiteY104" fmla="*/ 285933 h 1092304"/>
                    <a:gd name="connsiteX105" fmla="*/ 60341 w 1090935"/>
                    <a:gd name="connsiteY105" fmla="*/ 285933 h 1092304"/>
                    <a:gd name="connsiteX106" fmla="*/ 49369 w 1090935"/>
                    <a:gd name="connsiteY106" fmla="*/ 296904 h 1092304"/>
                    <a:gd name="connsiteX107" fmla="*/ 60341 w 1090935"/>
                    <a:gd name="connsiteY107" fmla="*/ 307875 h 1092304"/>
                    <a:gd name="connsiteX108" fmla="*/ 381244 w 1090935"/>
                    <a:gd name="connsiteY108" fmla="*/ 307875 h 1092304"/>
                    <a:gd name="connsiteX109" fmla="*/ 381244 w 1090935"/>
                    <a:gd name="connsiteY109" fmla="*/ 318846 h 1092304"/>
                    <a:gd name="connsiteX110" fmla="*/ 370274 w 1090935"/>
                    <a:gd name="connsiteY110" fmla="*/ 329817 h 1092304"/>
                    <a:gd name="connsiteX111" fmla="*/ 35656 w 1090935"/>
                    <a:gd name="connsiteY111" fmla="*/ 329817 h 1092304"/>
                    <a:gd name="connsiteX112" fmla="*/ 24684 w 1090935"/>
                    <a:gd name="connsiteY112" fmla="*/ 321589 h 1092304"/>
                    <a:gd name="connsiteX113" fmla="*/ 24684 w 1090935"/>
                    <a:gd name="connsiteY113" fmla="*/ 321589 h 1092304"/>
                    <a:gd name="connsiteX114" fmla="*/ 142624 w 1090935"/>
                    <a:gd name="connsiteY114" fmla="*/ 381930 h 1092304"/>
                    <a:gd name="connsiteX115" fmla="*/ 142624 w 1090935"/>
                    <a:gd name="connsiteY115" fmla="*/ 357245 h 1092304"/>
                    <a:gd name="connsiteX116" fmla="*/ 178280 w 1090935"/>
                    <a:gd name="connsiteY116" fmla="*/ 357245 h 1092304"/>
                    <a:gd name="connsiteX117" fmla="*/ 178280 w 1090935"/>
                    <a:gd name="connsiteY117" fmla="*/ 417585 h 1092304"/>
                    <a:gd name="connsiteX118" fmla="*/ 142624 w 1090935"/>
                    <a:gd name="connsiteY118" fmla="*/ 381930 h 1092304"/>
                    <a:gd name="connsiteX119" fmla="*/ 142624 w 1090935"/>
                    <a:gd name="connsiteY119" fmla="*/ 381930 h 1092304"/>
                    <a:gd name="connsiteX120" fmla="*/ 463527 w 1090935"/>
                    <a:gd name="connsiteY120" fmla="*/ 1067620 h 1092304"/>
                    <a:gd name="connsiteX121" fmla="*/ 274277 w 1090935"/>
                    <a:gd name="connsiteY121" fmla="*/ 1067620 h 1092304"/>
                    <a:gd name="connsiteX122" fmla="*/ 331874 w 1090935"/>
                    <a:gd name="connsiteY122" fmla="*/ 1020993 h 1092304"/>
                    <a:gd name="connsiteX123" fmla="*/ 463527 w 1090935"/>
                    <a:gd name="connsiteY123" fmla="*/ 1020993 h 1092304"/>
                    <a:gd name="connsiteX124" fmla="*/ 463527 w 1090935"/>
                    <a:gd name="connsiteY124" fmla="*/ 1067620 h 1092304"/>
                    <a:gd name="connsiteX125" fmla="*/ 817344 w 1090935"/>
                    <a:gd name="connsiteY125" fmla="*/ 1067620 h 1092304"/>
                    <a:gd name="connsiteX126" fmla="*/ 628093 w 1090935"/>
                    <a:gd name="connsiteY126" fmla="*/ 1067620 h 1092304"/>
                    <a:gd name="connsiteX127" fmla="*/ 628093 w 1090935"/>
                    <a:gd name="connsiteY127" fmla="*/ 1020993 h 1092304"/>
                    <a:gd name="connsiteX128" fmla="*/ 759747 w 1090935"/>
                    <a:gd name="connsiteY128" fmla="*/ 1020993 h 1092304"/>
                    <a:gd name="connsiteX129" fmla="*/ 817344 w 1090935"/>
                    <a:gd name="connsiteY129" fmla="*/ 1067620 h 1092304"/>
                    <a:gd name="connsiteX130" fmla="*/ 817344 w 1090935"/>
                    <a:gd name="connsiteY130" fmla="*/ 1067620 h 1092304"/>
                    <a:gd name="connsiteX131" fmla="*/ 663750 w 1090935"/>
                    <a:gd name="connsiteY131" fmla="*/ 417585 h 1092304"/>
                    <a:gd name="connsiteX132" fmla="*/ 652778 w 1090935"/>
                    <a:gd name="connsiteY132" fmla="*/ 428557 h 1092304"/>
                    <a:gd name="connsiteX133" fmla="*/ 652778 w 1090935"/>
                    <a:gd name="connsiteY133" fmla="*/ 631521 h 1092304"/>
                    <a:gd name="connsiteX134" fmla="*/ 474498 w 1090935"/>
                    <a:gd name="connsiteY134" fmla="*/ 631521 h 1092304"/>
                    <a:gd name="connsiteX135" fmla="*/ 463527 w 1090935"/>
                    <a:gd name="connsiteY135" fmla="*/ 642492 h 1092304"/>
                    <a:gd name="connsiteX136" fmla="*/ 474498 w 1090935"/>
                    <a:gd name="connsiteY136" fmla="*/ 653463 h 1092304"/>
                    <a:gd name="connsiteX137" fmla="*/ 652778 w 1090935"/>
                    <a:gd name="connsiteY137" fmla="*/ 653463 h 1092304"/>
                    <a:gd name="connsiteX138" fmla="*/ 652778 w 1090935"/>
                    <a:gd name="connsiteY138" fmla="*/ 664434 h 1092304"/>
                    <a:gd name="connsiteX139" fmla="*/ 652778 w 1090935"/>
                    <a:gd name="connsiteY139" fmla="*/ 667177 h 1092304"/>
                    <a:gd name="connsiteX140" fmla="*/ 732319 w 1090935"/>
                    <a:gd name="connsiteY140" fmla="*/ 996308 h 1092304"/>
                    <a:gd name="connsiteX141" fmla="*/ 625351 w 1090935"/>
                    <a:gd name="connsiteY141" fmla="*/ 996308 h 1092304"/>
                    <a:gd name="connsiteX142" fmla="*/ 556781 w 1090935"/>
                    <a:gd name="connsiteY142" fmla="*/ 722032 h 1092304"/>
                    <a:gd name="connsiteX143" fmla="*/ 545810 w 1090935"/>
                    <a:gd name="connsiteY143" fmla="*/ 713804 h 1092304"/>
                    <a:gd name="connsiteX144" fmla="*/ 534840 w 1090935"/>
                    <a:gd name="connsiteY144" fmla="*/ 722032 h 1092304"/>
                    <a:gd name="connsiteX145" fmla="*/ 466270 w 1090935"/>
                    <a:gd name="connsiteY145" fmla="*/ 996308 h 1092304"/>
                    <a:gd name="connsiteX146" fmla="*/ 348332 w 1090935"/>
                    <a:gd name="connsiteY146" fmla="*/ 996308 h 1092304"/>
                    <a:gd name="connsiteX147" fmla="*/ 438843 w 1090935"/>
                    <a:gd name="connsiteY147" fmla="*/ 667177 h 1092304"/>
                    <a:gd name="connsiteX148" fmla="*/ 438843 w 1090935"/>
                    <a:gd name="connsiteY148" fmla="*/ 664434 h 1092304"/>
                    <a:gd name="connsiteX149" fmla="*/ 438843 w 1090935"/>
                    <a:gd name="connsiteY149" fmla="*/ 428557 h 1092304"/>
                    <a:gd name="connsiteX150" fmla="*/ 427871 w 1090935"/>
                    <a:gd name="connsiteY150" fmla="*/ 417585 h 1092304"/>
                    <a:gd name="connsiteX151" fmla="*/ 202964 w 1090935"/>
                    <a:gd name="connsiteY151" fmla="*/ 417585 h 1092304"/>
                    <a:gd name="connsiteX152" fmla="*/ 202964 w 1090935"/>
                    <a:gd name="connsiteY152" fmla="*/ 357245 h 1092304"/>
                    <a:gd name="connsiteX153" fmla="*/ 891399 w 1090935"/>
                    <a:gd name="connsiteY153" fmla="*/ 357245 h 1092304"/>
                    <a:gd name="connsiteX154" fmla="*/ 891399 w 1090935"/>
                    <a:gd name="connsiteY154" fmla="*/ 417585 h 1092304"/>
                    <a:gd name="connsiteX155" fmla="*/ 663750 w 1090935"/>
                    <a:gd name="connsiteY155" fmla="*/ 417585 h 1092304"/>
                    <a:gd name="connsiteX156" fmla="*/ 913341 w 1090935"/>
                    <a:gd name="connsiteY156" fmla="*/ 417585 h 1092304"/>
                    <a:gd name="connsiteX157" fmla="*/ 913341 w 1090935"/>
                    <a:gd name="connsiteY157" fmla="*/ 357245 h 1092304"/>
                    <a:gd name="connsiteX158" fmla="*/ 948997 w 1090935"/>
                    <a:gd name="connsiteY158" fmla="*/ 357245 h 1092304"/>
                    <a:gd name="connsiteX159" fmla="*/ 948997 w 1090935"/>
                    <a:gd name="connsiteY159" fmla="*/ 381930 h 1092304"/>
                    <a:gd name="connsiteX160" fmla="*/ 913341 w 1090935"/>
                    <a:gd name="connsiteY160" fmla="*/ 417585 h 1092304"/>
                    <a:gd name="connsiteX161" fmla="*/ 913341 w 1090935"/>
                    <a:gd name="connsiteY161" fmla="*/ 417585 h 1092304"/>
                    <a:gd name="connsiteX162" fmla="*/ 1066936 w 1090935"/>
                    <a:gd name="connsiteY162" fmla="*/ 582151 h 1092304"/>
                    <a:gd name="connsiteX163" fmla="*/ 1066936 w 1090935"/>
                    <a:gd name="connsiteY163" fmla="*/ 606836 h 1092304"/>
                    <a:gd name="connsiteX164" fmla="*/ 970939 w 1090935"/>
                    <a:gd name="connsiteY164" fmla="*/ 606836 h 1092304"/>
                    <a:gd name="connsiteX165" fmla="*/ 970939 w 1090935"/>
                    <a:gd name="connsiteY165" fmla="*/ 582151 h 1092304"/>
                    <a:gd name="connsiteX166" fmla="*/ 1066936 w 1090935"/>
                    <a:gd name="connsiteY166" fmla="*/ 582151 h 1092304"/>
                    <a:gd name="connsiteX167" fmla="*/ 1031280 w 1090935"/>
                    <a:gd name="connsiteY167" fmla="*/ 689119 h 1092304"/>
                    <a:gd name="connsiteX168" fmla="*/ 1006596 w 1090935"/>
                    <a:gd name="connsiteY168" fmla="*/ 689119 h 1092304"/>
                    <a:gd name="connsiteX169" fmla="*/ 970939 w 1090935"/>
                    <a:gd name="connsiteY169" fmla="*/ 653463 h 1092304"/>
                    <a:gd name="connsiteX170" fmla="*/ 970939 w 1090935"/>
                    <a:gd name="connsiteY170" fmla="*/ 628778 h 1092304"/>
                    <a:gd name="connsiteX171" fmla="*/ 1066936 w 1090935"/>
                    <a:gd name="connsiteY171" fmla="*/ 628778 h 1092304"/>
                    <a:gd name="connsiteX172" fmla="*/ 1066936 w 1090935"/>
                    <a:gd name="connsiteY172" fmla="*/ 653463 h 1092304"/>
                    <a:gd name="connsiteX173" fmla="*/ 1031280 w 1090935"/>
                    <a:gd name="connsiteY173" fmla="*/ 689119 h 1092304"/>
                    <a:gd name="connsiteX174" fmla="*/ 1031280 w 1090935"/>
                    <a:gd name="connsiteY174" fmla="*/ 689119 h 109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90935" h="1092304">
                      <a:moveTo>
                        <a:pt x="1088879" y="102168"/>
                      </a:moveTo>
                      <a:lnTo>
                        <a:pt x="1028538" y="6171"/>
                      </a:lnTo>
                      <a:cubicBezTo>
                        <a:pt x="1023052" y="-2057"/>
                        <a:pt x="1012080" y="-2057"/>
                        <a:pt x="1009338" y="6171"/>
                      </a:cubicBezTo>
                      <a:lnTo>
                        <a:pt x="948997" y="102168"/>
                      </a:lnTo>
                      <a:cubicBezTo>
                        <a:pt x="948997" y="104911"/>
                        <a:pt x="946255" y="104911"/>
                        <a:pt x="946255" y="107654"/>
                      </a:cubicBezTo>
                      <a:lnTo>
                        <a:pt x="946255" y="332560"/>
                      </a:lnTo>
                      <a:lnTo>
                        <a:pt x="614379" y="332560"/>
                      </a:lnTo>
                      <a:cubicBezTo>
                        <a:pt x="633579" y="318846"/>
                        <a:pt x="650036" y="296904"/>
                        <a:pt x="655520" y="272219"/>
                      </a:cubicBezTo>
                      <a:lnTo>
                        <a:pt x="671978" y="272219"/>
                      </a:lnTo>
                      <a:cubicBezTo>
                        <a:pt x="674720" y="272219"/>
                        <a:pt x="680206" y="269476"/>
                        <a:pt x="682948" y="266733"/>
                      </a:cubicBezTo>
                      <a:cubicBezTo>
                        <a:pt x="685692" y="263991"/>
                        <a:pt x="685692" y="258505"/>
                        <a:pt x="682948" y="255762"/>
                      </a:cubicBezTo>
                      <a:lnTo>
                        <a:pt x="661006" y="198164"/>
                      </a:lnTo>
                      <a:lnTo>
                        <a:pt x="661006" y="187193"/>
                      </a:lnTo>
                      <a:cubicBezTo>
                        <a:pt x="680206" y="181708"/>
                        <a:pt x="696662" y="162509"/>
                        <a:pt x="696662" y="140567"/>
                      </a:cubicBezTo>
                      <a:lnTo>
                        <a:pt x="696662" y="115881"/>
                      </a:lnTo>
                      <a:cubicBezTo>
                        <a:pt x="696662" y="110396"/>
                        <a:pt x="691178" y="104911"/>
                        <a:pt x="685692" y="104911"/>
                      </a:cubicBezTo>
                      <a:lnTo>
                        <a:pt x="482726" y="104911"/>
                      </a:lnTo>
                      <a:cubicBezTo>
                        <a:pt x="449813" y="104911"/>
                        <a:pt x="422385" y="132338"/>
                        <a:pt x="422385" y="165251"/>
                      </a:cubicBezTo>
                      <a:lnTo>
                        <a:pt x="422385" y="231078"/>
                      </a:lnTo>
                      <a:cubicBezTo>
                        <a:pt x="422385" y="272219"/>
                        <a:pt x="441585" y="307875"/>
                        <a:pt x="471756" y="329817"/>
                      </a:cubicBezTo>
                      <a:lnTo>
                        <a:pt x="397701" y="329817"/>
                      </a:lnTo>
                      <a:cubicBezTo>
                        <a:pt x="397701" y="327074"/>
                        <a:pt x="400443" y="321589"/>
                        <a:pt x="400443" y="318846"/>
                      </a:cubicBezTo>
                      <a:lnTo>
                        <a:pt x="400443" y="11657"/>
                      </a:lnTo>
                      <a:cubicBezTo>
                        <a:pt x="400443" y="6171"/>
                        <a:pt x="394958" y="686"/>
                        <a:pt x="389473" y="686"/>
                      </a:cubicBezTo>
                      <a:lnTo>
                        <a:pt x="10970" y="686"/>
                      </a:lnTo>
                      <a:cubicBezTo>
                        <a:pt x="5486" y="686"/>
                        <a:pt x="0" y="6171"/>
                        <a:pt x="0" y="11657"/>
                      </a:cubicBezTo>
                      <a:lnTo>
                        <a:pt x="0" y="318846"/>
                      </a:lnTo>
                      <a:cubicBezTo>
                        <a:pt x="0" y="338045"/>
                        <a:pt x="16456" y="354502"/>
                        <a:pt x="35656" y="354502"/>
                      </a:cubicBezTo>
                      <a:lnTo>
                        <a:pt x="117939" y="354502"/>
                      </a:lnTo>
                      <a:lnTo>
                        <a:pt x="117939" y="379187"/>
                      </a:lnTo>
                      <a:cubicBezTo>
                        <a:pt x="117939" y="412100"/>
                        <a:pt x="145366" y="439527"/>
                        <a:pt x="178280" y="439527"/>
                      </a:cubicBezTo>
                      <a:lnTo>
                        <a:pt x="414157" y="439527"/>
                      </a:lnTo>
                      <a:lnTo>
                        <a:pt x="414157" y="664434"/>
                      </a:lnTo>
                      <a:lnTo>
                        <a:pt x="320904" y="999051"/>
                      </a:lnTo>
                      <a:cubicBezTo>
                        <a:pt x="279763" y="1004537"/>
                        <a:pt x="246849" y="1040193"/>
                        <a:pt x="246849" y="1081334"/>
                      </a:cubicBezTo>
                      <a:cubicBezTo>
                        <a:pt x="246849" y="1086820"/>
                        <a:pt x="252335" y="1092305"/>
                        <a:pt x="257819" y="1092305"/>
                      </a:cubicBezTo>
                      <a:lnTo>
                        <a:pt x="471756" y="1092305"/>
                      </a:lnTo>
                      <a:cubicBezTo>
                        <a:pt x="477241" y="1092305"/>
                        <a:pt x="482726" y="1086820"/>
                        <a:pt x="482726" y="1081334"/>
                      </a:cubicBezTo>
                      <a:lnTo>
                        <a:pt x="482726" y="1010022"/>
                      </a:lnTo>
                      <a:lnTo>
                        <a:pt x="543068" y="774144"/>
                      </a:lnTo>
                      <a:lnTo>
                        <a:pt x="603409" y="1010022"/>
                      </a:lnTo>
                      <a:lnTo>
                        <a:pt x="603409" y="1078591"/>
                      </a:lnTo>
                      <a:cubicBezTo>
                        <a:pt x="603409" y="1084077"/>
                        <a:pt x="608895" y="1089562"/>
                        <a:pt x="614379" y="1089562"/>
                      </a:cubicBezTo>
                      <a:lnTo>
                        <a:pt x="828316" y="1089562"/>
                      </a:lnTo>
                      <a:cubicBezTo>
                        <a:pt x="833800" y="1089562"/>
                        <a:pt x="839286" y="1084077"/>
                        <a:pt x="839286" y="1078591"/>
                      </a:cubicBezTo>
                      <a:cubicBezTo>
                        <a:pt x="839286" y="1031964"/>
                        <a:pt x="800888" y="996308"/>
                        <a:pt x="757003" y="996308"/>
                      </a:cubicBezTo>
                      <a:lnTo>
                        <a:pt x="754261" y="996308"/>
                      </a:lnTo>
                      <a:lnTo>
                        <a:pt x="674720" y="661691"/>
                      </a:lnTo>
                      <a:lnTo>
                        <a:pt x="674720" y="436785"/>
                      </a:lnTo>
                      <a:lnTo>
                        <a:pt x="910599" y="436785"/>
                      </a:lnTo>
                      <a:cubicBezTo>
                        <a:pt x="924313" y="436785"/>
                        <a:pt x="935283" y="431299"/>
                        <a:pt x="946255" y="425814"/>
                      </a:cubicBezTo>
                      <a:lnTo>
                        <a:pt x="946255" y="521810"/>
                      </a:lnTo>
                      <a:cubicBezTo>
                        <a:pt x="946255" y="527296"/>
                        <a:pt x="951741" y="532782"/>
                        <a:pt x="957225" y="532782"/>
                      </a:cubicBezTo>
                      <a:cubicBezTo>
                        <a:pt x="962711" y="532782"/>
                        <a:pt x="968197" y="527296"/>
                        <a:pt x="968197" y="521810"/>
                      </a:cubicBezTo>
                      <a:lnTo>
                        <a:pt x="968197" y="118624"/>
                      </a:lnTo>
                      <a:lnTo>
                        <a:pt x="1014824" y="118624"/>
                      </a:lnTo>
                      <a:lnTo>
                        <a:pt x="1014824" y="250277"/>
                      </a:lnTo>
                      <a:cubicBezTo>
                        <a:pt x="1014824" y="255762"/>
                        <a:pt x="1020310" y="261248"/>
                        <a:pt x="1025794" y="261248"/>
                      </a:cubicBezTo>
                      <a:cubicBezTo>
                        <a:pt x="1031280" y="261248"/>
                        <a:pt x="1036766" y="255762"/>
                        <a:pt x="1036766" y="250277"/>
                      </a:cubicBezTo>
                      <a:lnTo>
                        <a:pt x="1036766" y="118624"/>
                      </a:lnTo>
                      <a:lnTo>
                        <a:pt x="1061451" y="118624"/>
                      </a:lnTo>
                      <a:lnTo>
                        <a:pt x="1061451" y="557466"/>
                      </a:lnTo>
                      <a:lnTo>
                        <a:pt x="954483" y="557466"/>
                      </a:lnTo>
                      <a:cubicBezTo>
                        <a:pt x="948997" y="557466"/>
                        <a:pt x="943511" y="562952"/>
                        <a:pt x="943511" y="568437"/>
                      </a:cubicBezTo>
                      <a:lnTo>
                        <a:pt x="943511" y="650720"/>
                      </a:lnTo>
                      <a:cubicBezTo>
                        <a:pt x="943511" y="683634"/>
                        <a:pt x="970939" y="711061"/>
                        <a:pt x="1003852" y="711061"/>
                      </a:cubicBezTo>
                      <a:lnTo>
                        <a:pt x="1028538" y="711061"/>
                      </a:lnTo>
                      <a:cubicBezTo>
                        <a:pt x="1061451" y="711061"/>
                        <a:pt x="1088879" y="683634"/>
                        <a:pt x="1088879" y="650720"/>
                      </a:cubicBezTo>
                      <a:lnTo>
                        <a:pt x="1088879" y="104911"/>
                      </a:lnTo>
                      <a:cubicBezTo>
                        <a:pt x="1091621" y="104911"/>
                        <a:pt x="1091621" y="104911"/>
                        <a:pt x="1088879" y="102168"/>
                      </a:cubicBezTo>
                      <a:lnTo>
                        <a:pt x="1088879" y="102168"/>
                      </a:lnTo>
                      <a:close/>
                      <a:moveTo>
                        <a:pt x="452557" y="167994"/>
                      </a:moveTo>
                      <a:cubicBezTo>
                        <a:pt x="452557" y="148795"/>
                        <a:pt x="469013" y="132338"/>
                        <a:pt x="488212" y="132338"/>
                      </a:cubicBezTo>
                      <a:lnTo>
                        <a:pt x="677464" y="132338"/>
                      </a:lnTo>
                      <a:lnTo>
                        <a:pt x="677464" y="143309"/>
                      </a:lnTo>
                      <a:cubicBezTo>
                        <a:pt x="677464" y="157023"/>
                        <a:pt x="666492" y="167994"/>
                        <a:pt x="652778" y="167994"/>
                      </a:cubicBezTo>
                      <a:lnTo>
                        <a:pt x="499184" y="167994"/>
                      </a:lnTo>
                      <a:cubicBezTo>
                        <a:pt x="493698" y="167994"/>
                        <a:pt x="488212" y="173480"/>
                        <a:pt x="488212" y="178965"/>
                      </a:cubicBezTo>
                      <a:lnTo>
                        <a:pt x="488212" y="189936"/>
                      </a:lnTo>
                      <a:cubicBezTo>
                        <a:pt x="488212" y="209136"/>
                        <a:pt x="471756" y="225592"/>
                        <a:pt x="452557" y="225592"/>
                      </a:cubicBezTo>
                      <a:lnTo>
                        <a:pt x="452557" y="167994"/>
                      </a:lnTo>
                      <a:close/>
                      <a:moveTo>
                        <a:pt x="452557" y="250277"/>
                      </a:moveTo>
                      <a:cubicBezTo>
                        <a:pt x="485470" y="250277"/>
                        <a:pt x="510154" y="222849"/>
                        <a:pt x="510154" y="189936"/>
                      </a:cubicBezTo>
                      <a:lnTo>
                        <a:pt x="641807" y="189936"/>
                      </a:lnTo>
                      <a:lnTo>
                        <a:pt x="641807" y="200907"/>
                      </a:lnTo>
                      <a:cubicBezTo>
                        <a:pt x="641807" y="203650"/>
                        <a:pt x="641807" y="203650"/>
                        <a:pt x="641807" y="206393"/>
                      </a:cubicBezTo>
                      <a:lnTo>
                        <a:pt x="658264" y="250277"/>
                      </a:lnTo>
                      <a:lnTo>
                        <a:pt x="650036" y="250277"/>
                      </a:lnTo>
                      <a:cubicBezTo>
                        <a:pt x="644550" y="250277"/>
                        <a:pt x="639064" y="253020"/>
                        <a:pt x="639064" y="258505"/>
                      </a:cubicBezTo>
                      <a:cubicBezTo>
                        <a:pt x="628093" y="302389"/>
                        <a:pt x="589695" y="332560"/>
                        <a:pt x="543068" y="332560"/>
                      </a:cubicBezTo>
                      <a:cubicBezTo>
                        <a:pt x="499184" y="332560"/>
                        <a:pt x="460785" y="296904"/>
                        <a:pt x="452557" y="250277"/>
                      </a:cubicBezTo>
                      <a:lnTo>
                        <a:pt x="452557" y="250277"/>
                      </a:lnTo>
                      <a:close/>
                      <a:moveTo>
                        <a:pt x="1020310" y="36342"/>
                      </a:moveTo>
                      <a:lnTo>
                        <a:pt x="1058708" y="96682"/>
                      </a:lnTo>
                      <a:lnTo>
                        <a:pt x="981910" y="96682"/>
                      </a:lnTo>
                      <a:lnTo>
                        <a:pt x="1020310" y="36342"/>
                      </a:lnTo>
                      <a:close/>
                      <a:moveTo>
                        <a:pt x="381244" y="285933"/>
                      </a:moveTo>
                      <a:lnTo>
                        <a:pt x="213936" y="285933"/>
                      </a:lnTo>
                      <a:lnTo>
                        <a:pt x="213936" y="25371"/>
                      </a:lnTo>
                      <a:lnTo>
                        <a:pt x="381244" y="25371"/>
                      </a:lnTo>
                      <a:lnTo>
                        <a:pt x="381244" y="285933"/>
                      </a:lnTo>
                      <a:close/>
                      <a:moveTo>
                        <a:pt x="24684" y="321589"/>
                      </a:moveTo>
                      <a:lnTo>
                        <a:pt x="24684" y="25371"/>
                      </a:lnTo>
                      <a:lnTo>
                        <a:pt x="191994" y="25371"/>
                      </a:lnTo>
                      <a:lnTo>
                        <a:pt x="191994" y="285933"/>
                      </a:lnTo>
                      <a:lnTo>
                        <a:pt x="60341" y="285933"/>
                      </a:lnTo>
                      <a:cubicBezTo>
                        <a:pt x="54855" y="285933"/>
                        <a:pt x="49369" y="291418"/>
                        <a:pt x="49369" y="296904"/>
                      </a:cubicBezTo>
                      <a:cubicBezTo>
                        <a:pt x="49369" y="302389"/>
                        <a:pt x="54855" y="307875"/>
                        <a:pt x="60341" y="307875"/>
                      </a:cubicBezTo>
                      <a:lnTo>
                        <a:pt x="381244" y="307875"/>
                      </a:lnTo>
                      <a:lnTo>
                        <a:pt x="381244" y="318846"/>
                      </a:lnTo>
                      <a:cubicBezTo>
                        <a:pt x="381244" y="324332"/>
                        <a:pt x="375759" y="329817"/>
                        <a:pt x="370274" y="329817"/>
                      </a:cubicBezTo>
                      <a:lnTo>
                        <a:pt x="35656" y="329817"/>
                      </a:lnTo>
                      <a:cubicBezTo>
                        <a:pt x="30170" y="332560"/>
                        <a:pt x="24684" y="327074"/>
                        <a:pt x="24684" y="321589"/>
                      </a:cubicBezTo>
                      <a:lnTo>
                        <a:pt x="24684" y="321589"/>
                      </a:lnTo>
                      <a:close/>
                      <a:moveTo>
                        <a:pt x="142624" y="381930"/>
                      </a:moveTo>
                      <a:lnTo>
                        <a:pt x="142624" y="357245"/>
                      </a:lnTo>
                      <a:lnTo>
                        <a:pt x="178280" y="357245"/>
                      </a:lnTo>
                      <a:lnTo>
                        <a:pt x="178280" y="417585"/>
                      </a:lnTo>
                      <a:cubicBezTo>
                        <a:pt x="159080" y="417585"/>
                        <a:pt x="142624" y="401129"/>
                        <a:pt x="142624" y="381930"/>
                      </a:cubicBezTo>
                      <a:lnTo>
                        <a:pt x="142624" y="381930"/>
                      </a:lnTo>
                      <a:close/>
                      <a:moveTo>
                        <a:pt x="463527" y="1067620"/>
                      </a:moveTo>
                      <a:lnTo>
                        <a:pt x="274277" y="1067620"/>
                      </a:lnTo>
                      <a:cubicBezTo>
                        <a:pt x="279763" y="1040193"/>
                        <a:pt x="304447" y="1020993"/>
                        <a:pt x="331874" y="1020993"/>
                      </a:cubicBezTo>
                      <a:lnTo>
                        <a:pt x="463527" y="1020993"/>
                      </a:lnTo>
                      <a:lnTo>
                        <a:pt x="463527" y="1067620"/>
                      </a:lnTo>
                      <a:close/>
                      <a:moveTo>
                        <a:pt x="817344" y="1067620"/>
                      </a:moveTo>
                      <a:lnTo>
                        <a:pt x="628093" y="1067620"/>
                      </a:lnTo>
                      <a:lnTo>
                        <a:pt x="628093" y="1020993"/>
                      </a:lnTo>
                      <a:lnTo>
                        <a:pt x="759747" y="1020993"/>
                      </a:lnTo>
                      <a:cubicBezTo>
                        <a:pt x="787175" y="1020993"/>
                        <a:pt x="811858" y="1042935"/>
                        <a:pt x="817344" y="1067620"/>
                      </a:cubicBezTo>
                      <a:lnTo>
                        <a:pt x="817344" y="1067620"/>
                      </a:lnTo>
                      <a:close/>
                      <a:moveTo>
                        <a:pt x="663750" y="417585"/>
                      </a:moveTo>
                      <a:cubicBezTo>
                        <a:pt x="658264" y="417585"/>
                        <a:pt x="652778" y="423071"/>
                        <a:pt x="652778" y="428557"/>
                      </a:cubicBezTo>
                      <a:lnTo>
                        <a:pt x="652778" y="631521"/>
                      </a:lnTo>
                      <a:lnTo>
                        <a:pt x="474498" y="631521"/>
                      </a:lnTo>
                      <a:cubicBezTo>
                        <a:pt x="469013" y="631521"/>
                        <a:pt x="463527" y="637006"/>
                        <a:pt x="463527" y="642492"/>
                      </a:cubicBezTo>
                      <a:cubicBezTo>
                        <a:pt x="463527" y="647978"/>
                        <a:pt x="469013" y="653463"/>
                        <a:pt x="474498" y="653463"/>
                      </a:cubicBezTo>
                      <a:lnTo>
                        <a:pt x="652778" y="653463"/>
                      </a:lnTo>
                      <a:lnTo>
                        <a:pt x="652778" y="664434"/>
                      </a:lnTo>
                      <a:cubicBezTo>
                        <a:pt x="652778" y="664434"/>
                        <a:pt x="652778" y="667177"/>
                        <a:pt x="652778" y="667177"/>
                      </a:cubicBezTo>
                      <a:lnTo>
                        <a:pt x="732319" y="996308"/>
                      </a:lnTo>
                      <a:lnTo>
                        <a:pt x="625351" y="996308"/>
                      </a:lnTo>
                      <a:lnTo>
                        <a:pt x="556781" y="722032"/>
                      </a:lnTo>
                      <a:cubicBezTo>
                        <a:pt x="556781" y="716547"/>
                        <a:pt x="551296" y="713804"/>
                        <a:pt x="545810" y="713804"/>
                      </a:cubicBezTo>
                      <a:cubicBezTo>
                        <a:pt x="540326" y="713804"/>
                        <a:pt x="534840" y="716547"/>
                        <a:pt x="534840" y="722032"/>
                      </a:cubicBezTo>
                      <a:lnTo>
                        <a:pt x="466270" y="996308"/>
                      </a:lnTo>
                      <a:lnTo>
                        <a:pt x="348332" y="996308"/>
                      </a:lnTo>
                      <a:lnTo>
                        <a:pt x="438843" y="667177"/>
                      </a:lnTo>
                      <a:cubicBezTo>
                        <a:pt x="438843" y="667177"/>
                        <a:pt x="438843" y="664434"/>
                        <a:pt x="438843" y="664434"/>
                      </a:cubicBezTo>
                      <a:lnTo>
                        <a:pt x="438843" y="428557"/>
                      </a:lnTo>
                      <a:cubicBezTo>
                        <a:pt x="438843" y="423071"/>
                        <a:pt x="433357" y="417585"/>
                        <a:pt x="427871" y="417585"/>
                      </a:cubicBezTo>
                      <a:lnTo>
                        <a:pt x="202964" y="417585"/>
                      </a:lnTo>
                      <a:lnTo>
                        <a:pt x="202964" y="357245"/>
                      </a:lnTo>
                      <a:lnTo>
                        <a:pt x="891399" y="357245"/>
                      </a:lnTo>
                      <a:lnTo>
                        <a:pt x="891399" y="417585"/>
                      </a:lnTo>
                      <a:lnTo>
                        <a:pt x="663750" y="417585"/>
                      </a:lnTo>
                      <a:close/>
                      <a:moveTo>
                        <a:pt x="913341" y="417585"/>
                      </a:moveTo>
                      <a:lnTo>
                        <a:pt x="913341" y="357245"/>
                      </a:lnTo>
                      <a:lnTo>
                        <a:pt x="948997" y="357245"/>
                      </a:lnTo>
                      <a:lnTo>
                        <a:pt x="948997" y="381930"/>
                      </a:lnTo>
                      <a:cubicBezTo>
                        <a:pt x="948997" y="401129"/>
                        <a:pt x="932541" y="417585"/>
                        <a:pt x="913341" y="417585"/>
                      </a:cubicBezTo>
                      <a:lnTo>
                        <a:pt x="913341" y="417585"/>
                      </a:lnTo>
                      <a:close/>
                      <a:moveTo>
                        <a:pt x="1066936" y="582151"/>
                      </a:moveTo>
                      <a:lnTo>
                        <a:pt x="1066936" y="606836"/>
                      </a:lnTo>
                      <a:lnTo>
                        <a:pt x="970939" y="606836"/>
                      </a:lnTo>
                      <a:lnTo>
                        <a:pt x="970939" y="582151"/>
                      </a:lnTo>
                      <a:lnTo>
                        <a:pt x="1066936" y="582151"/>
                      </a:lnTo>
                      <a:close/>
                      <a:moveTo>
                        <a:pt x="1031280" y="689119"/>
                      </a:moveTo>
                      <a:lnTo>
                        <a:pt x="1006596" y="689119"/>
                      </a:lnTo>
                      <a:cubicBezTo>
                        <a:pt x="987396" y="689119"/>
                        <a:pt x="970939" y="672662"/>
                        <a:pt x="970939" y="653463"/>
                      </a:cubicBezTo>
                      <a:lnTo>
                        <a:pt x="970939" y="628778"/>
                      </a:lnTo>
                      <a:lnTo>
                        <a:pt x="1066936" y="628778"/>
                      </a:lnTo>
                      <a:lnTo>
                        <a:pt x="1066936" y="653463"/>
                      </a:lnTo>
                      <a:cubicBezTo>
                        <a:pt x="1066936" y="672662"/>
                        <a:pt x="1053222" y="689119"/>
                        <a:pt x="1031280" y="689119"/>
                      </a:cubicBezTo>
                      <a:lnTo>
                        <a:pt x="1031280" y="689119"/>
                      </a:lnTo>
                      <a:close/>
                    </a:path>
                  </a:pathLst>
                </a:custGeom>
                <a:solidFill>
                  <a:srgbClr val="000000"/>
                </a:solidFill>
                <a:ln w="27426" cap="flat">
                  <a:noFill/>
                  <a:prstDash val="solid"/>
                  <a:miter/>
                </a:ln>
              </p:spPr>
              <p:txBody>
                <a:bodyPr rtlCol="0" anchor="ctr"/>
                <a:lstStyle/>
                <a:p>
                  <a:endParaRPr lang="en-US"/>
                </a:p>
              </p:txBody>
            </p:sp>
          </p:grpSp>
          <p:sp>
            <p:nvSpPr>
              <p:cNvPr id="79" name="Freeform 78">
                <a:extLst>
                  <a:ext uri="{FF2B5EF4-FFF2-40B4-BE49-F238E27FC236}">
                    <a16:creationId xmlns:a16="http://schemas.microsoft.com/office/drawing/2014/main" id="{CEFE4C5A-6C60-2154-5E0F-11ED569CADE9}"/>
                  </a:ext>
                </a:extLst>
              </p:cNvPr>
              <p:cNvSpPr/>
              <p:nvPr/>
            </p:nvSpPr>
            <p:spPr>
              <a:xfrm>
                <a:off x="7624966" y="3971001"/>
                <a:ext cx="21941" cy="58311"/>
              </a:xfrm>
              <a:custGeom>
                <a:avLst/>
                <a:gdLst>
                  <a:gd name="connsiteX0" fmla="*/ 21942 w 21941"/>
                  <a:gd name="connsiteY0" fmla="*/ 46627 h 58311"/>
                  <a:gd name="connsiteX1" fmla="*/ 21942 w 21941"/>
                  <a:gd name="connsiteY1" fmla="*/ 10971 h 58311"/>
                  <a:gd name="connsiteX2" fmla="*/ 10972 w 21941"/>
                  <a:gd name="connsiteY2" fmla="*/ 0 h 58311"/>
                  <a:gd name="connsiteX3" fmla="*/ 0 w 21941"/>
                  <a:gd name="connsiteY3" fmla="*/ 10971 h 58311"/>
                  <a:gd name="connsiteX4" fmla="*/ 0 w 21941"/>
                  <a:gd name="connsiteY4" fmla="*/ 46627 h 58311"/>
                  <a:gd name="connsiteX5" fmla="*/ 10972 w 21941"/>
                  <a:gd name="connsiteY5" fmla="*/ 57598 h 58311"/>
                  <a:gd name="connsiteX6" fmla="*/ 21942 w 21941"/>
                  <a:gd name="connsiteY6" fmla="*/ 46627 h 58311"/>
                  <a:gd name="connsiteX7" fmla="*/ 21942 w 21941"/>
                  <a:gd name="connsiteY7" fmla="*/ 46627 h 5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58311">
                    <a:moveTo>
                      <a:pt x="21942" y="46627"/>
                    </a:moveTo>
                    <a:lnTo>
                      <a:pt x="21942" y="10971"/>
                    </a:lnTo>
                    <a:cubicBezTo>
                      <a:pt x="21942" y="5485"/>
                      <a:pt x="16456" y="0"/>
                      <a:pt x="10972" y="0"/>
                    </a:cubicBezTo>
                    <a:cubicBezTo>
                      <a:pt x="5486" y="0"/>
                      <a:pt x="0" y="5485"/>
                      <a:pt x="0" y="10971"/>
                    </a:cubicBezTo>
                    <a:lnTo>
                      <a:pt x="0" y="46627"/>
                    </a:lnTo>
                    <a:cubicBezTo>
                      <a:pt x="0" y="52112"/>
                      <a:pt x="5486" y="57598"/>
                      <a:pt x="10972" y="57598"/>
                    </a:cubicBezTo>
                    <a:cubicBezTo>
                      <a:pt x="16456" y="60341"/>
                      <a:pt x="21942" y="54855"/>
                      <a:pt x="21942" y="46627"/>
                    </a:cubicBezTo>
                    <a:lnTo>
                      <a:pt x="21942" y="46627"/>
                    </a:lnTo>
                    <a:close/>
                  </a:path>
                </a:pathLst>
              </a:custGeom>
              <a:solidFill>
                <a:srgbClr val="000000"/>
              </a:solidFill>
              <a:ln w="27426"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C82ACE1-B6BD-5491-BF97-82F43EF5C610}"/>
                  </a:ext>
                </a:extLst>
              </p:cNvPr>
              <p:cNvSpPr/>
              <p:nvPr/>
            </p:nvSpPr>
            <p:spPr>
              <a:xfrm>
                <a:off x="6651284" y="373512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4E48283-222D-FB0A-53A1-D7271CA23805}"/>
                  </a:ext>
                </a:extLst>
              </p:cNvPr>
              <p:cNvSpPr/>
              <p:nvPr/>
            </p:nvSpPr>
            <p:spPr>
              <a:xfrm>
                <a:off x="6651284" y="3784493"/>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6"/>
                      <a:pt x="117939" y="10971"/>
                    </a:cubicBezTo>
                    <a:cubicBezTo>
                      <a:pt x="117939" y="5485"/>
                      <a:pt x="112453" y="0"/>
                      <a:pt x="106969" y="0"/>
                    </a:cubicBezTo>
                    <a:lnTo>
                      <a:pt x="10972" y="0"/>
                    </a:lnTo>
                    <a:cubicBezTo>
                      <a:pt x="5486" y="0"/>
                      <a:pt x="0" y="5485"/>
                      <a:pt x="0" y="10971"/>
                    </a:cubicBezTo>
                    <a:cubicBezTo>
                      <a:pt x="0" y="16456"/>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2A05A4B-E0DE-CB8A-3699-F9D376955C59}"/>
                  </a:ext>
                </a:extLst>
              </p:cNvPr>
              <p:cNvSpPr/>
              <p:nvPr/>
            </p:nvSpPr>
            <p:spPr>
              <a:xfrm>
                <a:off x="6651284" y="3831120"/>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FD69BB17-70CE-301C-4854-F470A7EEB489}"/>
                  </a:ext>
                </a:extLst>
              </p:cNvPr>
              <p:cNvSpPr/>
              <p:nvPr/>
            </p:nvSpPr>
            <p:spPr>
              <a:xfrm>
                <a:off x="6651284" y="3877747"/>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15DBE3A-EA9D-DFD3-9772-D2205DBE9AF1}"/>
                  </a:ext>
                </a:extLst>
              </p:cNvPr>
              <p:cNvSpPr/>
              <p:nvPr/>
            </p:nvSpPr>
            <p:spPr>
              <a:xfrm>
                <a:off x="6651284" y="392437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6"/>
                      <a:pt x="112453" y="0"/>
                      <a:pt x="106969" y="0"/>
                    </a:cubicBezTo>
                    <a:lnTo>
                      <a:pt x="10972" y="0"/>
                    </a:lnTo>
                    <a:cubicBezTo>
                      <a:pt x="5486" y="0"/>
                      <a:pt x="0" y="5486"/>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21EA7CC3-C17D-F2DE-5505-715617A56D6F}"/>
                  </a:ext>
                </a:extLst>
              </p:cNvPr>
              <p:cNvSpPr/>
              <p:nvPr/>
            </p:nvSpPr>
            <p:spPr>
              <a:xfrm>
                <a:off x="6840535" y="373512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7B367E7B-FBEC-C1CD-B6FB-4EF759517CCA}"/>
                  </a:ext>
                </a:extLst>
              </p:cNvPr>
              <p:cNvSpPr/>
              <p:nvPr/>
            </p:nvSpPr>
            <p:spPr>
              <a:xfrm>
                <a:off x="6840535" y="3784493"/>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6"/>
                      <a:pt x="117939" y="10971"/>
                    </a:cubicBezTo>
                    <a:cubicBezTo>
                      <a:pt x="117939" y="5485"/>
                      <a:pt x="112453" y="0"/>
                      <a:pt x="106967" y="0"/>
                    </a:cubicBezTo>
                    <a:lnTo>
                      <a:pt x="10970" y="0"/>
                    </a:lnTo>
                    <a:cubicBezTo>
                      <a:pt x="5484" y="0"/>
                      <a:pt x="0" y="5485"/>
                      <a:pt x="0" y="10971"/>
                    </a:cubicBezTo>
                    <a:cubicBezTo>
                      <a:pt x="0" y="16456"/>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5A0B791-E9D0-F7D5-3E81-5E1CFB75C54C}"/>
                  </a:ext>
                </a:extLst>
              </p:cNvPr>
              <p:cNvSpPr/>
              <p:nvPr/>
            </p:nvSpPr>
            <p:spPr>
              <a:xfrm>
                <a:off x="6840535" y="3831120"/>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279348DF-1FB0-F643-BA54-C0FEF9725192}"/>
                  </a:ext>
                </a:extLst>
              </p:cNvPr>
              <p:cNvSpPr/>
              <p:nvPr/>
            </p:nvSpPr>
            <p:spPr>
              <a:xfrm>
                <a:off x="6840535" y="3877747"/>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941BF825-B953-AB4A-AE3A-4C9DBA7D1805}"/>
                  </a:ext>
                </a:extLst>
              </p:cNvPr>
              <p:cNvSpPr/>
              <p:nvPr/>
            </p:nvSpPr>
            <p:spPr>
              <a:xfrm>
                <a:off x="6840535" y="392437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6"/>
                      <a:pt x="112453" y="0"/>
                      <a:pt x="106967" y="0"/>
                    </a:cubicBezTo>
                    <a:lnTo>
                      <a:pt x="10970" y="0"/>
                    </a:lnTo>
                    <a:cubicBezTo>
                      <a:pt x="5484" y="0"/>
                      <a:pt x="0" y="5486"/>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49FC68A-1689-86D7-C737-CEFEBC8492C4}"/>
                  </a:ext>
                </a:extLst>
              </p:cNvPr>
              <p:cNvSpPr/>
              <p:nvPr/>
            </p:nvSpPr>
            <p:spPr>
              <a:xfrm>
                <a:off x="6673225" y="4138309"/>
                <a:ext cx="22655" cy="175537"/>
              </a:xfrm>
              <a:custGeom>
                <a:avLst/>
                <a:gdLst>
                  <a:gd name="connsiteX0" fmla="*/ 10972 w 22655"/>
                  <a:gd name="connsiteY0" fmla="*/ 0 h 175537"/>
                  <a:gd name="connsiteX1" fmla="*/ 0 w 22655"/>
                  <a:gd name="connsiteY1" fmla="*/ 10971 h 175537"/>
                  <a:gd name="connsiteX2" fmla="*/ 0 w 22655"/>
                  <a:gd name="connsiteY2" fmla="*/ 164566 h 175537"/>
                  <a:gd name="connsiteX3" fmla="*/ 10972 w 22655"/>
                  <a:gd name="connsiteY3" fmla="*/ 175537 h 175537"/>
                  <a:gd name="connsiteX4" fmla="*/ 21942 w 22655"/>
                  <a:gd name="connsiteY4" fmla="*/ 164566 h 175537"/>
                  <a:gd name="connsiteX5" fmla="*/ 21942 w 22655"/>
                  <a:gd name="connsiteY5" fmla="*/ 10971 h 175537"/>
                  <a:gd name="connsiteX6" fmla="*/ 10972 w 22655"/>
                  <a:gd name="connsiteY6" fmla="*/ 0 h 175537"/>
                  <a:gd name="connsiteX7" fmla="*/ 10972 w 22655"/>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55" h="175537">
                    <a:moveTo>
                      <a:pt x="10972" y="0"/>
                    </a:moveTo>
                    <a:cubicBezTo>
                      <a:pt x="5486" y="0"/>
                      <a:pt x="0" y="5485"/>
                      <a:pt x="0" y="10971"/>
                    </a:cubicBezTo>
                    <a:lnTo>
                      <a:pt x="0" y="164566"/>
                    </a:lnTo>
                    <a:cubicBezTo>
                      <a:pt x="0" y="170051"/>
                      <a:pt x="5486" y="175537"/>
                      <a:pt x="10972" y="175537"/>
                    </a:cubicBezTo>
                    <a:cubicBezTo>
                      <a:pt x="16458" y="175537"/>
                      <a:pt x="21942" y="170051"/>
                      <a:pt x="21942" y="164566"/>
                    </a:cubicBezTo>
                    <a:lnTo>
                      <a:pt x="21942" y="10971"/>
                    </a:lnTo>
                    <a:cubicBezTo>
                      <a:pt x="24686" y="5485"/>
                      <a:pt x="19200" y="0"/>
                      <a:pt x="10972" y="0"/>
                    </a:cubicBezTo>
                    <a:lnTo>
                      <a:pt x="10972" y="0"/>
                    </a:lnTo>
                    <a:close/>
                  </a:path>
                </a:pathLst>
              </a:custGeom>
              <a:solidFill>
                <a:srgbClr val="000000"/>
              </a:solidFill>
              <a:ln w="27426"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96672ACE-5D32-7A70-D094-DC71702C2F05}"/>
                  </a:ext>
                </a:extLst>
              </p:cNvPr>
              <p:cNvSpPr/>
              <p:nvPr/>
            </p:nvSpPr>
            <p:spPr>
              <a:xfrm>
                <a:off x="6675969" y="433853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A25B2DE1-5A70-F36A-7F9F-8F27A21FE27F}"/>
                  </a:ext>
                </a:extLst>
              </p:cNvPr>
              <p:cNvSpPr/>
              <p:nvPr/>
            </p:nvSpPr>
            <p:spPr>
              <a:xfrm>
                <a:off x="6675969" y="438790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6"/>
                      <a:pt x="16456" y="21942"/>
                      <a:pt x="10970" y="21942"/>
                    </a:cubicBezTo>
                    <a:cubicBezTo>
                      <a:pt x="5484" y="21942"/>
                      <a:pt x="0" y="16456"/>
                      <a:pt x="0" y="10971"/>
                    </a:cubicBezTo>
                    <a:cubicBezTo>
                      <a:pt x="0" y="5485"/>
                      <a:pt x="5484" y="0"/>
                      <a:pt x="10970" y="0"/>
                    </a:cubicBezTo>
                    <a:cubicBezTo>
                      <a:pt x="16456" y="0"/>
                      <a:pt x="21942" y="2743"/>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F10BB49C-7FC0-0D1B-D038-D1E0C5BB0FF3}"/>
                  </a:ext>
                </a:extLst>
              </p:cNvPr>
              <p:cNvSpPr/>
              <p:nvPr/>
            </p:nvSpPr>
            <p:spPr>
              <a:xfrm>
                <a:off x="6758252" y="4184936"/>
                <a:ext cx="21941" cy="175537"/>
              </a:xfrm>
              <a:custGeom>
                <a:avLst/>
                <a:gdLst>
                  <a:gd name="connsiteX0" fmla="*/ 10970 w 21941"/>
                  <a:gd name="connsiteY0" fmla="*/ 0 h 175537"/>
                  <a:gd name="connsiteX1" fmla="*/ 0 w 21941"/>
                  <a:gd name="connsiteY1" fmla="*/ 10971 h 175537"/>
                  <a:gd name="connsiteX2" fmla="*/ 0 w 21941"/>
                  <a:gd name="connsiteY2" fmla="*/ 164566 h 175537"/>
                  <a:gd name="connsiteX3" fmla="*/ 10970 w 21941"/>
                  <a:gd name="connsiteY3" fmla="*/ 175537 h 175537"/>
                  <a:gd name="connsiteX4" fmla="*/ 21942 w 21941"/>
                  <a:gd name="connsiteY4" fmla="*/ 164566 h 175537"/>
                  <a:gd name="connsiteX5" fmla="*/ 21942 w 21941"/>
                  <a:gd name="connsiteY5" fmla="*/ 10971 h 175537"/>
                  <a:gd name="connsiteX6" fmla="*/ 10970 w 21941"/>
                  <a:gd name="connsiteY6" fmla="*/ 0 h 175537"/>
                  <a:gd name="connsiteX7" fmla="*/ 10970 w 21941"/>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0"/>
                    </a:moveTo>
                    <a:cubicBezTo>
                      <a:pt x="5484" y="0"/>
                      <a:pt x="0" y="5486"/>
                      <a:pt x="0" y="10971"/>
                    </a:cubicBezTo>
                    <a:lnTo>
                      <a:pt x="0" y="164566"/>
                    </a:lnTo>
                    <a:cubicBezTo>
                      <a:pt x="0" y="170052"/>
                      <a:pt x="5484" y="175537"/>
                      <a:pt x="10970" y="175537"/>
                    </a:cubicBezTo>
                    <a:cubicBezTo>
                      <a:pt x="16456" y="175537"/>
                      <a:pt x="21942" y="170052"/>
                      <a:pt x="21942" y="164566"/>
                    </a:cubicBezTo>
                    <a:lnTo>
                      <a:pt x="21942" y="10971"/>
                    </a:lnTo>
                    <a:cubicBezTo>
                      <a:pt x="21942" y="5486"/>
                      <a:pt x="16456" y="0"/>
                      <a:pt x="10970" y="0"/>
                    </a:cubicBezTo>
                    <a:lnTo>
                      <a:pt x="10970" y="0"/>
                    </a:lnTo>
                    <a:close/>
                  </a:path>
                </a:pathLst>
              </a:custGeom>
              <a:solidFill>
                <a:srgbClr val="000000"/>
              </a:solidFill>
              <a:ln w="27426"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BB497BC4-365F-BCA3-73DE-E5F1CAC8B82E}"/>
                  </a:ext>
                </a:extLst>
              </p:cNvPr>
              <p:cNvSpPr/>
              <p:nvPr/>
            </p:nvSpPr>
            <p:spPr>
              <a:xfrm>
                <a:off x="6758252" y="4387187"/>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4" y="22656"/>
                      <a:pt x="0" y="17170"/>
                      <a:pt x="0" y="11684"/>
                    </a:cubicBezTo>
                    <a:cubicBezTo>
                      <a:pt x="0" y="6199"/>
                      <a:pt x="5484" y="714"/>
                      <a:pt x="10970" y="714"/>
                    </a:cubicBezTo>
                    <a:cubicBezTo>
                      <a:pt x="16456"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409F7480-46F8-A015-FF33-219A52EE6289}"/>
                  </a:ext>
                </a:extLst>
              </p:cNvPr>
              <p:cNvSpPr/>
              <p:nvPr/>
            </p:nvSpPr>
            <p:spPr>
              <a:xfrm>
                <a:off x="6840535" y="4234306"/>
                <a:ext cx="21941" cy="175537"/>
              </a:xfrm>
              <a:custGeom>
                <a:avLst/>
                <a:gdLst>
                  <a:gd name="connsiteX0" fmla="*/ 10970 w 21941"/>
                  <a:gd name="connsiteY0" fmla="*/ 175537 h 175537"/>
                  <a:gd name="connsiteX1" fmla="*/ 21942 w 21941"/>
                  <a:gd name="connsiteY1" fmla="*/ 164566 h 175537"/>
                  <a:gd name="connsiteX2" fmla="*/ 21942 w 21941"/>
                  <a:gd name="connsiteY2" fmla="*/ 10971 h 175537"/>
                  <a:gd name="connsiteX3" fmla="*/ 10970 w 21941"/>
                  <a:gd name="connsiteY3" fmla="*/ 0 h 175537"/>
                  <a:gd name="connsiteX4" fmla="*/ 0 w 21941"/>
                  <a:gd name="connsiteY4" fmla="*/ 10971 h 175537"/>
                  <a:gd name="connsiteX5" fmla="*/ 0 w 21941"/>
                  <a:gd name="connsiteY5" fmla="*/ 164566 h 175537"/>
                  <a:gd name="connsiteX6" fmla="*/ 10970 w 21941"/>
                  <a:gd name="connsiteY6" fmla="*/ 175537 h 175537"/>
                  <a:gd name="connsiteX7" fmla="*/ 10970 w 21941"/>
                  <a:gd name="connsiteY7" fmla="*/ 175537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175537"/>
                    </a:moveTo>
                    <a:cubicBezTo>
                      <a:pt x="16456" y="175537"/>
                      <a:pt x="21942" y="170051"/>
                      <a:pt x="21942" y="164566"/>
                    </a:cubicBezTo>
                    <a:lnTo>
                      <a:pt x="21942" y="10971"/>
                    </a:lnTo>
                    <a:cubicBezTo>
                      <a:pt x="21942" y="5485"/>
                      <a:pt x="16456" y="0"/>
                      <a:pt x="10970" y="0"/>
                    </a:cubicBezTo>
                    <a:cubicBezTo>
                      <a:pt x="5484" y="0"/>
                      <a:pt x="0" y="5485"/>
                      <a:pt x="0" y="10971"/>
                    </a:cubicBezTo>
                    <a:lnTo>
                      <a:pt x="0" y="164566"/>
                    </a:lnTo>
                    <a:cubicBezTo>
                      <a:pt x="0" y="170051"/>
                      <a:pt x="5484" y="175537"/>
                      <a:pt x="10970" y="175537"/>
                    </a:cubicBezTo>
                    <a:lnTo>
                      <a:pt x="10970" y="175537"/>
                    </a:lnTo>
                    <a:close/>
                  </a:path>
                </a:pathLst>
              </a:custGeom>
              <a:solidFill>
                <a:srgbClr val="000000"/>
              </a:solidFill>
              <a:ln w="27426"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9F34406D-BE5C-2109-F5D5-279FE91F5269}"/>
                  </a:ext>
                </a:extLst>
              </p:cNvPr>
              <p:cNvSpPr/>
              <p:nvPr/>
            </p:nvSpPr>
            <p:spPr>
              <a:xfrm>
                <a:off x="6840535"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D9AA2A1C-32C0-687A-88AA-6029AB644244}"/>
                  </a:ext>
                </a:extLst>
              </p:cNvPr>
              <p:cNvSpPr/>
              <p:nvPr/>
            </p:nvSpPr>
            <p:spPr>
              <a:xfrm>
                <a:off x="6758252"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3961C6EB-C4BE-9E95-B1AF-2CA13BC43BE6}"/>
                  </a:ext>
                </a:extLst>
              </p:cNvPr>
              <p:cNvSpPr/>
              <p:nvPr/>
            </p:nvSpPr>
            <p:spPr>
              <a:xfrm>
                <a:off x="6675969"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grpSp>
      </p:grpSp>
      <p:sp>
        <p:nvSpPr>
          <p:cNvPr id="107" name="TextBox 106">
            <a:extLst>
              <a:ext uri="{FF2B5EF4-FFF2-40B4-BE49-F238E27FC236}">
                <a16:creationId xmlns:a16="http://schemas.microsoft.com/office/drawing/2014/main" id="{5E89EEA0-2A57-88C9-EAF5-79E810A109B8}"/>
              </a:ext>
            </a:extLst>
          </p:cNvPr>
          <p:cNvSpPr txBox="1"/>
          <p:nvPr/>
        </p:nvSpPr>
        <p:spPr>
          <a:xfrm>
            <a:off x="3279711" y="4468312"/>
            <a:ext cx="213526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INTERVENTION</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grpSp>
        <p:nvGrpSpPr>
          <p:cNvPr id="109" name="Group 108">
            <a:extLst>
              <a:ext uri="{FF2B5EF4-FFF2-40B4-BE49-F238E27FC236}">
                <a16:creationId xmlns:a16="http://schemas.microsoft.com/office/drawing/2014/main" id="{2B6C55C4-6EB1-DCA0-122F-FFE3C359872E}"/>
              </a:ext>
            </a:extLst>
          </p:cNvPr>
          <p:cNvGrpSpPr>
            <a:grpSpLocks noChangeAspect="1"/>
          </p:cNvGrpSpPr>
          <p:nvPr/>
        </p:nvGrpSpPr>
        <p:grpSpPr>
          <a:xfrm>
            <a:off x="6440970" y="4793352"/>
            <a:ext cx="476911" cy="482509"/>
            <a:chOff x="7190753" y="5365577"/>
            <a:chExt cx="745522" cy="754273"/>
          </a:xfrm>
        </p:grpSpPr>
        <p:grpSp>
          <p:nvGrpSpPr>
            <p:cNvPr id="110" name="Graphic 2">
              <a:extLst>
                <a:ext uri="{FF2B5EF4-FFF2-40B4-BE49-F238E27FC236}">
                  <a16:creationId xmlns:a16="http://schemas.microsoft.com/office/drawing/2014/main" id="{3B2140D2-6CCB-310D-7A84-522953FB6DB2}"/>
                </a:ext>
              </a:extLst>
            </p:cNvPr>
            <p:cNvGrpSpPr/>
            <p:nvPr/>
          </p:nvGrpSpPr>
          <p:grpSpPr>
            <a:xfrm>
              <a:off x="7353351" y="5647412"/>
              <a:ext cx="420043" cy="75879"/>
              <a:chOff x="7353351" y="5647412"/>
              <a:chExt cx="420043" cy="75879"/>
            </a:xfrm>
            <a:solidFill>
              <a:srgbClr val="00BADE"/>
            </a:solidFill>
          </p:grpSpPr>
          <p:sp>
            <p:nvSpPr>
              <p:cNvPr id="122" name="Freeform 121">
                <a:extLst>
                  <a:ext uri="{FF2B5EF4-FFF2-40B4-BE49-F238E27FC236}">
                    <a16:creationId xmlns:a16="http://schemas.microsoft.com/office/drawing/2014/main" id="{2FE79123-C4D6-FC92-F96A-16024D0DD78B}"/>
                  </a:ext>
                </a:extLst>
              </p:cNvPr>
              <p:cNvSpPr/>
              <p:nvPr/>
            </p:nvSpPr>
            <p:spPr>
              <a:xfrm>
                <a:off x="7353351" y="5649220"/>
                <a:ext cx="131884" cy="74071"/>
              </a:xfrm>
              <a:custGeom>
                <a:avLst/>
                <a:gdLst>
                  <a:gd name="connsiteX0" fmla="*/ 123755 w 131884"/>
                  <a:gd name="connsiteY0" fmla="*/ 23486 h 74071"/>
                  <a:gd name="connsiteX1" fmla="*/ 60523 w 131884"/>
                  <a:gd name="connsiteY1" fmla="*/ 74072 h 74071"/>
                  <a:gd name="connsiteX2" fmla="*/ 0 w 131884"/>
                  <a:gd name="connsiteY2" fmla="*/ 74072 h 74071"/>
                  <a:gd name="connsiteX3" fmla="*/ 0 w 131884"/>
                  <a:gd name="connsiteY3" fmla="*/ 63233 h 74071"/>
                  <a:gd name="connsiteX4" fmla="*/ 31616 w 131884"/>
                  <a:gd name="connsiteY4" fmla="*/ 27100 h 74071"/>
                  <a:gd name="connsiteX5" fmla="*/ 68652 w 131884"/>
                  <a:gd name="connsiteY5" fmla="*/ 18970 h 74071"/>
                  <a:gd name="connsiteX6" fmla="*/ 80396 w 131884"/>
                  <a:gd name="connsiteY6" fmla="*/ 5420 h 74071"/>
                  <a:gd name="connsiteX7" fmla="*/ 80396 w 131884"/>
                  <a:gd name="connsiteY7" fmla="*/ 0 h 74071"/>
                  <a:gd name="connsiteX8" fmla="*/ 89429 w 131884"/>
                  <a:gd name="connsiteY8" fmla="*/ 0 h 74071"/>
                  <a:gd name="connsiteX9" fmla="*/ 98462 w 131884"/>
                  <a:gd name="connsiteY9" fmla="*/ 0 h 74071"/>
                  <a:gd name="connsiteX10" fmla="*/ 98462 w 131884"/>
                  <a:gd name="connsiteY10" fmla="*/ 2709 h 74071"/>
                  <a:gd name="connsiteX11" fmla="*/ 103882 w 131884"/>
                  <a:gd name="connsiteY11" fmla="*/ 13550 h 74071"/>
                  <a:gd name="connsiteX12" fmla="*/ 109302 w 131884"/>
                  <a:gd name="connsiteY12" fmla="*/ 16259 h 74071"/>
                  <a:gd name="connsiteX13" fmla="*/ 131885 w 131884"/>
                  <a:gd name="connsiteY13" fmla="*/ 21680 h 74071"/>
                  <a:gd name="connsiteX14" fmla="*/ 123755 w 131884"/>
                  <a:gd name="connsiteY14" fmla="*/ 23486 h 7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884" h="74071">
                    <a:moveTo>
                      <a:pt x="123755" y="23486"/>
                    </a:moveTo>
                    <a:cubicBezTo>
                      <a:pt x="94849" y="28906"/>
                      <a:pt x="72266" y="48780"/>
                      <a:pt x="60523" y="74072"/>
                    </a:cubicBezTo>
                    <a:lnTo>
                      <a:pt x="0" y="74072"/>
                    </a:lnTo>
                    <a:lnTo>
                      <a:pt x="0" y="63233"/>
                    </a:lnTo>
                    <a:cubicBezTo>
                      <a:pt x="0" y="46069"/>
                      <a:pt x="11743" y="29809"/>
                      <a:pt x="31616" y="27100"/>
                    </a:cubicBezTo>
                    <a:lnTo>
                      <a:pt x="68652" y="18970"/>
                    </a:lnTo>
                    <a:cubicBezTo>
                      <a:pt x="74072" y="16259"/>
                      <a:pt x="80396" y="10839"/>
                      <a:pt x="80396" y="5420"/>
                    </a:cubicBezTo>
                    <a:lnTo>
                      <a:pt x="80396" y="0"/>
                    </a:lnTo>
                    <a:cubicBezTo>
                      <a:pt x="83106" y="0"/>
                      <a:pt x="85816" y="0"/>
                      <a:pt x="89429" y="0"/>
                    </a:cubicBezTo>
                    <a:cubicBezTo>
                      <a:pt x="93042" y="0"/>
                      <a:pt x="94849" y="0"/>
                      <a:pt x="98462" y="0"/>
                    </a:cubicBezTo>
                    <a:lnTo>
                      <a:pt x="98462" y="2709"/>
                    </a:lnTo>
                    <a:cubicBezTo>
                      <a:pt x="98462" y="8130"/>
                      <a:pt x="101172" y="10839"/>
                      <a:pt x="103882" y="13550"/>
                    </a:cubicBezTo>
                    <a:cubicBezTo>
                      <a:pt x="106592" y="13550"/>
                      <a:pt x="106592" y="16259"/>
                      <a:pt x="109302" y="16259"/>
                    </a:cubicBezTo>
                    <a:lnTo>
                      <a:pt x="131885" y="21680"/>
                    </a:lnTo>
                    <a:lnTo>
                      <a:pt x="123755" y="23486"/>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3" name="Freeform 122">
                <a:extLst>
                  <a:ext uri="{FF2B5EF4-FFF2-40B4-BE49-F238E27FC236}">
                    <a16:creationId xmlns:a16="http://schemas.microsoft.com/office/drawing/2014/main" id="{601D288E-812C-82C0-0D45-F86A2F4271B6}"/>
                  </a:ext>
                </a:extLst>
              </p:cNvPr>
              <p:cNvSpPr/>
              <p:nvPr/>
            </p:nvSpPr>
            <p:spPr>
              <a:xfrm>
                <a:off x="7640606" y="5647412"/>
                <a:ext cx="132788" cy="75879"/>
              </a:xfrm>
              <a:custGeom>
                <a:avLst/>
                <a:gdLst>
                  <a:gd name="connsiteX0" fmla="*/ 132788 w 132788"/>
                  <a:gd name="connsiteY0" fmla="*/ 75879 h 75879"/>
                  <a:gd name="connsiteX1" fmla="*/ 72266 w 132788"/>
                  <a:gd name="connsiteY1" fmla="*/ 75879 h 75879"/>
                  <a:gd name="connsiteX2" fmla="*/ 9033 w 132788"/>
                  <a:gd name="connsiteY2" fmla="*/ 27100 h 75879"/>
                  <a:gd name="connsiteX3" fmla="*/ 0 w 132788"/>
                  <a:gd name="connsiteY3" fmla="*/ 24390 h 75879"/>
                  <a:gd name="connsiteX4" fmla="*/ 22583 w 132788"/>
                  <a:gd name="connsiteY4" fmla="*/ 18971 h 75879"/>
                  <a:gd name="connsiteX5" fmla="*/ 28003 w 132788"/>
                  <a:gd name="connsiteY5" fmla="*/ 16260 h 75879"/>
                  <a:gd name="connsiteX6" fmla="*/ 33423 w 132788"/>
                  <a:gd name="connsiteY6" fmla="*/ 5421 h 75879"/>
                  <a:gd name="connsiteX7" fmla="*/ 33423 w 132788"/>
                  <a:gd name="connsiteY7" fmla="*/ 0 h 75879"/>
                  <a:gd name="connsiteX8" fmla="*/ 42456 w 132788"/>
                  <a:gd name="connsiteY8" fmla="*/ 0 h 75879"/>
                  <a:gd name="connsiteX9" fmla="*/ 51489 w 132788"/>
                  <a:gd name="connsiteY9" fmla="*/ 0 h 75879"/>
                  <a:gd name="connsiteX10" fmla="*/ 51489 w 132788"/>
                  <a:gd name="connsiteY10" fmla="*/ 5421 h 75879"/>
                  <a:gd name="connsiteX11" fmla="*/ 63233 w 132788"/>
                  <a:gd name="connsiteY11" fmla="*/ 18971 h 75879"/>
                  <a:gd name="connsiteX12" fmla="*/ 100269 w 132788"/>
                  <a:gd name="connsiteY12" fmla="*/ 27100 h 75879"/>
                  <a:gd name="connsiteX13" fmla="*/ 131885 w 132788"/>
                  <a:gd name="connsiteY13" fmla="*/ 62329 h 75879"/>
                  <a:gd name="connsiteX14" fmla="*/ 131885 w 132788"/>
                  <a:gd name="connsiteY14" fmla="*/ 75879 h 7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2788" h="75879">
                    <a:moveTo>
                      <a:pt x="132788" y="75879"/>
                    </a:moveTo>
                    <a:lnTo>
                      <a:pt x="72266" y="75879"/>
                    </a:lnTo>
                    <a:cubicBezTo>
                      <a:pt x="60523" y="51490"/>
                      <a:pt x="37940" y="32520"/>
                      <a:pt x="9033" y="27100"/>
                    </a:cubicBezTo>
                    <a:lnTo>
                      <a:pt x="0" y="24390"/>
                    </a:lnTo>
                    <a:lnTo>
                      <a:pt x="22583" y="18971"/>
                    </a:lnTo>
                    <a:cubicBezTo>
                      <a:pt x="25293" y="18971"/>
                      <a:pt x="25293" y="18971"/>
                      <a:pt x="28003" y="16260"/>
                    </a:cubicBezTo>
                    <a:cubicBezTo>
                      <a:pt x="33423" y="13550"/>
                      <a:pt x="33423" y="8130"/>
                      <a:pt x="33423" y="5421"/>
                    </a:cubicBezTo>
                    <a:lnTo>
                      <a:pt x="33423" y="0"/>
                    </a:lnTo>
                    <a:cubicBezTo>
                      <a:pt x="36133" y="0"/>
                      <a:pt x="38843" y="0"/>
                      <a:pt x="42456" y="0"/>
                    </a:cubicBezTo>
                    <a:cubicBezTo>
                      <a:pt x="45166" y="0"/>
                      <a:pt x="47876" y="0"/>
                      <a:pt x="51489" y="0"/>
                    </a:cubicBezTo>
                    <a:lnTo>
                      <a:pt x="51489" y="5421"/>
                    </a:lnTo>
                    <a:cubicBezTo>
                      <a:pt x="51489" y="10841"/>
                      <a:pt x="56909" y="16260"/>
                      <a:pt x="63233" y="18971"/>
                    </a:cubicBezTo>
                    <a:lnTo>
                      <a:pt x="100269" y="27100"/>
                    </a:lnTo>
                    <a:cubicBezTo>
                      <a:pt x="117432" y="29810"/>
                      <a:pt x="131885" y="46070"/>
                      <a:pt x="131885" y="62329"/>
                    </a:cubicBezTo>
                    <a:lnTo>
                      <a:pt x="131885" y="75879"/>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nvGrpSpPr>
            <p:cNvPr id="111" name="Graphic 2">
              <a:extLst>
                <a:ext uri="{FF2B5EF4-FFF2-40B4-BE49-F238E27FC236}">
                  <a16:creationId xmlns:a16="http://schemas.microsoft.com/office/drawing/2014/main" id="{A1492E11-C6DD-800E-2A34-49C46CE2667C}"/>
                </a:ext>
              </a:extLst>
            </p:cNvPr>
            <p:cNvGrpSpPr/>
            <p:nvPr/>
          </p:nvGrpSpPr>
          <p:grpSpPr>
            <a:xfrm>
              <a:off x="7190753" y="5365577"/>
              <a:ext cx="745522" cy="754273"/>
              <a:chOff x="7190753" y="5365577"/>
              <a:chExt cx="745522" cy="754273"/>
            </a:xfrm>
            <a:solidFill>
              <a:srgbClr val="000000"/>
            </a:solidFill>
          </p:grpSpPr>
          <p:sp>
            <p:nvSpPr>
              <p:cNvPr id="113" name="Freeform 112">
                <a:extLst>
                  <a:ext uri="{FF2B5EF4-FFF2-40B4-BE49-F238E27FC236}">
                    <a16:creationId xmlns:a16="http://schemas.microsoft.com/office/drawing/2014/main" id="{065A07BB-0F89-7645-CFE8-1262D80475EC}"/>
                  </a:ext>
                </a:extLst>
              </p:cNvPr>
              <p:cNvSpPr/>
              <p:nvPr/>
            </p:nvSpPr>
            <p:spPr>
              <a:xfrm>
                <a:off x="7304327" y="6055729"/>
                <a:ext cx="49268" cy="63218"/>
              </a:xfrm>
              <a:custGeom>
                <a:avLst/>
                <a:gdLst>
                  <a:gd name="connsiteX0" fmla="*/ 46314 w 49268"/>
                  <a:gd name="connsiteY0" fmla="*/ 38828 h 63218"/>
                  <a:gd name="connsiteX1" fmla="*/ 24634 w 49268"/>
                  <a:gd name="connsiteY1" fmla="*/ 6309 h 63218"/>
                  <a:gd name="connsiteX2" fmla="*/ 5664 w 49268"/>
                  <a:gd name="connsiteY2" fmla="*/ 3599 h 63218"/>
                  <a:gd name="connsiteX3" fmla="*/ 2955 w 49268"/>
                  <a:gd name="connsiteY3" fmla="*/ 24375 h 63218"/>
                  <a:gd name="connsiteX4" fmla="*/ 24634 w 49268"/>
                  <a:gd name="connsiteY4" fmla="*/ 56894 h 63218"/>
                  <a:gd name="connsiteX5" fmla="*/ 35474 w 49268"/>
                  <a:gd name="connsiteY5" fmla="*/ 63218 h 63218"/>
                  <a:gd name="connsiteX6" fmla="*/ 43604 w 49268"/>
                  <a:gd name="connsiteY6" fmla="*/ 60508 h 63218"/>
                  <a:gd name="connsiteX7" fmla="*/ 46314 w 49268"/>
                  <a:gd name="connsiteY7" fmla="*/ 38828 h 6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268" h="63218">
                    <a:moveTo>
                      <a:pt x="46314" y="38828"/>
                    </a:moveTo>
                    <a:lnTo>
                      <a:pt x="24634" y="6309"/>
                    </a:lnTo>
                    <a:cubicBezTo>
                      <a:pt x="19214" y="-14"/>
                      <a:pt x="11084" y="-2725"/>
                      <a:pt x="5664" y="3599"/>
                    </a:cubicBezTo>
                    <a:cubicBezTo>
                      <a:pt x="244" y="9922"/>
                      <a:pt x="-2466" y="18052"/>
                      <a:pt x="2955" y="24375"/>
                    </a:cubicBezTo>
                    <a:lnTo>
                      <a:pt x="24634" y="56894"/>
                    </a:lnTo>
                    <a:cubicBezTo>
                      <a:pt x="27344" y="59605"/>
                      <a:pt x="32764" y="63218"/>
                      <a:pt x="35474" y="63218"/>
                    </a:cubicBezTo>
                    <a:cubicBezTo>
                      <a:pt x="38184" y="63218"/>
                      <a:pt x="40894" y="63218"/>
                      <a:pt x="43604" y="60508"/>
                    </a:cubicBezTo>
                    <a:cubicBezTo>
                      <a:pt x="49024" y="53282"/>
                      <a:pt x="51734" y="44249"/>
                      <a:pt x="46314" y="38828"/>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4" name="Freeform 113">
                <a:extLst>
                  <a:ext uri="{FF2B5EF4-FFF2-40B4-BE49-F238E27FC236}">
                    <a16:creationId xmlns:a16="http://schemas.microsoft.com/office/drawing/2014/main" id="{C494DF48-6CD8-CC8F-A984-17C1ED9C99E5}"/>
                  </a:ext>
                </a:extLst>
              </p:cNvPr>
              <p:cNvSpPr/>
              <p:nvPr/>
            </p:nvSpPr>
            <p:spPr>
              <a:xfrm>
                <a:off x="7190753" y="5591308"/>
                <a:ext cx="332214" cy="524928"/>
              </a:xfrm>
              <a:custGeom>
                <a:avLst/>
                <a:gdLst>
                  <a:gd name="connsiteX0" fmla="*/ 331519 w 332214"/>
                  <a:gd name="connsiteY0" fmla="*/ 506862 h 524928"/>
                  <a:gd name="connsiteX1" fmla="*/ 308032 w 332214"/>
                  <a:gd name="connsiteY1" fmla="*/ 392141 h 524928"/>
                  <a:gd name="connsiteX2" fmla="*/ 214990 w 332214"/>
                  <a:gd name="connsiteY2" fmla="*/ 257546 h 524928"/>
                  <a:gd name="connsiteX3" fmla="*/ 162598 w 332214"/>
                  <a:gd name="connsiteY3" fmla="*/ 223219 h 524928"/>
                  <a:gd name="connsiteX4" fmla="*/ 95752 w 332214"/>
                  <a:gd name="connsiteY4" fmla="*/ 228640 h 524928"/>
                  <a:gd name="connsiteX5" fmla="*/ 95752 w 332214"/>
                  <a:gd name="connsiteY5" fmla="*/ 49782 h 524928"/>
                  <a:gd name="connsiteX6" fmla="*/ 57813 w 332214"/>
                  <a:gd name="connsiteY6" fmla="*/ 1002 h 524928"/>
                  <a:gd name="connsiteX7" fmla="*/ 17163 w 332214"/>
                  <a:gd name="connsiteY7" fmla="*/ 10035 h 524928"/>
                  <a:gd name="connsiteX8" fmla="*/ 0 w 332214"/>
                  <a:gd name="connsiteY8" fmla="*/ 47071 h 524928"/>
                  <a:gd name="connsiteX9" fmla="*/ 0 w 332214"/>
                  <a:gd name="connsiteY9" fmla="*/ 273806 h 524928"/>
                  <a:gd name="connsiteX10" fmla="*/ 26197 w 332214"/>
                  <a:gd name="connsiteY10" fmla="*/ 356911 h 524928"/>
                  <a:gd name="connsiteX11" fmla="*/ 52393 w 332214"/>
                  <a:gd name="connsiteY11" fmla="*/ 393947 h 524928"/>
                  <a:gd name="connsiteX12" fmla="*/ 64136 w 332214"/>
                  <a:gd name="connsiteY12" fmla="*/ 399367 h 524928"/>
                  <a:gd name="connsiteX13" fmla="*/ 73169 w 332214"/>
                  <a:gd name="connsiteY13" fmla="*/ 396658 h 524928"/>
                  <a:gd name="connsiteX14" fmla="*/ 75879 w 332214"/>
                  <a:gd name="connsiteY14" fmla="*/ 376784 h 524928"/>
                  <a:gd name="connsiteX15" fmla="*/ 49683 w 332214"/>
                  <a:gd name="connsiteY15" fmla="*/ 339748 h 524928"/>
                  <a:gd name="connsiteX16" fmla="*/ 28906 w 332214"/>
                  <a:gd name="connsiteY16" fmla="*/ 273806 h 524928"/>
                  <a:gd name="connsiteX17" fmla="*/ 28906 w 332214"/>
                  <a:gd name="connsiteY17" fmla="*/ 47071 h 524928"/>
                  <a:gd name="connsiteX18" fmla="*/ 37940 w 332214"/>
                  <a:gd name="connsiteY18" fmla="*/ 32619 h 524928"/>
                  <a:gd name="connsiteX19" fmla="*/ 55102 w 332214"/>
                  <a:gd name="connsiteY19" fmla="*/ 29909 h 524928"/>
                  <a:gd name="connsiteX20" fmla="*/ 69556 w 332214"/>
                  <a:gd name="connsiteY20" fmla="*/ 49782 h 524928"/>
                  <a:gd name="connsiteX21" fmla="*/ 69556 w 332214"/>
                  <a:gd name="connsiteY21" fmla="*/ 230446 h 524928"/>
                  <a:gd name="connsiteX22" fmla="*/ 95752 w 332214"/>
                  <a:gd name="connsiteY22" fmla="*/ 299098 h 524928"/>
                  <a:gd name="connsiteX23" fmla="*/ 98462 w 332214"/>
                  <a:gd name="connsiteY23" fmla="*/ 301809 h 524928"/>
                  <a:gd name="connsiteX24" fmla="*/ 130079 w 332214"/>
                  <a:gd name="connsiteY24" fmla="*/ 336134 h 524928"/>
                  <a:gd name="connsiteX25" fmla="*/ 144531 w 332214"/>
                  <a:gd name="connsiteY25" fmla="*/ 353298 h 524928"/>
                  <a:gd name="connsiteX26" fmla="*/ 168018 w 332214"/>
                  <a:gd name="connsiteY26" fmla="*/ 375881 h 524928"/>
                  <a:gd name="connsiteX27" fmla="*/ 188794 w 332214"/>
                  <a:gd name="connsiteY27" fmla="*/ 375881 h 524928"/>
                  <a:gd name="connsiteX28" fmla="*/ 188794 w 332214"/>
                  <a:gd name="connsiteY28" fmla="*/ 356008 h 524928"/>
                  <a:gd name="connsiteX29" fmla="*/ 150855 w 332214"/>
                  <a:gd name="connsiteY29" fmla="*/ 315359 h 524928"/>
                  <a:gd name="connsiteX30" fmla="*/ 115625 w 332214"/>
                  <a:gd name="connsiteY30" fmla="*/ 281032 h 524928"/>
                  <a:gd name="connsiteX31" fmla="*/ 115625 w 332214"/>
                  <a:gd name="connsiteY31" fmla="*/ 249416 h 524928"/>
                  <a:gd name="connsiteX32" fmla="*/ 144531 w 332214"/>
                  <a:gd name="connsiteY32" fmla="*/ 246706 h 524928"/>
                  <a:gd name="connsiteX33" fmla="*/ 196924 w 332214"/>
                  <a:gd name="connsiteY33" fmla="*/ 281032 h 524928"/>
                  <a:gd name="connsiteX34" fmla="*/ 278223 w 332214"/>
                  <a:gd name="connsiteY34" fmla="*/ 398464 h 524928"/>
                  <a:gd name="connsiteX35" fmla="*/ 301710 w 332214"/>
                  <a:gd name="connsiteY35" fmla="*/ 513186 h 524928"/>
                  <a:gd name="connsiteX36" fmla="*/ 316163 w 332214"/>
                  <a:gd name="connsiteY36" fmla="*/ 524929 h 524928"/>
                  <a:gd name="connsiteX37" fmla="*/ 318872 w 332214"/>
                  <a:gd name="connsiteY37" fmla="*/ 524929 h 524928"/>
                  <a:gd name="connsiteX38" fmla="*/ 331519 w 332214"/>
                  <a:gd name="connsiteY38" fmla="*/ 506862 h 52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2214" h="524928">
                    <a:moveTo>
                      <a:pt x="331519" y="506862"/>
                    </a:moveTo>
                    <a:lnTo>
                      <a:pt x="308032" y="392141"/>
                    </a:lnTo>
                    <a:cubicBezTo>
                      <a:pt x="296289" y="337942"/>
                      <a:pt x="264673" y="289162"/>
                      <a:pt x="214990" y="257546"/>
                    </a:cubicBezTo>
                    <a:lnTo>
                      <a:pt x="162598" y="223219"/>
                    </a:lnTo>
                    <a:cubicBezTo>
                      <a:pt x="141822" y="208766"/>
                      <a:pt x="112915" y="211477"/>
                      <a:pt x="95752" y="228640"/>
                    </a:cubicBezTo>
                    <a:lnTo>
                      <a:pt x="95752" y="49782"/>
                    </a:lnTo>
                    <a:cubicBezTo>
                      <a:pt x="95752" y="27199"/>
                      <a:pt x="78589" y="6422"/>
                      <a:pt x="57813" y="1002"/>
                    </a:cubicBezTo>
                    <a:cubicBezTo>
                      <a:pt x="43359" y="-1707"/>
                      <a:pt x="28906" y="1002"/>
                      <a:pt x="17163" y="10035"/>
                    </a:cubicBezTo>
                    <a:cubicBezTo>
                      <a:pt x="5420" y="19069"/>
                      <a:pt x="0" y="32619"/>
                      <a:pt x="0" y="47071"/>
                    </a:cubicBezTo>
                    <a:lnTo>
                      <a:pt x="0" y="273806"/>
                    </a:lnTo>
                    <a:cubicBezTo>
                      <a:pt x="0" y="302712"/>
                      <a:pt x="9033" y="331618"/>
                      <a:pt x="26197" y="356911"/>
                    </a:cubicBezTo>
                    <a:lnTo>
                      <a:pt x="52393" y="393947"/>
                    </a:lnTo>
                    <a:cubicBezTo>
                      <a:pt x="55102" y="396658"/>
                      <a:pt x="61426" y="399367"/>
                      <a:pt x="64136" y="399367"/>
                    </a:cubicBezTo>
                    <a:cubicBezTo>
                      <a:pt x="66846" y="399367"/>
                      <a:pt x="69556" y="399367"/>
                      <a:pt x="73169" y="396658"/>
                    </a:cubicBezTo>
                    <a:cubicBezTo>
                      <a:pt x="78589" y="391238"/>
                      <a:pt x="82202" y="382205"/>
                      <a:pt x="75879" y="376784"/>
                    </a:cubicBezTo>
                    <a:lnTo>
                      <a:pt x="49683" y="339748"/>
                    </a:lnTo>
                    <a:cubicBezTo>
                      <a:pt x="35230" y="319875"/>
                      <a:pt x="28906" y="296389"/>
                      <a:pt x="28906" y="273806"/>
                    </a:cubicBezTo>
                    <a:lnTo>
                      <a:pt x="28906" y="47071"/>
                    </a:lnTo>
                    <a:cubicBezTo>
                      <a:pt x="28906" y="41652"/>
                      <a:pt x="31616" y="35329"/>
                      <a:pt x="37940" y="32619"/>
                    </a:cubicBezTo>
                    <a:cubicBezTo>
                      <a:pt x="43359" y="29909"/>
                      <a:pt x="49683" y="27199"/>
                      <a:pt x="55102" y="29909"/>
                    </a:cubicBezTo>
                    <a:cubicBezTo>
                      <a:pt x="64136" y="32619"/>
                      <a:pt x="69556" y="38942"/>
                      <a:pt x="69556" y="49782"/>
                    </a:cubicBezTo>
                    <a:lnTo>
                      <a:pt x="69556" y="230446"/>
                    </a:lnTo>
                    <a:cubicBezTo>
                      <a:pt x="69556" y="256643"/>
                      <a:pt x="78589" y="279226"/>
                      <a:pt x="95752" y="299098"/>
                    </a:cubicBezTo>
                    <a:lnTo>
                      <a:pt x="98462" y="301809"/>
                    </a:lnTo>
                    <a:cubicBezTo>
                      <a:pt x="107495" y="313551"/>
                      <a:pt x="119239" y="324392"/>
                      <a:pt x="130079" y="336134"/>
                    </a:cubicBezTo>
                    <a:lnTo>
                      <a:pt x="144531" y="353298"/>
                    </a:lnTo>
                    <a:cubicBezTo>
                      <a:pt x="158984" y="367751"/>
                      <a:pt x="168018" y="375881"/>
                      <a:pt x="168018" y="375881"/>
                    </a:cubicBezTo>
                    <a:cubicBezTo>
                      <a:pt x="173438" y="381300"/>
                      <a:pt x="182471" y="381300"/>
                      <a:pt x="188794" y="375881"/>
                    </a:cubicBezTo>
                    <a:cubicBezTo>
                      <a:pt x="194214" y="370461"/>
                      <a:pt x="194214" y="361428"/>
                      <a:pt x="188794" y="356008"/>
                    </a:cubicBezTo>
                    <a:cubicBezTo>
                      <a:pt x="188794" y="356008"/>
                      <a:pt x="171631" y="338845"/>
                      <a:pt x="150855" y="315359"/>
                    </a:cubicBezTo>
                    <a:lnTo>
                      <a:pt x="115625" y="281032"/>
                    </a:lnTo>
                    <a:cubicBezTo>
                      <a:pt x="106592" y="271999"/>
                      <a:pt x="106592" y="258449"/>
                      <a:pt x="115625" y="249416"/>
                    </a:cubicBezTo>
                    <a:cubicBezTo>
                      <a:pt x="124658" y="240382"/>
                      <a:pt x="136401" y="240382"/>
                      <a:pt x="144531" y="246706"/>
                    </a:cubicBezTo>
                    <a:lnTo>
                      <a:pt x="196924" y="281032"/>
                    </a:lnTo>
                    <a:cubicBezTo>
                      <a:pt x="237573" y="309939"/>
                      <a:pt x="266480" y="349684"/>
                      <a:pt x="278223" y="398464"/>
                    </a:cubicBezTo>
                    <a:lnTo>
                      <a:pt x="301710" y="513186"/>
                    </a:lnTo>
                    <a:cubicBezTo>
                      <a:pt x="304419" y="518606"/>
                      <a:pt x="310743" y="524929"/>
                      <a:pt x="316163" y="524929"/>
                    </a:cubicBezTo>
                    <a:lnTo>
                      <a:pt x="318872" y="524929"/>
                    </a:lnTo>
                    <a:cubicBezTo>
                      <a:pt x="328809" y="521315"/>
                      <a:pt x="334229" y="512282"/>
                      <a:pt x="331519" y="506862"/>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5" name="Freeform 114">
                <a:extLst>
                  <a:ext uri="{FF2B5EF4-FFF2-40B4-BE49-F238E27FC236}">
                    <a16:creationId xmlns:a16="http://schemas.microsoft.com/office/drawing/2014/main" id="{DF02973C-6719-3407-61FD-3121F99302C8}"/>
                  </a:ext>
                </a:extLst>
              </p:cNvPr>
              <p:cNvSpPr/>
              <p:nvPr/>
            </p:nvSpPr>
            <p:spPr>
              <a:xfrm>
                <a:off x="7272067" y="6011466"/>
                <a:ext cx="31338" cy="31602"/>
              </a:xfrm>
              <a:custGeom>
                <a:avLst/>
                <a:gdLst>
                  <a:gd name="connsiteX0" fmla="*/ 27988 w 31338"/>
                  <a:gd name="connsiteY0" fmla="*/ 6309 h 31602"/>
                  <a:gd name="connsiteX1" fmla="*/ 27988 w 31338"/>
                  <a:gd name="connsiteY1" fmla="*/ 6309 h 31602"/>
                  <a:gd name="connsiteX2" fmla="*/ 6309 w 31338"/>
                  <a:gd name="connsiteY2" fmla="*/ 3599 h 31602"/>
                  <a:gd name="connsiteX3" fmla="*/ 3599 w 31338"/>
                  <a:gd name="connsiteY3" fmla="*/ 25279 h 31602"/>
                  <a:gd name="connsiteX4" fmla="*/ 16245 w 31338"/>
                  <a:gd name="connsiteY4" fmla="*/ 31602 h 31602"/>
                  <a:gd name="connsiteX5" fmla="*/ 25278 w 31338"/>
                  <a:gd name="connsiteY5" fmla="*/ 28892 h 31602"/>
                  <a:gd name="connsiteX6" fmla="*/ 27988 w 31338"/>
                  <a:gd name="connsiteY6" fmla="*/ 6309 h 31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 h="31602">
                    <a:moveTo>
                      <a:pt x="27988" y="6309"/>
                    </a:moveTo>
                    <a:lnTo>
                      <a:pt x="27988" y="6309"/>
                    </a:lnTo>
                    <a:cubicBezTo>
                      <a:pt x="21666" y="-14"/>
                      <a:pt x="12632" y="-2725"/>
                      <a:pt x="6309" y="3599"/>
                    </a:cubicBezTo>
                    <a:cubicBezTo>
                      <a:pt x="-14" y="9922"/>
                      <a:pt x="-2724" y="18955"/>
                      <a:pt x="3599" y="25279"/>
                    </a:cubicBezTo>
                    <a:cubicBezTo>
                      <a:pt x="6309" y="27989"/>
                      <a:pt x="12632" y="31602"/>
                      <a:pt x="16245" y="31602"/>
                    </a:cubicBezTo>
                    <a:cubicBezTo>
                      <a:pt x="18955" y="31602"/>
                      <a:pt x="22569" y="31602"/>
                      <a:pt x="25278" y="28892"/>
                    </a:cubicBezTo>
                    <a:cubicBezTo>
                      <a:pt x="30699" y="22569"/>
                      <a:pt x="34312" y="12633"/>
                      <a:pt x="27988" y="630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6" name="Freeform 115">
                <a:extLst>
                  <a:ext uri="{FF2B5EF4-FFF2-40B4-BE49-F238E27FC236}">
                    <a16:creationId xmlns:a16="http://schemas.microsoft.com/office/drawing/2014/main" id="{EE498483-D53D-8A9D-5C47-1C367290FB45}"/>
                  </a:ext>
                </a:extLst>
              </p:cNvPr>
              <p:cNvSpPr/>
              <p:nvPr/>
            </p:nvSpPr>
            <p:spPr>
              <a:xfrm>
                <a:off x="7610098" y="5598136"/>
                <a:ext cx="326177" cy="521713"/>
              </a:xfrm>
              <a:custGeom>
                <a:avLst/>
                <a:gdLst>
                  <a:gd name="connsiteX0" fmla="*/ 308732 w 326177"/>
                  <a:gd name="connsiteY0" fmla="*/ 9531 h 521713"/>
                  <a:gd name="connsiteX1" fmla="*/ 268987 w 326177"/>
                  <a:gd name="connsiteY1" fmla="*/ 1401 h 521713"/>
                  <a:gd name="connsiteX2" fmla="*/ 231950 w 326177"/>
                  <a:gd name="connsiteY2" fmla="*/ 50180 h 521713"/>
                  <a:gd name="connsiteX3" fmla="*/ 231950 w 326177"/>
                  <a:gd name="connsiteY3" fmla="*/ 227231 h 521713"/>
                  <a:gd name="connsiteX4" fmla="*/ 166008 w 326177"/>
                  <a:gd name="connsiteY4" fmla="*/ 221811 h 521713"/>
                  <a:gd name="connsiteX5" fmla="*/ 114518 w 326177"/>
                  <a:gd name="connsiteY5" fmla="*/ 256137 h 521713"/>
                  <a:gd name="connsiteX6" fmla="*/ 23283 w 326177"/>
                  <a:gd name="connsiteY6" fmla="*/ 390732 h 521713"/>
                  <a:gd name="connsiteX7" fmla="*/ 700 w 326177"/>
                  <a:gd name="connsiteY7" fmla="*/ 504550 h 521713"/>
                  <a:gd name="connsiteX8" fmla="*/ 12443 w 326177"/>
                  <a:gd name="connsiteY8" fmla="*/ 521714 h 521713"/>
                  <a:gd name="connsiteX9" fmla="*/ 15153 w 326177"/>
                  <a:gd name="connsiteY9" fmla="*/ 521714 h 521713"/>
                  <a:gd name="connsiteX10" fmla="*/ 29606 w 326177"/>
                  <a:gd name="connsiteY10" fmla="*/ 509970 h 521713"/>
                  <a:gd name="connsiteX11" fmla="*/ 52189 w 326177"/>
                  <a:gd name="connsiteY11" fmla="*/ 396152 h 521713"/>
                  <a:gd name="connsiteX12" fmla="*/ 131682 w 326177"/>
                  <a:gd name="connsiteY12" fmla="*/ 278720 h 521713"/>
                  <a:gd name="connsiteX13" fmla="*/ 183171 w 326177"/>
                  <a:gd name="connsiteY13" fmla="*/ 244394 h 521713"/>
                  <a:gd name="connsiteX14" fmla="*/ 212077 w 326177"/>
                  <a:gd name="connsiteY14" fmla="*/ 247104 h 521713"/>
                  <a:gd name="connsiteX15" fmla="*/ 212077 w 326177"/>
                  <a:gd name="connsiteY15" fmla="*/ 278720 h 521713"/>
                  <a:gd name="connsiteX16" fmla="*/ 140715 w 326177"/>
                  <a:gd name="connsiteY16" fmla="*/ 352793 h 521713"/>
                  <a:gd name="connsiteX17" fmla="*/ 140715 w 326177"/>
                  <a:gd name="connsiteY17" fmla="*/ 372666 h 521713"/>
                  <a:gd name="connsiteX18" fmla="*/ 160588 w 326177"/>
                  <a:gd name="connsiteY18" fmla="*/ 372666 h 521713"/>
                  <a:gd name="connsiteX19" fmla="*/ 229240 w 326177"/>
                  <a:gd name="connsiteY19" fmla="*/ 298594 h 521713"/>
                  <a:gd name="connsiteX20" fmla="*/ 231950 w 326177"/>
                  <a:gd name="connsiteY20" fmla="*/ 295883 h 521713"/>
                  <a:gd name="connsiteX21" fmla="*/ 257243 w 326177"/>
                  <a:gd name="connsiteY21" fmla="*/ 227231 h 521713"/>
                  <a:gd name="connsiteX22" fmla="*/ 257243 w 326177"/>
                  <a:gd name="connsiteY22" fmla="*/ 47470 h 521713"/>
                  <a:gd name="connsiteX23" fmla="*/ 271696 w 326177"/>
                  <a:gd name="connsiteY23" fmla="*/ 27597 h 521713"/>
                  <a:gd name="connsiteX24" fmla="*/ 288860 w 326177"/>
                  <a:gd name="connsiteY24" fmla="*/ 30307 h 521713"/>
                  <a:gd name="connsiteX25" fmla="*/ 296989 w 326177"/>
                  <a:gd name="connsiteY25" fmla="*/ 44759 h 521713"/>
                  <a:gd name="connsiteX26" fmla="*/ 296989 w 326177"/>
                  <a:gd name="connsiteY26" fmla="*/ 270590 h 521713"/>
                  <a:gd name="connsiteX27" fmla="*/ 277116 w 326177"/>
                  <a:gd name="connsiteY27" fmla="*/ 336533 h 521713"/>
                  <a:gd name="connsiteX28" fmla="*/ 166008 w 326177"/>
                  <a:gd name="connsiteY28" fmla="*/ 491001 h 521713"/>
                  <a:gd name="connsiteX29" fmla="*/ 168718 w 326177"/>
                  <a:gd name="connsiteY29" fmla="*/ 510874 h 521713"/>
                  <a:gd name="connsiteX30" fmla="*/ 176848 w 326177"/>
                  <a:gd name="connsiteY30" fmla="*/ 513584 h 521713"/>
                  <a:gd name="connsiteX31" fmla="*/ 188591 w 326177"/>
                  <a:gd name="connsiteY31" fmla="*/ 508164 h 521713"/>
                  <a:gd name="connsiteX32" fmla="*/ 299699 w 326177"/>
                  <a:gd name="connsiteY32" fmla="*/ 353696 h 521713"/>
                  <a:gd name="connsiteX33" fmla="*/ 324993 w 326177"/>
                  <a:gd name="connsiteY33" fmla="*/ 270590 h 521713"/>
                  <a:gd name="connsiteX34" fmla="*/ 324993 w 326177"/>
                  <a:gd name="connsiteY34" fmla="*/ 44759 h 521713"/>
                  <a:gd name="connsiteX35" fmla="*/ 308732 w 326177"/>
                  <a:gd name="connsiteY35" fmla="*/ 9531 h 52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26177" h="521713">
                    <a:moveTo>
                      <a:pt x="308732" y="9531"/>
                    </a:moveTo>
                    <a:cubicBezTo>
                      <a:pt x="296989" y="1401"/>
                      <a:pt x="283439" y="-2213"/>
                      <a:pt x="268987" y="1401"/>
                    </a:cubicBezTo>
                    <a:cubicBezTo>
                      <a:pt x="246404" y="6820"/>
                      <a:pt x="231950" y="26693"/>
                      <a:pt x="231950" y="50180"/>
                    </a:cubicBezTo>
                    <a:lnTo>
                      <a:pt x="231950" y="227231"/>
                    </a:lnTo>
                    <a:cubicBezTo>
                      <a:pt x="214787" y="210068"/>
                      <a:pt x="186784" y="207357"/>
                      <a:pt x="166008" y="221811"/>
                    </a:cubicBezTo>
                    <a:lnTo>
                      <a:pt x="114518" y="256137"/>
                    </a:lnTo>
                    <a:cubicBezTo>
                      <a:pt x="69352" y="287753"/>
                      <a:pt x="35026" y="335630"/>
                      <a:pt x="23283" y="390732"/>
                    </a:cubicBezTo>
                    <a:lnTo>
                      <a:pt x="700" y="504550"/>
                    </a:lnTo>
                    <a:cubicBezTo>
                      <a:pt x="-2010" y="512680"/>
                      <a:pt x="3410" y="519003"/>
                      <a:pt x="12443" y="521714"/>
                    </a:cubicBezTo>
                    <a:lnTo>
                      <a:pt x="15153" y="521714"/>
                    </a:lnTo>
                    <a:cubicBezTo>
                      <a:pt x="20573" y="521714"/>
                      <a:pt x="26897" y="516294"/>
                      <a:pt x="29606" y="509970"/>
                    </a:cubicBezTo>
                    <a:lnTo>
                      <a:pt x="52189" y="396152"/>
                    </a:lnTo>
                    <a:cubicBezTo>
                      <a:pt x="63932" y="347372"/>
                      <a:pt x="89225" y="307627"/>
                      <a:pt x="131682" y="278720"/>
                    </a:cubicBezTo>
                    <a:lnTo>
                      <a:pt x="183171" y="244394"/>
                    </a:lnTo>
                    <a:cubicBezTo>
                      <a:pt x="191301" y="238974"/>
                      <a:pt x="205754" y="238974"/>
                      <a:pt x="212077" y="247104"/>
                    </a:cubicBezTo>
                    <a:cubicBezTo>
                      <a:pt x="220207" y="255234"/>
                      <a:pt x="220207" y="269687"/>
                      <a:pt x="212077" y="278720"/>
                    </a:cubicBezTo>
                    <a:lnTo>
                      <a:pt x="140715" y="352793"/>
                    </a:lnTo>
                    <a:cubicBezTo>
                      <a:pt x="135295" y="358213"/>
                      <a:pt x="135295" y="367246"/>
                      <a:pt x="140715" y="372666"/>
                    </a:cubicBezTo>
                    <a:cubicBezTo>
                      <a:pt x="146135" y="378085"/>
                      <a:pt x="155168" y="378085"/>
                      <a:pt x="160588" y="372666"/>
                    </a:cubicBezTo>
                    <a:cubicBezTo>
                      <a:pt x="160588" y="372666"/>
                      <a:pt x="220207" y="309433"/>
                      <a:pt x="229240" y="298594"/>
                    </a:cubicBezTo>
                    <a:lnTo>
                      <a:pt x="231950" y="295883"/>
                    </a:lnTo>
                    <a:cubicBezTo>
                      <a:pt x="249113" y="276011"/>
                      <a:pt x="257243" y="253428"/>
                      <a:pt x="257243" y="227231"/>
                    </a:cubicBezTo>
                    <a:lnTo>
                      <a:pt x="257243" y="47470"/>
                    </a:lnTo>
                    <a:cubicBezTo>
                      <a:pt x="257243" y="39340"/>
                      <a:pt x="262663" y="30307"/>
                      <a:pt x="271696" y="27597"/>
                    </a:cubicBezTo>
                    <a:cubicBezTo>
                      <a:pt x="277116" y="27597"/>
                      <a:pt x="283439" y="27597"/>
                      <a:pt x="288860" y="30307"/>
                    </a:cubicBezTo>
                    <a:cubicBezTo>
                      <a:pt x="294279" y="33017"/>
                      <a:pt x="296989" y="38437"/>
                      <a:pt x="296989" y="44759"/>
                    </a:cubicBezTo>
                    <a:lnTo>
                      <a:pt x="296989" y="270590"/>
                    </a:lnTo>
                    <a:cubicBezTo>
                      <a:pt x="296989" y="293173"/>
                      <a:pt x="288860" y="316660"/>
                      <a:pt x="277116" y="336533"/>
                    </a:cubicBezTo>
                    <a:lnTo>
                      <a:pt x="166008" y="491001"/>
                    </a:lnTo>
                    <a:cubicBezTo>
                      <a:pt x="160588" y="496420"/>
                      <a:pt x="163298" y="505453"/>
                      <a:pt x="168718" y="510874"/>
                    </a:cubicBezTo>
                    <a:cubicBezTo>
                      <a:pt x="171428" y="513584"/>
                      <a:pt x="174138" y="513584"/>
                      <a:pt x="176848" y="513584"/>
                    </a:cubicBezTo>
                    <a:cubicBezTo>
                      <a:pt x="182267" y="513584"/>
                      <a:pt x="184978" y="510874"/>
                      <a:pt x="188591" y="508164"/>
                    </a:cubicBezTo>
                    <a:lnTo>
                      <a:pt x="299699" y="353696"/>
                    </a:lnTo>
                    <a:cubicBezTo>
                      <a:pt x="316862" y="331113"/>
                      <a:pt x="324993" y="302206"/>
                      <a:pt x="324993" y="270590"/>
                    </a:cubicBezTo>
                    <a:lnTo>
                      <a:pt x="324993" y="44759"/>
                    </a:lnTo>
                    <a:cubicBezTo>
                      <a:pt x="329509" y="32114"/>
                      <a:pt x="320476" y="17660"/>
                      <a:pt x="308732" y="9531"/>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7" name="Freeform 116">
                <a:extLst>
                  <a:ext uri="{FF2B5EF4-FFF2-40B4-BE49-F238E27FC236}">
                    <a16:creationId xmlns:a16="http://schemas.microsoft.com/office/drawing/2014/main" id="{A437CDDD-3BC1-A22B-8AF9-54209B2B7676}"/>
                  </a:ext>
                </a:extLst>
              </p:cNvPr>
              <p:cNvSpPr/>
              <p:nvPr/>
            </p:nvSpPr>
            <p:spPr>
              <a:xfrm>
                <a:off x="7328058" y="5441456"/>
                <a:ext cx="477856" cy="383008"/>
              </a:xfrm>
              <a:custGeom>
                <a:avLst/>
                <a:gdLst>
                  <a:gd name="connsiteX0" fmla="*/ 448047 w 477856"/>
                  <a:gd name="connsiteY0" fmla="*/ 284546 h 383008"/>
                  <a:gd name="connsiteX1" fmla="*/ 387525 w 477856"/>
                  <a:gd name="connsiteY1" fmla="*/ 284546 h 383008"/>
                  <a:gd name="connsiteX2" fmla="*/ 324292 w 477856"/>
                  <a:gd name="connsiteY2" fmla="*/ 233056 h 383008"/>
                  <a:gd name="connsiteX3" fmla="*/ 315259 w 477856"/>
                  <a:gd name="connsiteY3" fmla="*/ 230347 h 383008"/>
                  <a:gd name="connsiteX4" fmla="*/ 337842 w 477856"/>
                  <a:gd name="connsiteY4" fmla="*/ 224927 h 383008"/>
                  <a:gd name="connsiteX5" fmla="*/ 343262 w 477856"/>
                  <a:gd name="connsiteY5" fmla="*/ 222217 h 383008"/>
                  <a:gd name="connsiteX6" fmla="*/ 348682 w 477856"/>
                  <a:gd name="connsiteY6" fmla="*/ 210473 h 383008"/>
                  <a:gd name="connsiteX7" fmla="*/ 348682 w 477856"/>
                  <a:gd name="connsiteY7" fmla="*/ 205054 h 383008"/>
                  <a:gd name="connsiteX8" fmla="*/ 357715 w 477856"/>
                  <a:gd name="connsiteY8" fmla="*/ 205054 h 383008"/>
                  <a:gd name="connsiteX9" fmla="*/ 366748 w 477856"/>
                  <a:gd name="connsiteY9" fmla="*/ 205054 h 383008"/>
                  <a:gd name="connsiteX10" fmla="*/ 366748 w 477856"/>
                  <a:gd name="connsiteY10" fmla="*/ 210473 h 383008"/>
                  <a:gd name="connsiteX11" fmla="*/ 378491 w 477856"/>
                  <a:gd name="connsiteY11" fmla="*/ 224927 h 383008"/>
                  <a:gd name="connsiteX12" fmla="*/ 415528 w 477856"/>
                  <a:gd name="connsiteY12" fmla="*/ 233056 h 383008"/>
                  <a:gd name="connsiteX13" fmla="*/ 447144 w 477856"/>
                  <a:gd name="connsiteY13" fmla="*/ 270093 h 383008"/>
                  <a:gd name="connsiteX14" fmla="*/ 447144 w 477856"/>
                  <a:gd name="connsiteY14" fmla="*/ 284546 h 383008"/>
                  <a:gd name="connsiteX15" fmla="*/ 284546 w 477856"/>
                  <a:gd name="connsiteY15" fmla="*/ 207764 h 383008"/>
                  <a:gd name="connsiteX16" fmla="*/ 284546 w 477856"/>
                  <a:gd name="connsiteY16" fmla="*/ 207764 h 383008"/>
                  <a:gd name="connsiteX17" fmla="*/ 310742 w 477856"/>
                  <a:gd name="connsiteY17" fmla="*/ 182471 h 383008"/>
                  <a:gd name="connsiteX18" fmla="*/ 322486 w 477856"/>
                  <a:gd name="connsiteY18" fmla="*/ 194214 h 383008"/>
                  <a:gd name="connsiteX19" fmla="*/ 322486 w 477856"/>
                  <a:gd name="connsiteY19" fmla="*/ 199634 h 383008"/>
                  <a:gd name="connsiteX20" fmla="*/ 296289 w 477856"/>
                  <a:gd name="connsiteY20" fmla="*/ 205054 h 383008"/>
                  <a:gd name="connsiteX21" fmla="*/ 284546 w 477856"/>
                  <a:gd name="connsiteY21" fmla="*/ 207764 h 383008"/>
                  <a:gd name="connsiteX22" fmla="*/ 238477 w 477856"/>
                  <a:gd name="connsiteY22" fmla="*/ 193311 h 383008"/>
                  <a:gd name="connsiteX23" fmla="*/ 180664 w 477856"/>
                  <a:gd name="connsiteY23" fmla="*/ 136401 h 383008"/>
                  <a:gd name="connsiteX24" fmla="*/ 180664 w 477856"/>
                  <a:gd name="connsiteY24" fmla="*/ 121948 h 383008"/>
                  <a:gd name="connsiteX25" fmla="*/ 200537 w 477856"/>
                  <a:gd name="connsiteY25" fmla="*/ 121948 h 383008"/>
                  <a:gd name="connsiteX26" fmla="*/ 263770 w 477856"/>
                  <a:gd name="connsiteY26" fmla="*/ 99365 h 383008"/>
                  <a:gd name="connsiteX27" fmla="*/ 295386 w 477856"/>
                  <a:gd name="connsiteY27" fmla="*/ 116529 h 383008"/>
                  <a:gd name="connsiteX28" fmla="*/ 295386 w 477856"/>
                  <a:gd name="connsiteY28" fmla="*/ 139112 h 383008"/>
                  <a:gd name="connsiteX29" fmla="*/ 238477 w 477856"/>
                  <a:gd name="connsiteY29" fmla="*/ 193311 h 383008"/>
                  <a:gd name="connsiteX30" fmla="*/ 255640 w 477856"/>
                  <a:gd name="connsiteY30" fmla="*/ 230347 h 383008"/>
                  <a:gd name="connsiteX31" fmla="*/ 238477 w 477856"/>
                  <a:gd name="connsiteY31" fmla="*/ 270093 h 383008"/>
                  <a:gd name="connsiteX32" fmla="*/ 221314 w 477856"/>
                  <a:gd name="connsiteY32" fmla="*/ 230347 h 383008"/>
                  <a:gd name="connsiteX33" fmla="*/ 221314 w 477856"/>
                  <a:gd name="connsiteY33" fmla="*/ 218603 h 383008"/>
                  <a:gd name="connsiteX34" fmla="*/ 238477 w 477856"/>
                  <a:gd name="connsiteY34" fmla="*/ 221314 h 383008"/>
                  <a:gd name="connsiteX35" fmla="*/ 255640 w 477856"/>
                  <a:gd name="connsiteY35" fmla="*/ 218603 h 383008"/>
                  <a:gd name="connsiteX36" fmla="*/ 255640 w 477856"/>
                  <a:gd name="connsiteY36" fmla="*/ 230347 h 383008"/>
                  <a:gd name="connsiteX37" fmla="*/ 193310 w 477856"/>
                  <a:gd name="connsiteY37" fmla="*/ 207764 h 383008"/>
                  <a:gd name="connsiteX38" fmla="*/ 181567 w 477856"/>
                  <a:gd name="connsiteY38" fmla="*/ 205054 h 383008"/>
                  <a:gd name="connsiteX39" fmla="*/ 155371 w 477856"/>
                  <a:gd name="connsiteY39" fmla="*/ 199634 h 383008"/>
                  <a:gd name="connsiteX40" fmla="*/ 155371 w 477856"/>
                  <a:gd name="connsiteY40" fmla="*/ 194214 h 383008"/>
                  <a:gd name="connsiteX41" fmla="*/ 167114 w 477856"/>
                  <a:gd name="connsiteY41" fmla="*/ 182471 h 383008"/>
                  <a:gd name="connsiteX42" fmla="*/ 193310 w 477856"/>
                  <a:gd name="connsiteY42" fmla="*/ 207764 h 383008"/>
                  <a:gd name="connsiteX43" fmla="*/ 149951 w 477856"/>
                  <a:gd name="connsiteY43" fmla="*/ 230347 h 383008"/>
                  <a:gd name="connsiteX44" fmla="*/ 86719 w 477856"/>
                  <a:gd name="connsiteY44" fmla="*/ 281836 h 383008"/>
                  <a:gd name="connsiteX45" fmla="*/ 26196 w 477856"/>
                  <a:gd name="connsiteY45" fmla="*/ 281836 h 383008"/>
                  <a:gd name="connsiteX46" fmla="*/ 26196 w 477856"/>
                  <a:gd name="connsiteY46" fmla="*/ 270093 h 383008"/>
                  <a:gd name="connsiteX47" fmla="*/ 57812 w 477856"/>
                  <a:gd name="connsiteY47" fmla="*/ 233056 h 383008"/>
                  <a:gd name="connsiteX48" fmla="*/ 94849 w 477856"/>
                  <a:gd name="connsiteY48" fmla="*/ 224927 h 383008"/>
                  <a:gd name="connsiteX49" fmla="*/ 106592 w 477856"/>
                  <a:gd name="connsiteY49" fmla="*/ 210473 h 383008"/>
                  <a:gd name="connsiteX50" fmla="*/ 106592 w 477856"/>
                  <a:gd name="connsiteY50" fmla="*/ 205054 h 383008"/>
                  <a:gd name="connsiteX51" fmla="*/ 115625 w 477856"/>
                  <a:gd name="connsiteY51" fmla="*/ 205054 h 383008"/>
                  <a:gd name="connsiteX52" fmla="*/ 124658 w 477856"/>
                  <a:gd name="connsiteY52" fmla="*/ 205054 h 383008"/>
                  <a:gd name="connsiteX53" fmla="*/ 124658 w 477856"/>
                  <a:gd name="connsiteY53" fmla="*/ 207764 h 383008"/>
                  <a:gd name="connsiteX54" fmla="*/ 130078 w 477856"/>
                  <a:gd name="connsiteY54" fmla="*/ 219506 h 383008"/>
                  <a:gd name="connsiteX55" fmla="*/ 135498 w 477856"/>
                  <a:gd name="connsiteY55" fmla="*/ 222217 h 383008"/>
                  <a:gd name="connsiteX56" fmla="*/ 158081 w 477856"/>
                  <a:gd name="connsiteY56" fmla="*/ 227637 h 383008"/>
                  <a:gd name="connsiteX57" fmla="*/ 149951 w 477856"/>
                  <a:gd name="connsiteY57" fmla="*/ 230347 h 383008"/>
                  <a:gd name="connsiteX58" fmla="*/ 81299 w 477856"/>
                  <a:gd name="connsiteY58" fmla="*/ 133691 h 383008"/>
                  <a:gd name="connsiteX59" fmla="*/ 101172 w 477856"/>
                  <a:gd name="connsiteY59" fmla="*/ 133691 h 383008"/>
                  <a:gd name="connsiteX60" fmla="*/ 152661 w 477856"/>
                  <a:gd name="connsiteY60" fmla="*/ 121948 h 383008"/>
                  <a:gd name="connsiteX61" fmla="*/ 152661 w 477856"/>
                  <a:gd name="connsiteY61" fmla="*/ 139112 h 383008"/>
                  <a:gd name="connsiteX62" fmla="*/ 115625 w 477856"/>
                  <a:gd name="connsiteY62" fmla="*/ 176148 h 383008"/>
                  <a:gd name="connsiteX63" fmla="*/ 78589 w 477856"/>
                  <a:gd name="connsiteY63" fmla="*/ 139112 h 383008"/>
                  <a:gd name="connsiteX64" fmla="*/ 78589 w 477856"/>
                  <a:gd name="connsiteY64" fmla="*/ 133691 h 383008"/>
                  <a:gd name="connsiteX65" fmla="*/ 81299 w 477856"/>
                  <a:gd name="connsiteY65" fmla="*/ 133691 h 383008"/>
                  <a:gd name="connsiteX66" fmla="*/ 115625 w 477856"/>
                  <a:gd name="connsiteY66" fmla="*/ 70458 h 383008"/>
                  <a:gd name="connsiteX67" fmla="*/ 149951 w 477856"/>
                  <a:gd name="connsiteY67" fmla="*/ 93041 h 383008"/>
                  <a:gd name="connsiteX68" fmla="*/ 101172 w 477856"/>
                  <a:gd name="connsiteY68" fmla="*/ 104785 h 383008"/>
                  <a:gd name="connsiteX69" fmla="*/ 81299 w 477856"/>
                  <a:gd name="connsiteY69" fmla="*/ 104785 h 383008"/>
                  <a:gd name="connsiteX70" fmla="*/ 115625 w 477856"/>
                  <a:gd name="connsiteY70" fmla="*/ 70458 h 383008"/>
                  <a:gd name="connsiteX71" fmla="*/ 181567 w 477856"/>
                  <a:gd name="connsiteY71" fmla="*/ 87622 h 383008"/>
                  <a:gd name="connsiteX72" fmla="*/ 181567 w 477856"/>
                  <a:gd name="connsiteY72" fmla="*/ 87622 h 383008"/>
                  <a:gd name="connsiteX73" fmla="*/ 239380 w 477856"/>
                  <a:gd name="connsiteY73" fmla="*/ 30713 h 383008"/>
                  <a:gd name="connsiteX74" fmla="*/ 293579 w 477856"/>
                  <a:gd name="connsiteY74" fmla="*/ 79492 h 383008"/>
                  <a:gd name="connsiteX75" fmla="*/ 267383 w 477856"/>
                  <a:gd name="connsiteY75" fmla="*/ 65039 h 383008"/>
                  <a:gd name="connsiteX76" fmla="*/ 247510 w 477856"/>
                  <a:gd name="connsiteY76" fmla="*/ 67749 h 383008"/>
                  <a:gd name="connsiteX77" fmla="*/ 198731 w 477856"/>
                  <a:gd name="connsiteY77" fmla="*/ 90332 h 383008"/>
                  <a:gd name="connsiteX78" fmla="*/ 181567 w 477856"/>
                  <a:gd name="connsiteY78" fmla="*/ 87622 h 383008"/>
                  <a:gd name="connsiteX79" fmla="*/ 325196 w 477856"/>
                  <a:gd name="connsiteY79" fmla="*/ 139112 h 383008"/>
                  <a:gd name="connsiteX80" fmla="*/ 325196 w 477856"/>
                  <a:gd name="connsiteY80" fmla="*/ 139112 h 383008"/>
                  <a:gd name="connsiteX81" fmla="*/ 325196 w 477856"/>
                  <a:gd name="connsiteY81" fmla="*/ 124658 h 383008"/>
                  <a:gd name="connsiteX82" fmla="*/ 376685 w 477856"/>
                  <a:gd name="connsiteY82" fmla="*/ 136401 h 383008"/>
                  <a:gd name="connsiteX83" fmla="*/ 396558 w 477856"/>
                  <a:gd name="connsiteY83" fmla="*/ 136401 h 383008"/>
                  <a:gd name="connsiteX84" fmla="*/ 396558 w 477856"/>
                  <a:gd name="connsiteY84" fmla="*/ 141821 h 383008"/>
                  <a:gd name="connsiteX85" fmla="*/ 359522 w 477856"/>
                  <a:gd name="connsiteY85" fmla="*/ 178857 h 383008"/>
                  <a:gd name="connsiteX86" fmla="*/ 325196 w 477856"/>
                  <a:gd name="connsiteY86" fmla="*/ 139112 h 383008"/>
                  <a:gd name="connsiteX87" fmla="*/ 359522 w 477856"/>
                  <a:gd name="connsiteY87" fmla="*/ 70458 h 383008"/>
                  <a:gd name="connsiteX88" fmla="*/ 396558 w 477856"/>
                  <a:gd name="connsiteY88" fmla="*/ 104785 h 383008"/>
                  <a:gd name="connsiteX89" fmla="*/ 376685 w 477856"/>
                  <a:gd name="connsiteY89" fmla="*/ 104785 h 383008"/>
                  <a:gd name="connsiteX90" fmla="*/ 327906 w 477856"/>
                  <a:gd name="connsiteY90" fmla="*/ 93041 h 383008"/>
                  <a:gd name="connsiteX91" fmla="*/ 359522 w 477856"/>
                  <a:gd name="connsiteY91" fmla="*/ 70458 h 383008"/>
                  <a:gd name="connsiteX92" fmla="*/ 425464 w 477856"/>
                  <a:gd name="connsiteY92" fmla="*/ 205054 h 383008"/>
                  <a:gd name="connsiteX93" fmla="*/ 399268 w 477856"/>
                  <a:gd name="connsiteY93" fmla="*/ 199634 h 383008"/>
                  <a:gd name="connsiteX94" fmla="*/ 399268 w 477856"/>
                  <a:gd name="connsiteY94" fmla="*/ 194214 h 383008"/>
                  <a:gd name="connsiteX95" fmla="*/ 428174 w 477856"/>
                  <a:gd name="connsiteY95" fmla="*/ 140015 h 383008"/>
                  <a:gd name="connsiteX96" fmla="*/ 428174 w 477856"/>
                  <a:gd name="connsiteY96" fmla="*/ 105688 h 383008"/>
                  <a:gd name="connsiteX97" fmla="*/ 362232 w 477856"/>
                  <a:gd name="connsiteY97" fmla="*/ 39746 h 383008"/>
                  <a:gd name="connsiteX98" fmla="*/ 318872 w 477856"/>
                  <a:gd name="connsiteY98" fmla="*/ 54199 h 383008"/>
                  <a:gd name="connsiteX99" fmla="*/ 238477 w 477856"/>
                  <a:gd name="connsiteY99" fmla="*/ 0 h 383008"/>
                  <a:gd name="connsiteX100" fmla="*/ 158081 w 477856"/>
                  <a:gd name="connsiteY100" fmla="*/ 54199 h 383008"/>
                  <a:gd name="connsiteX101" fmla="*/ 114722 w 477856"/>
                  <a:gd name="connsiteY101" fmla="*/ 37036 h 383008"/>
                  <a:gd name="connsiteX102" fmla="*/ 48779 w 477856"/>
                  <a:gd name="connsiteY102" fmla="*/ 102979 h 383008"/>
                  <a:gd name="connsiteX103" fmla="*/ 48779 w 477856"/>
                  <a:gd name="connsiteY103" fmla="*/ 105688 h 383008"/>
                  <a:gd name="connsiteX104" fmla="*/ 48779 w 477856"/>
                  <a:gd name="connsiteY104" fmla="*/ 137304 h 383008"/>
                  <a:gd name="connsiteX105" fmla="*/ 77685 w 477856"/>
                  <a:gd name="connsiteY105" fmla="*/ 191504 h 383008"/>
                  <a:gd name="connsiteX106" fmla="*/ 77685 w 477856"/>
                  <a:gd name="connsiteY106" fmla="*/ 196923 h 383008"/>
                  <a:gd name="connsiteX107" fmla="*/ 51489 w 477856"/>
                  <a:gd name="connsiteY107" fmla="*/ 202344 h 383008"/>
                  <a:gd name="connsiteX108" fmla="*/ 0 w 477856"/>
                  <a:gd name="connsiteY108" fmla="*/ 268286 h 383008"/>
                  <a:gd name="connsiteX109" fmla="*/ 0 w 477856"/>
                  <a:gd name="connsiteY109" fmla="*/ 297193 h 383008"/>
                  <a:gd name="connsiteX110" fmla="*/ 14453 w 477856"/>
                  <a:gd name="connsiteY110" fmla="*/ 311646 h 383008"/>
                  <a:gd name="connsiteX111" fmla="*/ 80395 w 477856"/>
                  <a:gd name="connsiteY111" fmla="*/ 311646 h 383008"/>
                  <a:gd name="connsiteX112" fmla="*/ 80395 w 477856"/>
                  <a:gd name="connsiteY112" fmla="*/ 317066 h 383008"/>
                  <a:gd name="connsiteX113" fmla="*/ 80395 w 477856"/>
                  <a:gd name="connsiteY113" fmla="*/ 368555 h 383008"/>
                  <a:gd name="connsiteX114" fmla="*/ 94849 w 477856"/>
                  <a:gd name="connsiteY114" fmla="*/ 383009 h 383008"/>
                  <a:gd name="connsiteX115" fmla="*/ 184277 w 477856"/>
                  <a:gd name="connsiteY115" fmla="*/ 383009 h 383008"/>
                  <a:gd name="connsiteX116" fmla="*/ 198731 w 477856"/>
                  <a:gd name="connsiteY116" fmla="*/ 368555 h 383008"/>
                  <a:gd name="connsiteX117" fmla="*/ 184277 w 477856"/>
                  <a:gd name="connsiteY117" fmla="*/ 354102 h 383008"/>
                  <a:gd name="connsiteX118" fmla="*/ 169824 w 477856"/>
                  <a:gd name="connsiteY118" fmla="*/ 354102 h 383008"/>
                  <a:gd name="connsiteX119" fmla="*/ 169824 w 477856"/>
                  <a:gd name="connsiteY119" fmla="*/ 322485 h 383008"/>
                  <a:gd name="connsiteX120" fmla="*/ 155371 w 477856"/>
                  <a:gd name="connsiteY120" fmla="*/ 308032 h 383008"/>
                  <a:gd name="connsiteX121" fmla="*/ 140918 w 477856"/>
                  <a:gd name="connsiteY121" fmla="*/ 322485 h 383008"/>
                  <a:gd name="connsiteX122" fmla="*/ 140918 w 477856"/>
                  <a:gd name="connsiteY122" fmla="*/ 354102 h 383008"/>
                  <a:gd name="connsiteX123" fmla="*/ 112012 w 477856"/>
                  <a:gd name="connsiteY123" fmla="*/ 354102 h 383008"/>
                  <a:gd name="connsiteX124" fmla="*/ 112012 w 477856"/>
                  <a:gd name="connsiteY124" fmla="*/ 317066 h 383008"/>
                  <a:gd name="connsiteX125" fmla="*/ 158081 w 477856"/>
                  <a:gd name="connsiteY125" fmla="*/ 257447 h 383008"/>
                  <a:gd name="connsiteX126" fmla="*/ 197827 w 477856"/>
                  <a:gd name="connsiteY126" fmla="*/ 249317 h 383008"/>
                  <a:gd name="connsiteX127" fmla="*/ 224024 w 477856"/>
                  <a:gd name="connsiteY127" fmla="*/ 308936 h 383008"/>
                  <a:gd name="connsiteX128" fmla="*/ 238477 w 477856"/>
                  <a:gd name="connsiteY128" fmla="*/ 317066 h 383008"/>
                  <a:gd name="connsiteX129" fmla="*/ 252930 w 477856"/>
                  <a:gd name="connsiteY129" fmla="*/ 308936 h 383008"/>
                  <a:gd name="connsiteX130" fmla="*/ 279126 w 477856"/>
                  <a:gd name="connsiteY130" fmla="*/ 249317 h 383008"/>
                  <a:gd name="connsiteX131" fmla="*/ 319775 w 477856"/>
                  <a:gd name="connsiteY131" fmla="*/ 257447 h 383008"/>
                  <a:gd name="connsiteX132" fmla="*/ 365845 w 477856"/>
                  <a:gd name="connsiteY132" fmla="*/ 317066 h 383008"/>
                  <a:gd name="connsiteX133" fmla="*/ 365845 w 477856"/>
                  <a:gd name="connsiteY133" fmla="*/ 354102 h 383008"/>
                  <a:gd name="connsiteX134" fmla="*/ 336939 w 477856"/>
                  <a:gd name="connsiteY134" fmla="*/ 354102 h 383008"/>
                  <a:gd name="connsiteX135" fmla="*/ 336939 w 477856"/>
                  <a:gd name="connsiteY135" fmla="*/ 322485 h 383008"/>
                  <a:gd name="connsiteX136" fmla="*/ 322486 w 477856"/>
                  <a:gd name="connsiteY136" fmla="*/ 308032 h 383008"/>
                  <a:gd name="connsiteX137" fmla="*/ 308032 w 477856"/>
                  <a:gd name="connsiteY137" fmla="*/ 322485 h 383008"/>
                  <a:gd name="connsiteX138" fmla="*/ 308032 w 477856"/>
                  <a:gd name="connsiteY138" fmla="*/ 354102 h 383008"/>
                  <a:gd name="connsiteX139" fmla="*/ 290870 w 477856"/>
                  <a:gd name="connsiteY139" fmla="*/ 354102 h 383008"/>
                  <a:gd name="connsiteX140" fmla="*/ 276416 w 477856"/>
                  <a:gd name="connsiteY140" fmla="*/ 368555 h 383008"/>
                  <a:gd name="connsiteX141" fmla="*/ 290870 w 477856"/>
                  <a:gd name="connsiteY141" fmla="*/ 383009 h 383008"/>
                  <a:gd name="connsiteX142" fmla="*/ 380298 w 477856"/>
                  <a:gd name="connsiteY142" fmla="*/ 383009 h 383008"/>
                  <a:gd name="connsiteX143" fmla="*/ 394752 w 477856"/>
                  <a:gd name="connsiteY143" fmla="*/ 368555 h 383008"/>
                  <a:gd name="connsiteX144" fmla="*/ 394752 w 477856"/>
                  <a:gd name="connsiteY144" fmla="*/ 317066 h 383008"/>
                  <a:gd name="connsiteX145" fmla="*/ 394752 w 477856"/>
                  <a:gd name="connsiteY145" fmla="*/ 311646 h 383008"/>
                  <a:gd name="connsiteX146" fmla="*/ 463404 w 477856"/>
                  <a:gd name="connsiteY146" fmla="*/ 311646 h 383008"/>
                  <a:gd name="connsiteX147" fmla="*/ 477857 w 477856"/>
                  <a:gd name="connsiteY147" fmla="*/ 297193 h 383008"/>
                  <a:gd name="connsiteX148" fmla="*/ 477857 w 477856"/>
                  <a:gd name="connsiteY148" fmla="*/ 268286 h 383008"/>
                  <a:gd name="connsiteX149" fmla="*/ 425464 w 477856"/>
                  <a:gd name="connsiteY149" fmla="*/ 205054 h 38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477856" h="383008">
                    <a:moveTo>
                      <a:pt x="448047" y="284546"/>
                    </a:moveTo>
                    <a:lnTo>
                      <a:pt x="387525" y="284546"/>
                    </a:lnTo>
                    <a:cubicBezTo>
                      <a:pt x="375782" y="259253"/>
                      <a:pt x="353198" y="238477"/>
                      <a:pt x="324292" y="233056"/>
                    </a:cubicBezTo>
                    <a:lnTo>
                      <a:pt x="315259" y="230347"/>
                    </a:lnTo>
                    <a:lnTo>
                      <a:pt x="337842" y="224927"/>
                    </a:lnTo>
                    <a:cubicBezTo>
                      <a:pt x="340552" y="224927"/>
                      <a:pt x="340552" y="224927"/>
                      <a:pt x="343262" y="222217"/>
                    </a:cubicBezTo>
                    <a:cubicBezTo>
                      <a:pt x="348682" y="219506"/>
                      <a:pt x="348682" y="214087"/>
                      <a:pt x="348682" y="210473"/>
                    </a:cubicBezTo>
                    <a:lnTo>
                      <a:pt x="348682" y="205054"/>
                    </a:lnTo>
                    <a:cubicBezTo>
                      <a:pt x="351392" y="205054"/>
                      <a:pt x="354102" y="205054"/>
                      <a:pt x="357715" y="205054"/>
                    </a:cubicBezTo>
                    <a:cubicBezTo>
                      <a:pt x="361329" y="205054"/>
                      <a:pt x="363135" y="205054"/>
                      <a:pt x="366748" y="205054"/>
                    </a:cubicBezTo>
                    <a:lnTo>
                      <a:pt x="366748" y="210473"/>
                    </a:lnTo>
                    <a:cubicBezTo>
                      <a:pt x="366748" y="215894"/>
                      <a:pt x="372169" y="222217"/>
                      <a:pt x="378491" y="224927"/>
                    </a:cubicBezTo>
                    <a:lnTo>
                      <a:pt x="415528" y="233056"/>
                    </a:lnTo>
                    <a:cubicBezTo>
                      <a:pt x="432691" y="235767"/>
                      <a:pt x="447144" y="252930"/>
                      <a:pt x="447144" y="270093"/>
                    </a:cubicBezTo>
                    <a:lnTo>
                      <a:pt x="447144" y="284546"/>
                    </a:lnTo>
                    <a:close/>
                    <a:moveTo>
                      <a:pt x="284546" y="207764"/>
                    </a:moveTo>
                    <a:lnTo>
                      <a:pt x="284546" y="207764"/>
                    </a:lnTo>
                    <a:cubicBezTo>
                      <a:pt x="296289" y="199634"/>
                      <a:pt x="304419" y="190601"/>
                      <a:pt x="310742" y="182471"/>
                    </a:cubicBezTo>
                    <a:cubicBezTo>
                      <a:pt x="313453" y="187890"/>
                      <a:pt x="319775" y="190601"/>
                      <a:pt x="322486" y="194214"/>
                    </a:cubicBezTo>
                    <a:lnTo>
                      <a:pt x="322486" y="199634"/>
                    </a:lnTo>
                    <a:lnTo>
                      <a:pt x="296289" y="205054"/>
                    </a:lnTo>
                    <a:cubicBezTo>
                      <a:pt x="293579" y="205054"/>
                      <a:pt x="287256" y="207764"/>
                      <a:pt x="284546" y="207764"/>
                    </a:cubicBezTo>
                    <a:close/>
                    <a:moveTo>
                      <a:pt x="238477" y="193311"/>
                    </a:moveTo>
                    <a:cubicBezTo>
                      <a:pt x="206860" y="193311"/>
                      <a:pt x="180664" y="168018"/>
                      <a:pt x="180664" y="136401"/>
                    </a:cubicBezTo>
                    <a:lnTo>
                      <a:pt x="180664" y="121948"/>
                    </a:lnTo>
                    <a:lnTo>
                      <a:pt x="200537" y="121948"/>
                    </a:lnTo>
                    <a:cubicBezTo>
                      <a:pt x="223121" y="121948"/>
                      <a:pt x="246607" y="113818"/>
                      <a:pt x="263770" y="99365"/>
                    </a:cubicBezTo>
                    <a:lnTo>
                      <a:pt x="295386" y="116529"/>
                    </a:lnTo>
                    <a:lnTo>
                      <a:pt x="295386" y="139112"/>
                    </a:lnTo>
                    <a:cubicBezTo>
                      <a:pt x="293579" y="168018"/>
                      <a:pt x="270093" y="193311"/>
                      <a:pt x="238477" y="193311"/>
                    </a:cubicBezTo>
                    <a:close/>
                    <a:moveTo>
                      <a:pt x="255640" y="230347"/>
                    </a:moveTo>
                    <a:lnTo>
                      <a:pt x="238477" y="270093"/>
                    </a:lnTo>
                    <a:lnTo>
                      <a:pt x="221314" y="230347"/>
                    </a:lnTo>
                    <a:lnTo>
                      <a:pt x="221314" y="218603"/>
                    </a:lnTo>
                    <a:cubicBezTo>
                      <a:pt x="226733" y="218603"/>
                      <a:pt x="233057" y="221314"/>
                      <a:pt x="238477" y="221314"/>
                    </a:cubicBezTo>
                    <a:cubicBezTo>
                      <a:pt x="243897" y="221314"/>
                      <a:pt x="250220" y="221314"/>
                      <a:pt x="255640" y="218603"/>
                    </a:cubicBezTo>
                    <a:lnTo>
                      <a:pt x="255640" y="230347"/>
                    </a:lnTo>
                    <a:close/>
                    <a:moveTo>
                      <a:pt x="193310" y="207764"/>
                    </a:moveTo>
                    <a:cubicBezTo>
                      <a:pt x="190601" y="205054"/>
                      <a:pt x="184277" y="205054"/>
                      <a:pt x="181567" y="205054"/>
                    </a:cubicBezTo>
                    <a:lnTo>
                      <a:pt x="155371" y="199634"/>
                    </a:lnTo>
                    <a:lnTo>
                      <a:pt x="155371" y="194214"/>
                    </a:lnTo>
                    <a:cubicBezTo>
                      <a:pt x="160791" y="191504"/>
                      <a:pt x="164405" y="186084"/>
                      <a:pt x="167114" y="182471"/>
                    </a:cubicBezTo>
                    <a:cubicBezTo>
                      <a:pt x="172534" y="193311"/>
                      <a:pt x="181567" y="202344"/>
                      <a:pt x="193310" y="207764"/>
                    </a:cubicBezTo>
                    <a:close/>
                    <a:moveTo>
                      <a:pt x="149951" y="230347"/>
                    </a:moveTo>
                    <a:cubicBezTo>
                      <a:pt x="121045" y="235767"/>
                      <a:pt x="98462" y="255639"/>
                      <a:pt x="86719" y="281836"/>
                    </a:cubicBezTo>
                    <a:lnTo>
                      <a:pt x="26196" y="281836"/>
                    </a:lnTo>
                    <a:lnTo>
                      <a:pt x="26196" y="270093"/>
                    </a:lnTo>
                    <a:cubicBezTo>
                      <a:pt x="26196" y="252930"/>
                      <a:pt x="37940" y="235767"/>
                      <a:pt x="57812" y="233056"/>
                    </a:cubicBezTo>
                    <a:lnTo>
                      <a:pt x="94849" y="224927"/>
                    </a:lnTo>
                    <a:cubicBezTo>
                      <a:pt x="100268" y="222217"/>
                      <a:pt x="106592" y="216797"/>
                      <a:pt x="106592" y="210473"/>
                    </a:cubicBezTo>
                    <a:lnTo>
                      <a:pt x="106592" y="205054"/>
                    </a:lnTo>
                    <a:cubicBezTo>
                      <a:pt x="109302" y="205054"/>
                      <a:pt x="112012" y="205054"/>
                      <a:pt x="115625" y="205054"/>
                    </a:cubicBezTo>
                    <a:cubicBezTo>
                      <a:pt x="118335" y="205054"/>
                      <a:pt x="121045" y="205054"/>
                      <a:pt x="124658" y="205054"/>
                    </a:cubicBezTo>
                    <a:lnTo>
                      <a:pt x="124658" y="207764"/>
                    </a:lnTo>
                    <a:cubicBezTo>
                      <a:pt x="124658" y="213184"/>
                      <a:pt x="127368" y="215894"/>
                      <a:pt x="130078" y="219506"/>
                    </a:cubicBezTo>
                    <a:cubicBezTo>
                      <a:pt x="132788" y="219506"/>
                      <a:pt x="132788" y="222217"/>
                      <a:pt x="135498" y="222217"/>
                    </a:cubicBezTo>
                    <a:lnTo>
                      <a:pt x="158081" y="227637"/>
                    </a:lnTo>
                    <a:lnTo>
                      <a:pt x="149951" y="230347"/>
                    </a:lnTo>
                    <a:close/>
                    <a:moveTo>
                      <a:pt x="81299" y="133691"/>
                    </a:moveTo>
                    <a:lnTo>
                      <a:pt x="101172" y="133691"/>
                    </a:lnTo>
                    <a:cubicBezTo>
                      <a:pt x="118335" y="133691"/>
                      <a:pt x="135498" y="130982"/>
                      <a:pt x="152661" y="121948"/>
                    </a:cubicBezTo>
                    <a:lnTo>
                      <a:pt x="152661" y="139112"/>
                    </a:lnTo>
                    <a:cubicBezTo>
                      <a:pt x="152661" y="158984"/>
                      <a:pt x="135498" y="176148"/>
                      <a:pt x="115625" y="176148"/>
                    </a:cubicBezTo>
                    <a:cubicBezTo>
                      <a:pt x="95752" y="176148"/>
                      <a:pt x="78589" y="158984"/>
                      <a:pt x="78589" y="139112"/>
                    </a:cubicBezTo>
                    <a:lnTo>
                      <a:pt x="78589" y="133691"/>
                    </a:lnTo>
                    <a:lnTo>
                      <a:pt x="81299" y="133691"/>
                    </a:lnTo>
                    <a:close/>
                    <a:moveTo>
                      <a:pt x="115625" y="70458"/>
                    </a:moveTo>
                    <a:cubicBezTo>
                      <a:pt x="130078" y="70458"/>
                      <a:pt x="144531" y="78589"/>
                      <a:pt x="149951" y="93041"/>
                    </a:cubicBezTo>
                    <a:cubicBezTo>
                      <a:pt x="135498" y="101172"/>
                      <a:pt x="118335" y="104785"/>
                      <a:pt x="101172" y="104785"/>
                    </a:cubicBezTo>
                    <a:lnTo>
                      <a:pt x="81299" y="104785"/>
                    </a:lnTo>
                    <a:cubicBezTo>
                      <a:pt x="81299" y="84912"/>
                      <a:pt x="98462" y="70458"/>
                      <a:pt x="115625" y="70458"/>
                    </a:cubicBezTo>
                    <a:close/>
                    <a:moveTo>
                      <a:pt x="181567" y="87622"/>
                    </a:moveTo>
                    <a:lnTo>
                      <a:pt x="181567" y="87622"/>
                    </a:lnTo>
                    <a:cubicBezTo>
                      <a:pt x="181567" y="56005"/>
                      <a:pt x="207764" y="30713"/>
                      <a:pt x="239380" y="30713"/>
                    </a:cubicBezTo>
                    <a:cubicBezTo>
                      <a:pt x="268287" y="30713"/>
                      <a:pt x="290870" y="50586"/>
                      <a:pt x="293579" y="79492"/>
                    </a:cubicBezTo>
                    <a:lnTo>
                      <a:pt x="267383" y="65039"/>
                    </a:lnTo>
                    <a:cubicBezTo>
                      <a:pt x="261963" y="62329"/>
                      <a:pt x="252930" y="62329"/>
                      <a:pt x="247510" y="67749"/>
                    </a:cubicBezTo>
                    <a:cubicBezTo>
                      <a:pt x="235767" y="82202"/>
                      <a:pt x="218604" y="90332"/>
                      <a:pt x="198731" y="90332"/>
                    </a:cubicBezTo>
                    <a:lnTo>
                      <a:pt x="181567" y="87622"/>
                    </a:lnTo>
                    <a:close/>
                    <a:moveTo>
                      <a:pt x="325196" y="139112"/>
                    </a:moveTo>
                    <a:cubicBezTo>
                      <a:pt x="325196" y="136401"/>
                      <a:pt x="325196" y="136401"/>
                      <a:pt x="325196" y="139112"/>
                    </a:cubicBezTo>
                    <a:lnTo>
                      <a:pt x="325196" y="124658"/>
                    </a:lnTo>
                    <a:cubicBezTo>
                      <a:pt x="342359" y="130079"/>
                      <a:pt x="359522" y="136401"/>
                      <a:pt x="376685" y="136401"/>
                    </a:cubicBezTo>
                    <a:lnTo>
                      <a:pt x="396558" y="136401"/>
                    </a:lnTo>
                    <a:lnTo>
                      <a:pt x="396558" y="141821"/>
                    </a:lnTo>
                    <a:cubicBezTo>
                      <a:pt x="396558" y="161695"/>
                      <a:pt x="379395" y="178857"/>
                      <a:pt x="359522" y="178857"/>
                    </a:cubicBezTo>
                    <a:cubicBezTo>
                      <a:pt x="339649" y="178857"/>
                      <a:pt x="325196" y="158984"/>
                      <a:pt x="325196" y="139112"/>
                    </a:cubicBezTo>
                    <a:close/>
                    <a:moveTo>
                      <a:pt x="359522" y="70458"/>
                    </a:moveTo>
                    <a:cubicBezTo>
                      <a:pt x="379395" y="70458"/>
                      <a:pt x="393848" y="84912"/>
                      <a:pt x="396558" y="104785"/>
                    </a:cubicBezTo>
                    <a:lnTo>
                      <a:pt x="376685" y="104785"/>
                    </a:lnTo>
                    <a:cubicBezTo>
                      <a:pt x="359522" y="104785"/>
                      <a:pt x="342359" y="102075"/>
                      <a:pt x="327906" y="93041"/>
                    </a:cubicBezTo>
                    <a:cubicBezTo>
                      <a:pt x="333325" y="79492"/>
                      <a:pt x="345069" y="70458"/>
                      <a:pt x="359522" y="70458"/>
                    </a:cubicBezTo>
                    <a:close/>
                    <a:moveTo>
                      <a:pt x="425464" y="205054"/>
                    </a:moveTo>
                    <a:lnTo>
                      <a:pt x="399268" y="199634"/>
                    </a:lnTo>
                    <a:lnTo>
                      <a:pt x="399268" y="194214"/>
                    </a:lnTo>
                    <a:cubicBezTo>
                      <a:pt x="416431" y="182471"/>
                      <a:pt x="428174" y="162598"/>
                      <a:pt x="428174" y="140015"/>
                    </a:cubicBezTo>
                    <a:lnTo>
                      <a:pt x="428174" y="105688"/>
                    </a:lnTo>
                    <a:cubicBezTo>
                      <a:pt x="428174" y="68652"/>
                      <a:pt x="399268" y="39746"/>
                      <a:pt x="362232" y="39746"/>
                    </a:cubicBezTo>
                    <a:cubicBezTo>
                      <a:pt x="345069" y="39746"/>
                      <a:pt x="330615" y="45166"/>
                      <a:pt x="318872" y="54199"/>
                    </a:cubicBezTo>
                    <a:cubicBezTo>
                      <a:pt x="307129" y="22583"/>
                      <a:pt x="275513" y="0"/>
                      <a:pt x="238477" y="0"/>
                    </a:cubicBezTo>
                    <a:cubicBezTo>
                      <a:pt x="204150" y="0"/>
                      <a:pt x="172534" y="22583"/>
                      <a:pt x="158081" y="54199"/>
                    </a:cubicBezTo>
                    <a:cubicBezTo>
                      <a:pt x="146338" y="46069"/>
                      <a:pt x="131885" y="37036"/>
                      <a:pt x="114722" y="37036"/>
                    </a:cubicBezTo>
                    <a:cubicBezTo>
                      <a:pt x="77685" y="37036"/>
                      <a:pt x="48779" y="65942"/>
                      <a:pt x="48779" y="102979"/>
                    </a:cubicBezTo>
                    <a:lnTo>
                      <a:pt x="48779" y="105688"/>
                    </a:lnTo>
                    <a:lnTo>
                      <a:pt x="48779" y="137304"/>
                    </a:lnTo>
                    <a:cubicBezTo>
                      <a:pt x="48779" y="159887"/>
                      <a:pt x="60523" y="179761"/>
                      <a:pt x="77685" y="191504"/>
                    </a:cubicBezTo>
                    <a:lnTo>
                      <a:pt x="77685" y="196923"/>
                    </a:lnTo>
                    <a:lnTo>
                      <a:pt x="51489" y="202344"/>
                    </a:lnTo>
                    <a:cubicBezTo>
                      <a:pt x="19873" y="210473"/>
                      <a:pt x="0" y="236670"/>
                      <a:pt x="0" y="268286"/>
                    </a:cubicBezTo>
                    <a:lnTo>
                      <a:pt x="0" y="297193"/>
                    </a:lnTo>
                    <a:cubicBezTo>
                      <a:pt x="0" y="305322"/>
                      <a:pt x="5420" y="311646"/>
                      <a:pt x="14453" y="311646"/>
                    </a:cubicBezTo>
                    <a:lnTo>
                      <a:pt x="80395" y="311646"/>
                    </a:lnTo>
                    <a:cubicBezTo>
                      <a:pt x="80395" y="314355"/>
                      <a:pt x="80395" y="314355"/>
                      <a:pt x="80395" y="317066"/>
                    </a:cubicBezTo>
                    <a:lnTo>
                      <a:pt x="80395" y="368555"/>
                    </a:lnTo>
                    <a:cubicBezTo>
                      <a:pt x="80395" y="376685"/>
                      <a:pt x="85816" y="383009"/>
                      <a:pt x="94849" y="383009"/>
                    </a:cubicBezTo>
                    <a:lnTo>
                      <a:pt x="184277" y="383009"/>
                    </a:lnTo>
                    <a:cubicBezTo>
                      <a:pt x="193310" y="383009"/>
                      <a:pt x="198731" y="377588"/>
                      <a:pt x="198731" y="368555"/>
                    </a:cubicBezTo>
                    <a:cubicBezTo>
                      <a:pt x="198731" y="360425"/>
                      <a:pt x="193310" y="354102"/>
                      <a:pt x="184277" y="354102"/>
                    </a:cubicBezTo>
                    <a:lnTo>
                      <a:pt x="169824" y="354102"/>
                    </a:lnTo>
                    <a:lnTo>
                      <a:pt x="169824" y="322485"/>
                    </a:lnTo>
                    <a:cubicBezTo>
                      <a:pt x="169824" y="314355"/>
                      <a:pt x="164405" y="308032"/>
                      <a:pt x="155371" y="308032"/>
                    </a:cubicBezTo>
                    <a:cubicBezTo>
                      <a:pt x="146338" y="308032"/>
                      <a:pt x="140918" y="313452"/>
                      <a:pt x="140918" y="322485"/>
                    </a:cubicBezTo>
                    <a:lnTo>
                      <a:pt x="140918" y="354102"/>
                    </a:lnTo>
                    <a:lnTo>
                      <a:pt x="112012" y="354102"/>
                    </a:lnTo>
                    <a:lnTo>
                      <a:pt x="112012" y="317066"/>
                    </a:lnTo>
                    <a:cubicBezTo>
                      <a:pt x="112012" y="288160"/>
                      <a:pt x="131885" y="265577"/>
                      <a:pt x="158081" y="257447"/>
                    </a:cubicBezTo>
                    <a:lnTo>
                      <a:pt x="197827" y="249317"/>
                    </a:lnTo>
                    <a:lnTo>
                      <a:pt x="224024" y="308936"/>
                    </a:lnTo>
                    <a:cubicBezTo>
                      <a:pt x="226733" y="314355"/>
                      <a:pt x="233057" y="317066"/>
                      <a:pt x="238477" y="317066"/>
                    </a:cubicBezTo>
                    <a:cubicBezTo>
                      <a:pt x="243897" y="317066"/>
                      <a:pt x="250220" y="314355"/>
                      <a:pt x="252930" y="308936"/>
                    </a:cubicBezTo>
                    <a:lnTo>
                      <a:pt x="279126" y="249317"/>
                    </a:lnTo>
                    <a:lnTo>
                      <a:pt x="319775" y="257447"/>
                    </a:lnTo>
                    <a:cubicBezTo>
                      <a:pt x="348682" y="262866"/>
                      <a:pt x="365845" y="289063"/>
                      <a:pt x="365845" y="317066"/>
                    </a:cubicBezTo>
                    <a:lnTo>
                      <a:pt x="365845" y="354102"/>
                    </a:lnTo>
                    <a:lnTo>
                      <a:pt x="336939" y="354102"/>
                    </a:lnTo>
                    <a:lnTo>
                      <a:pt x="336939" y="322485"/>
                    </a:lnTo>
                    <a:cubicBezTo>
                      <a:pt x="336939" y="314355"/>
                      <a:pt x="331519" y="308032"/>
                      <a:pt x="322486" y="308032"/>
                    </a:cubicBezTo>
                    <a:cubicBezTo>
                      <a:pt x="313453" y="308032"/>
                      <a:pt x="308032" y="313452"/>
                      <a:pt x="308032" y="322485"/>
                    </a:cubicBezTo>
                    <a:lnTo>
                      <a:pt x="308032" y="354102"/>
                    </a:lnTo>
                    <a:lnTo>
                      <a:pt x="290870" y="354102"/>
                    </a:lnTo>
                    <a:cubicBezTo>
                      <a:pt x="281836" y="354102"/>
                      <a:pt x="276416" y="359521"/>
                      <a:pt x="276416" y="368555"/>
                    </a:cubicBezTo>
                    <a:cubicBezTo>
                      <a:pt x="276416" y="376685"/>
                      <a:pt x="281836" y="383009"/>
                      <a:pt x="290870" y="383009"/>
                    </a:cubicBezTo>
                    <a:lnTo>
                      <a:pt x="380298" y="383009"/>
                    </a:lnTo>
                    <a:cubicBezTo>
                      <a:pt x="389331" y="383009"/>
                      <a:pt x="394752" y="377588"/>
                      <a:pt x="394752" y="368555"/>
                    </a:cubicBezTo>
                    <a:lnTo>
                      <a:pt x="394752" y="317066"/>
                    </a:lnTo>
                    <a:cubicBezTo>
                      <a:pt x="394752" y="314355"/>
                      <a:pt x="394752" y="314355"/>
                      <a:pt x="394752" y="311646"/>
                    </a:cubicBezTo>
                    <a:lnTo>
                      <a:pt x="463404" y="311646"/>
                    </a:lnTo>
                    <a:cubicBezTo>
                      <a:pt x="472437" y="311646"/>
                      <a:pt x="477857" y="306226"/>
                      <a:pt x="477857" y="297193"/>
                    </a:cubicBezTo>
                    <a:lnTo>
                      <a:pt x="477857" y="268286"/>
                    </a:lnTo>
                    <a:cubicBezTo>
                      <a:pt x="476954" y="239380"/>
                      <a:pt x="454371" y="213184"/>
                      <a:pt x="425464" y="205054"/>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8" name="Freeform 117">
                <a:extLst>
                  <a:ext uri="{FF2B5EF4-FFF2-40B4-BE49-F238E27FC236}">
                    <a16:creationId xmlns:a16="http://schemas.microsoft.com/office/drawing/2014/main" id="{DC67E32E-3BB0-703D-E062-20BBE40B91BA}"/>
                  </a:ext>
                </a:extLst>
              </p:cNvPr>
              <p:cNvSpPr/>
              <p:nvPr/>
            </p:nvSpPr>
            <p:spPr>
              <a:xfrm>
                <a:off x="7549372" y="5799171"/>
                <a:ext cx="30028" cy="30713"/>
              </a:xfrm>
              <a:custGeom>
                <a:avLst/>
                <a:gdLst>
                  <a:gd name="connsiteX0" fmla="*/ 26196 w 30028"/>
                  <a:gd name="connsiteY0" fmla="*/ 2710 h 30713"/>
                  <a:gd name="connsiteX1" fmla="*/ 14453 w 30028"/>
                  <a:gd name="connsiteY1" fmla="*/ 0 h 30713"/>
                  <a:gd name="connsiteX2" fmla="*/ 2710 w 30028"/>
                  <a:gd name="connsiteY2" fmla="*/ 2710 h 30713"/>
                  <a:gd name="connsiteX3" fmla="*/ 0 w 30028"/>
                  <a:gd name="connsiteY3" fmla="*/ 15356 h 30713"/>
                  <a:gd name="connsiteX4" fmla="*/ 2710 w 30028"/>
                  <a:gd name="connsiteY4" fmla="*/ 28003 h 30713"/>
                  <a:gd name="connsiteX5" fmla="*/ 14453 w 30028"/>
                  <a:gd name="connsiteY5" fmla="*/ 30713 h 30713"/>
                  <a:gd name="connsiteX6" fmla="*/ 26196 w 30028"/>
                  <a:gd name="connsiteY6" fmla="*/ 28003 h 30713"/>
                  <a:gd name="connsiteX7" fmla="*/ 28906 w 30028"/>
                  <a:gd name="connsiteY7" fmla="*/ 15356 h 30713"/>
                  <a:gd name="connsiteX8" fmla="*/ 26196 w 30028"/>
                  <a:gd name="connsiteY8" fmla="*/ 2710 h 3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28" h="30713">
                    <a:moveTo>
                      <a:pt x="26196" y="2710"/>
                    </a:moveTo>
                    <a:cubicBezTo>
                      <a:pt x="23486" y="0"/>
                      <a:pt x="19873" y="0"/>
                      <a:pt x="14453" y="0"/>
                    </a:cubicBezTo>
                    <a:cubicBezTo>
                      <a:pt x="11743" y="0"/>
                      <a:pt x="5420" y="2710"/>
                      <a:pt x="2710" y="2710"/>
                    </a:cubicBezTo>
                    <a:cubicBezTo>
                      <a:pt x="0" y="5420"/>
                      <a:pt x="0" y="9033"/>
                      <a:pt x="0" y="15356"/>
                    </a:cubicBezTo>
                    <a:cubicBezTo>
                      <a:pt x="0" y="18066"/>
                      <a:pt x="2710" y="24389"/>
                      <a:pt x="2710" y="28003"/>
                    </a:cubicBezTo>
                    <a:cubicBezTo>
                      <a:pt x="5420" y="30713"/>
                      <a:pt x="9033" y="30713"/>
                      <a:pt x="14453" y="30713"/>
                    </a:cubicBezTo>
                    <a:cubicBezTo>
                      <a:pt x="17163" y="30713"/>
                      <a:pt x="23486" y="28003"/>
                      <a:pt x="26196" y="28003"/>
                    </a:cubicBezTo>
                    <a:cubicBezTo>
                      <a:pt x="28906" y="25293"/>
                      <a:pt x="28906" y="21680"/>
                      <a:pt x="28906" y="15356"/>
                    </a:cubicBezTo>
                    <a:cubicBezTo>
                      <a:pt x="31616" y="9033"/>
                      <a:pt x="28906" y="5420"/>
                      <a:pt x="26196" y="271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9" name="Freeform 118">
                <a:extLst>
                  <a:ext uri="{FF2B5EF4-FFF2-40B4-BE49-F238E27FC236}">
                    <a16:creationId xmlns:a16="http://schemas.microsoft.com/office/drawing/2014/main" id="{58091F87-014C-EBE5-D530-119D60006D07}"/>
                  </a:ext>
                </a:extLst>
              </p:cNvPr>
              <p:cNvSpPr/>
              <p:nvPr/>
            </p:nvSpPr>
            <p:spPr>
              <a:xfrm>
                <a:off x="7553889" y="5365577"/>
                <a:ext cx="25292" cy="49682"/>
              </a:xfrm>
              <a:custGeom>
                <a:avLst/>
                <a:gdLst>
                  <a:gd name="connsiteX0" fmla="*/ 12646 w 25292"/>
                  <a:gd name="connsiteY0" fmla="*/ 0 h 49682"/>
                  <a:gd name="connsiteX1" fmla="*/ 0 w 25292"/>
                  <a:gd name="connsiteY1" fmla="*/ 13550 h 49682"/>
                  <a:gd name="connsiteX2" fmla="*/ 0 w 25292"/>
                  <a:gd name="connsiteY2" fmla="*/ 36133 h 49682"/>
                  <a:gd name="connsiteX3" fmla="*/ 12646 w 25292"/>
                  <a:gd name="connsiteY3" fmla="*/ 49683 h 49682"/>
                  <a:gd name="connsiteX4" fmla="*/ 25293 w 25292"/>
                  <a:gd name="connsiteY4" fmla="*/ 36133 h 49682"/>
                  <a:gd name="connsiteX5" fmla="*/ 25293 w 25292"/>
                  <a:gd name="connsiteY5" fmla="*/ 13550 h 49682"/>
                  <a:gd name="connsiteX6" fmla="*/ 12646 w 25292"/>
                  <a:gd name="connsiteY6" fmla="*/ 0 h 4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92" h="49682">
                    <a:moveTo>
                      <a:pt x="12646" y="0"/>
                    </a:moveTo>
                    <a:cubicBezTo>
                      <a:pt x="5420" y="0"/>
                      <a:pt x="0" y="5420"/>
                      <a:pt x="0" y="13550"/>
                    </a:cubicBezTo>
                    <a:lnTo>
                      <a:pt x="0" y="36133"/>
                    </a:lnTo>
                    <a:cubicBezTo>
                      <a:pt x="0" y="44263"/>
                      <a:pt x="5420" y="49683"/>
                      <a:pt x="12646" y="49683"/>
                    </a:cubicBezTo>
                    <a:cubicBezTo>
                      <a:pt x="19873" y="49683"/>
                      <a:pt x="25293" y="44263"/>
                      <a:pt x="25293" y="36133"/>
                    </a:cubicBezTo>
                    <a:lnTo>
                      <a:pt x="25293" y="13550"/>
                    </a:lnTo>
                    <a:cubicBezTo>
                      <a:pt x="25293" y="5420"/>
                      <a:pt x="20776" y="0"/>
                      <a:pt x="12646" y="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0" name="Freeform 119">
                <a:extLst>
                  <a:ext uri="{FF2B5EF4-FFF2-40B4-BE49-F238E27FC236}">
                    <a16:creationId xmlns:a16="http://schemas.microsoft.com/office/drawing/2014/main" id="{21F6FF90-A28D-771F-4189-2CB625BF3326}"/>
                  </a:ext>
                </a:extLst>
              </p:cNvPr>
              <p:cNvSpPr/>
              <p:nvPr/>
            </p:nvSpPr>
            <p:spPr>
              <a:xfrm>
                <a:off x="7473945" y="5390644"/>
                <a:ext cx="43084" cy="43585"/>
              </a:xfrm>
              <a:custGeom>
                <a:avLst/>
                <a:gdLst>
                  <a:gd name="connsiteX0" fmla="*/ 38391 w 43084"/>
                  <a:gd name="connsiteY0" fmla="*/ 20099 h 43585"/>
                  <a:gd name="connsiteX1" fmla="*/ 23938 w 43084"/>
                  <a:gd name="connsiteY1" fmla="*/ 4743 h 43585"/>
                  <a:gd name="connsiteX2" fmla="*/ 4065 w 43084"/>
                  <a:gd name="connsiteY2" fmla="*/ 4743 h 43585"/>
                  <a:gd name="connsiteX3" fmla="*/ 4065 w 43084"/>
                  <a:gd name="connsiteY3" fmla="*/ 25519 h 43585"/>
                  <a:gd name="connsiteX4" fmla="*/ 18518 w 43084"/>
                  <a:gd name="connsiteY4" fmla="*/ 40875 h 43585"/>
                  <a:gd name="connsiteX5" fmla="*/ 30261 w 43084"/>
                  <a:gd name="connsiteY5" fmla="*/ 43585 h 43585"/>
                  <a:gd name="connsiteX6" fmla="*/ 42004 w 43084"/>
                  <a:gd name="connsiteY6" fmla="*/ 40875 h 43585"/>
                  <a:gd name="connsiteX7" fmla="*/ 38391 w 43084"/>
                  <a:gd name="connsiteY7" fmla="*/ 20099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4" h="43585">
                    <a:moveTo>
                      <a:pt x="38391" y="20099"/>
                    </a:moveTo>
                    <a:lnTo>
                      <a:pt x="23938" y="4743"/>
                    </a:lnTo>
                    <a:cubicBezTo>
                      <a:pt x="18518" y="-1581"/>
                      <a:pt x="9485" y="-1581"/>
                      <a:pt x="4065" y="4743"/>
                    </a:cubicBezTo>
                    <a:cubicBezTo>
                      <a:pt x="-1355" y="11066"/>
                      <a:pt x="-1355" y="20099"/>
                      <a:pt x="4065" y="25519"/>
                    </a:cubicBezTo>
                    <a:lnTo>
                      <a:pt x="18518" y="40875"/>
                    </a:lnTo>
                    <a:cubicBezTo>
                      <a:pt x="21228" y="43585"/>
                      <a:pt x="23938" y="43585"/>
                      <a:pt x="30261" y="43585"/>
                    </a:cubicBezTo>
                    <a:cubicBezTo>
                      <a:pt x="32971" y="43585"/>
                      <a:pt x="39295" y="40875"/>
                      <a:pt x="42004" y="40875"/>
                    </a:cubicBezTo>
                    <a:cubicBezTo>
                      <a:pt x="43811" y="34552"/>
                      <a:pt x="43811" y="25519"/>
                      <a:pt x="38391" y="2009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1" name="Freeform 120">
                <a:extLst>
                  <a:ext uri="{FF2B5EF4-FFF2-40B4-BE49-F238E27FC236}">
                    <a16:creationId xmlns:a16="http://schemas.microsoft.com/office/drawing/2014/main" id="{D45FB751-1468-D857-4DE0-BED62E8B94B9}"/>
                  </a:ext>
                </a:extLst>
              </p:cNvPr>
              <p:cNvSpPr/>
              <p:nvPr/>
            </p:nvSpPr>
            <p:spPr>
              <a:xfrm>
                <a:off x="7617572" y="5390644"/>
                <a:ext cx="43724" cy="43585"/>
              </a:xfrm>
              <a:custGeom>
                <a:avLst/>
                <a:gdLst>
                  <a:gd name="connsiteX0" fmla="*/ 38391 w 43724"/>
                  <a:gd name="connsiteY0" fmla="*/ 4743 h 43585"/>
                  <a:gd name="connsiteX1" fmla="*/ 18518 w 43724"/>
                  <a:gd name="connsiteY1" fmla="*/ 4743 h 43585"/>
                  <a:gd name="connsiteX2" fmla="*/ 4065 w 43724"/>
                  <a:gd name="connsiteY2" fmla="*/ 20099 h 43585"/>
                  <a:gd name="connsiteX3" fmla="*/ 4065 w 43724"/>
                  <a:gd name="connsiteY3" fmla="*/ 40875 h 43585"/>
                  <a:gd name="connsiteX4" fmla="*/ 15808 w 43724"/>
                  <a:gd name="connsiteY4" fmla="*/ 43585 h 43585"/>
                  <a:gd name="connsiteX5" fmla="*/ 27551 w 43724"/>
                  <a:gd name="connsiteY5" fmla="*/ 40875 h 43585"/>
                  <a:gd name="connsiteX6" fmla="*/ 42005 w 43724"/>
                  <a:gd name="connsiteY6" fmla="*/ 25519 h 43585"/>
                  <a:gd name="connsiteX7" fmla="*/ 38391 w 43724"/>
                  <a:gd name="connsiteY7" fmla="*/ 4743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24" h="43585">
                    <a:moveTo>
                      <a:pt x="38391" y="4743"/>
                    </a:moveTo>
                    <a:cubicBezTo>
                      <a:pt x="32972" y="-1581"/>
                      <a:pt x="23938" y="-1581"/>
                      <a:pt x="18518" y="4743"/>
                    </a:cubicBezTo>
                    <a:lnTo>
                      <a:pt x="4065" y="20099"/>
                    </a:lnTo>
                    <a:cubicBezTo>
                      <a:pt x="-1355" y="26422"/>
                      <a:pt x="-1355" y="35456"/>
                      <a:pt x="4065" y="40875"/>
                    </a:cubicBezTo>
                    <a:cubicBezTo>
                      <a:pt x="6775" y="43585"/>
                      <a:pt x="9485" y="43585"/>
                      <a:pt x="15808" y="43585"/>
                    </a:cubicBezTo>
                    <a:cubicBezTo>
                      <a:pt x="18518" y="43585"/>
                      <a:pt x="24841" y="43585"/>
                      <a:pt x="27551" y="40875"/>
                    </a:cubicBezTo>
                    <a:lnTo>
                      <a:pt x="42005" y="25519"/>
                    </a:lnTo>
                    <a:cubicBezTo>
                      <a:pt x="44715" y="22809"/>
                      <a:pt x="44715" y="11066"/>
                      <a:pt x="38391" y="4743"/>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grpSp>
        <p:nvGrpSpPr>
          <p:cNvPr id="137" name="Group 136">
            <a:extLst>
              <a:ext uri="{FF2B5EF4-FFF2-40B4-BE49-F238E27FC236}">
                <a16:creationId xmlns:a16="http://schemas.microsoft.com/office/drawing/2014/main" id="{8384C6AC-6D99-9AC1-496F-4DB4C8609A24}"/>
              </a:ext>
            </a:extLst>
          </p:cNvPr>
          <p:cNvGrpSpPr/>
          <p:nvPr/>
        </p:nvGrpSpPr>
        <p:grpSpPr>
          <a:xfrm>
            <a:off x="6546929" y="2109774"/>
            <a:ext cx="469031" cy="468571"/>
            <a:chOff x="10376768" y="2334933"/>
            <a:chExt cx="920484" cy="919581"/>
          </a:xfrm>
        </p:grpSpPr>
        <p:sp>
          <p:nvSpPr>
            <p:cNvPr id="138" name="Freeform 137">
              <a:extLst>
                <a:ext uri="{FF2B5EF4-FFF2-40B4-BE49-F238E27FC236}">
                  <a16:creationId xmlns:a16="http://schemas.microsoft.com/office/drawing/2014/main" id="{E53DB1E6-AA88-3F37-7D02-910926883B0C}"/>
                </a:ext>
              </a:extLst>
            </p:cNvPr>
            <p:cNvSpPr/>
            <p:nvPr/>
          </p:nvSpPr>
          <p:spPr>
            <a:xfrm>
              <a:off x="11105749" y="2358419"/>
              <a:ext cx="171631" cy="171631"/>
            </a:xfrm>
            <a:custGeom>
              <a:avLst/>
              <a:gdLst>
                <a:gd name="connsiteX0" fmla="*/ 81299 w 171631"/>
                <a:gd name="connsiteY0" fmla="*/ 0 h 171631"/>
                <a:gd name="connsiteX1" fmla="*/ 171631 w 171631"/>
                <a:gd name="connsiteY1" fmla="*/ 90332 h 171631"/>
                <a:gd name="connsiteX2" fmla="*/ 145435 w 171631"/>
                <a:gd name="connsiteY2" fmla="*/ 153565 h 171631"/>
                <a:gd name="connsiteX3" fmla="*/ 127368 w 171631"/>
                <a:gd name="connsiteY3" fmla="*/ 171631 h 171631"/>
                <a:gd name="connsiteX4" fmla="*/ 0 w 171631"/>
                <a:gd name="connsiteY4" fmla="*/ 44263 h 171631"/>
                <a:gd name="connsiteX5" fmla="*/ 18066 w 171631"/>
                <a:gd name="connsiteY5" fmla="*/ 26197 h 171631"/>
                <a:gd name="connsiteX6" fmla="*/ 81299 w 171631"/>
                <a:gd name="connsiteY6" fmla="*/ 0 h 171631"/>
                <a:gd name="connsiteX7" fmla="*/ 81299 w 171631"/>
                <a:gd name="connsiteY7" fmla="*/ 0 h 1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631" h="171631">
                  <a:moveTo>
                    <a:pt x="81299" y="0"/>
                  </a:moveTo>
                  <a:cubicBezTo>
                    <a:pt x="130982" y="0"/>
                    <a:pt x="171631" y="40649"/>
                    <a:pt x="171631" y="90332"/>
                  </a:cubicBezTo>
                  <a:cubicBezTo>
                    <a:pt x="171631" y="114722"/>
                    <a:pt x="162598" y="137305"/>
                    <a:pt x="145435" y="153565"/>
                  </a:cubicBezTo>
                  <a:lnTo>
                    <a:pt x="127368" y="171631"/>
                  </a:lnTo>
                  <a:lnTo>
                    <a:pt x="0" y="44263"/>
                  </a:lnTo>
                  <a:lnTo>
                    <a:pt x="18066" y="26197"/>
                  </a:lnTo>
                  <a:cubicBezTo>
                    <a:pt x="35229" y="9033"/>
                    <a:pt x="57812" y="0"/>
                    <a:pt x="81299" y="0"/>
                  </a:cubicBezTo>
                  <a:lnTo>
                    <a:pt x="81299" y="0"/>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9" name="Freeform 138">
              <a:extLst>
                <a:ext uri="{FF2B5EF4-FFF2-40B4-BE49-F238E27FC236}">
                  <a16:creationId xmlns:a16="http://schemas.microsoft.com/office/drawing/2014/main" id="{B687E2B7-3874-B8FA-D59C-C720158ED345}"/>
                </a:ext>
              </a:extLst>
            </p:cNvPr>
            <p:cNvSpPr/>
            <p:nvPr/>
          </p:nvSpPr>
          <p:spPr>
            <a:xfrm>
              <a:off x="10773326" y="2554440"/>
              <a:ext cx="311645" cy="486890"/>
            </a:xfrm>
            <a:custGeom>
              <a:avLst/>
              <a:gdLst>
                <a:gd name="connsiteX0" fmla="*/ 311646 w 311645"/>
                <a:gd name="connsiteY0" fmla="*/ 233960 h 486890"/>
                <a:gd name="connsiteX1" fmla="*/ 231251 w 311645"/>
                <a:gd name="connsiteY1" fmla="*/ 389332 h 486890"/>
                <a:gd name="connsiteX2" fmla="*/ 157178 w 311645"/>
                <a:gd name="connsiteY2" fmla="*/ 486890 h 486890"/>
                <a:gd name="connsiteX3" fmla="*/ 148145 w 311645"/>
                <a:gd name="connsiteY3" fmla="*/ 485987 h 486890"/>
                <a:gd name="connsiteX4" fmla="*/ 88526 w 311645"/>
                <a:gd name="connsiteY4" fmla="*/ 485987 h 486890"/>
                <a:gd name="connsiteX5" fmla="*/ 88526 w 311645"/>
                <a:gd name="connsiteY5" fmla="*/ 411915 h 486890"/>
                <a:gd name="connsiteX6" fmla="*/ 44263 w 311645"/>
                <a:gd name="connsiteY6" fmla="*/ 367652 h 486890"/>
                <a:gd name="connsiteX7" fmla="*/ 14453 w 311645"/>
                <a:gd name="connsiteY7" fmla="*/ 367652 h 486890"/>
                <a:gd name="connsiteX8" fmla="*/ 0 w 311645"/>
                <a:gd name="connsiteY8" fmla="*/ 353199 h 486890"/>
                <a:gd name="connsiteX9" fmla="*/ 14453 w 311645"/>
                <a:gd name="connsiteY9" fmla="*/ 338746 h 486890"/>
                <a:gd name="connsiteX10" fmla="*/ 162598 w 311645"/>
                <a:gd name="connsiteY10" fmla="*/ 338746 h 486890"/>
                <a:gd name="connsiteX11" fmla="*/ 206861 w 311645"/>
                <a:gd name="connsiteY11" fmla="*/ 294483 h 486890"/>
                <a:gd name="connsiteX12" fmla="*/ 162598 w 311645"/>
                <a:gd name="connsiteY12" fmla="*/ 250220 h 486890"/>
                <a:gd name="connsiteX13" fmla="*/ 44263 w 311645"/>
                <a:gd name="connsiteY13" fmla="*/ 250220 h 486890"/>
                <a:gd name="connsiteX14" fmla="*/ 29810 w 311645"/>
                <a:gd name="connsiteY14" fmla="*/ 235767 h 486890"/>
                <a:gd name="connsiteX15" fmla="*/ 29810 w 311645"/>
                <a:gd name="connsiteY15" fmla="*/ 191504 h 486890"/>
                <a:gd name="connsiteX16" fmla="*/ 103882 w 311645"/>
                <a:gd name="connsiteY16" fmla="*/ 191504 h 486890"/>
                <a:gd name="connsiteX17" fmla="*/ 177954 w 311645"/>
                <a:gd name="connsiteY17" fmla="*/ 117432 h 486890"/>
                <a:gd name="connsiteX18" fmla="*/ 103882 w 311645"/>
                <a:gd name="connsiteY18" fmla="*/ 43359 h 486890"/>
                <a:gd name="connsiteX19" fmla="*/ 102979 w 311645"/>
                <a:gd name="connsiteY19" fmla="*/ 43359 h 486890"/>
                <a:gd name="connsiteX20" fmla="*/ 103882 w 311645"/>
                <a:gd name="connsiteY20" fmla="*/ 28003 h 486890"/>
                <a:gd name="connsiteX21" fmla="*/ 100269 w 311645"/>
                <a:gd name="connsiteY21" fmla="*/ 0 h 486890"/>
                <a:gd name="connsiteX22" fmla="*/ 311646 w 311645"/>
                <a:gd name="connsiteY22" fmla="*/ 233960 h 486890"/>
                <a:gd name="connsiteX23" fmla="*/ 311646 w 311645"/>
                <a:gd name="connsiteY23" fmla="*/ 233960 h 48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645" h="486890">
                  <a:moveTo>
                    <a:pt x="311646" y="233960"/>
                  </a:moveTo>
                  <a:cubicBezTo>
                    <a:pt x="311646" y="310743"/>
                    <a:pt x="272803" y="348682"/>
                    <a:pt x="231251" y="389332"/>
                  </a:cubicBezTo>
                  <a:cubicBezTo>
                    <a:pt x="203247" y="417335"/>
                    <a:pt x="173438" y="445337"/>
                    <a:pt x="157178" y="486890"/>
                  </a:cubicBezTo>
                  <a:cubicBezTo>
                    <a:pt x="154468" y="485987"/>
                    <a:pt x="151758" y="485987"/>
                    <a:pt x="148145" y="485987"/>
                  </a:cubicBezTo>
                  <a:lnTo>
                    <a:pt x="88526" y="485987"/>
                  </a:lnTo>
                  <a:lnTo>
                    <a:pt x="88526" y="411915"/>
                  </a:lnTo>
                  <a:cubicBezTo>
                    <a:pt x="88526" y="387525"/>
                    <a:pt x="68653" y="367652"/>
                    <a:pt x="44263" y="367652"/>
                  </a:cubicBezTo>
                  <a:lnTo>
                    <a:pt x="14453" y="367652"/>
                  </a:lnTo>
                  <a:cubicBezTo>
                    <a:pt x="6323" y="367652"/>
                    <a:pt x="0" y="361329"/>
                    <a:pt x="0" y="353199"/>
                  </a:cubicBezTo>
                  <a:cubicBezTo>
                    <a:pt x="0" y="345069"/>
                    <a:pt x="6323" y="338746"/>
                    <a:pt x="14453" y="338746"/>
                  </a:cubicBezTo>
                  <a:lnTo>
                    <a:pt x="162598" y="338746"/>
                  </a:lnTo>
                  <a:cubicBezTo>
                    <a:pt x="186988" y="338746"/>
                    <a:pt x="206861" y="318872"/>
                    <a:pt x="206861" y="294483"/>
                  </a:cubicBezTo>
                  <a:cubicBezTo>
                    <a:pt x="206861" y="270093"/>
                    <a:pt x="186988" y="250220"/>
                    <a:pt x="162598" y="250220"/>
                  </a:cubicBezTo>
                  <a:lnTo>
                    <a:pt x="44263" y="250220"/>
                  </a:lnTo>
                  <a:cubicBezTo>
                    <a:pt x="36133" y="250220"/>
                    <a:pt x="29810" y="243897"/>
                    <a:pt x="29810" y="235767"/>
                  </a:cubicBezTo>
                  <a:lnTo>
                    <a:pt x="29810" y="191504"/>
                  </a:lnTo>
                  <a:lnTo>
                    <a:pt x="103882" y="191504"/>
                  </a:lnTo>
                  <a:cubicBezTo>
                    <a:pt x="144531" y="191504"/>
                    <a:pt x="177954" y="158081"/>
                    <a:pt x="177954" y="117432"/>
                  </a:cubicBezTo>
                  <a:cubicBezTo>
                    <a:pt x="177954" y="76782"/>
                    <a:pt x="144531" y="43359"/>
                    <a:pt x="103882" y="43359"/>
                  </a:cubicBezTo>
                  <a:cubicBezTo>
                    <a:pt x="103882" y="43359"/>
                    <a:pt x="102979" y="43359"/>
                    <a:pt x="102979" y="43359"/>
                  </a:cubicBezTo>
                  <a:cubicBezTo>
                    <a:pt x="103882" y="38843"/>
                    <a:pt x="103882" y="33423"/>
                    <a:pt x="103882" y="28003"/>
                  </a:cubicBezTo>
                  <a:cubicBezTo>
                    <a:pt x="103882" y="18066"/>
                    <a:pt x="102979" y="9033"/>
                    <a:pt x="100269" y="0"/>
                  </a:cubicBezTo>
                  <a:cubicBezTo>
                    <a:pt x="218604" y="11743"/>
                    <a:pt x="311646" y="112915"/>
                    <a:pt x="311646" y="233960"/>
                  </a:cubicBezTo>
                  <a:lnTo>
                    <a:pt x="311646" y="233960"/>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nvGrpSpPr>
            <p:cNvPr id="140" name="Graphic 2">
              <a:extLst>
                <a:ext uri="{FF2B5EF4-FFF2-40B4-BE49-F238E27FC236}">
                  <a16:creationId xmlns:a16="http://schemas.microsoft.com/office/drawing/2014/main" id="{68EDC343-0EF3-8B43-2755-6578DFF62C8E}"/>
                </a:ext>
              </a:extLst>
            </p:cNvPr>
            <p:cNvGrpSpPr/>
            <p:nvPr/>
          </p:nvGrpSpPr>
          <p:grpSpPr>
            <a:xfrm>
              <a:off x="10376768" y="2334933"/>
              <a:ext cx="920484" cy="919581"/>
              <a:chOff x="10376768" y="2334933"/>
              <a:chExt cx="920484" cy="919581"/>
            </a:xfrm>
            <a:solidFill>
              <a:srgbClr val="010101"/>
            </a:solidFill>
          </p:grpSpPr>
          <p:sp>
            <p:nvSpPr>
              <p:cNvPr id="141" name="Freeform 140">
                <a:extLst>
                  <a:ext uri="{FF2B5EF4-FFF2-40B4-BE49-F238E27FC236}">
                    <a16:creationId xmlns:a16="http://schemas.microsoft.com/office/drawing/2014/main" id="{88AD8E99-7E46-0E75-C307-2D59D69D8A9A}"/>
                  </a:ext>
                </a:extLst>
              </p:cNvPr>
              <p:cNvSpPr/>
              <p:nvPr/>
            </p:nvSpPr>
            <p:spPr>
              <a:xfrm>
                <a:off x="11043419" y="2944675"/>
                <a:ext cx="88525" cy="88525"/>
              </a:xfrm>
              <a:custGeom>
                <a:avLst/>
                <a:gdLst>
                  <a:gd name="connsiteX0" fmla="*/ 44263 w 88525"/>
                  <a:gd name="connsiteY0" fmla="*/ 88525 h 88525"/>
                  <a:gd name="connsiteX1" fmla="*/ 88525 w 88525"/>
                  <a:gd name="connsiteY1" fmla="*/ 44263 h 88525"/>
                  <a:gd name="connsiteX2" fmla="*/ 44263 w 88525"/>
                  <a:gd name="connsiteY2" fmla="*/ 0 h 88525"/>
                  <a:gd name="connsiteX3" fmla="*/ 0 w 88525"/>
                  <a:gd name="connsiteY3" fmla="*/ 44263 h 88525"/>
                  <a:gd name="connsiteX4" fmla="*/ 44263 w 88525"/>
                  <a:gd name="connsiteY4" fmla="*/ 88525 h 88525"/>
                  <a:gd name="connsiteX5" fmla="*/ 44263 w 88525"/>
                  <a:gd name="connsiteY5" fmla="*/ 28906 h 88525"/>
                  <a:gd name="connsiteX6" fmla="*/ 58716 w 88525"/>
                  <a:gd name="connsiteY6" fmla="*/ 43359 h 88525"/>
                  <a:gd name="connsiteX7" fmla="*/ 44263 w 88525"/>
                  <a:gd name="connsiteY7" fmla="*/ 57813 h 88525"/>
                  <a:gd name="connsiteX8" fmla="*/ 29809 w 88525"/>
                  <a:gd name="connsiteY8" fmla="*/ 43359 h 88525"/>
                  <a:gd name="connsiteX9" fmla="*/ 44263 w 88525"/>
                  <a:gd name="connsiteY9" fmla="*/ 28906 h 8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525" h="88525">
                    <a:moveTo>
                      <a:pt x="44263" y="88525"/>
                    </a:moveTo>
                    <a:cubicBezTo>
                      <a:pt x="68652" y="88525"/>
                      <a:pt x="88525" y="68652"/>
                      <a:pt x="88525" y="44263"/>
                    </a:cubicBezTo>
                    <a:cubicBezTo>
                      <a:pt x="88525" y="19873"/>
                      <a:pt x="68652" y="0"/>
                      <a:pt x="44263" y="0"/>
                    </a:cubicBezTo>
                    <a:cubicBezTo>
                      <a:pt x="19873" y="0"/>
                      <a:pt x="0" y="19873"/>
                      <a:pt x="0" y="44263"/>
                    </a:cubicBezTo>
                    <a:cubicBezTo>
                      <a:pt x="0" y="68652"/>
                      <a:pt x="19873" y="88525"/>
                      <a:pt x="44263" y="88525"/>
                    </a:cubicBezTo>
                    <a:close/>
                    <a:moveTo>
                      <a:pt x="44263" y="28906"/>
                    </a:moveTo>
                    <a:cubicBezTo>
                      <a:pt x="52393" y="28906"/>
                      <a:pt x="58716" y="35230"/>
                      <a:pt x="58716" y="43359"/>
                    </a:cubicBezTo>
                    <a:cubicBezTo>
                      <a:pt x="58716" y="51489"/>
                      <a:pt x="52393" y="57813"/>
                      <a:pt x="44263" y="57813"/>
                    </a:cubicBezTo>
                    <a:cubicBezTo>
                      <a:pt x="36133" y="57813"/>
                      <a:pt x="29809" y="51489"/>
                      <a:pt x="29809" y="43359"/>
                    </a:cubicBezTo>
                    <a:cubicBezTo>
                      <a:pt x="29809" y="35230"/>
                      <a:pt x="36133" y="28906"/>
                      <a:pt x="44263" y="28906"/>
                    </a:cubicBez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2" name="Freeform 141">
                <a:extLst>
                  <a:ext uri="{FF2B5EF4-FFF2-40B4-BE49-F238E27FC236}">
                    <a16:creationId xmlns:a16="http://schemas.microsoft.com/office/drawing/2014/main" id="{ADDDB7C5-15D9-E6D9-2C2A-0B5F66D72431}"/>
                  </a:ext>
                </a:extLst>
              </p:cNvPr>
              <p:cNvSpPr/>
              <p:nvPr/>
            </p:nvSpPr>
            <p:spPr>
              <a:xfrm>
                <a:off x="10376768" y="2334933"/>
                <a:ext cx="920484" cy="919581"/>
              </a:xfrm>
              <a:custGeom>
                <a:avLst/>
                <a:gdLst>
                  <a:gd name="connsiteX0" fmla="*/ 861768 w 920484"/>
                  <a:gd name="connsiteY0" fmla="*/ 590772 h 919581"/>
                  <a:gd name="connsiteX1" fmla="*/ 868092 w 920484"/>
                  <a:gd name="connsiteY1" fmla="*/ 559156 h 919581"/>
                  <a:gd name="connsiteX2" fmla="*/ 889772 w 920484"/>
                  <a:gd name="connsiteY2" fmla="*/ 537476 h 919581"/>
                  <a:gd name="connsiteX3" fmla="*/ 826539 w 920484"/>
                  <a:gd name="connsiteY3" fmla="*/ 474244 h 919581"/>
                  <a:gd name="connsiteX4" fmla="*/ 804859 w 920484"/>
                  <a:gd name="connsiteY4" fmla="*/ 495924 h 919581"/>
                  <a:gd name="connsiteX5" fmla="*/ 773243 w 920484"/>
                  <a:gd name="connsiteY5" fmla="*/ 501343 h 919581"/>
                  <a:gd name="connsiteX6" fmla="*/ 756080 w 920484"/>
                  <a:gd name="connsiteY6" fmla="*/ 475147 h 919581"/>
                  <a:gd name="connsiteX7" fmla="*/ 756080 w 920484"/>
                  <a:gd name="connsiteY7" fmla="*/ 444434 h 919581"/>
                  <a:gd name="connsiteX8" fmla="*/ 725367 w 920484"/>
                  <a:gd name="connsiteY8" fmla="*/ 444434 h 919581"/>
                  <a:gd name="connsiteX9" fmla="*/ 711817 w 920484"/>
                  <a:gd name="connsiteY9" fmla="*/ 375782 h 919581"/>
                  <a:gd name="connsiteX10" fmla="*/ 883448 w 920484"/>
                  <a:gd name="connsiteY10" fmla="*/ 204150 h 919581"/>
                  <a:gd name="connsiteX11" fmla="*/ 918678 w 920484"/>
                  <a:gd name="connsiteY11" fmla="*/ 119239 h 919581"/>
                  <a:gd name="connsiteX12" fmla="*/ 799440 w 920484"/>
                  <a:gd name="connsiteY12" fmla="*/ 0 h 919581"/>
                  <a:gd name="connsiteX13" fmla="*/ 714527 w 920484"/>
                  <a:gd name="connsiteY13" fmla="*/ 35230 h 919581"/>
                  <a:gd name="connsiteX14" fmla="*/ 542896 w 920484"/>
                  <a:gd name="connsiteY14" fmla="*/ 206861 h 919581"/>
                  <a:gd name="connsiteX15" fmla="*/ 473340 w 920484"/>
                  <a:gd name="connsiteY15" fmla="*/ 194214 h 919581"/>
                  <a:gd name="connsiteX16" fmla="*/ 370362 w 920484"/>
                  <a:gd name="connsiteY16" fmla="*/ 134595 h 919581"/>
                  <a:gd name="connsiteX17" fmla="*/ 337842 w 920484"/>
                  <a:gd name="connsiteY17" fmla="*/ 139112 h 919581"/>
                  <a:gd name="connsiteX18" fmla="*/ 207764 w 920484"/>
                  <a:gd name="connsiteY18" fmla="*/ 60523 h 919581"/>
                  <a:gd name="connsiteX19" fmla="*/ 59619 w 920484"/>
                  <a:gd name="connsiteY19" fmla="*/ 208667 h 919581"/>
                  <a:gd name="connsiteX20" fmla="*/ 63233 w 920484"/>
                  <a:gd name="connsiteY20" fmla="*/ 242090 h 919581"/>
                  <a:gd name="connsiteX21" fmla="*/ 0 w 920484"/>
                  <a:gd name="connsiteY21" fmla="*/ 327002 h 919581"/>
                  <a:gd name="connsiteX22" fmla="*/ 88525 w 920484"/>
                  <a:gd name="connsiteY22" fmla="*/ 415528 h 919581"/>
                  <a:gd name="connsiteX23" fmla="*/ 196021 w 920484"/>
                  <a:gd name="connsiteY23" fmla="*/ 415528 h 919581"/>
                  <a:gd name="connsiteX24" fmla="*/ 192407 w 920484"/>
                  <a:gd name="connsiteY24" fmla="*/ 459791 h 919581"/>
                  <a:gd name="connsiteX25" fmla="*/ 207764 w 920484"/>
                  <a:gd name="connsiteY25" fmla="*/ 541993 h 919581"/>
                  <a:gd name="connsiteX26" fmla="*/ 75879 w 920484"/>
                  <a:gd name="connsiteY26" fmla="*/ 673878 h 919581"/>
                  <a:gd name="connsiteX27" fmla="*/ 2710 w 920484"/>
                  <a:gd name="connsiteY27" fmla="*/ 865382 h 919581"/>
                  <a:gd name="connsiteX28" fmla="*/ 0 w 920484"/>
                  <a:gd name="connsiteY28" fmla="*/ 879835 h 919581"/>
                  <a:gd name="connsiteX29" fmla="*/ 39746 w 920484"/>
                  <a:gd name="connsiteY29" fmla="*/ 919581 h 919581"/>
                  <a:gd name="connsiteX30" fmla="*/ 54199 w 920484"/>
                  <a:gd name="connsiteY30" fmla="*/ 916871 h 919581"/>
                  <a:gd name="connsiteX31" fmla="*/ 245704 w 920484"/>
                  <a:gd name="connsiteY31" fmla="*/ 843702 h 919581"/>
                  <a:gd name="connsiteX32" fmla="*/ 342359 w 920484"/>
                  <a:gd name="connsiteY32" fmla="*/ 747047 h 919581"/>
                  <a:gd name="connsiteX33" fmla="*/ 341455 w 920484"/>
                  <a:gd name="connsiteY33" fmla="*/ 756983 h 919581"/>
                  <a:gd name="connsiteX34" fmla="*/ 353198 w 920484"/>
                  <a:gd name="connsiteY34" fmla="*/ 786793 h 919581"/>
                  <a:gd name="connsiteX35" fmla="*/ 341455 w 920484"/>
                  <a:gd name="connsiteY35" fmla="*/ 816603 h 919581"/>
                  <a:gd name="connsiteX36" fmla="*/ 374878 w 920484"/>
                  <a:gd name="connsiteY36" fmla="*/ 859059 h 919581"/>
                  <a:gd name="connsiteX37" fmla="*/ 460694 w 920484"/>
                  <a:gd name="connsiteY37" fmla="*/ 919581 h 919581"/>
                  <a:gd name="connsiteX38" fmla="*/ 546510 w 920484"/>
                  <a:gd name="connsiteY38" fmla="*/ 859059 h 919581"/>
                  <a:gd name="connsiteX39" fmla="*/ 579933 w 920484"/>
                  <a:gd name="connsiteY39" fmla="*/ 816603 h 919581"/>
                  <a:gd name="connsiteX40" fmla="*/ 579933 w 920484"/>
                  <a:gd name="connsiteY40" fmla="*/ 812989 h 919581"/>
                  <a:gd name="connsiteX41" fmla="*/ 597999 w 920484"/>
                  <a:gd name="connsiteY41" fmla="*/ 831056 h 919581"/>
                  <a:gd name="connsiteX42" fmla="*/ 619678 w 920484"/>
                  <a:gd name="connsiteY42" fmla="*/ 809376 h 919581"/>
                  <a:gd name="connsiteX43" fmla="*/ 651295 w 920484"/>
                  <a:gd name="connsiteY43" fmla="*/ 803956 h 919581"/>
                  <a:gd name="connsiteX44" fmla="*/ 668458 w 920484"/>
                  <a:gd name="connsiteY44" fmla="*/ 830153 h 919581"/>
                  <a:gd name="connsiteX45" fmla="*/ 668458 w 920484"/>
                  <a:gd name="connsiteY45" fmla="*/ 860865 h 919581"/>
                  <a:gd name="connsiteX46" fmla="*/ 756983 w 920484"/>
                  <a:gd name="connsiteY46" fmla="*/ 860865 h 919581"/>
                  <a:gd name="connsiteX47" fmla="*/ 756983 w 920484"/>
                  <a:gd name="connsiteY47" fmla="*/ 831056 h 919581"/>
                  <a:gd name="connsiteX48" fmla="*/ 775050 w 920484"/>
                  <a:gd name="connsiteY48" fmla="*/ 804859 h 919581"/>
                  <a:gd name="connsiteX49" fmla="*/ 805763 w 920484"/>
                  <a:gd name="connsiteY49" fmla="*/ 811183 h 919581"/>
                  <a:gd name="connsiteX50" fmla="*/ 827442 w 920484"/>
                  <a:gd name="connsiteY50" fmla="*/ 832863 h 919581"/>
                  <a:gd name="connsiteX51" fmla="*/ 890675 w 920484"/>
                  <a:gd name="connsiteY51" fmla="*/ 769630 h 919581"/>
                  <a:gd name="connsiteX52" fmla="*/ 868995 w 920484"/>
                  <a:gd name="connsiteY52" fmla="*/ 747950 h 919581"/>
                  <a:gd name="connsiteX53" fmla="*/ 863575 w 920484"/>
                  <a:gd name="connsiteY53" fmla="*/ 716334 h 919581"/>
                  <a:gd name="connsiteX54" fmla="*/ 889772 w 920484"/>
                  <a:gd name="connsiteY54" fmla="*/ 699171 h 919581"/>
                  <a:gd name="connsiteX55" fmla="*/ 920484 w 920484"/>
                  <a:gd name="connsiteY55" fmla="*/ 699171 h 919581"/>
                  <a:gd name="connsiteX56" fmla="*/ 920484 w 920484"/>
                  <a:gd name="connsiteY56" fmla="*/ 610645 h 919581"/>
                  <a:gd name="connsiteX57" fmla="*/ 889772 w 920484"/>
                  <a:gd name="connsiteY57" fmla="*/ 610645 h 919581"/>
                  <a:gd name="connsiteX58" fmla="*/ 861768 w 920484"/>
                  <a:gd name="connsiteY58" fmla="*/ 590772 h 919581"/>
                  <a:gd name="connsiteX59" fmla="*/ 861768 w 920484"/>
                  <a:gd name="connsiteY59" fmla="*/ 590772 h 919581"/>
                  <a:gd name="connsiteX60" fmla="*/ 639552 w 920484"/>
                  <a:gd name="connsiteY60" fmla="*/ 635035 h 919581"/>
                  <a:gd name="connsiteX61" fmla="*/ 685621 w 920484"/>
                  <a:gd name="connsiteY61" fmla="*/ 584449 h 919581"/>
                  <a:gd name="connsiteX62" fmla="*/ 710914 w 920484"/>
                  <a:gd name="connsiteY62" fmla="*/ 579933 h 919581"/>
                  <a:gd name="connsiteX63" fmla="*/ 784986 w 920484"/>
                  <a:gd name="connsiteY63" fmla="*/ 654005 h 919581"/>
                  <a:gd name="connsiteX64" fmla="*/ 710914 w 920484"/>
                  <a:gd name="connsiteY64" fmla="*/ 728077 h 919581"/>
                  <a:gd name="connsiteX65" fmla="*/ 636842 w 920484"/>
                  <a:gd name="connsiteY65" fmla="*/ 654005 h 919581"/>
                  <a:gd name="connsiteX66" fmla="*/ 639552 w 920484"/>
                  <a:gd name="connsiteY66" fmla="*/ 635035 h 919581"/>
                  <a:gd name="connsiteX67" fmla="*/ 639552 w 920484"/>
                  <a:gd name="connsiteY67" fmla="*/ 635035 h 919581"/>
                  <a:gd name="connsiteX68" fmla="*/ 657618 w 920484"/>
                  <a:gd name="connsiteY68" fmla="*/ 283643 h 919581"/>
                  <a:gd name="connsiteX69" fmla="*/ 726270 w 920484"/>
                  <a:gd name="connsiteY69" fmla="*/ 214990 h 919581"/>
                  <a:gd name="connsiteX70" fmla="*/ 779566 w 920484"/>
                  <a:gd name="connsiteY70" fmla="*/ 268287 h 919581"/>
                  <a:gd name="connsiteX71" fmla="*/ 700074 w 920484"/>
                  <a:gd name="connsiteY71" fmla="*/ 347779 h 919581"/>
                  <a:gd name="connsiteX72" fmla="*/ 657618 w 920484"/>
                  <a:gd name="connsiteY72" fmla="*/ 283643 h 919581"/>
                  <a:gd name="connsiteX73" fmla="*/ 672975 w 920484"/>
                  <a:gd name="connsiteY73" fmla="*/ 120142 h 919581"/>
                  <a:gd name="connsiteX74" fmla="*/ 696461 w 920484"/>
                  <a:gd name="connsiteY74" fmla="*/ 96656 h 919581"/>
                  <a:gd name="connsiteX75" fmla="*/ 823829 w 920484"/>
                  <a:gd name="connsiteY75" fmla="*/ 224024 h 919581"/>
                  <a:gd name="connsiteX76" fmla="*/ 800343 w 920484"/>
                  <a:gd name="connsiteY76" fmla="*/ 247510 h 919581"/>
                  <a:gd name="connsiteX77" fmla="*/ 672975 w 920484"/>
                  <a:gd name="connsiteY77" fmla="*/ 120142 h 919581"/>
                  <a:gd name="connsiteX78" fmla="*/ 799440 w 920484"/>
                  <a:gd name="connsiteY78" fmla="*/ 30713 h 919581"/>
                  <a:gd name="connsiteX79" fmla="*/ 889772 w 920484"/>
                  <a:gd name="connsiteY79" fmla="*/ 121045 h 919581"/>
                  <a:gd name="connsiteX80" fmla="*/ 863575 w 920484"/>
                  <a:gd name="connsiteY80" fmla="*/ 184278 h 919581"/>
                  <a:gd name="connsiteX81" fmla="*/ 845509 w 920484"/>
                  <a:gd name="connsiteY81" fmla="*/ 202344 h 919581"/>
                  <a:gd name="connsiteX82" fmla="*/ 718141 w 920484"/>
                  <a:gd name="connsiteY82" fmla="*/ 74976 h 919581"/>
                  <a:gd name="connsiteX83" fmla="*/ 736207 w 920484"/>
                  <a:gd name="connsiteY83" fmla="*/ 56909 h 919581"/>
                  <a:gd name="connsiteX84" fmla="*/ 799440 w 920484"/>
                  <a:gd name="connsiteY84" fmla="*/ 30713 h 919581"/>
                  <a:gd name="connsiteX85" fmla="*/ 799440 w 920484"/>
                  <a:gd name="connsiteY85" fmla="*/ 30713 h 919581"/>
                  <a:gd name="connsiteX86" fmla="*/ 652198 w 920484"/>
                  <a:gd name="connsiteY86" fmla="*/ 140918 h 919581"/>
                  <a:gd name="connsiteX87" fmla="*/ 705494 w 920484"/>
                  <a:gd name="connsiteY87" fmla="*/ 194214 h 919581"/>
                  <a:gd name="connsiteX88" fmla="*/ 636842 w 920484"/>
                  <a:gd name="connsiteY88" fmla="*/ 262866 h 919581"/>
                  <a:gd name="connsiteX89" fmla="*/ 572706 w 920484"/>
                  <a:gd name="connsiteY89" fmla="*/ 220411 h 919581"/>
                  <a:gd name="connsiteX90" fmla="*/ 652198 w 920484"/>
                  <a:gd name="connsiteY90" fmla="*/ 140918 h 919581"/>
                  <a:gd name="connsiteX91" fmla="*/ 696461 w 920484"/>
                  <a:gd name="connsiteY91" fmla="*/ 460694 h 919581"/>
                  <a:gd name="connsiteX92" fmla="*/ 616065 w 920484"/>
                  <a:gd name="connsiteY92" fmla="*/ 616065 h 919581"/>
                  <a:gd name="connsiteX93" fmla="*/ 541993 w 920484"/>
                  <a:gd name="connsiteY93" fmla="*/ 713624 h 919581"/>
                  <a:gd name="connsiteX94" fmla="*/ 532960 w 920484"/>
                  <a:gd name="connsiteY94" fmla="*/ 712721 h 919581"/>
                  <a:gd name="connsiteX95" fmla="*/ 473340 w 920484"/>
                  <a:gd name="connsiteY95" fmla="*/ 712721 h 919581"/>
                  <a:gd name="connsiteX96" fmla="*/ 473340 w 920484"/>
                  <a:gd name="connsiteY96" fmla="*/ 638648 h 919581"/>
                  <a:gd name="connsiteX97" fmla="*/ 429078 w 920484"/>
                  <a:gd name="connsiteY97" fmla="*/ 594385 h 919581"/>
                  <a:gd name="connsiteX98" fmla="*/ 399268 w 920484"/>
                  <a:gd name="connsiteY98" fmla="*/ 594385 h 919581"/>
                  <a:gd name="connsiteX99" fmla="*/ 384815 w 920484"/>
                  <a:gd name="connsiteY99" fmla="*/ 579933 h 919581"/>
                  <a:gd name="connsiteX100" fmla="*/ 399268 w 920484"/>
                  <a:gd name="connsiteY100" fmla="*/ 565479 h 919581"/>
                  <a:gd name="connsiteX101" fmla="*/ 547413 w 920484"/>
                  <a:gd name="connsiteY101" fmla="*/ 565479 h 919581"/>
                  <a:gd name="connsiteX102" fmla="*/ 591676 w 920484"/>
                  <a:gd name="connsiteY102" fmla="*/ 521217 h 919581"/>
                  <a:gd name="connsiteX103" fmla="*/ 547413 w 920484"/>
                  <a:gd name="connsiteY103" fmla="*/ 476954 h 919581"/>
                  <a:gd name="connsiteX104" fmla="*/ 429078 w 920484"/>
                  <a:gd name="connsiteY104" fmla="*/ 476954 h 919581"/>
                  <a:gd name="connsiteX105" fmla="*/ 414624 w 920484"/>
                  <a:gd name="connsiteY105" fmla="*/ 462501 h 919581"/>
                  <a:gd name="connsiteX106" fmla="*/ 414624 w 920484"/>
                  <a:gd name="connsiteY106" fmla="*/ 418238 h 919581"/>
                  <a:gd name="connsiteX107" fmla="*/ 488697 w 920484"/>
                  <a:gd name="connsiteY107" fmla="*/ 418238 h 919581"/>
                  <a:gd name="connsiteX108" fmla="*/ 562769 w 920484"/>
                  <a:gd name="connsiteY108" fmla="*/ 344165 h 919581"/>
                  <a:gd name="connsiteX109" fmla="*/ 488697 w 920484"/>
                  <a:gd name="connsiteY109" fmla="*/ 270093 h 919581"/>
                  <a:gd name="connsiteX110" fmla="*/ 487794 w 920484"/>
                  <a:gd name="connsiteY110" fmla="*/ 270093 h 919581"/>
                  <a:gd name="connsiteX111" fmla="*/ 488697 w 920484"/>
                  <a:gd name="connsiteY111" fmla="*/ 254737 h 919581"/>
                  <a:gd name="connsiteX112" fmla="*/ 485084 w 920484"/>
                  <a:gd name="connsiteY112" fmla="*/ 226733 h 919581"/>
                  <a:gd name="connsiteX113" fmla="*/ 696461 w 920484"/>
                  <a:gd name="connsiteY113" fmla="*/ 460694 h 919581"/>
                  <a:gd name="connsiteX114" fmla="*/ 696461 w 920484"/>
                  <a:gd name="connsiteY114" fmla="*/ 460694 h 919581"/>
                  <a:gd name="connsiteX115" fmla="*/ 370362 w 920484"/>
                  <a:gd name="connsiteY115" fmla="*/ 756983 h 919581"/>
                  <a:gd name="connsiteX116" fmla="*/ 384815 w 920484"/>
                  <a:gd name="connsiteY116" fmla="*/ 742530 h 919581"/>
                  <a:gd name="connsiteX117" fmla="*/ 532960 w 920484"/>
                  <a:gd name="connsiteY117" fmla="*/ 742530 h 919581"/>
                  <a:gd name="connsiteX118" fmla="*/ 547413 w 920484"/>
                  <a:gd name="connsiteY118" fmla="*/ 756983 h 919581"/>
                  <a:gd name="connsiteX119" fmla="*/ 532960 w 920484"/>
                  <a:gd name="connsiteY119" fmla="*/ 771437 h 919581"/>
                  <a:gd name="connsiteX120" fmla="*/ 384815 w 920484"/>
                  <a:gd name="connsiteY120" fmla="*/ 771437 h 919581"/>
                  <a:gd name="connsiteX121" fmla="*/ 370362 w 920484"/>
                  <a:gd name="connsiteY121" fmla="*/ 756983 h 919581"/>
                  <a:gd name="connsiteX122" fmla="*/ 184277 w 920484"/>
                  <a:gd name="connsiteY122" fmla="*/ 756983 h 919581"/>
                  <a:gd name="connsiteX123" fmla="*/ 293579 w 920484"/>
                  <a:gd name="connsiteY123" fmla="*/ 647682 h 919581"/>
                  <a:gd name="connsiteX124" fmla="*/ 341455 w 920484"/>
                  <a:gd name="connsiteY124" fmla="*/ 706398 h 919581"/>
                  <a:gd name="connsiteX125" fmla="*/ 237573 w 920484"/>
                  <a:gd name="connsiteY125" fmla="*/ 810279 h 919581"/>
                  <a:gd name="connsiteX126" fmla="*/ 184277 w 920484"/>
                  <a:gd name="connsiteY126" fmla="*/ 756983 h 919581"/>
                  <a:gd name="connsiteX127" fmla="*/ 29809 w 920484"/>
                  <a:gd name="connsiteY127" fmla="*/ 327906 h 919581"/>
                  <a:gd name="connsiteX128" fmla="*/ 89428 w 920484"/>
                  <a:gd name="connsiteY128" fmla="*/ 268287 h 919581"/>
                  <a:gd name="connsiteX129" fmla="*/ 149048 w 920484"/>
                  <a:gd name="connsiteY129" fmla="*/ 327906 h 919581"/>
                  <a:gd name="connsiteX130" fmla="*/ 178858 w 920484"/>
                  <a:gd name="connsiteY130" fmla="*/ 327906 h 919581"/>
                  <a:gd name="connsiteX131" fmla="*/ 93945 w 920484"/>
                  <a:gd name="connsiteY131" fmla="*/ 239380 h 919581"/>
                  <a:gd name="connsiteX132" fmla="*/ 90332 w 920484"/>
                  <a:gd name="connsiteY132" fmla="*/ 209571 h 919581"/>
                  <a:gd name="connsiteX133" fmla="*/ 208667 w 920484"/>
                  <a:gd name="connsiteY133" fmla="*/ 91235 h 919581"/>
                  <a:gd name="connsiteX134" fmla="*/ 311646 w 920484"/>
                  <a:gd name="connsiteY134" fmla="*/ 151758 h 919581"/>
                  <a:gd name="connsiteX135" fmla="*/ 253833 w 920484"/>
                  <a:gd name="connsiteY135" fmla="*/ 241187 h 919581"/>
                  <a:gd name="connsiteX136" fmla="*/ 208667 w 920484"/>
                  <a:gd name="connsiteY136" fmla="*/ 298999 h 919581"/>
                  <a:gd name="connsiteX137" fmla="*/ 238477 w 920484"/>
                  <a:gd name="connsiteY137" fmla="*/ 298999 h 919581"/>
                  <a:gd name="connsiteX138" fmla="*/ 268287 w 920484"/>
                  <a:gd name="connsiteY138" fmla="*/ 269190 h 919581"/>
                  <a:gd name="connsiteX139" fmla="*/ 298096 w 920484"/>
                  <a:gd name="connsiteY139" fmla="*/ 298999 h 919581"/>
                  <a:gd name="connsiteX140" fmla="*/ 327906 w 920484"/>
                  <a:gd name="connsiteY140" fmla="*/ 298999 h 919581"/>
                  <a:gd name="connsiteX141" fmla="*/ 284546 w 920484"/>
                  <a:gd name="connsiteY141" fmla="*/ 242090 h 919581"/>
                  <a:gd name="connsiteX142" fmla="*/ 372169 w 920484"/>
                  <a:gd name="connsiteY142" fmla="*/ 165308 h 919581"/>
                  <a:gd name="connsiteX143" fmla="*/ 460694 w 920484"/>
                  <a:gd name="connsiteY143" fmla="*/ 253833 h 919581"/>
                  <a:gd name="connsiteX144" fmla="*/ 457080 w 920484"/>
                  <a:gd name="connsiteY144" fmla="*/ 276416 h 919581"/>
                  <a:gd name="connsiteX145" fmla="*/ 415528 w 920484"/>
                  <a:gd name="connsiteY145" fmla="*/ 342359 h 919581"/>
                  <a:gd name="connsiteX146" fmla="*/ 445337 w 920484"/>
                  <a:gd name="connsiteY146" fmla="*/ 342359 h 919581"/>
                  <a:gd name="connsiteX147" fmla="*/ 489600 w 920484"/>
                  <a:gd name="connsiteY147" fmla="*/ 298096 h 919581"/>
                  <a:gd name="connsiteX148" fmla="*/ 533863 w 920484"/>
                  <a:gd name="connsiteY148" fmla="*/ 342359 h 919581"/>
                  <a:gd name="connsiteX149" fmla="*/ 489600 w 920484"/>
                  <a:gd name="connsiteY149" fmla="*/ 386621 h 919581"/>
                  <a:gd name="connsiteX150" fmla="*/ 88525 w 920484"/>
                  <a:gd name="connsiteY150" fmla="*/ 386621 h 919581"/>
                  <a:gd name="connsiteX151" fmla="*/ 29809 w 920484"/>
                  <a:gd name="connsiteY151" fmla="*/ 327906 h 919581"/>
                  <a:gd name="connsiteX152" fmla="*/ 384815 w 920484"/>
                  <a:gd name="connsiteY152" fmla="*/ 416431 h 919581"/>
                  <a:gd name="connsiteX153" fmla="*/ 384815 w 920484"/>
                  <a:gd name="connsiteY153" fmla="*/ 460694 h 919581"/>
                  <a:gd name="connsiteX154" fmla="*/ 429078 w 920484"/>
                  <a:gd name="connsiteY154" fmla="*/ 504957 h 919581"/>
                  <a:gd name="connsiteX155" fmla="*/ 547413 w 920484"/>
                  <a:gd name="connsiteY155" fmla="*/ 504957 h 919581"/>
                  <a:gd name="connsiteX156" fmla="*/ 561866 w 920484"/>
                  <a:gd name="connsiteY156" fmla="*/ 519410 h 919581"/>
                  <a:gd name="connsiteX157" fmla="*/ 547413 w 920484"/>
                  <a:gd name="connsiteY157" fmla="*/ 533863 h 919581"/>
                  <a:gd name="connsiteX158" fmla="*/ 399268 w 920484"/>
                  <a:gd name="connsiteY158" fmla="*/ 533863 h 919581"/>
                  <a:gd name="connsiteX159" fmla="*/ 355005 w 920484"/>
                  <a:gd name="connsiteY159" fmla="*/ 578126 h 919581"/>
                  <a:gd name="connsiteX160" fmla="*/ 399268 w 920484"/>
                  <a:gd name="connsiteY160" fmla="*/ 622389 h 919581"/>
                  <a:gd name="connsiteX161" fmla="*/ 429078 w 920484"/>
                  <a:gd name="connsiteY161" fmla="*/ 622389 h 919581"/>
                  <a:gd name="connsiteX162" fmla="*/ 443531 w 920484"/>
                  <a:gd name="connsiteY162" fmla="*/ 636842 h 919581"/>
                  <a:gd name="connsiteX163" fmla="*/ 443531 w 920484"/>
                  <a:gd name="connsiteY163" fmla="*/ 710914 h 919581"/>
                  <a:gd name="connsiteX164" fmla="*/ 383912 w 920484"/>
                  <a:gd name="connsiteY164" fmla="*/ 710914 h 919581"/>
                  <a:gd name="connsiteX165" fmla="*/ 374878 w 920484"/>
                  <a:gd name="connsiteY165" fmla="*/ 711817 h 919581"/>
                  <a:gd name="connsiteX166" fmla="*/ 300806 w 920484"/>
                  <a:gd name="connsiteY166" fmla="*/ 614259 h 919581"/>
                  <a:gd name="connsiteX167" fmla="*/ 220410 w 920484"/>
                  <a:gd name="connsiteY167" fmla="*/ 458887 h 919581"/>
                  <a:gd name="connsiteX168" fmla="*/ 224927 w 920484"/>
                  <a:gd name="connsiteY168" fmla="*/ 414625 h 919581"/>
                  <a:gd name="connsiteX169" fmla="*/ 384815 w 920484"/>
                  <a:gd name="connsiteY169" fmla="*/ 414625 h 919581"/>
                  <a:gd name="connsiteX170" fmla="*/ 271900 w 920484"/>
                  <a:gd name="connsiteY170" fmla="*/ 627808 h 919581"/>
                  <a:gd name="connsiteX171" fmla="*/ 163501 w 920484"/>
                  <a:gd name="connsiteY171" fmla="*/ 736207 h 919581"/>
                  <a:gd name="connsiteX172" fmla="*/ 110205 w 920484"/>
                  <a:gd name="connsiteY172" fmla="*/ 682911 h 919581"/>
                  <a:gd name="connsiteX173" fmla="*/ 223121 w 920484"/>
                  <a:gd name="connsiteY173" fmla="*/ 569996 h 919581"/>
                  <a:gd name="connsiteX174" fmla="*/ 271900 w 920484"/>
                  <a:gd name="connsiteY174" fmla="*/ 627808 h 919581"/>
                  <a:gd name="connsiteX175" fmla="*/ 271900 w 920484"/>
                  <a:gd name="connsiteY175" fmla="*/ 627808 h 919581"/>
                  <a:gd name="connsiteX176" fmla="*/ 94849 w 920484"/>
                  <a:gd name="connsiteY176" fmla="*/ 710010 h 919581"/>
                  <a:gd name="connsiteX177" fmla="*/ 210474 w 920484"/>
                  <a:gd name="connsiteY177" fmla="*/ 825636 h 919581"/>
                  <a:gd name="connsiteX178" fmla="*/ 112012 w 920484"/>
                  <a:gd name="connsiteY178" fmla="*/ 863575 h 919581"/>
                  <a:gd name="connsiteX179" fmla="*/ 56909 w 920484"/>
                  <a:gd name="connsiteY179" fmla="*/ 808473 h 919581"/>
                  <a:gd name="connsiteX180" fmla="*/ 94849 w 920484"/>
                  <a:gd name="connsiteY180" fmla="*/ 710010 h 919581"/>
                  <a:gd name="connsiteX181" fmla="*/ 43359 w 920484"/>
                  <a:gd name="connsiteY181" fmla="*/ 889772 h 919581"/>
                  <a:gd name="connsiteX182" fmla="*/ 29809 w 920484"/>
                  <a:gd name="connsiteY182" fmla="*/ 879835 h 919581"/>
                  <a:gd name="connsiteX183" fmla="*/ 30713 w 920484"/>
                  <a:gd name="connsiteY183" fmla="*/ 876222 h 919581"/>
                  <a:gd name="connsiteX184" fmla="*/ 45166 w 920484"/>
                  <a:gd name="connsiteY184" fmla="*/ 837379 h 919581"/>
                  <a:gd name="connsiteX185" fmla="*/ 82202 w 920484"/>
                  <a:gd name="connsiteY185" fmla="*/ 874415 h 919581"/>
                  <a:gd name="connsiteX186" fmla="*/ 43359 w 920484"/>
                  <a:gd name="connsiteY186" fmla="*/ 889772 h 919581"/>
                  <a:gd name="connsiteX187" fmla="*/ 458887 w 920484"/>
                  <a:gd name="connsiteY187" fmla="*/ 890675 h 919581"/>
                  <a:gd name="connsiteX188" fmla="*/ 406495 w 920484"/>
                  <a:gd name="connsiteY188" fmla="*/ 860865 h 919581"/>
                  <a:gd name="connsiteX189" fmla="*/ 511280 w 920484"/>
                  <a:gd name="connsiteY189" fmla="*/ 860865 h 919581"/>
                  <a:gd name="connsiteX190" fmla="*/ 458887 w 920484"/>
                  <a:gd name="connsiteY190" fmla="*/ 890675 h 919581"/>
                  <a:gd name="connsiteX191" fmla="*/ 458887 w 920484"/>
                  <a:gd name="connsiteY191" fmla="*/ 890675 h 919581"/>
                  <a:gd name="connsiteX192" fmla="*/ 533863 w 920484"/>
                  <a:gd name="connsiteY192" fmla="*/ 831056 h 919581"/>
                  <a:gd name="connsiteX193" fmla="*/ 385718 w 920484"/>
                  <a:gd name="connsiteY193" fmla="*/ 831056 h 919581"/>
                  <a:gd name="connsiteX194" fmla="*/ 371265 w 920484"/>
                  <a:gd name="connsiteY194" fmla="*/ 816603 h 919581"/>
                  <a:gd name="connsiteX195" fmla="*/ 385718 w 920484"/>
                  <a:gd name="connsiteY195" fmla="*/ 802149 h 919581"/>
                  <a:gd name="connsiteX196" fmla="*/ 533863 w 920484"/>
                  <a:gd name="connsiteY196" fmla="*/ 802149 h 919581"/>
                  <a:gd name="connsiteX197" fmla="*/ 548316 w 920484"/>
                  <a:gd name="connsiteY197" fmla="*/ 816603 h 919581"/>
                  <a:gd name="connsiteX198" fmla="*/ 533863 w 920484"/>
                  <a:gd name="connsiteY198" fmla="*/ 831056 h 919581"/>
                  <a:gd name="connsiteX199" fmla="*/ 888868 w 920484"/>
                  <a:gd name="connsiteY199" fmla="*/ 668458 h 919581"/>
                  <a:gd name="connsiteX200" fmla="*/ 888868 w 920484"/>
                  <a:gd name="connsiteY200" fmla="*/ 668458 h 919581"/>
                  <a:gd name="connsiteX201" fmla="*/ 834669 w 920484"/>
                  <a:gd name="connsiteY201" fmla="*/ 704591 h 919581"/>
                  <a:gd name="connsiteX202" fmla="*/ 847315 w 920484"/>
                  <a:gd name="connsiteY202" fmla="*/ 767823 h 919581"/>
                  <a:gd name="connsiteX203" fmla="*/ 848219 w 920484"/>
                  <a:gd name="connsiteY203" fmla="*/ 768726 h 919581"/>
                  <a:gd name="connsiteX204" fmla="*/ 827442 w 920484"/>
                  <a:gd name="connsiteY204" fmla="*/ 789503 h 919581"/>
                  <a:gd name="connsiteX205" fmla="*/ 826539 w 920484"/>
                  <a:gd name="connsiteY205" fmla="*/ 788600 h 919581"/>
                  <a:gd name="connsiteX206" fmla="*/ 762403 w 920484"/>
                  <a:gd name="connsiteY206" fmla="*/ 775953 h 919581"/>
                  <a:gd name="connsiteX207" fmla="*/ 726270 w 920484"/>
                  <a:gd name="connsiteY207" fmla="*/ 829249 h 919581"/>
                  <a:gd name="connsiteX208" fmla="*/ 726270 w 920484"/>
                  <a:gd name="connsiteY208" fmla="*/ 830153 h 919581"/>
                  <a:gd name="connsiteX209" fmla="*/ 696461 w 920484"/>
                  <a:gd name="connsiteY209" fmla="*/ 830153 h 919581"/>
                  <a:gd name="connsiteX210" fmla="*/ 696461 w 920484"/>
                  <a:gd name="connsiteY210" fmla="*/ 831056 h 919581"/>
                  <a:gd name="connsiteX211" fmla="*/ 660328 w 920484"/>
                  <a:gd name="connsiteY211" fmla="*/ 776856 h 919581"/>
                  <a:gd name="connsiteX212" fmla="*/ 597095 w 920484"/>
                  <a:gd name="connsiteY212" fmla="*/ 789503 h 919581"/>
                  <a:gd name="connsiteX213" fmla="*/ 596192 w 920484"/>
                  <a:gd name="connsiteY213" fmla="*/ 790406 h 919581"/>
                  <a:gd name="connsiteX214" fmla="*/ 576319 w 920484"/>
                  <a:gd name="connsiteY214" fmla="*/ 770533 h 919581"/>
                  <a:gd name="connsiteX215" fmla="*/ 578126 w 920484"/>
                  <a:gd name="connsiteY215" fmla="*/ 757887 h 919581"/>
                  <a:gd name="connsiteX216" fmla="*/ 568189 w 920484"/>
                  <a:gd name="connsiteY216" fmla="*/ 729884 h 919581"/>
                  <a:gd name="connsiteX217" fmla="*/ 608838 w 920484"/>
                  <a:gd name="connsiteY217" fmla="*/ 666651 h 919581"/>
                  <a:gd name="connsiteX218" fmla="*/ 711817 w 920484"/>
                  <a:gd name="connsiteY218" fmla="*/ 757887 h 919581"/>
                  <a:gd name="connsiteX219" fmla="*/ 815699 w 920484"/>
                  <a:gd name="connsiteY219" fmla="*/ 654005 h 919581"/>
                  <a:gd name="connsiteX220" fmla="*/ 711817 w 920484"/>
                  <a:gd name="connsiteY220" fmla="*/ 550123 h 919581"/>
                  <a:gd name="connsiteX221" fmla="*/ 707301 w 920484"/>
                  <a:gd name="connsiteY221" fmla="*/ 550123 h 919581"/>
                  <a:gd name="connsiteX222" fmla="*/ 726270 w 920484"/>
                  <a:gd name="connsiteY222" fmla="*/ 476051 h 919581"/>
                  <a:gd name="connsiteX223" fmla="*/ 727174 w 920484"/>
                  <a:gd name="connsiteY223" fmla="*/ 476051 h 919581"/>
                  <a:gd name="connsiteX224" fmla="*/ 727174 w 920484"/>
                  <a:gd name="connsiteY224" fmla="*/ 476954 h 919581"/>
                  <a:gd name="connsiteX225" fmla="*/ 763307 w 920484"/>
                  <a:gd name="connsiteY225" fmla="*/ 531153 h 919581"/>
                  <a:gd name="connsiteX226" fmla="*/ 826539 w 920484"/>
                  <a:gd name="connsiteY226" fmla="*/ 518507 h 919581"/>
                  <a:gd name="connsiteX227" fmla="*/ 827442 w 920484"/>
                  <a:gd name="connsiteY227" fmla="*/ 517603 h 919581"/>
                  <a:gd name="connsiteX228" fmla="*/ 848219 w 920484"/>
                  <a:gd name="connsiteY228" fmla="*/ 538379 h 919581"/>
                  <a:gd name="connsiteX229" fmla="*/ 847315 w 920484"/>
                  <a:gd name="connsiteY229" fmla="*/ 539283 h 919581"/>
                  <a:gd name="connsiteX230" fmla="*/ 834669 w 920484"/>
                  <a:gd name="connsiteY230" fmla="*/ 603419 h 919581"/>
                  <a:gd name="connsiteX231" fmla="*/ 887965 w 920484"/>
                  <a:gd name="connsiteY231" fmla="*/ 639552 h 919581"/>
                  <a:gd name="connsiteX232" fmla="*/ 888868 w 920484"/>
                  <a:gd name="connsiteY232" fmla="*/ 639552 h 919581"/>
                  <a:gd name="connsiteX233" fmla="*/ 888868 w 920484"/>
                  <a:gd name="connsiteY233" fmla="*/ 668458 h 91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920484" h="919581">
                    <a:moveTo>
                      <a:pt x="861768" y="590772"/>
                    </a:moveTo>
                    <a:cubicBezTo>
                      <a:pt x="857252" y="579933"/>
                      <a:pt x="859962" y="568189"/>
                      <a:pt x="868092" y="559156"/>
                    </a:cubicBezTo>
                    <a:lnTo>
                      <a:pt x="889772" y="537476"/>
                    </a:lnTo>
                    <a:lnTo>
                      <a:pt x="826539" y="474244"/>
                    </a:lnTo>
                    <a:lnTo>
                      <a:pt x="804859" y="495924"/>
                    </a:lnTo>
                    <a:cubicBezTo>
                      <a:pt x="796730" y="504053"/>
                      <a:pt x="784083" y="506763"/>
                      <a:pt x="773243" y="501343"/>
                    </a:cubicBezTo>
                    <a:cubicBezTo>
                      <a:pt x="762403" y="496827"/>
                      <a:pt x="756080" y="486890"/>
                      <a:pt x="756080" y="475147"/>
                    </a:cubicBezTo>
                    <a:lnTo>
                      <a:pt x="756080" y="444434"/>
                    </a:lnTo>
                    <a:lnTo>
                      <a:pt x="725367" y="444434"/>
                    </a:lnTo>
                    <a:cubicBezTo>
                      <a:pt x="724464" y="420948"/>
                      <a:pt x="719947" y="397461"/>
                      <a:pt x="711817" y="375782"/>
                    </a:cubicBezTo>
                    <a:lnTo>
                      <a:pt x="883448" y="204150"/>
                    </a:lnTo>
                    <a:cubicBezTo>
                      <a:pt x="906031" y="181567"/>
                      <a:pt x="918678" y="151758"/>
                      <a:pt x="918678" y="119239"/>
                    </a:cubicBezTo>
                    <a:cubicBezTo>
                      <a:pt x="918678" y="53296"/>
                      <a:pt x="865382" y="0"/>
                      <a:pt x="799440" y="0"/>
                    </a:cubicBezTo>
                    <a:cubicBezTo>
                      <a:pt x="767823" y="0"/>
                      <a:pt x="737110" y="12647"/>
                      <a:pt x="714527" y="35230"/>
                    </a:cubicBezTo>
                    <a:lnTo>
                      <a:pt x="542896" y="206861"/>
                    </a:lnTo>
                    <a:cubicBezTo>
                      <a:pt x="520313" y="199634"/>
                      <a:pt x="496827" y="195117"/>
                      <a:pt x="473340" y="194214"/>
                    </a:cubicBezTo>
                    <a:cubicBezTo>
                      <a:pt x="452564" y="158081"/>
                      <a:pt x="414624" y="134595"/>
                      <a:pt x="370362" y="134595"/>
                    </a:cubicBezTo>
                    <a:cubicBezTo>
                      <a:pt x="359522" y="134595"/>
                      <a:pt x="347779" y="136401"/>
                      <a:pt x="337842" y="139112"/>
                    </a:cubicBezTo>
                    <a:cubicBezTo>
                      <a:pt x="312549" y="91235"/>
                      <a:pt x="262866" y="60523"/>
                      <a:pt x="207764" y="60523"/>
                    </a:cubicBezTo>
                    <a:cubicBezTo>
                      <a:pt x="126465" y="60523"/>
                      <a:pt x="59619" y="127368"/>
                      <a:pt x="59619" y="208667"/>
                    </a:cubicBezTo>
                    <a:cubicBezTo>
                      <a:pt x="59619" y="220411"/>
                      <a:pt x="61426" y="231250"/>
                      <a:pt x="63233" y="242090"/>
                    </a:cubicBezTo>
                    <a:cubicBezTo>
                      <a:pt x="27100" y="252930"/>
                      <a:pt x="0" y="287256"/>
                      <a:pt x="0" y="327002"/>
                    </a:cubicBezTo>
                    <a:cubicBezTo>
                      <a:pt x="0" y="375782"/>
                      <a:pt x="39746" y="415528"/>
                      <a:pt x="88525" y="415528"/>
                    </a:cubicBezTo>
                    <a:lnTo>
                      <a:pt x="196021" y="415528"/>
                    </a:lnTo>
                    <a:cubicBezTo>
                      <a:pt x="193310" y="429981"/>
                      <a:pt x="192407" y="445337"/>
                      <a:pt x="192407" y="459791"/>
                    </a:cubicBezTo>
                    <a:cubicBezTo>
                      <a:pt x="192407" y="492310"/>
                      <a:pt x="198731" y="518507"/>
                      <a:pt x="207764" y="541993"/>
                    </a:cubicBezTo>
                    <a:lnTo>
                      <a:pt x="75879" y="673878"/>
                    </a:lnTo>
                    <a:lnTo>
                      <a:pt x="2710" y="865382"/>
                    </a:lnTo>
                    <a:cubicBezTo>
                      <a:pt x="903" y="869898"/>
                      <a:pt x="0" y="874415"/>
                      <a:pt x="0" y="879835"/>
                    </a:cubicBezTo>
                    <a:cubicBezTo>
                      <a:pt x="0" y="901515"/>
                      <a:pt x="18066" y="919581"/>
                      <a:pt x="39746" y="919581"/>
                    </a:cubicBezTo>
                    <a:cubicBezTo>
                      <a:pt x="44262" y="919581"/>
                      <a:pt x="49683" y="918678"/>
                      <a:pt x="54199" y="916871"/>
                    </a:cubicBezTo>
                    <a:lnTo>
                      <a:pt x="245704" y="843702"/>
                    </a:lnTo>
                    <a:lnTo>
                      <a:pt x="342359" y="747047"/>
                    </a:lnTo>
                    <a:cubicBezTo>
                      <a:pt x="341455" y="750660"/>
                      <a:pt x="341455" y="753370"/>
                      <a:pt x="341455" y="756983"/>
                    </a:cubicBezTo>
                    <a:cubicBezTo>
                      <a:pt x="341455" y="768726"/>
                      <a:pt x="345972" y="778663"/>
                      <a:pt x="353198" y="786793"/>
                    </a:cubicBezTo>
                    <a:cubicBezTo>
                      <a:pt x="345972" y="794923"/>
                      <a:pt x="341455" y="804859"/>
                      <a:pt x="341455" y="816603"/>
                    </a:cubicBezTo>
                    <a:cubicBezTo>
                      <a:pt x="341455" y="837379"/>
                      <a:pt x="355908" y="854542"/>
                      <a:pt x="374878" y="859059"/>
                    </a:cubicBezTo>
                    <a:cubicBezTo>
                      <a:pt x="387525" y="895191"/>
                      <a:pt x="420948" y="919581"/>
                      <a:pt x="460694" y="919581"/>
                    </a:cubicBezTo>
                    <a:cubicBezTo>
                      <a:pt x="500440" y="919581"/>
                      <a:pt x="533863" y="895191"/>
                      <a:pt x="546510" y="859059"/>
                    </a:cubicBezTo>
                    <a:cubicBezTo>
                      <a:pt x="565479" y="853639"/>
                      <a:pt x="579933" y="836475"/>
                      <a:pt x="579933" y="816603"/>
                    </a:cubicBezTo>
                    <a:cubicBezTo>
                      <a:pt x="579933" y="815699"/>
                      <a:pt x="579933" y="814796"/>
                      <a:pt x="579933" y="812989"/>
                    </a:cubicBezTo>
                    <a:lnTo>
                      <a:pt x="597999" y="831056"/>
                    </a:lnTo>
                    <a:lnTo>
                      <a:pt x="619678" y="809376"/>
                    </a:lnTo>
                    <a:cubicBezTo>
                      <a:pt x="627808" y="801246"/>
                      <a:pt x="640455" y="798536"/>
                      <a:pt x="651295" y="803956"/>
                    </a:cubicBezTo>
                    <a:cubicBezTo>
                      <a:pt x="662135" y="808473"/>
                      <a:pt x="668458" y="818409"/>
                      <a:pt x="668458" y="830153"/>
                    </a:cubicBezTo>
                    <a:lnTo>
                      <a:pt x="668458" y="860865"/>
                    </a:lnTo>
                    <a:lnTo>
                      <a:pt x="756983" y="860865"/>
                    </a:lnTo>
                    <a:lnTo>
                      <a:pt x="756983" y="831056"/>
                    </a:lnTo>
                    <a:cubicBezTo>
                      <a:pt x="756983" y="819313"/>
                      <a:pt x="764210" y="809376"/>
                      <a:pt x="775050" y="804859"/>
                    </a:cubicBezTo>
                    <a:cubicBezTo>
                      <a:pt x="785890" y="800343"/>
                      <a:pt x="797633" y="803053"/>
                      <a:pt x="805763" y="811183"/>
                    </a:cubicBezTo>
                    <a:lnTo>
                      <a:pt x="827442" y="832863"/>
                    </a:lnTo>
                    <a:lnTo>
                      <a:pt x="890675" y="769630"/>
                    </a:lnTo>
                    <a:lnTo>
                      <a:pt x="868995" y="747950"/>
                    </a:lnTo>
                    <a:cubicBezTo>
                      <a:pt x="860865" y="739821"/>
                      <a:pt x="858155" y="727174"/>
                      <a:pt x="863575" y="716334"/>
                    </a:cubicBezTo>
                    <a:cubicBezTo>
                      <a:pt x="868092" y="705494"/>
                      <a:pt x="878029" y="699171"/>
                      <a:pt x="889772" y="699171"/>
                    </a:cubicBezTo>
                    <a:lnTo>
                      <a:pt x="920484" y="699171"/>
                    </a:lnTo>
                    <a:lnTo>
                      <a:pt x="920484" y="610645"/>
                    </a:lnTo>
                    <a:lnTo>
                      <a:pt x="889772" y="610645"/>
                    </a:lnTo>
                    <a:cubicBezTo>
                      <a:pt x="877125" y="608839"/>
                      <a:pt x="866285" y="602516"/>
                      <a:pt x="861768" y="590772"/>
                    </a:cubicBezTo>
                    <a:lnTo>
                      <a:pt x="861768" y="590772"/>
                    </a:lnTo>
                    <a:close/>
                    <a:moveTo>
                      <a:pt x="639552" y="635035"/>
                    </a:moveTo>
                    <a:cubicBezTo>
                      <a:pt x="655811" y="619678"/>
                      <a:pt x="672071" y="603419"/>
                      <a:pt x="685621" y="584449"/>
                    </a:cubicBezTo>
                    <a:cubicBezTo>
                      <a:pt x="693751" y="581739"/>
                      <a:pt x="701881" y="579933"/>
                      <a:pt x="710914" y="579933"/>
                    </a:cubicBezTo>
                    <a:cubicBezTo>
                      <a:pt x="751564" y="579933"/>
                      <a:pt x="784986" y="613356"/>
                      <a:pt x="784986" y="654005"/>
                    </a:cubicBezTo>
                    <a:cubicBezTo>
                      <a:pt x="784986" y="694654"/>
                      <a:pt x="751564" y="728077"/>
                      <a:pt x="710914" y="728077"/>
                    </a:cubicBezTo>
                    <a:cubicBezTo>
                      <a:pt x="670265" y="728077"/>
                      <a:pt x="636842" y="694654"/>
                      <a:pt x="636842" y="654005"/>
                    </a:cubicBezTo>
                    <a:cubicBezTo>
                      <a:pt x="636842" y="646778"/>
                      <a:pt x="637745" y="640455"/>
                      <a:pt x="639552" y="635035"/>
                    </a:cubicBezTo>
                    <a:lnTo>
                      <a:pt x="639552" y="635035"/>
                    </a:lnTo>
                    <a:close/>
                    <a:moveTo>
                      <a:pt x="657618" y="283643"/>
                    </a:moveTo>
                    <a:lnTo>
                      <a:pt x="726270" y="214990"/>
                    </a:lnTo>
                    <a:lnTo>
                      <a:pt x="779566" y="268287"/>
                    </a:lnTo>
                    <a:lnTo>
                      <a:pt x="700074" y="347779"/>
                    </a:lnTo>
                    <a:cubicBezTo>
                      <a:pt x="689234" y="324293"/>
                      <a:pt x="674781" y="302613"/>
                      <a:pt x="657618" y="283643"/>
                    </a:cubicBezTo>
                    <a:close/>
                    <a:moveTo>
                      <a:pt x="672975" y="120142"/>
                    </a:moveTo>
                    <a:lnTo>
                      <a:pt x="696461" y="96656"/>
                    </a:lnTo>
                    <a:lnTo>
                      <a:pt x="823829" y="224024"/>
                    </a:lnTo>
                    <a:lnTo>
                      <a:pt x="800343" y="247510"/>
                    </a:lnTo>
                    <a:lnTo>
                      <a:pt x="672975" y="120142"/>
                    </a:lnTo>
                    <a:close/>
                    <a:moveTo>
                      <a:pt x="799440" y="30713"/>
                    </a:moveTo>
                    <a:cubicBezTo>
                      <a:pt x="849122" y="30713"/>
                      <a:pt x="889772" y="71363"/>
                      <a:pt x="889772" y="121045"/>
                    </a:cubicBezTo>
                    <a:cubicBezTo>
                      <a:pt x="889772" y="145435"/>
                      <a:pt x="880738" y="168018"/>
                      <a:pt x="863575" y="184278"/>
                    </a:cubicBezTo>
                    <a:lnTo>
                      <a:pt x="845509" y="202344"/>
                    </a:lnTo>
                    <a:lnTo>
                      <a:pt x="718141" y="74976"/>
                    </a:lnTo>
                    <a:lnTo>
                      <a:pt x="736207" y="56909"/>
                    </a:lnTo>
                    <a:cubicBezTo>
                      <a:pt x="752467" y="40649"/>
                      <a:pt x="775050" y="30713"/>
                      <a:pt x="799440" y="30713"/>
                    </a:cubicBezTo>
                    <a:lnTo>
                      <a:pt x="799440" y="30713"/>
                    </a:lnTo>
                    <a:close/>
                    <a:moveTo>
                      <a:pt x="652198" y="140918"/>
                    </a:moveTo>
                    <a:lnTo>
                      <a:pt x="705494" y="194214"/>
                    </a:lnTo>
                    <a:lnTo>
                      <a:pt x="636842" y="262866"/>
                    </a:lnTo>
                    <a:cubicBezTo>
                      <a:pt x="617872" y="245704"/>
                      <a:pt x="596192" y="231250"/>
                      <a:pt x="572706" y="220411"/>
                    </a:cubicBezTo>
                    <a:lnTo>
                      <a:pt x="652198" y="140918"/>
                    </a:lnTo>
                    <a:close/>
                    <a:moveTo>
                      <a:pt x="696461" y="460694"/>
                    </a:moveTo>
                    <a:cubicBezTo>
                      <a:pt x="696461" y="537476"/>
                      <a:pt x="657618" y="575416"/>
                      <a:pt x="616065" y="616065"/>
                    </a:cubicBezTo>
                    <a:cubicBezTo>
                      <a:pt x="588062" y="644068"/>
                      <a:pt x="558253" y="672071"/>
                      <a:pt x="541993" y="713624"/>
                    </a:cubicBezTo>
                    <a:cubicBezTo>
                      <a:pt x="539283" y="712721"/>
                      <a:pt x="536573" y="712721"/>
                      <a:pt x="532960" y="712721"/>
                    </a:cubicBezTo>
                    <a:lnTo>
                      <a:pt x="473340" y="712721"/>
                    </a:lnTo>
                    <a:lnTo>
                      <a:pt x="473340" y="638648"/>
                    </a:lnTo>
                    <a:cubicBezTo>
                      <a:pt x="473340" y="614259"/>
                      <a:pt x="453467" y="594385"/>
                      <a:pt x="429078" y="594385"/>
                    </a:cubicBezTo>
                    <a:lnTo>
                      <a:pt x="399268" y="594385"/>
                    </a:lnTo>
                    <a:cubicBezTo>
                      <a:pt x="391138" y="594385"/>
                      <a:pt x="384815" y="588062"/>
                      <a:pt x="384815" y="579933"/>
                    </a:cubicBezTo>
                    <a:cubicBezTo>
                      <a:pt x="384815" y="571802"/>
                      <a:pt x="391138" y="565479"/>
                      <a:pt x="399268" y="565479"/>
                    </a:cubicBezTo>
                    <a:lnTo>
                      <a:pt x="547413" y="565479"/>
                    </a:lnTo>
                    <a:cubicBezTo>
                      <a:pt x="571802" y="565479"/>
                      <a:pt x="591676" y="545606"/>
                      <a:pt x="591676" y="521217"/>
                    </a:cubicBezTo>
                    <a:cubicBezTo>
                      <a:pt x="591676" y="496827"/>
                      <a:pt x="571802" y="476954"/>
                      <a:pt x="547413" y="476954"/>
                    </a:cubicBezTo>
                    <a:lnTo>
                      <a:pt x="429078" y="476954"/>
                    </a:lnTo>
                    <a:cubicBezTo>
                      <a:pt x="420948" y="476954"/>
                      <a:pt x="414624" y="470630"/>
                      <a:pt x="414624" y="462501"/>
                    </a:cubicBezTo>
                    <a:lnTo>
                      <a:pt x="414624" y="418238"/>
                    </a:lnTo>
                    <a:lnTo>
                      <a:pt x="488697" y="418238"/>
                    </a:lnTo>
                    <a:cubicBezTo>
                      <a:pt x="529346" y="418238"/>
                      <a:pt x="562769" y="384815"/>
                      <a:pt x="562769" y="344165"/>
                    </a:cubicBezTo>
                    <a:cubicBezTo>
                      <a:pt x="562769" y="303516"/>
                      <a:pt x="529346" y="270093"/>
                      <a:pt x="488697" y="270093"/>
                    </a:cubicBezTo>
                    <a:cubicBezTo>
                      <a:pt x="488697" y="270093"/>
                      <a:pt x="487794" y="270093"/>
                      <a:pt x="487794" y="270093"/>
                    </a:cubicBezTo>
                    <a:cubicBezTo>
                      <a:pt x="488697" y="265577"/>
                      <a:pt x="488697" y="260156"/>
                      <a:pt x="488697" y="254737"/>
                    </a:cubicBezTo>
                    <a:cubicBezTo>
                      <a:pt x="488697" y="244800"/>
                      <a:pt x="487794" y="235767"/>
                      <a:pt x="485084" y="226733"/>
                    </a:cubicBezTo>
                    <a:cubicBezTo>
                      <a:pt x="603419" y="238477"/>
                      <a:pt x="696461" y="339649"/>
                      <a:pt x="696461" y="460694"/>
                    </a:cubicBezTo>
                    <a:lnTo>
                      <a:pt x="696461" y="460694"/>
                    </a:lnTo>
                    <a:close/>
                    <a:moveTo>
                      <a:pt x="370362" y="756983"/>
                    </a:moveTo>
                    <a:cubicBezTo>
                      <a:pt x="370362" y="748854"/>
                      <a:pt x="376685" y="742530"/>
                      <a:pt x="384815" y="742530"/>
                    </a:cubicBezTo>
                    <a:lnTo>
                      <a:pt x="532960" y="742530"/>
                    </a:lnTo>
                    <a:cubicBezTo>
                      <a:pt x="541089" y="742530"/>
                      <a:pt x="547413" y="748854"/>
                      <a:pt x="547413" y="756983"/>
                    </a:cubicBezTo>
                    <a:cubicBezTo>
                      <a:pt x="547413" y="765113"/>
                      <a:pt x="541089" y="771437"/>
                      <a:pt x="532960" y="771437"/>
                    </a:cubicBezTo>
                    <a:lnTo>
                      <a:pt x="384815" y="771437"/>
                    </a:lnTo>
                    <a:cubicBezTo>
                      <a:pt x="376685" y="772340"/>
                      <a:pt x="370362" y="766017"/>
                      <a:pt x="370362" y="756983"/>
                    </a:cubicBezTo>
                    <a:close/>
                    <a:moveTo>
                      <a:pt x="184277" y="756983"/>
                    </a:moveTo>
                    <a:lnTo>
                      <a:pt x="293579" y="647682"/>
                    </a:lnTo>
                    <a:cubicBezTo>
                      <a:pt x="311646" y="665748"/>
                      <a:pt x="328809" y="683814"/>
                      <a:pt x="341455" y="706398"/>
                    </a:cubicBezTo>
                    <a:lnTo>
                      <a:pt x="237573" y="810279"/>
                    </a:lnTo>
                    <a:lnTo>
                      <a:pt x="184277" y="756983"/>
                    </a:lnTo>
                    <a:close/>
                    <a:moveTo>
                      <a:pt x="29809" y="327906"/>
                    </a:moveTo>
                    <a:cubicBezTo>
                      <a:pt x="29809" y="295386"/>
                      <a:pt x="56006" y="268287"/>
                      <a:pt x="89428" y="268287"/>
                    </a:cubicBezTo>
                    <a:cubicBezTo>
                      <a:pt x="121948" y="268287"/>
                      <a:pt x="149048" y="294483"/>
                      <a:pt x="149048" y="327906"/>
                    </a:cubicBezTo>
                    <a:lnTo>
                      <a:pt x="178858" y="327906"/>
                    </a:lnTo>
                    <a:cubicBezTo>
                      <a:pt x="178858" y="280030"/>
                      <a:pt x="140918" y="241187"/>
                      <a:pt x="93945" y="239380"/>
                    </a:cubicBezTo>
                    <a:cubicBezTo>
                      <a:pt x="91235" y="229444"/>
                      <a:pt x="90332" y="219507"/>
                      <a:pt x="90332" y="209571"/>
                    </a:cubicBezTo>
                    <a:cubicBezTo>
                      <a:pt x="90332" y="144531"/>
                      <a:pt x="143628" y="91235"/>
                      <a:pt x="208667" y="91235"/>
                    </a:cubicBezTo>
                    <a:cubicBezTo>
                      <a:pt x="252026" y="91235"/>
                      <a:pt x="290870" y="114722"/>
                      <a:pt x="311646" y="151758"/>
                    </a:cubicBezTo>
                    <a:cubicBezTo>
                      <a:pt x="280030" y="170728"/>
                      <a:pt x="257447" y="203247"/>
                      <a:pt x="253833" y="241187"/>
                    </a:cubicBezTo>
                    <a:cubicBezTo>
                      <a:pt x="227637" y="247510"/>
                      <a:pt x="208667" y="270996"/>
                      <a:pt x="208667" y="298999"/>
                    </a:cubicBezTo>
                    <a:lnTo>
                      <a:pt x="238477" y="298999"/>
                    </a:lnTo>
                    <a:cubicBezTo>
                      <a:pt x="238477" y="282740"/>
                      <a:pt x="252026" y="269190"/>
                      <a:pt x="268287" y="269190"/>
                    </a:cubicBezTo>
                    <a:cubicBezTo>
                      <a:pt x="284546" y="269190"/>
                      <a:pt x="298096" y="282740"/>
                      <a:pt x="298096" y="298999"/>
                    </a:cubicBezTo>
                    <a:lnTo>
                      <a:pt x="327906" y="298999"/>
                    </a:lnTo>
                    <a:cubicBezTo>
                      <a:pt x="327906" y="271900"/>
                      <a:pt x="309839" y="249317"/>
                      <a:pt x="284546" y="242090"/>
                    </a:cubicBezTo>
                    <a:cubicBezTo>
                      <a:pt x="290870" y="198731"/>
                      <a:pt x="327906" y="165308"/>
                      <a:pt x="372169" y="165308"/>
                    </a:cubicBezTo>
                    <a:cubicBezTo>
                      <a:pt x="420948" y="165308"/>
                      <a:pt x="460694" y="205054"/>
                      <a:pt x="460694" y="253833"/>
                    </a:cubicBezTo>
                    <a:cubicBezTo>
                      <a:pt x="460694" y="261963"/>
                      <a:pt x="459790" y="269190"/>
                      <a:pt x="457080" y="276416"/>
                    </a:cubicBezTo>
                    <a:cubicBezTo>
                      <a:pt x="432691" y="288160"/>
                      <a:pt x="415528" y="313453"/>
                      <a:pt x="415528" y="342359"/>
                    </a:cubicBezTo>
                    <a:lnTo>
                      <a:pt x="445337" y="342359"/>
                    </a:lnTo>
                    <a:cubicBezTo>
                      <a:pt x="445337" y="317969"/>
                      <a:pt x="465211" y="298096"/>
                      <a:pt x="489600" y="298096"/>
                    </a:cubicBezTo>
                    <a:cubicBezTo>
                      <a:pt x="513990" y="298096"/>
                      <a:pt x="533863" y="317969"/>
                      <a:pt x="533863" y="342359"/>
                    </a:cubicBezTo>
                    <a:cubicBezTo>
                      <a:pt x="533863" y="366748"/>
                      <a:pt x="513990" y="386621"/>
                      <a:pt x="489600" y="386621"/>
                    </a:cubicBezTo>
                    <a:lnTo>
                      <a:pt x="88525" y="386621"/>
                    </a:lnTo>
                    <a:cubicBezTo>
                      <a:pt x="56006" y="386621"/>
                      <a:pt x="29809" y="360425"/>
                      <a:pt x="29809" y="327906"/>
                    </a:cubicBezTo>
                    <a:close/>
                    <a:moveTo>
                      <a:pt x="384815" y="416431"/>
                    </a:moveTo>
                    <a:lnTo>
                      <a:pt x="384815" y="460694"/>
                    </a:lnTo>
                    <a:cubicBezTo>
                      <a:pt x="384815" y="485084"/>
                      <a:pt x="404688" y="504957"/>
                      <a:pt x="429078" y="504957"/>
                    </a:cubicBezTo>
                    <a:lnTo>
                      <a:pt x="547413" y="504957"/>
                    </a:lnTo>
                    <a:cubicBezTo>
                      <a:pt x="555543" y="504957"/>
                      <a:pt x="561866" y="511280"/>
                      <a:pt x="561866" y="519410"/>
                    </a:cubicBezTo>
                    <a:cubicBezTo>
                      <a:pt x="561866" y="527540"/>
                      <a:pt x="555543" y="533863"/>
                      <a:pt x="547413" y="533863"/>
                    </a:cubicBezTo>
                    <a:lnTo>
                      <a:pt x="399268" y="533863"/>
                    </a:lnTo>
                    <a:cubicBezTo>
                      <a:pt x="374878" y="533863"/>
                      <a:pt x="355005" y="553736"/>
                      <a:pt x="355005" y="578126"/>
                    </a:cubicBezTo>
                    <a:cubicBezTo>
                      <a:pt x="355005" y="602516"/>
                      <a:pt x="374878" y="622389"/>
                      <a:pt x="399268" y="622389"/>
                    </a:cubicBezTo>
                    <a:lnTo>
                      <a:pt x="429078" y="622389"/>
                    </a:lnTo>
                    <a:cubicBezTo>
                      <a:pt x="437207" y="622389"/>
                      <a:pt x="443531" y="628712"/>
                      <a:pt x="443531" y="636842"/>
                    </a:cubicBezTo>
                    <a:lnTo>
                      <a:pt x="443531" y="710914"/>
                    </a:lnTo>
                    <a:lnTo>
                      <a:pt x="383912" y="710914"/>
                    </a:lnTo>
                    <a:cubicBezTo>
                      <a:pt x="381202" y="710914"/>
                      <a:pt x="377588" y="710914"/>
                      <a:pt x="374878" y="711817"/>
                    </a:cubicBezTo>
                    <a:cubicBezTo>
                      <a:pt x="357715" y="670265"/>
                      <a:pt x="328809" y="641358"/>
                      <a:pt x="300806" y="614259"/>
                    </a:cubicBezTo>
                    <a:cubicBezTo>
                      <a:pt x="259253" y="574512"/>
                      <a:pt x="220410" y="536573"/>
                      <a:pt x="220410" y="458887"/>
                    </a:cubicBezTo>
                    <a:cubicBezTo>
                      <a:pt x="220410" y="443531"/>
                      <a:pt x="222217" y="429078"/>
                      <a:pt x="224927" y="414625"/>
                    </a:cubicBezTo>
                    <a:lnTo>
                      <a:pt x="384815" y="414625"/>
                    </a:lnTo>
                    <a:close/>
                    <a:moveTo>
                      <a:pt x="271900" y="627808"/>
                    </a:moveTo>
                    <a:lnTo>
                      <a:pt x="163501" y="736207"/>
                    </a:lnTo>
                    <a:lnTo>
                      <a:pt x="110205" y="682911"/>
                    </a:lnTo>
                    <a:lnTo>
                      <a:pt x="223121" y="569996"/>
                    </a:lnTo>
                    <a:cubicBezTo>
                      <a:pt x="236670" y="591676"/>
                      <a:pt x="253833" y="610645"/>
                      <a:pt x="271900" y="627808"/>
                    </a:cubicBezTo>
                    <a:lnTo>
                      <a:pt x="271900" y="627808"/>
                    </a:lnTo>
                    <a:close/>
                    <a:moveTo>
                      <a:pt x="94849" y="710010"/>
                    </a:moveTo>
                    <a:lnTo>
                      <a:pt x="210474" y="825636"/>
                    </a:lnTo>
                    <a:lnTo>
                      <a:pt x="112012" y="863575"/>
                    </a:lnTo>
                    <a:lnTo>
                      <a:pt x="56909" y="808473"/>
                    </a:lnTo>
                    <a:lnTo>
                      <a:pt x="94849" y="710010"/>
                    </a:lnTo>
                    <a:close/>
                    <a:moveTo>
                      <a:pt x="43359" y="889772"/>
                    </a:moveTo>
                    <a:cubicBezTo>
                      <a:pt x="37036" y="892482"/>
                      <a:pt x="29809" y="887062"/>
                      <a:pt x="29809" y="879835"/>
                    </a:cubicBezTo>
                    <a:cubicBezTo>
                      <a:pt x="29809" y="878932"/>
                      <a:pt x="29809" y="877125"/>
                      <a:pt x="30713" y="876222"/>
                    </a:cubicBezTo>
                    <a:lnTo>
                      <a:pt x="45166" y="837379"/>
                    </a:lnTo>
                    <a:lnTo>
                      <a:pt x="82202" y="874415"/>
                    </a:lnTo>
                    <a:lnTo>
                      <a:pt x="43359" y="889772"/>
                    </a:lnTo>
                    <a:close/>
                    <a:moveTo>
                      <a:pt x="458887" y="890675"/>
                    </a:moveTo>
                    <a:cubicBezTo>
                      <a:pt x="437207" y="890675"/>
                      <a:pt x="417335" y="878932"/>
                      <a:pt x="406495" y="860865"/>
                    </a:cubicBezTo>
                    <a:lnTo>
                      <a:pt x="511280" y="860865"/>
                    </a:lnTo>
                    <a:cubicBezTo>
                      <a:pt x="500440" y="878932"/>
                      <a:pt x="481470" y="890675"/>
                      <a:pt x="458887" y="890675"/>
                    </a:cubicBezTo>
                    <a:lnTo>
                      <a:pt x="458887" y="890675"/>
                    </a:lnTo>
                    <a:close/>
                    <a:moveTo>
                      <a:pt x="533863" y="831056"/>
                    </a:moveTo>
                    <a:lnTo>
                      <a:pt x="385718" y="831056"/>
                    </a:lnTo>
                    <a:cubicBezTo>
                      <a:pt x="377588" y="831056"/>
                      <a:pt x="371265" y="824732"/>
                      <a:pt x="371265" y="816603"/>
                    </a:cubicBezTo>
                    <a:cubicBezTo>
                      <a:pt x="371265" y="808473"/>
                      <a:pt x="377588" y="802149"/>
                      <a:pt x="385718" y="802149"/>
                    </a:cubicBezTo>
                    <a:lnTo>
                      <a:pt x="533863" y="802149"/>
                    </a:lnTo>
                    <a:cubicBezTo>
                      <a:pt x="541993" y="802149"/>
                      <a:pt x="548316" y="808473"/>
                      <a:pt x="548316" y="816603"/>
                    </a:cubicBezTo>
                    <a:cubicBezTo>
                      <a:pt x="548316" y="824732"/>
                      <a:pt x="541993" y="831056"/>
                      <a:pt x="533863" y="831056"/>
                    </a:cubicBezTo>
                    <a:close/>
                    <a:moveTo>
                      <a:pt x="888868" y="668458"/>
                    </a:moveTo>
                    <a:lnTo>
                      <a:pt x="888868" y="668458"/>
                    </a:lnTo>
                    <a:cubicBezTo>
                      <a:pt x="864479" y="668458"/>
                      <a:pt x="843702" y="682911"/>
                      <a:pt x="834669" y="704591"/>
                    </a:cubicBezTo>
                    <a:cubicBezTo>
                      <a:pt x="825636" y="726271"/>
                      <a:pt x="830152" y="751564"/>
                      <a:pt x="847315" y="767823"/>
                    </a:cubicBezTo>
                    <a:lnTo>
                      <a:pt x="848219" y="768726"/>
                    </a:lnTo>
                    <a:lnTo>
                      <a:pt x="827442" y="789503"/>
                    </a:lnTo>
                    <a:lnTo>
                      <a:pt x="826539" y="788600"/>
                    </a:lnTo>
                    <a:cubicBezTo>
                      <a:pt x="809376" y="771437"/>
                      <a:pt x="784986" y="766920"/>
                      <a:pt x="762403" y="775953"/>
                    </a:cubicBezTo>
                    <a:cubicBezTo>
                      <a:pt x="740724" y="784987"/>
                      <a:pt x="726270" y="805763"/>
                      <a:pt x="726270" y="829249"/>
                    </a:cubicBezTo>
                    <a:lnTo>
                      <a:pt x="726270" y="830153"/>
                    </a:lnTo>
                    <a:lnTo>
                      <a:pt x="696461" y="830153"/>
                    </a:lnTo>
                    <a:lnTo>
                      <a:pt x="696461" y="831056"/>
                    </a:lnTo>
                    <a:cubicBezTo>
                      <a:pt x="696461" y="807570"/>
                      <a:pt x="682008" y="786793"/>
                      <a:pt x="660328" y="776856"/>
                    </a:cubicBezTo>
                    <a:cubicBezTo>
                      <a:pt x="638648" y="767823"/>
                      <a:pt x="613355" y="772340"/>
                      <a:pt x="597095" y="789503"/>
                    </a:cubicBezTo>
                    <a:lnTo>
                      <a:pt x="596192" y="790406"/>
                    </a:lnTo>
                    <a:lnTo>
                      <a:pt x="576319" y="770533"/>
                    </a:lnTo>
                    <a:cubicBezTo>
                      <a:pt x="577222" y="766920"/>
                      <a:pt x="578126" y="762404"/>
                      <a:pt x="578126" y="757887"/>
                    </a:cubicBezTo>
                    <a:cubicBezTo>
                      <a:pt x="578126" y="747047"/>
                      <a:pt x="574512" y="738014"/>
                      <a:pt x="568189" y="729884"/>
                    </a:cubicBezTo>
                    <a:cubicBezTo>
                      <a:pt x="577222" y="704591"/>
                      <a:pt x="591676" y="684718"/>
                      <a:pt x="608838" y="666651"/>
                    </a:cubicBezTo>
                    <a:cubicBezTo>
                      <a:pt x="615162" y="718141"/>
                      <a:pt x="658521" y="757887"/>
                      <a:pt x="711817" y="757887"/>
                    </a:cubicBezTo>
                    <a:cubicBezTo>
                      <a:pt x="768726" y="757887"/>
                      <a:pt x="815699" y="710914"/>
                      <a:pt x="815699" y="654005"/>
                    </a:cubicBezTo>
                    <a:cubicBezTo>
                      <a:pt x="815699" y="597095"/>
                      <a:pt x="768726" y="550123"/>
                      <a:pt x="711817" y="550123"/>
                    </a:cubicBezTo>
                    <a:cubicBezTo>
                      <a:pt x="710010" y="550123"/>
                      <a:pt x="709107" y="550123"/>
                      <a:pt x="707301" y="550123"/>
                    </a:cubicBezTo>
                    <a:cubicBezTo>
                      <a:pt x="717237" y="529346"/>
                      <a:pt x="724464" y="504957"/>
                      <a:pt x="726270" y="476051"/>
                    </a:cubicBezTo>
                    <a:lnTo>
                      <a:pt x="727174" y="476051"/>
                    </a:lnTo>
                    <a:lnTo>
                      <a:pt x="727174" y="476954"/>
                    </a:lnTo>
                    <a:cubicBezTo>
                      <a:pt x="727174" y="500440"/>
                      <a:pt x="741627" y="521217"/>
                      <a:pt x="763307" y="531153"/>
                    </a:cubicBezTo>
                    <a:cubicBezTo>
                      <a:pt x="784986" y="540186"/>
                      <a:pt x="810279" y="535670"/>
                      <a:pt x="826539" y="518507"/>
                    </a:cubicBezTo>
                    <a:lnTo>
                      <a:pt x="827442" y="517603"/>
                    </a:lnTo>
                    <a:lnTo>
                      <a:pt x="848219" y="538379"/>
                    </a:lnTo>
                    <a:lnTo>
                      <a:pt x="847315" y="539283"/>
                    </a:lnTo>
                    <a:cubicBezTo>
                      <a:pt x="831056" y="555543"/>
                      <a:pt x="825636" y="580836"/>
                      <a:pt x="834669" y="603419"/>
                    </a:cubicBezTo>
                    <a:cubicBezTo>
                      <a:pt x="843702" y="625099"/>
                      <a:pt x="864479" y="639552"/>
                      <a:pt x="887965" y="639552"/>
                    </a:cubicBezTo>
                    <a:lnTo>
                      <a:pt x="888868" y="639552"/>
                    </a:lnTo>
                    <a:lnTo>
                      <a:pt x="888868" y="668458"/>
                    </a:ln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sp>
        <p:nvSpPr>
          <p:cNvPr id="4" name="Title 1">
            <a:extLst>
              <a:ext uri="{FF2B5EF4-FFF2-40B4-BE49-F238E27FC236}">
                <a16:creationId xmlns:a16="http://schemas.microsoft.com/office/drawing/2014/main" id="{0BE47EA3-C535-3FDB-E41E-A5849189B728}"/>
              </a:ext>
            </a:extLst>
          </p:cNvPr>
          <p:cNvSpPr txBox="1">
            <a:spLocks/>
          </p:cNvSpPr>
          <p:nvPr/>
        </p:nvSpPr>
        <p:spPr>
          <a:xfrm>
            <a:off x="2565735" y="885363"/>
            <a:ext cx="2586128" cy="508170"/>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50850"/>
            <a:r>
              <a:rPr lang="en-GB" sz="2400" b="0" dirty="0"/>
              <a:t>from </a:t>
            </a:r>
            <a:r>
              <a:rPr lang="en-GB" sz="2400" dirty="0"/>
              <a:t>manager</a:t>
            </a:r>
          </a:p>
        </p:txBody>
      </p:sp>
      <p:sp>
        <p:nvSpPr>
          <p:cNvPr id="8" name="TextBox 7">
            <a:extLst>
              <a:ext uri="{FF2B5EF4-FFF2-40B4-BE49-F238E27FC236}">
                <a16:creationId xmlns:a16="http://schemas.microsoft.com/office/drawing/2014/main" id="{363AB6DA-5322-228E-1CCD-625D7D7C84CA}"/>
              </a:ext>
            </a:extLst>
          </p:cNvPr>
          <p:cNvSpPr txBox="1"/>
          <p:nvPr/>
        </p:nvSpPr>
        <p:spPr>
          <a:xfrm>
            <a:off x="3291479" y="2046889"/>
            <a:ext cx="2981516" cy="661912"/>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Present the problem that needed to be solved. In what way did it include digital wellbeing/ employee wellbeing? </a:t>
            </a:r>
          </a:p>
          <a:p>
            <a:pPr>
              <a:lnSpc>
                <a:spcPts val="1120"/>
              </a:lnSpc>
            </a:pPr>
            <a:endParaRPr lang="en-US" sz="1200" b="1" dirty="0">
              <a:latin typeface="Calibri" panose="020F0502020204030204" pitchFamily="34" charset="0"/>
              <a:cs typeface="Calibri" panose="020F0502020204030204" pitchFamily="34" charset="0"/>
            </a:endParaRPr>
          </a:p>
        </p:txBody>
      </p:sp>
      <p:sp>
        <p:nvSpPr>
          <p:cNvPr id="9" name="TextBox 8">
            <a:extLst>
              <a:ext uri="{FF2B5EF4-FFF2-40B4-BE49-F238E27FC236}">
                <a16:creationId xmlns:a16="http://schemas.microsoft.com/office/drawing/2014/main" id="{95F80669-62BA-2C2D-4CA1-366D2556E078}"/>
              </a:ext>
            </a:extLst>
          </p:cNvPr>
          <p:cNvSpPr txBox="1"/>
          <p:nvPr/>
        </p:nvSpPr>
        <p:spPr>
          <a:xfrm>
            <a:off x="3279711" y="4833998"/>
            <a:ext cx="2755225" cy="379784"/>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Present what kind of solution was designed and who the key actors were. </a:t>
            </a:r>
          </a:p>
        </p:txBody>
      </p:sp>
      <p:sp>
        <p:nvSpPr>
          <p:cNvPr id="3" name="Title 1">
            <a:extLst>
              <a:ext uri="{FF2B5EF4-FFF2-40B4-BE49-F238E27FC236}">
                <a16:creationId xmlns:a16="http://schemas.microsoft.com/office/drawing/2014/main" id="{474A1182-6194-42F1-C03E-405D1FC0F013}"/>
              </a:ext>
            </a:extLst>
          </p:cNvPr>
          <p:cNvSpPr txBox="1">
            <a:spLocks/>
          </p:cNvSpPr>
          <p:nvPr/>
        </p:nvSpPr>
        <p:spPr>
          <a:xfrm>
            <a:off x="500845" y="8920580"/>
            <a:ext cx="2421373" cy="549474"/>
          </a:xfrm>
          <a:prstGeom prst="rect">
            <a:avLst/>
          </a:prstGeom>
          <a:solidFill>
            <a:schemeClr val="bg1"/>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7463" algn="r"/>
            <a:r>
              <a:rPr lang="en-GB" sz="3200" dirty="0">
                <a:solidFill>
                  <a:srgbClr val="E87A33"/>
                </a:solidFill>
              </a:rPr>
              <a:t>Denmark</a:t>
            </a:r>
          </a:p>
        </p:txBody>
      </p:sp>
      <p:grpSp>
        <p:nvGrpSpPr>
          <p:cNvPr id="5" name="Group 4">
            <a:extLst>
              <a:ext uri="{FF2B5EF4-FFF2-40B4-BE49-F238E27FC236}">
                <a16:creationId xmlns:a16="http://schemas.microsoft.com/office/drawing/2014/main" id="{3FA2AC0C-BD12-0D22-B449-65F6301C7512}"/>
              </a:ext>
            </a:extLst>
          </p:cNvPr>
          <p:cNvGrpSpPr/>
          <p:nvPr/>
        </p:nvGrpSpPr>
        <p:grpSpPr>
          <a:xfrm>
            <a:off x="264538" y="8532305"/>
            <a:ext cx="1397174" cy="1705419"/>
            <a:chOff x="3470021" y="2110269"/>
            <a:chExt cx="483650" cy="590353"/>
          </a:xfrm>
          <a:solidFill>
            <a:srgbClr val="D9287D"/>
          </a:solidFill>
        </p:grpSpPr>
        <p:sp>
          <p:nvSpPr>
            <p:cNvPr id="10" name="Freeform 9">
              <a:extLst>
                <a:ext uri="{FF2B5EF4-FFF2-40B4-BE49-F238E27FC236}">
                  <a16:creationId xmlns:a16="http://schemas.microsoft.com/office/drawing/2014/main" id="{D4AF44EE-8932-30BF-ED65-FB11C9A381B4}"/>
                </a:ext>
              </a:extLst>
            </p:cNvPr>
            <p:cNvSpPr/>
            <p:nvPr/>
          </p:nvSpPr>
          <p:spPr>
            <a:xfrm>
              <a:off x="3762184" y="2678383"/>
              <a:ext cx="32425" cy="22239"/>
            </a:xfrm>
            <a:custGeom>
              <a:avLst/>
              <a:gdLst>
                <a:gd name="connsiteX0" fmla="*/ 25676 w 32425"/>
                <a:gd name="connsiteY0" fmla="*/ 20814 h 22239"/>
                <a:gd name="connsiteX1" fmla="*/ 32094 w 32425"/>
                <a:gd name="connsiteY1" fmla="*/ 20814 h 22239"/>
                <a:gd name="connsiteX2" fmla="*/ 0 w 32425"/>
                <a:gd name="connsiteY2" fmla="*/ 7983 h 22239"/>
                <a:gd name="connsiteX3" fmla="*/ 25676 w 32425"/>
                <a:gd name="connsiteY3" fmla="*/ 20814 h 22239"/>
              </a:gdLst>
              <a:ahLst/>
              <a:cxnLst>
                <a:cxn ang="0">
                  <a:pos x="connsiteX0" y="connsiteY0"/>
                </a:cxn>
                <a:cxn ang="0">
                  <a:pos x="connsiteX1" y="connsiteY1"/>
                </a:cxn>
                <a:cxn ang="0">
                  <a:pos x="connsiteX2" y="connsiteY2"/>
                </a:cxn>
                <a:cxn ang="0">
                  <a:pos x="connsiteX3" y="connsiteY3"/>
                </a:cxn>
              </a:cxnLst>
              <a:rect l="l" t="t" r="r" b="b"/>
              <a:pathLst>
                <a:path w="32425" h="22239">
                  <a:moveTo>
                    <a:pt x="25676" y="20814"/>
                  </a:moveTo>
                  <a:cubicBezTo>
                    <a:pt x="27281" y="20814"/>
                    <a:pt x="30490" y="24021"/>
                    <a:pt x="32094" y="20814"/>
                  </a:cubicBezTo>
                  <a:cubicBezTo>
                    <a:pt x="35304" y="12795"/>
                    <a:pt x="14443" y="-12866"/>
                    <a:pt x="0" y="7983"/>
                  </a:cubicBezTo>
                  <a:cubicBezTo>
                    <a:pt x="3210" y="17606"/>
                    <a:pt x="12838" y="19210"/>
                    <a:pt x="25676" y="20814"/>
                  </a:cubicBezTo>
                  <a:close/>
                </a:path>
              </a:pathLst>
            </a:custGeom>
            <a:grpFill/>
            <a:ln w="4545" cap="flat">
              <a:solidFill>
                <a:srgbClr val="FFFFFF"/>
              </a:solid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457F68FD-3C1C-106F-AA97-011635ACF58A}"/>
                </a:ext>
              </a:extLst>
            </p:cNvPr>
            <p:cNvSpPr/>
            <p:nvPr/>
          </p:nvSpPr>
          <p:spPr>
            <a:xfrm>
              <a:off x="3521475" y="2544179"/>
              <a:ext cx="4814" cy="3321"/>
            </a:xfrm>
            <a:custGeom>
              <a:avLst/>
              <a:gdLst>
                <a:gd name="connsiteX0" fmla="*/ 0 w 4814"/>
                <a:gd name="connsiteY0" fmla="*/ 1053 h 3321"/>
                <a:gd name="connsiteX1" fmla="*/ 4814 w 4814"/>
                <a:gd name="connsiteY1" fmla="*/ 2657 h 3321"/>
                <a:gd name="connsiteX2" fmla="*/ 0 w 4814"/>
                <a:gd name="connsiteY2" fmla="*/ 1053 h 3321"/>
              </a:gdLst>
              <a:ahLst/>
              <a:cxnLst>
                <a:cxn ang="0">
                  <a:pos x="connsiteX0" y="connsiteY0"/>
                </a:cxn>
                <a:cxn ang="0">
                  <a:pos x="connsiteX1" y="connsiteY1"/>
                </a:cxn>
                <a:cxn ang="0">
                  <a:pos x="connsiteX2" y="connsiteY2"/>
                </a:cxn>
              </a:cxnLst>
              <a:rect l="l" t="t" r="r" b="b"/>
              <a:pathLst>
                <a:path w="4814" h="3321">
                  <a:moveTo>
                    <a:pt x="0" y="1053"/>
                  </a:moveTo>
                  <a:cubicBezTo>
                    <a:pt x="1605" y="2657"/>
                    <a:pt x="4814" y="4261"/>
                    <a:pt x="4814" y="2657"/>
                  </a:cubicBezTo>
                  <a:cubicBezTo>
                    <a:pt x="4814" y="-550"/>
                    <a:pt x="3210" y="-550"/>
                    <a:pt x="0" y="1053"/>
                  </a:cubicBezTo>
                  <a:close/>
                </a:path>
              </a:pathLst>
            </a:custGeom>
            <a:grpFill/>
            <a:ln w="4545" cap="flat">
              <a:solidFill>
                <a:srgbClr val="FFFFFF"/>
              </a:solid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0FB9AA90-5C0B-87E7-3AD9-7CC375B4E185}"/>
                </a:ext>
              </a:extLst>
            </p:cNvPr>
            <p:cNvSpPr/>
            <p:nvPr/>
          </p:nvSpPr>
          <p:spPr>
            <a:xfrm>
              <a:off x="3500206" y="2530508"/>
              <a:ext cx="21269" cy="21253"/>
            </a:xfrm>
            <a:custGeom>
              <a:avLst/>
              <a:gdLst>
                <a:gd name="connsiteX0" fmla="*/ 6827 w 21269"/>
                <a:gd name="connsiteY0" fmla="*/ 3498 h 21253"/>
                <a:gd name="connsiteX1" fmla="*/ 21269 w 21269"/>
                <a:gd name="connsiteY1" fmla="*/ 14725 h 21253"/>
                <a:gd name="connsiteX2" fmla="*/ 18060 w 21269"/>
                <a:gd name="connsiteY2" fmla="*/ 13121 h 21253"/>
                <a:gd name="connsiteX3" fmla="*/ 6827 w 21269"/>
                <a:gd name="connsiteY3" fmla="*/ 3498 h 21253"/>
              </a:gdLst>
              <a:ahLst/>
              <a:cxnLst>
                <a:cxn ang="0">
                  <a:pos x="connsiteX0" y="connsiteY0"/>
                </a:cxn>
                <a:cxn ang="0">
                  <a:pos x="connsiteX1" y="connsiteY1"/>
                </a:cxn>
                <a:cxn ang="0">
                  <a:pos x="connsiteX2" y="connsiteY2"/>
                </a:cxn>
                <a:cxn ang="0">
                  <a:pos x="connsiteX3" y="connsiteY3"/>
                </a:cxn>
              </a:cxnLst>
              <a:rect l="l" t="t" r="r" b="b"/>
              <a:pathLst>
                <a:path w="21269" h="21253">
                  <a:moveTo>
                    <a:pt x="6827" y="3498"/>
                  </a:moveTo>
                  <a:cubicBezTo>
                    <a:pt x="-10825" y="33970"/>
                    <a:pt x="10036" y="16328"/>
                    <a:pt x="21269" y="14725"/>
                  </a:cubicBezTo>
                  <a:cubicBezTo>
                    <a:pt x="19665" y="14725"/>
                    <a:pt x="19665" y="13121"/>
                    <a:pt x="18060" y="13121"/>
                  </a:cubicBezTo>
                  <a:cubicBezTo>
                    <a:pt x="16455" y="11517"/>
                    <a:pt x="13246" y="-7728"/>
                    <a:pt x="6827" y="3498"/>
                  </a:cubicBezTo>
                  <a:close/>
                </a:path>
              </a:pathLst>
            </a:custGeom>
            <a:grpFill/>
            <a:ln w="4545" cap="flat">
              <a:solidFill>
                <a:srgbClr val="FFFFFF"/>
              </a:solid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1D35211-6C47-17C9-98F8-BA61C4EB2DD2}"/>
                </a:ext>
              </a:extLst>
            </p:cNvPr>
            <p:cNvSpPr/>
            <p:nvPr/>
          </p:nvSpPr>
          <p:spPr>
            <a:xfrm>
              <a:off x="3470021" y="2110269"/>
              <a:ext cx="314041" cy="499115"/>
            </a:xfrm>
            <a:custGeom>
              <a:avLst/>
              <a:gdLst>
                <a:gd name="connsiteX0" fmla="*/ 147738 w 314041"/>
                <a:gd name="connsiteY0" fmla="*/ 462228 h 499115"/>
                <a:gd name="connsiteX1" fmla="*/ 136505 w 314041"/>
                <a:gd name="connsiteY1" fmla="*/ 463832 h 499115"/>
                <a:gd name="connsiteX2" fmla="*/ 141319 w 314041"/>
                <a:gd name="connsiteY2" fmla="*/ 442982 h 499115"/>
                <a:gd name="connsiteX3" fmla="*/ 165390 w 314041"/>
                <a:gd name="connsiteY3" fmla="*/ 431756 h 499115"/>
                <a:gd name="connsiteX4" fmla="*/ 157366 w 314041"/>
                <a:gd name="connsiteY4" fmla="*/ 422133 h 499115"/>
                <a:gd name="connsiteX5" fmla="*/ 157366 w 314041"/>
                <a:gd name="connsiteY5" fmla="*/ 398076 h 499115"/>
                <a:gd name="connsiteX6" fmla="*/ 166995 w 314041"/>
                <a:gd name="connsiteY6" fmla="*/ 390057 h 499115"/>
                <a:gd name="connsiteX7" fmla="*/ 150947 w 314041"/>
                <a:gd name="connsiteY7" fmla="*/ 382038 h 499115"/>
                <a:gd name="connsiteX8" fmla="*/ 189461 w 314041"/>
                <a:gd name="connsiteY8" fmla="*/ 366000 h 499115"/>
                <a:gd name="connsiteX9" fmla="*/ 178228 w 314041"/>
                <a:gd name="connsiteY9" fmla="*/ 364396 h 499115"/>
                <a:gd name="connsiteX10" fmla="*/ 158971 w 314041"/>
                <a:gd name="connsiteY10" fmla="*/ 346755 h 499115"/>
                <a:gd name="connsiteX11" fmla="*/ 165390 w 314041"/>
                <a:gd name="connsiteY11" fmla="*/ 346755 h 499115"/>
                <a:gd name="connsiteX12" fmla="*/ 181437 w 314041"/>
                <a:gd name="connsiteY12" fmla="*/ 354774 h 499115"/>
                <a:gd name="connsiteX13" fmla="*/ 213532 w 314041"/>
                <a:gd name="connsiteY13" fmla="*/ 345151 h 499115"/>
                <a:gd name="connsiteX14" fmla="*/ 205508 w 314041"/>
                <a:gd name="connsiteY14" fmla="*/ 330717 h 499115"/>
                <a:gd name="connsiteX15" fmla="*/ 194275 w 314041"/>
                <a:gd name="connsiteY15" fmla="*/ 324301 h 499115"/>
                <a:gd name="connsiteX16" fmla="*/ 221555 w 314041"/>
                <a:gd name="connsiteY16" fmla="*/ 324301 h 499115"/>
                <a:gd name="connsiteX17" fmla="*/ 226369 w 314041"/>
                <a:gd name="connsiteY17" fmla="*/ 330717 h 499115"/>
                <a:gd name="connsiteX18" fmla="*/ 240812 w 314041"/>
                <a:gd name="connsiteY18" fmla="*/ 300244 h 499115"/>
                <a:gd name="connsiteX19" fmla="*/ 235998 w 314041"/>
                <a:gd name="connsiteY19" fmla="*/ 300244 h 499115"/>
                <a:gd name="connsiteX20" fmla="*/ 258464 w 314041"/>
                <a:gd name="connsiteY20" fmla="*/ 255338 h 499115"/>
                <a:gd name="connsiteX21" fmla="*/ 260068 w 314041"/>
                <a:gd name="connsiteY21" fmla="*/ 269772 h 499115"/>
                <a:gd name="connsiteX22" fmla="*/ 256859 w 314041"/>
                <a:gd name="connsiteY22" fmla="*/ 266565 h 499115"/>
                <a:gd name="connsiteX23" fmla="*/ 248835 w 314041"/>
                <a:gd name="connsiteY23" fmla="*/ 268169 h 499115"/>
                <a:gd name="connsiteX24" fmla="*/ 264883 w 314041"/>
                <a:gd name="connsiteY24" fmla="*/ 276188 h 499115"/>
                <a:gd name="connsiteX25" fmla="*/ 260068 w 314041"/>
                <a:gd name="connsiteY25" fmla="*/ 280999 h 499115"/>
                <a:gd name="connsiteX26" fmla="*/ 263278 w 314041"/>
                <a:gd name="connsiteY26" fmla="*/ 287414 h 499115"/>
                <a:gd name="connsiteX27" fmla="*/ 272906 w 314041"/>
                <a:gd name="connsiteY27" fmla="*/ 268169 h 499115"/>
                <a:gd name="connsiteX28" fmla="*/ 285744 w 314041"/>
                <a:gd name="connsiteY28" fmla="*/ 279395 h 499115"/>
                <a:gd name="connsiteX29" fmla="*/ 287349 w 314041"/>
                <a:gd name="connsiteY29" fmla="*/ 272980 h 499115"/>
                <a:gd name="connsiteX30" fmla="*/ 308210 w 314041"/>
                <a:gd name="connsiteY30" fmla="*/ 252131 h 499115"/>
                <a:gd name="connsiteX31" fmla="*/ 266488 w 314041"/>
                <a:gd name="connsiteY31" fmla="*/ 216847 h 499115"/>
                <a:gd name="connsiteX32" fmla="*/ 253650 w 314041"/>
                <a:gd name="connsiteY32" fmla="*/ 200809 h 499115"/>
                <a:gd name="connsiteX33" fmla="*/ 252045 w 314041"/>
                <a:gd name="connsiteY33" fmla="*/ 200809 h 499115"/>
                <a:gd name="connsiteX34" fmla="*/ 256859 w 314041"/>
                <a:gd name="connsiteY34" fmla="*/ 195998 h 499115"/>
                <a:gd name="connsiteX35" fmla="*/ 237602 w 314041"/>
                <a:gd name="connsiteY35" fmla="*/ 178356 h 499115"/>
                <a:gd name="connsiteX36" fmla="*/ 256859 w 314041"/>
                <a:gd name="connsiteY36" fmla="*/ 179960 h 499115"/>
                <a:gd name="connsiteX37" fmla="*/ 250440 w 314041"/>
                <a:gd name="connsiteY37" fmla="*/ 159110 h 499115"/>
                <a:gd name="connsiteX38" fmla="*/ 256859 w 314041"/>
                <a:gd name="connsiteY38" fmla="*/ 133450 h 499115"/>
                <a:gd name="connsiteX39" fmla="*/ 253650 w 314041"/>
                <a:gd name="connsiteY39" fmla="*/ 130242 h 499115"/>
                <a:gd name="connsiteX40" fmla="*/ 293768 w 314041"/>
                <a:gd name="connsiteY40" fmla="*/ 53260 h 499115"/>
                <a:gd name="connsiteX41" fmla="*/ 284139 w 314041"/>
                <a:gd name="connsiteY41" fmla="*/ 37222 h 499115"/>
                <a:gd name="connsiteX42" fmla="*/ 284139 w 314041"/>
                <a:gd name="connsiteY42" fmla="*/ 30807 h 499115"/>
                <a:gd name="connsiteX43" fmla="*/ 300187 w 314041"/>
                <a:gd name="connsiteY43" fmla="*/ 334 h 499115"/>
                <a:gd name="connsiteX44" fmla="*/ 269697 w 314041"/>
                <a:gd name="connsiteY44" fmla="*/ 21184 h 499115"/>
                <a:gd name="connsiteX45" fmla="*/ 237602 w 314041"/>
                <a:gd name="connsiteY45" fmla="*/ 22788 h 499115"/>
                <a:gd name="connsiteX46" fmla="*/ 173413 w 314041"/>
                <a:gd name="connsiteY46" fmla="*/ 88543 h 499115"/>
                <a:gd name="connsiteX47" fmla="*/ 134900 w 314041"/>
                <a:gd name="connsiteY47" fmla="*/ 83732 h 499115"/>
                <a:gd name="connsiteX48" fmla="*/ 106015 w 314041"/>
                <a:gd name="connsiteY48" fmla="*/ 91751 h 499115"/>
                <a:gd name="connsiteX49" fmla="*/ 89968 w 314041"/>
                <a:gd name="connsiteY49" fmla="*/ 86939 h 499115"/>
                <a:gd name="connsiteX50" fmla="*/ 45035 w 314041"/>
                <a:gd name="connsiteY50" fmla="*/ 143072 h 499115"/>
                <a:gd name="connsiteX51" fmla="*/ 45035 w 314041"/>
                <a:gd name="connsiteY51" fmla="*/ 152695 h 499115"/>
                <a:gd name="connsiteX52" fmla="*/ 51454 w 314041"/>
                <a:gd name="connsiteY52" fmla="*/ 144676 h 499115"/>
                <a:gd name="connsiteX53" fmla="*/ 69106 w 314041"/>
                <a:gd name="connsiteY53" fmla="*/ 176752 h 499115"/>
                <a:gd name="connsiteX54" fmla="*/ 72316 w 314041"/>
                <a:gd name="connsiteY54" fmla="*/ 179960 h 499115"/>
                <a:gd name="connsiteX55" fmla="*/ 78735 w 314041"/>
                <a:gd name="connsiteY55" fmla="*/ 162318 h 499115"/>
                <a:gd name="connsiteX56" fmla="*/ 64292 w 314041"/>
                <a:gd name="connsiteY56" fmla="*/ 160714 h 499115"/>
                <a:gd name="connsiteX57" fmla="*/ 72316 w 314041"/>
                <a:gd name="connsiteY57" fmla="*/ 141469 h 499115"/>
                <a:gd name="connsiteX58" fmla="*/ 96387 w 314041"/>
                <a:gd name="connsiteY58" fmla="*/ 117412 h 499115"/>
                <a:gd name="connsiteX59" fmla="*/ 110829 w 314041"/>
                <a:gd name="connsiteY59" fmla="*/ 114204 h 499115"/>
                <a:gd name="connsiteX60" fmla="*/ 109224 w 314041"/>
                <a:gd name="connsiteY60" fmla="*/ 107789 h 499115"/>
                <a:gd name="connsiteX61" fmla="*/ 141319 w 314041"/>
                <a:gd name="connsiteY61" fmla="*/ 106185 h 499115"/>
                <a:gd name="connsiteX62" fmla="*/ 136505 w 314041"/>
                <a:gd name="connsiteY62" fmla="*/ 99770 h 499115"/>
                <a:gd name="connsiteX63" fmla="*/ 150947 w 314041"/>
                <a:gd name="connsiteY63" fmla="*/ 117412 h 499115"/>
                <a:gd name="connsiteX64" fmla="*/ 165390 w 314041"/>
                <a:gd name="connsiteY64" fmla="*/ 114204 h 499115"/>
                <a:gd name="connsiteX65" fmla="*/ 202299 w 314041"/>
                <a:gd name="connsiteY65" fmla="*/ 112600 h 499115"/>
                <a:gd name="connsiteX66" fmla="*/ 208717 w 314041"/>
                <a:gd name="connsiteY66" fmla="*/ 104581 h 499115"/>
                <a:gd name="connsiteX67" fmla="*/ 224765 w 314041"/>
                <a:gd name="connsiteY67" fmla="*/ 115808 h 499115"/>
                <a:gd name="connsiteX68" fmla="*/ 224765 w 314041"/>
                <a:gd name="connsiteY68" fmla="*/ 115808 h 499115"/>
                <a:gd name="connsiteX69" fmla="*/ 207113 w 314041"/>
                <a:gd name="connsiteY69" fmla="*/ 115808 h 499115"/>
                <a:gd name="connsiteX70" fmla="*/ 186251 w 314041"/>
                <a:gd name="connsiteY70" fmla="*/ 125431 h 499115"/>
                <a:gd name="connsiteX71" fmla="*/ 187856 w 314041"/>
                <a:gd name="connsiteY71" fmla="*/ 122223 h 499115"/>
                <a:gd name="connsiteX72" fmla="*/ 160576 w 314041"/>
                <a:gd name="connsiteY72" fmla="*/ 119015 h 499115"/>
                <a:gd name="connsiteX73" fmla="*/ 141319 w 314041"/>
                <a:gd name="connsiteY73" fmla="*/ 155903 h 499115"/>
                <a:gd name="connsiteX74" fmla="*/ 147738 w 314041"/>
                <a:gd name="connsiteY74" fmla="*/ 159110 h 499115"/>
                <a:gd name="connsiteX75" fmla="*/ 136505 w 314041"/>
                <a:gd name="connsiteY75" fmla="*/ 171941 h 499115"/>
                <a:gd name="connsiteX76" fmla="*/ 150947 w 314041"/>
                <a:gd name="connsiteY76" fmla="*/ 170337 h 499115"/>
                <a:gd name="connsiteX77" fmla="*/ 146133 w 314041"/>
                <a:gd name="connsiteY77" fmla="*/ 191186 h 499115"/>
                <a:gd name="connsiteX78" fmla="*/ 155761 w 314041"/>
                <a:gd name="connsiteY78" fmla="*/ 199205 h 499115"/>
                <a:gd name="connsiteX79" fmla="*/ 134900 w 314041"/>
                <a:gd name="connsiteY79" fmla="*/ 178356 h 499115"/>
                <a:gd name="connsiteX80" fmla="*/ 123667 w 314041"/>
                <a:gd name="connsiteY80" fmla="*/ 191186 h 499115"/>
                <a:gd name="connsiteX81" fmla="*/ 128481 w 314041"/>
                <a:gd name="connsiteY81" fmla="*/ 146280 h 499115"/>
                <a:gd name="connsiteX82" fmla="*/ 110829 w 314041"/>
                <a:gd name="connsiteY82" fmla="*/ 163922 h 499115"/>
                <a:gd name="connsiteX83" fmla="*/ 86758 w 314041"/>
                <a:gd name="connsiteY83" fmla="*/ 171941 h 499115"/>
                <a:gd name="connsiteX84" fmla="*/ 81944 w 314041"/>
                <a:gd name="connsiteY84" fmla="*/ 197602 h 499115"/>
                <a:gd name="connsiteX85" fmla="*/ 72316 w 314041"/>
                <a:gd name="connsiteY85" fmla="*/ 178356 h 499115"/>
                <a:gd name="connsiteX86" fmla="*/ 67502 w 314041"/>
                <a:gd name="connsiteY86" fmla="*/ 183167 h 499115"/>
                <a:gd name="connsiteX87" fmla="*/ 40221 w 314041"/>
                <a:gd name="connsiteY87" fmla="*/ 170337 h 499115"/>
                <a:gd name="connsiteX88" fmla="*/ 37012 w 314041"/>
                <a:gd name="connsiteY88" fmla="*/ 154299 h 499115"/>
                <a:gd name="connsiteX89" fmla="*/ 25779 w 314041"/>
                <a:gd name="connsiteY89" fmla="*/ 191186 h 499115"/>
                <a:gd name="connsiteX90" fmla="*/ 37012 w 314041"/>
                <a:gd name="connsiteY90" fmla="*/ 205620 h 499115"/>
                <a:gd name="connsiteX91" fmla="*/ 28988 w 314041"/>
                <a:gd name="connsiteY91" fmla="*/ 207224 h 499115"/>
                <a:gd name="connsiteX92" fmla="*/ 41826 w 314041"/>
                <a:gd name="connsiteY92" fmla="*/ 218451 h 499115"/>
                <a:gd name="connsiteX93" fmla="*/ 22569 w 314041"/>
                <a:gd name="connsiteY93" fmla="*/ 208828 h 499115"/>
                <a:gd name="connsiteX94" fmla="*/ 22569 w 314041"/>
                <a:gd name="connsiteY94" fmla="*/ 216847 h 499115"/>
                <a:gd name="connsiteX95" fmla="*/ 22569 w 314041"/>
                <a:gd name="connsiteY95" fmla="*/ 224866 h 499115"/>
                <a:gd name="connsiteX96" fmla="*/ 22569 w 314041"/>
                <a:gd name="connsiteY96" fmla="*/ 232885 h 499115"/>
                <a:gd name="connsiteX97" fmla="*/ 14546 w 314041"/>
                <a:gd name="connsiteY97" fmla="*/ 274584 h 499115"/>
                <a:gd name="connsiteX98" fmla="*/ 19360 w 314041"/>
                <a:gd name="connsiteY98" fmla="*/ 253734 h 499115"/>
                <a:gd name="connsiteX99" fmla="*/ 41826 w 314041"/>
                <a:gd name="connsiteY99" fmla="*/ 293829 h 499115"/>
                <a:gd name="connsiteX100" fmla="*/ 17755 w 314041"/>
                <a:gd name="connsiteY100" fmla="*/ 305056 h 499115"/>
                <a:gd name="connsiteX101" fmla="*/ 19360 w 314041"/>
                <a:gd name="connsiteY101" fmla="*/ 300244 h 499115"/>
                <a:gd name="connsiteX102" fmla="*/ 19360 w 314041"/>
                <a:gd name="connsiteY102" fmla="*/ 284206 h 499115"/>
                <a:gd name="connsiteX103" fmla="*/ 16150 w 314041"/>
                <a:gd name="connsiteY103" fmla="*/ 313075 h 499115"/>
                <a:gd name="connsiteX104" fmla="*/ 103 w 314041"/>
                <a:gd name="connsiteY104" fmla="*/ 349962 h 499115"/>
                <a:gd name="connsiteX105" fmla="*/ 11336 w 314041"/>
                <a:gd name="connsiteY105" fmla="*/ 357981 h 499115"/>
                <a:gd name="connsiteX106" fmla="*/ 22569 w 314041"/>
                <a:gd name="connsiteY106" fmla="*/ 369208 h 499115"/>
                <a:gd name="connsiteX107" fmla="*/ 20965 w 314041"/>
                <a:gd name="connsiteY107" fmla="*/ 362793 h 499115"/>
                <a:gd name="connsiteX108" fmla="*/ 19360 w 314041"/>
                <a:gd name="connsiteY108" fmla="*/ 346755 h 499115"/>
                <a:gd name="connsiteX109" fmla="*/ 33802 w 314041"/>
                <a:gd name="connsiteY109" fmla="*/ 372415 h 499115"/>
                <a:gd name="connsiteX110" fmla="*/ 49850 w 314041"/>
                <a:gd name="connsiteY110" fmla="*/ 374019 h 499115"/>
                <a:gd name="connsiteX111" fmla="*/ 53059 w 314041"/>
                <a:gd name="connsiteY111" fmla="*/ 431756 h 499115"/>
                <a:gd name="connsiteX112" fmla="*/ 41826 w 314041"/>
                <a:gd name="connsiteY112" fmla="*/ 471851 h 499115"/>
                <a:gd name="connsiteX113" fmla="*/ 70711 w 314041"/>
                <a:gd name="connsiteY113" fmla="*/ 476662 h 499115"/>
                <a:gd name="connsiteX114" fmla="*/ 125272 w 314041"/>
                <a:gd name="connsiteY114" fmla="*/ 499115 h 499115"/>
                <a:gd name="connsiteX115" fmla="*/ 126877 w 314041"/>
                <a:gd name="connsiteY115" fmla="*/ 499115 h 499115"/>
                <a:gd name="connsiteX116" fmla="*/ 146133 w 314041"/>
                <a:gd name="connsiteY116" fmla="*/ 481474 h 499115"/>
                <a:gd name="connsiteX117" fmla="*/ 142924 w 314041"/>
                <a:gd name="connsiteY117" fmla="*/ 487889 h 499115"/>
                <a:gd name="connsiteX118" fmla="*/ 142924 w 314041"/>
                <a:gd name="connsiteY118" fmla="*/ 497512 h 499115"/>
                <a:gd name="connsiteX119" fmla="*/ 152552 w 314041"/>
                <a:gd name="connsiteY119" fmla="*/ 492700 h 499115"/>
                <a:gd name="connsiteX120" fmla="*/ 158971 w 314041"/>
                <a:gd name="connsiteY120" fmla="*/ 487889 h 499115"/>
                <a:gd name="connsiteX121" fmla="*/ 147738 w 314041"/>
                <a:gd name="connsiteY121" fmla="*/ 462228 h 499115"/>
                <a:gd name="connsiteX122" fmla="*/ 253650 w 314041"/>
                <a:gd name="connsiteY122" fmla="*/ 204017 h 499115"/>
                <a:gd name="connsiteX123" fmla="*/ 244021 w 314041"/>
                <a:gd name="connsiteY123" fmla="*/ 220055 h 499115"/>
                <a:gd name="connsiteX124" fmla="*/ 253650 w 314041"/>
                <a:gd name="connsiteY124" fmla="*/ 204017 h 499115"/>
                <a:gd name="connsiteX125" fmla="*/ 256859 w 314041"/>
                <a:gd name="connsiteY125" fmla="*/ 128638 h 499115"/>
                <a:gd name="connsiteX126" fmla="*/ 260068 w 314041"/>
                <a:gd name="connsiteY126" fmla="*/ 130242 h 499115"/>
                <a:gd name="connsiteX127" fmla="*/ 253650 w 314041"/>
                <a:gd name="connsiteY127" fmla="*/ 128638 h 499115"/>
                <a:gd name="connsiteX128" fmla="*/ 237602 w 314041"/>
                <a:gd name="connsiteY128" fmla="*/ 112600 h 499115"/>
                <a:gd name="connsiteX129" fmla="*/ 256859 w 314041"/>
                <a:gd name="connsiteY129" fmla="*/ 128638 h 4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14041" h="499115">
                  <a:moveTo>
                    <a:pt x="147738" y="462228"/>
                  </a:moveTo>
                  <a:cubicBezTo>
                    <a:pt x="144528" y="462228"/>
                    <a:pt x="134900" y="467039"/>
                    <a:pt x="136505" y="463832"/>
                  </a:cubicBezTo>
                  <a:cubicBezTo>
                    <a:pt x="144528" y="454209"/>
                    <a:pt x="138110" y="447794"/>
                    <a:pt x="141319" y="442982"/>
                  </a:cubicBezTo>
                  <a:cubicBezTo>
                    <a:pt x="146133" y="433360"/>
                    <a:pt x="163785" y="447794"/>
                    <a:pt x="165390" y="431756"/>
                  </a:cubicBezTo>
                  <a:cubicBezTo>
                    <a:pt x="165390" y="426945"/>
                    <a:pt x="158971" y="425341"/>
                    <a:pt x="157366" y="422133"/>
                  </a:cubicBezTo>
                  <a:cubicBezTo>
                    <a:pt x="155761" y="415718"/>
                    <a:pt x="157366" y="404491"/>
                    <a:pt x="157366" y="398076"/>
                  </a:cubicBezTo>
                  <a:cubicBezTo>
                    <a:pt x="157366" y="393265"/>
                    <a:pt x="168599" y="394869"/>
                    <a:pt x="166995" y="390057"/>
                  </a:cubicBezTo>
                  <a:cubicBezTo>
                    <a:pt x="165390" y="386850"/>
                    <a:pt x="147738" y="383642"/>
                    <a:pt x="150947" y="382038"/>
                  </a:cubicBezTo>
                  <a:cubicBezTo>
                    <a:pt x="157366" y="377227"/>
                    <a:pt x="187856" y="380434"/>
                    <a:pt x="189461" y="366000"/>
                  </a:cubicBezTo>
                  <a:cubicBezTo>
                    <a:pt x="189461" y="364396"/>
                    <a:pt x="179832" y="366000"/>
                    <a:pt x="178228" y="364396"/>
                  </a:cubicBezTo>
                  <a:cubicBezTo>
                    <a:pt x="168599" y="356377"/>
                    <a:pt x="171809" y="356377"/>
                    <a:pt x="158971" y="346755"/>
                  </a:cubicBezTo>
                  <a:cubicBezTo>
                    <a:pt x="157366" y="345151"/>
                    <a:pt x="163785" y="346755"/>
                    <a:pt x="165390" y="346755"/>
                  </a:cubicBezTo>
                  <a:cubicBezTo>
                    <a:pt x="175018" y="345151"/>
                    <a:pt x="175018" y="351566"/>
                    <a:pt x="181437" y="354774"/>
                  </a:cubicBezTo>
                  <a:cubicBezTo>
                    <a:pt x="194275" y="361189"/>
                    <a:pt x="208717" y="351566"/>
                    <a:pt x="213532" y="345151"/>
                  </a:cubicBezTo>
                  <a:cubicBezTo>
                    <a:pt x="216741" y="341943"/>
                    <a:pt x="216741" y="333924"/>
                    <a:pt x="205508" y="330717"/>
                  </a:cubicBezTo>
                  <a:cubicBezTo>
                    <a:pt x="202299" y="329113"/>
                    <a:pt x="191065" y="325905"/>
                    <a:pt x="194275" y="324301"/>
                  </a:cubicBezTo>
                  <a:cubicBezTo>
                    <a:pt x="197484" y="322698"/>
                    <a:pt x="219950" y="319490"/>
                    <a:pt x="221555" y="324301"/>
                  </a:cubicBezTo>
                  <a:cubicBezTo>
                    <a:pt x="223160" y="327509"/>
                    <a:pt x="224765" y="333924"/>
                    <a:pt x="226369" y="330717"/>
                  </a:cubicBezTo>
                  <a:cubicBezTo>
                    <a:pt x="229579" y="325905"/>
                    <a:pt x="242417" y="305056"/>
                    <a:pt x="240812" y="300244"/>
                  </a:cubicBezTo>
                  <a:cubicBezTo>
                    <a:pt x="240812" y="298641"/>
                    <a:pt x="235998" y="301848"/>
                    <a:pt x="235998" y="300244"/>
                  </a:cubicBezTo>
                  <a:cubicBezTo>
                    <a:pt x="234393" y="289018"/>
                    <a:pt x="242417" y="256942"/>
                    <a:pt x="258464" y="255338"/>
                  </a:cubicBezTo>
                  <a:cubicBezTo>
                    <a:pt x="269697" y="255338"/>
                    <a:pt x="263278" y="268169"/>
                    <a:pt x="260068" y="269772"/>
                  </a:cubicBezTo>
                  <a:cubicBezTo>
                    <a:pt x="258464" y="271376"/>
                    <a:pt x="258464" y="266565"/>
                    <a:pt x="256859" y="266565"/>
                  </a:cubicBezTo>
                  <a:cubicBezTo>
                    <a:pt x="253650" y="266565"/>
                    <a:pt x="250440" y="266565"/>
                    <a:pt x="248835" y="268169"/>
                  </a:cubicBezTo>
                  <a:cubicBezTo>
                    <a:pt x="237602" y="282603"/>
                    <a:pt x="263278" y="271376"/>
                    <a:pt x="264883" y="276188"/>
                  </a:cubicBezTo>
                  <a:cubicBezTo>
                    <a:pt x="266488" y="277791"/>
                    <a:pt x="261673" y="279395"/>
                    <a:pt x="260068" y="280999"/>
                  </a:cubicBezTo>
                  <a:cubicBezTo>
                    <a:pt x="260068" y="282603"/>
                    <a:pt x="261673" y="285810"/>
                    <a:pt x="263278" y="287414"/>
                  </a:cubicBezTo>
                  <a:cubicBezTo>
                    <a:pt x="268092" y="292225"/>
                    <a:pt x="266488" y="269772"/>
                    <a:pt x="272906" y="268169"/>
                  </a:cubicBezTo>
                  <a:cubicBezTo>
                    <a:pt x="284139" y="263357"/>
                    <a:pt x="280930" y="297037"/>
                    <a:pt x="285744" y="279395"/>
                  </a:cubicBezTo>
                  <a:cubicBezTo>
                    <a:pt x="285744" y="277791"/>
                    <a:pt x="285744" y="274584"/>
                    <a:pt x="287349" y="272980"/>
                  </a:cubicBezTo>
                  <a:cubicBezTo>
                    <a:pt x="292163" y="264961"/>
                    <a:pt x="305001" y="260150"/>
                    <a:pt x="308210" y="252131"/>
                  </a:cubicBezTo>
                  <a:cubicBezTo>
                    <a:pt x="329072" y="207224"/>
                    <a:pt x="288954" y="223262"/>
                    <a:pt x="266488" y="216847"/>
                  </a:cubicBezTo>
                  <a:cubicBezTo>
                    <a:pt x="260068" y="215243"/>
                    <a:pt x="258464" y="202413"/>
                    <a:pt x="253650" y="200809"/>
                  </a:cubicBezTo>
                  <a:cubicBezTo>
                    <a:pt x="253650" y="200809"/>
                    <a:pt x="253650" y="200809"/>
                    <a:pt x="252045" y="200809"/>
                  </a:cubicBezTo>
                  <a:cubicBezTo>
                    <a:pt x="253650" y="199205"/>
                    <a:pt x="256859" y="197602"/>
                    <a:pt x="256859" y="195998"/>
                  </a:cubicBezTo>
                  <a:cubicBezTo>
                    <a:pt x="260068" y="186375"/>
                    <a:pt x="237602" y="179960"/>
                    <a:pt x="237602" y="178356"/>
                  </a:cubicBezTo>
                  <a:cubicBezTo>
                    <a:pt x="240812" y="173545"/>
                    <a:pt x="255254" y="187979"/>
                    <a:pt x="256859" y="179960"/>
                  </a:cubicBezTo>
                  <a:cubicBezTo>
                    <a:pt x="258464" y="173545"/>
                    <a:pt x="250440" y="165526"/>
                    <a:pt x="250440" y="159110"/>
                  </a:cubicBezTo>
                  <a:cubicBezTo>
                    <a:pt x="250440" y="152695"/>
                    <a:pt x="258464" y="139865"/>
                    <a:pt x="256859" y="133450"/>
                  </a:cubicBezTo>
                  <a:cubicBezTo>
                    <a:pt x="256859" y="131846"/>
                    <a:pt x="255254" y="131846"/>
                    <a:pt x="253650" y="130242"/>
                  </a:cubicBezTo>
                  <a:cubicBezTo>
                    <a:pt x="272906" y="131846"/>
                    <a:pt x="295373" y="66090"/>
                    <a:pt x="293768" y="53260"/>
                  </a:cubicBezTo>
                  <a:cubicBezTo>
                    <a:pt x="292163" y="48448"/>
                    <a:pt x="285744" y="42033"/>
                    <a:pt x="284139" y="37222"/>
                  </a:cubicBezTo>
                  <a:cubicBezTo>
                    <a:pt x="284139" y="35618"/>
                    <a:pt x="284139" y="34014"/>
                    <a:pt x="284139" y="30807"/>
                  </a:cubicBezTo>
                  <a:cubicBezTo>
                    <a:pt x="284139" y="21184"/>
                    <a:pt x="305001" y="1938"/>
                    <a:pt x="300187" y="334"/>
                  </a:cubicBezTo>
                  <a:cubicBezTo>
                    <a:pt x="293768" y="-2873"/>
                    <a:pt x="274511" y="17976"/>
                    <a:pt x="269697" y="21184"/>
                  </a:cubicBezTo>
                  <a:cubicBezTo>
                    <a:pt x="260068" y="24391"/>
                    <a:pt x="247231" y="19580"/>
                    <a:pt x="237602" y="22788"/>
                  </a:cubicBezTo>
                  <a:cubicBezTo>
                    <a:pt x="207113" y="35618"/>
                    <a:pt x="205508" y="78920"/>
                    <a:pt x="173413" y="88543"/>
                  </a:cubicBezTo>
                  <a:cubicBezTo>
                    <a:pt x="158971" y="91751"/>
                    <a:pt x="147738" y="83732"/>
                    <a:pt x="134900" y="83732"/>
                  </a:cubicBezTo>
                  <a:cubicBezTo>
                    <a:pt x="125272" y="83732"/>
                    <a:pt x="115643" y="91751"/>
                    <a:pt x="106015" y="91751"/>
                  </a:cubicBezTo>
                  <a:cubicBezTo>
                    <a:pt x="99596" y="91751"/>
                    <a:pt x="94782" y="85336"/>
                    <a:pt x="89968" y="86939"/>
                  </a:cubicBezTo>
                  <a:cubicBezTo>
                    <a:pt x="80339" y="88543"/>
                    <a:pt x="46640" y="133450"/>
                    <a:pt x="45035" y="143072"/>
                  </a:cubicBezTo>
                  <a:cubicBezTo>
                    <a:pt x="45035" y="146280"/>
                    <a:pt x="41826" y="151091"/>
                    <a:pt x="45035" y="152695"/>
                  </a:cubicBezTo>
                  <a:cubicBezTo>
                    <a:pt x="48245" y="152695"/>
                    <a:pt x="49850" y="141469"/>
                    <a:pt x="51454" y="144676"/>
                  </a:cubicBezTo>
                  <a:cubicBezTo>
                    <a:pt x="51454" y="144676"/>
                    <a:pt x="67502" y="173545"/>
                    <a:pt x="69106" y="176752"/>
                  </a:cubicBezTo>
                  <a:cubicBezTo>
                    <a:pt x="69106" y="178356"/>
                    <a:pt x="70711" y="179960"/>
                    <a:pt x="72316" y="179960"/>
                  </a:cubicBezTo>
                  <a:cubicBezTo>
                    <a:pt x="75525" y="179960"/>
                    <a:pt x="80339" y="163922"/>
                    <a:pt x="78735" y="162318"/>
                  </a:cubicBezTo>
                  <a:cubicBezTo>
                    <a:pt x="73921" y="159110"/>
                    <a:pt x="59478" y="162318"/>
                    <a:pt x="64292" y="160714"/>
                  </a:cubicBezTo>
                  <a:cubicBezTo>
                    <a:pt x="80339" y="149488"/>
                    <a:pt x="61083" y="157507"/>
                    <a:pt x="72316" y="141469"/>
                  </a:cubicBezTo>
                  <a:cubicBezTo>
                    <a:pt x="73921" y="139865"/>
                    <a:pt x="93177" y="119015"/>
                    <a:pt x="96387" y="117412"/>
                  </a:cubicBezTo>
                  <a:cubicBezTo>
                    <a:pt x="104410" y="115808"/>
                    <a:pt x="104410" y="123827"/>
                    <a:pt x="110829" y="114204"/>
                  </a:cubicBezTo>
                  <a:cubicBezTo>
                    <a:pt x="112434" y="112600"/>
                    <a:pt x="107620" y="109393"/>
                    <a:pt x="109224" y="107789"/>
                  </a:cubicBezTo>
                  <a:cubicBezTo>
                    <a:pt x="109224" y="107789"/>
                    <a:pt x="138110" y="119015"/>
                    <a:pt x="141319" y="106185"/>
                  </a:cubicBezTo>
                  <a:cubicBezTo>
                    <a:pt x="141319" y="102977"/>
                    <a:pt x="138110" y="101374"/>
                    <a:pt x="136505" y="99770"/>
                  </a:cubicBezTo>
                  <a:cubicBezTo>
                    <a:pt x="122062" y="77317"/>
                    <a:pt x="147738" y="115808"/>
                    <a:pt x="150947" y="117412"/>
                  </a:cubicBezTo>
                  <a:lnTo>
                    <a:pt x="165390" y="114204"/>
                  </a:lnTo>
                  <a:cubicBezTo>
                    <a:pt x="176623" y="110996"/>
                    <a:pt x="192670" y="117412"/>
                    <a:pt x="202299" y="112600"/>
                  </a:cubicBezTo>
                  <a:cubicBezTo>
                    <a:pt x="205508" y="110996"/>
                    <a:pt x="205508" y="104581"/>
                    <a:pt x="208717" y="104581"/>
                  </a:cubicBezTo>
                  <a:cubicBezTo>
                    <a:pt x="213532" y="104581"/>
                    <a:pt x="216741" y="114204"/>
                    <a:pt x="224765" y="115808"/>
                  </a:cubicBezTo>
                  <a:cubicBezTo>
                    <a:pt x="224765" y="115808"/>
                    <a:pt x="224765" y="115808"/>
                    <a:pt x="224765" y="115808"/>
                  </a:cubicBezTo>
                  <a:cubicBezTo>
                    <a:pt x="231184" y="115808"/>
                    <a:pt x="211927" y="117412"/>
                    <a:pt x="207113" y="115808"/>
                  </a:cubicBezTo>
                  <a:cubicBezTo>
                    <a:pt x="202299" y="115808"/>
                    <a:pt x="191065" y="120619"/>
                    <a:pt x="186251" y="125431"/>
                  </a:cubicBezTo>
                  <a:cubicBezTo>
                    <a:pt x="186251" y="123827"/>
                    <a:pt x="187856" y="122223"/>
                    <a:pt x="187856" y="122223"/>
                  </a:cubicBezTo>
                  <a:cubicBezTo>
                    <a:pt x="186251" y="117412"/>
                    <a:pt x="165390" y="115808"/>
                    <a:pt x="160576" y="119015"/>
                  </a:cubicBezTo>
                  <a:cubicBezTo>
                    <a:pt x="150947" y="123827"/>
                    <a:pt x="134900" y="144676"/>
                    <a:pt x="141319" y="155903"/>
                  </a:cubicBezTo>
                  <a:cubicBezTo>
                    <a:pt x="142924" y="157507"/>
                    <a:pt x="147738" y="157507"/>
                    <a:pt x="147738" y="159110"/>
                  </a:cubicBezTo>
                  <a:cubicBezTo>
                    <a:pt x="147738" y="159110"/>
                    <a:pt x="136505" y="171941"/>
                    <a:pt x="136505" y="171941"/>
                  </a:cubicBezTo>
                  <a:cubicBezTo>
                    <a:pt x="134900" y="178356"/>
                    <a:pt x="144528" y="163922"/>
                    <a:pt x="150947" y="170337"/>
                  </a:cubicBezTo>
                  <a:cubicBezTo>
                    <a:pt x="155761" y="176752"/>
                    <a:pt x="144528" y="187979"/>
                    <a:pt x="146133" y="191186"/>
                  </a:cubicBezTo>
                  <a:cubicBezTo>
                    <a:pt x="147738" y="192790"/>
                    <a:pt x="160576" y="189583"/>
                    <a:pt x="155761" y="199205"/>
                  </a:cubicBezTo>
                  <a:cubicBezTo>
                    <a:pt x="147738" y="215243"/>
                    <a:pt x="146133" y="179960"/>
                    <a:pt x="134900" y="178356"/>
                  </a:cubicBezTo>
                  <a:cubicBezTo>
                    <a:pt x="134900" y="178356"/>
                    <a:pt x="126877" y="197602"/>
                    <a:pt x="123667" y="191186"/>
                  </a:cubicBezTo>
                  <a:cubicBezTo>
                    <a:pt x="120457" y="184771"/>
                    <a:pt x="149343" y="149488"/>
                    <a:pt x="128481" y="146280"/>
                  </a:cubicBezTo>
                  <a:cubicBezTo>
                    <a:pt x="101201" y="143072"/>
                    <a:pt x="112434" y="162318"/>
                    <a:pt x="110829" y="163922"/>
                  </a:cubicBezTo>
                  <a:cubicBezTo>
                    <a:pt x="109224" y="167129"/>
                    <a:pt x="88363" y="170337"/>
                    <a:pt x="86758" y="171941"/>
                  </a:cubicBezTo>
                  <a:cubicBezTo>
                    <a:pt x="83549" y="173545"/>
                    <a:pt x="101201" y="204017"/>
                    <a:pt x="81944" y="197602"/>
                  </a:cubicBezTo>
                  <a:cubicBezTo>
                    <a:pt x="75525" y="195998"/>
                    <a:pt x="73921" y="178356"/>
                    <a:pt x="72316" y="178356"/>
                  </a:cubicBezTo>
                  <a:cubicBezTo>
                    <a:pt x="70711" y="178356"/>
                    <a:pt x="70711" y="183167"/>
                    <a:pt x="67502" y="183167"/>
                  </a:cubicBezTo>
                  <a:cubicBezTo>
                    <a:pt x="65897" y="183167"/>
                    <a:pt x="45035" y="175148"/>
                    <a:pt x="40221" y="170337"/>
                  </a:cubicBezTo>
                  <a:cubicBezTo>
                    <a:pt x="35407" y="165526"/>
                    <a:pt x="46640" y="146280"/>
                    <a:pt x="37012" y="154299"/>
                  </a:cubicBezTo>
                  <a:cubicBezTo>
                    <a:pt x="30593" y="160714"/>
                    <a:pt x="22569" y="183167"/>
                    <a:pt x="25779" y="191186"/>
                  </a:cubicBezTo>
                  <a:cubicBezTo>
                    <a:pt x="27383" y="197602"/>
                    <a:pt x="43431" y="205620"/>
                    <a:pt x="37012" y="205620"/>
                  </a:cubicBezTo>
                  <a:cubicBezTo>
                    <a:pt x="35407" y="205620"/>
                    <a:pt x="25779" y="195998"/>
                    <a:pt x="28988" y="207224"/>
                  </a:cubicBezTo>
                  <a:cubicBezTo>
                    <a:pt x="30593" y="212036"/>
                    <a:pt x="41826" y="212036"/>
                    <a:pt x="41826" y="218451"/>
                  </a:cubicBezTo>
                  <a:cubicBezTo>
                    <a:pt x="40221" y="231281"/>
                    <a:pt x="24174" y="208828"/>
                    <a:pt x="22569" y="208828"/>
                  </a:cubicBezTo>
                  <a:cubicBezTo>
                    <a:pt x="20965" y="210432"/>
                    <a:pt x="22569" y="213639"/>
                    <a:pt x="22569" y="216847"/>
                  </a:cubicBezTo>
                  <a:cubicBezTo>
                    <a:pt x="22569" y="220055"/>
                    <a:pt x="22569" y="221658"/>
                    <a:pt x="22569" y="224866"/>
                  </a:cubicBezTo>
                  <a:cubicBezTo>
                    <a:pt x="22569" y="228074"/>
                    <a:pt x="22569" y="229677"/>
                    <a:pt x="22569" y="232885"/>
                  </a:cubicBezTo>
                  <a:cubicBezTo>
                    <a:pt x="20965" y="244112"/>
                    <a:pt x="9732" y="261753"/>
                    <a:pt x="14546" y="274584"/>
                  </a:cubicBezTo>
                  <a:cubicBezTo>
                    <a:pt x="17755" y="280999"/>
                    <a:pt x="12941" y="255338"/>
                    <a:pt x="19360" y="253734"/>
                  </a:cubicBezTo>
                  <a:cubicBezTo>
                    <a:pt x="32198" y="252131"/>
                    <a:pt x="43431" y="284206"/>
                    <a:pt x="41826" y="293829"/>
                  </a:cubicBezTo>
                  <a:cubicBezTo>
                    <a:pt x="40221" y="298641"/>
                    <a:pt x="22569" y="309867"/>
                    <a:pt x="17755" y="305056"/>
                  </a:cubicBezTo>
                  <a:cubicBezTo>
                    <a:pt x="16150" y="303452"/>
                    <a:pt x="19360" y="301848"/>
                    <a:pt x="19360" y="300244"/>
                  </a:cubicBezTo>
                  <a:cubicBezTo>
                    <a:pt x="20965" y="293829"/>
                    <a:pt x="20965" y="285810"/>
                    <a:pt x="19360" y="284206"/>
                  </a:cubicBezTo>
                  <a:cubicBezTo>
                    <a:pt x="19360" y="282603"/>
                    <a:pt x="16150" y="308263"/>
                    <a:pt x="16150" y="313075"/>
                  </a:cubicBezTo>
                  <a:cubicBezTo>
                    <a:pt x="16150" y="324301"/>
                    <a:pt x="-1501" y="341943"/>
                    <a:pt x="103" y="349962"/>
                  </a:cubicBezTo>
                  <a:cubicBezTo>
                    <a:pt x="103" y="349962"/>
                    <a:pt x="11336" y="357981"/>
                    <a:pt x="11336" y="357981"/>
                  </a:cubicBezTo>
                  <a:lnTo>
                    <a:pt x="22569" y="369208"/>
                  </a:lnTo>
                  <a:cubicBezTo>
                    <a:pt x="24174" y="369208"/>
                    <a:pt x="22569" y="364396"/>
                    <a:pt x="20965" y="362793"/>
                  </a:cubicBezTo>
                  <a:cubicBezTo>
                    <a:pt x="19360" y="359585"/>
                    <a:pt x="11336" y="351566"/>
                    <a:pt x="19360" y="346755"/>
                  </a:cubicBezTo>
                  <a:cubicBezTo>
                    <a:pt x="24174" y="345151"/>
                    <a:pt x="25779" y="367604"/>
                    <a:pt x="33802" y="372415"/>
                  </a:cubicBezTo>
                  <a:cubicBezTo>
                    <a:pt x="33802" y="372415"/>
                    <a:pt x="49850" y="374019"/>
                    <a:pt x="49850" y="374019"/>
                  </a:cubicBezTo>
                  <a:cubicBezTo>
                    <a:pt x="59478" y="377227"/>
                    <a:pt x="54664" y="425341"/>
                    <a:pt x="53059" y="431756"/>
                  </a:cubicBezTo>
                  <a:cubicBezTo>
                    <a:pt x="54664" y="434964"/>
                    <a:pt x="46640" y="457417"/>
                    <a:pt x="41826" y="471851"/>
                  </a:cubicBezTo>
                  <a:cubicBezTo>
                    <a:pt x="51454" y="475058"/>
                    <a:pt x="65897" y="475058"/>
                    <a:pt x="70711" y="476662"/>
                  </a:cubicBezTo>
                  <a:cubicBezTo>
                    <a:pt x="88363" y="479870"/>
                    <a:pt x="107620" y="499115"/>
                    <a:pt x="125272" y="499115"/>
                  </a:cubicBezTo>
                  <a:cubicBezTo>
                    <a:pt x="125272" y="499115"/>
                    <a:pt x="126877" y="499115"/>
                    <a:pt x="126877" y="499115"/>
                  </a:cubicBezTo>
                  <a:cubicBezTo>
                    <a:pt x="131690" y="492700"/>
                    <a:pt x="142924" y="479870"/>
                    <a:pt x="146133" y="481474"/>
                  </a:cubicBezTo>
                  <a:cubicBezTo>
                    <a:pt x="147738" y="481474"/>
                    <a:pt x="144528" y="484681"/>
                    <a:pt x="142924" y="487889"/>
                  </a:cubicBezTo>
                  <a:cubicBezTo>
                    <a:pt x="141319" y="491096"/>
                    <a:pt x="141319" y="494304"/>
                    <a:pt x="142924" y="497512"/>
                  </a:cubicBezTo>
                  <a:cubicBezTo>
                    <a:pt x="144528" y="500719"/>
                    <a:pt x="152552" y="492700"/>
                    <a:pt x="152552" y="492700"/>
                  </a:cubicBezTo>
                  <a:cubicBezTo>
                    <a:pt x="154157" y="491096"/>
                    <a:pt x="158971" y="489493"/>
                    <a:pt x="158971" y="487889"/>
                  </a:cubicBezTo>
                  <a:cubicBezTo>
                    <a:pt x="163785" y="484681"/>
                    <a:pt x="150947" y="463832"/>
                    <a:pt x="147738" y="462228"/>
                  </a:cubicBezTo>
                  <a:close/>
                  <a:moveTo>
                    <a:pt x="253650" y="204017"/>
                  </a:moveTo>
                  <a:cubicBezTo>
                    <a:pt x="248835" y="210432"/>
                    <a:pt x="244021" y="223262"/>
                    <a:pt x="244021" y="220055"/>
                  </a:cubicBezTo>
                  <a:cubicBezTo>
                    <a:pt x="242417" y="212036"/>
                    <a:pt x="247231" y="208828"/>
                    <a:pt x="253650" y="204017"/>
                  </a:cubicBezTo>
                  <a:close/>
                  <a:moveTo>
                    <a:pt x="256859" y="128638"/>
                  </a:moveTo>
                  <a:cubicBezTo>
                    <a:pt x="258464" y="128638"/>
                    <a:pt x="258464" y="130242"/>
                    <a:pt x="260068" y="130242"/>
                  </a:cubicBezTo>
                  <a:cubicBezTo>
                    <a:pt x="258464" y="130242"/>
                    <a:pt x="255254" y="130242"/>
                    <a:pt x="253650" y="128638"/>
                  </a:cubicBezTo>
                  <a:cubicBezTo>
                    <a:pt x="248835" y="125431"/>
                    <a:pt x="242417" y="114204"/>
                    <a:pt x="237602" y="112600"/>
                  </a:cubicBezTo>
                  <a:cubicBezTo>
                    <a:pt x="247231" y="107789"/>
                    <a:pt x="247231" y="122223"/>
                    <a:pt x="256859" y="128638"/>
                  </a:cubicBezTo>
                  <a:close/>
                </a:path>
              </a:pathLst>
            </a:custGeom>
            <a:grpFill/>
            <a:ln w="4545" cap="flat">
              <a:solidFill>
                <a:srgbClr val="FFFFFF"/>
              </a:solid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6DFCDD44-BA83-30D5-619D-E2C5675A8667}"/>
                </a:ext>
              </a:extLst>
            </p:cNvPr>
            <p:cNvSpPr/>
            <p:nvPr/>
          </p:nvSpPr>
          <p:spPr>
            <a:xfrm>
              <a:off x="3736737" y="2419856"/>
              <a:ext cx="6190" cy="11506"/>
            </a:xfrm>
            <a:custGeom>
              <a:avLst/>
              <a:gdLst>
                <a:gd name="connsiteX0" fmla="*/ 6191 w 6190"/>
                <a:gd name="connsiteY0" fmla="*/ 11507 h 11506"/>
                <a:gd name="connsiteX1" fmla="*/ 4586 w 6190"/>
                <a:gd name="connsiteY1" fmla="*/ 3488 h 11506"/>
                <a:gd name="connsiteX2" fmla="*/ 6191 w 6190"/>
                <a:gd name="connsiteY2" fmla="*/ 11507 h 11506"/>
              </a:gdLst>
              <a:ahLst/>
              <a:cxnLst>
                <a:cxn ang="0">
                  <a:pos x="connsiteX0" y="connsiteY0"/>
                </a:cxn>
                <a:cxn ang="0">
                  <a:pos x="connsiteX1" y="connsiteY1"/>
                </a:cxn>
                <a:cxn ang="0">
                  <a:pos x="connsiteX2" y="connsiteY2"/>
                </a:cxn>
              </a:cxnLst>
              <a:rect l="l" t="t" r="r" b="b"/>
              <a:pathLst>
                <a:path w="6190" h="11506">
                  <a:moveTo>
                    <a:pt x="6191" y="11507"/>
                  </a:moveTo>
                  <a:cubicBezTo>
                    <a:pt x="6191" y="8299"/>
                    <a:pt x="4586" y="5092"/>
                    <a:pt x="4586" y="3488"/>
                  </a:cubicBezTo>
                  <a:cubicBezTo>
                    <a:pt x="-5042" y="-6135"/>
                    <a:pt x="2981" y="6695"/>
                    <a:pt x="6191" y="11507"/>
                  </a:cubicBezTo>
                  <a:close/>
                </a:path>
              </a:pathLst>
            </a:custGeom>
            <a:grpFill/>
            <a:ln w="4545" cap="flat">
              <a:solidFill>
                <a:srgbClr val="FFFFFF"/>
              </a:solid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EEC560E2-A39C-1F6F-4804-6F5FBF67250E}"/>
                </a:ext>
              </a:extLst>
            </p:cNvPr>
            <p:cNvSpPr/>
            <p:nvPr/>
          </p:nvSpPr>
          <p:spPr>
            <a:xfrm>
              <a:off x="3742927" y="2432254"/>
              <a:ext cx="1203" cy="3920"/>
            </a:xfrm>
            <a:custGeom>
              <a:avLst/>
              <a:gdLst>
                <a:gd name="connsiteX0" fmla="*/ 0 w 1203"/>
                <a:gd name="connsiteY0" fmla="*/ 713 h 3920"/>
                <a:gd name="connsiteX1" fmla="*/ 0 w 1203"/>
                <a:gd name="connsiteY1" fmla="*/ 713 h 3920"/>
                <a:gd name="connsiteX2" fmla="*/ 0 w 1203"/>
                <a:gd name="connsiteY2" fmla="*/ 3920 h 3920"/>
                <a:gd name="connsiteX3" fmla="*/ 0 w 1203"/>
                <a:gd name="connsiteY3" fmla="*/ 713 h 3920"/>
              </a:gdLst>
              <a:ahLst/>
              <a:cxnLst>
                <a:cxn ang="0">
                  <a:pos x="connsiteX0" y="connsiteY0"/>
                </a:cxn>
                <a:cxn ang="0">
                  <a:pos x="connsiteX1" y="connsiteY1"/>
                </a:cxn>
                <a:cxn ang="0">
                  <a:pos x="connsiteX2" y="connsiteY2"/>
                </a:cxn>
                <a:cxn ang="0">
                  <a:pos x="connsiteX3" y="connsiteY3"/>
                </a:cxn>
              </a:cxnLst>
              <a:rect l="l" t="t" r="r" b="b"/>
              <a:pathLst>
                <a:path w="1203" h="3920">
                  <a:moveTo>
                    <a:pt x="0" y="713"/>
                  </a:moveTo>
                  <a:cubicBezTo>
                    <a:pt x="0" y="713"/>
                    <a:pt x="0" y="-891"/>
                    <a:pt x="0" y="713"/>
                  </a:cubicBezTo>
                  <a:cubicBezTo>
                    <a:pt x="0" y="713"/>
                    <a:pt x="0" y="2317"/>
                    <a:pt x="0" y="3920"/>
                  </a:cubicBezTo>
                  <a:cubicBezTo>
                    <a:pt x="1605" y="2317"/>
                    <a:pt x="1605" y="2317"/>
                    <a:pt x="0" y="713"/>
                  </a:cubicBezTo>
                  <a:close/>
                </a:path>
              </a:pathLst>
            </a:custGeom>
            <a:grpFill/>
            <a:ln w="4545" cap="flat">
              <a:solidFill>
                <a:srgbClr val="FFFFFF"/>
              </a:solid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DCA2993F-0754-C1EF-9BCA-F94FC4ABD7CA}"/>
                </a:ext>
              </a:extLst>
            </p:cNvPr>
            <p:cNvSpPr/>
            <p:nvPr/>
          </p:nvSpPr>
          <p:spPr>
            <a:xfrm>
              <a:off x="3732298" y="2436174"/>
              <a:ext cx="11842" cy="23913"/>
            </a:xfrm>
            <a:custGeom>
              <a:avLst/>
              <a:gdLst>
                <a:gd name="connsiteX0" fmla="*/ 4210 w 11842"/>
                <a:gd name="connsiteY0" fmla="*/ 22453 h 23913"/>
                <a:gd name="connsiteX1" fmla="*/ 10629 w 11842"/>
                <a:gd name="connsiteY1" fmla="*/ 0 h 23913"/>
                <a:gd name="connsiteX2" fmla="*/ 4210 w 11842"/>
                <a:gd name="connsiteY2" fmla="*/ 22453 h 23913"/>
              </a:gdLst>
              <a:ahLst/>
              <a:cxnLst>
                <a:cxn ang="0">
                  <a:pos x="connsiteX0" y="connsiteY0"/>
                </a:cxn>
                <a:cxn ang="0">
                  <a:pos x="connsiteX1" y="connsiteY1"/>
                </a:cxn>
                <a:cxn ang="0">
                  <a:pos x="connsiteX2" y="connsiteY2"/>
                </a:cxn>
              </a:cxnLst>
              <a:rect l="l" t="t" r="r" b="b"/>
              <a:pathLst>
                <a:path w="11842" h="23913">
                  <a:moveTo>
                    <a:pt x="4210" y="22453"/>
                  </a:moveTo>
                  <a:cubicBezTo>
                    <a:pt x="13838" y="28868"/>
                    <a:pt x="12234" y="12830"/>
                    <a:pt x="10629" y="0"/>
                  </a:cubicBezTo>
                  <a:cubicBezTo>
                    <a:pt x="7420" y="6415"/>
                    <a:pt x="-7023" y="14434"/>
                    <a:pt x="4210" y="22453"/>
                  </a:cubicBezTo>
                  <a:close/>
                </a:path>
              </a:pathLst>
            </a:custGeom>
            <a:grpFill/>
            <a:ln w="4545" cap="flat">
              <a:solidFill>
                <a:srgbClr val="FFFFFF"/>
              </a:solid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E740D8F-6A72-45EC-290E-B07FD3EB5AE1}"/>
                </a:ext>
              </a:extLst>
            </p:cNvPr>
            <p:cNvSpPr/>
            <p:nvPr/>
          </p:nvSpPr>
          <p:spPr>
            <a:xfrm>
              <a:off x="3777469" y="2418532"/>
              <a:ext cx="176202" cy="200730"/>
            </a:xfrm>
            <a:custGeom>
              <a:avLst/>
              <a:gdLst>
                <a:gd name="connsiteX0" fmla="*/ 164444 w 176202"/>
                <a:gd name="connsiteY0" fmla="*/ 38491 h 200730"/>
                <a:gd name="connsiteX1" fmla="*/ 170863 w 176202"/>
                <a:gd name="connsiteY1" fmla="*/ 9623 h 200730"/>
                <a:gd name="connsiteX2" fmla="*/ 140373 w 176202"/>
                <a:gd name="connsiteY2" fmla="*/ 0 h 200730"/>
                <a:gd name="connsiteX3" fmla="*/ 98650 w 176202"/>
                <a:gd name="connsiteY3" fmla="*/ 19246 h 200730"/>
                <a:gd name="connsiteX4" fmla="*/ 117907 w 176202"/>
                <a:gd name="connsiteY4" fmla="*/ 30472 h 200730"/>
                <a:gd name="connsiteX5" fmla="*/ 105069 w 176202"/>
                <a:gd name="connsiteY5" fmla="*/ 73775 h 200730"/>
                <a:gd name="connsiteX6" fmla="*/ 100255 w 176202"/>
                <a:gd name="connsiteY6" fmla="*/ 76982 h 200730"/>
                <a:gd name="connsiteX7" fmla="*/ 116302 w 176202"/>
                <a:gd name="connsiteY7" fmla="*/ 60944 h 200730"/>
                <a:gd name="connsiteX8" fmla="*/ 105069 w 176202"/>
                <a:gd name="connsiteY8" fmla="*/ 27265 h 200730"/>
                <a:gd name="connsiteX9" fmla="*/ 103464 w 176202"/>
                <a:gd name="connsiteY9" fmla="*/ 33680 h 200730"/>
                <a:gd name="connsiteX10" fmla="*/ 105069 w 176202"/>
                <a:gd name="connsiteY10" fmla="*/ 46510 h 200730"/>
                <a:gd name="connsiteX11" fmla="*/ 93836 w 176202"/>
                <a:gd name="connsiteY11" fmla="*/ 57737 h 200730"/>
                <a:gd name="connsiteX12" fmla="*/ 87417 w 176202"/>
                <a:gd name="connsiteY12" fmla="*/ 75379 h 200730"/>
                <a:gd name="connsiteX13" fmla="*/ 85813 w 176202"/>
                <a:gd name="connsiteY13" fmla="*/ 57737 h 200730"/>
                <a:gd name="connsiteX14" fmla="*/ 69765 w 176202"/>
                <a:gd name="connsiteY14" fmla="*/ 52925 h 200730"/>
                <a:gd name="connsiteX15" fmla="*/ 82603 w 176202"/>
                <a:gd name="connsiteY15" fmla="*/ 51322 h 200730"/>
                <a:gd name="connsiteX16" fmla="*/ 84208 w 176202"/>
                <a:gd name="connsiteY16" fmla="*/ 35284 h 200730"/>
                <a:gd name="connsiteX17" fmla="*/ 92231 w 176202"/>
                <a:gd name="connsiteY17" fmla="*/ 22453 h 200730"/>
                <a:gd name="connsiteX18" fmla="*/ 74579 w 176202"/>
                <a:gd name="connsiteY18" fmla="*/ 27265 h 200730"/>
                <a:gd name="connsiteX19" fmla="*/ 40880 w 176202"/>
                <a:gd name="connsiteY19" fmla="*/ 14434 h 200730"/>
                <a:gd name="connsiteX20" fmla="*/ 48904 w 176202"/>
                <a:gd name="connsiteY20" fmla="*/ 20849 h 200730"/>
                <a:gd name="connsiteX21" fmla="*/ 60137 w 176202"/>
                <a:gd name="connsiteY21" fmla="*/ 43303 h 200730"/>
                <a:gd name="connsiteX22" fmla="*/ 45694 w 176202"/>
                <a:gd name="connsiteY22" fmla="*/ 41699 h 200730"/>
                <a:gd name="connsiteX23" fmla="*/ 48904 w 176202"/>
                <a:gd name="connsiteY23" fmla="*/ 48114 h 200730"/>
                <a:gd name="connsiteX24" fmla="*/ 47299 w 176202"/>
                <a:gd name="connsiteY24" fmla="*/ 54529 h 200730"/>
                <a:gd name="connsiteX25" fmla="*/ 26438 w 176202"/>
                <a:gd name="connsiteY25" fmla="*/ 57737 h 200730"/>
                <a:gd name="connsiteX26" fmla="*/ 23228 w 176202"/>
                <a:gd name="connsiteY26" fmla="*/ 54529 h 200730"/>
                <a:gd name="connsiteX27" fmla="*/ 762 w 176202"/>
                <a:gd name="connsiteY27" fmla="*/ 56133 h 200730"/>
                <a:gd name="connsiteX28" fmla="*/ 16809 w 176202"/>
                <a:gd name="connsiteY28" fmla="*/ 68963 h 200730"/>
                <a:gd name="connsiteX29" fmla="*/ 8786 w 176202"/>
                <a:gd name="connsiteY29" fmla="*/ 67360 h 200730"/>
                <a:gd name="connsiteX30" fmla="*/ 762 w 176202"/>
                <a:gd name="connsiteY30" fmla="*/ 65756 h 200730"/>
                <a:gd name="connsiteX31" fmla="*/ 21623 w 176202"/>
                <a:gd name="connsiteY31" fmla="*/ 83398 h 200730"/>
                <a:gd name="connsiteX32" fmla="*/ 13600 w 176202"/>
                <a:gd name="connsiteY32" fmla="*/ 94624 h 200730"/>
                <a:gd name="connsiteX33" fmla="*/ 23228 w 176202"/>
                <a:gd name="connsiteY33" fmla="*/ 117077 h 200730"/>
                <a:gd name="connsiteX34" fmla="*/ 10390 w 176202"/>
                <a:gd name="connsiteY34" fmla="*/ 125096 h 200730"/>
                <a:gd name="connsiteX35" fmla="*/ 16809 w 176202"/>
                <a:gd name="connsiteY35" fmla="*/ 131511 h 200730"/>
                <a:gd name="connsiteX36" fmla="*/ 24833 w 176202"/>
                <a:gd name="connsiteY36" fmla="*/ 144342 h 200730"/>
                <a:gd name="connsiteX37" fmla="*/ 24833 w 176202"/>
                <a:gd name="connsiteY37" fmla="*/ 153965 h 200730"/>
                <a:gd name="connsiteX38" fmla="*/ 29647 w 176202"/>
                <a:gd name="connsiteY38" fmla="*/ 153965 h 200730"/>
                <a:gd name="connsiteX39" fmla="*/ 68161 w 176202"/>
                <a:gd name="connsiteY39" fmla="*/ 160380 h 200730"/>
                <a:gd name="connsiteX40" fmla="*/ 71370 w 176202"/>
                <a:gd name="connsiteY40" fmla="*/ 157172 h 200730"/>
                <a:gd name="connsiteX41" fmla="*/ 69765 w 176202"/>
                <a:gd name="connsiteY41" fmla="*/ 166795 h 200730"/>
                <a:gd name="connsiteX42" fmla="*/ 74579 w 176202"/>
                <a:gd name="connsiteY42" fmla="*/ 171606 h 200730"/>
                <a:gd name="connsiteX43" fmla="*/ 76184 w 176202"/>
                <a:gd name="connsiteY43" fmla="*/ 182833 h 200730"/>
                <a:gd name="connsiteX44" fmla="*/ 68161 w 176202"/>
                <a:gd name="connsiteY44" fmla="*/ 184437 h 200730"/>
                <a:gd name="connsiteX45" fmla="*/ 114697 w 176202"/>
                <a:gd name="connsiteY45" fmla="*/ 197267 h 200730"/>
                <a:gd name="connsiteX46" fmla="*/ 111488 w 176202"/>
                <a:gd name="connsiteY46" fmla="*/ 189248 h 200730"/>
                <a:gd name="connsiteX47" fmla="*/ 117907 w 176202"/>
                <a:gd name="connsiteY47" fmla="*/ 176418 h 200730"/>
                <a:gd name="connsiteX48" fmla="*/ 105069 w 176202"/>
                <a:gd name="connsiteY48" fmla="*/ 166795 h 200730"/>
                <a:gd name="connsiteX49" fmla="*/ 113093 w 176202"/>
                <a:gd name="connsiteY49" fmla="*/ 165191 h 200730"/>
                <a:gd name="connsiteX50" fmla="*/ 153211 w 176202"/>
                <a:gd name="connsiteY50" fmla="*/ 150757 h 200730"/>
                <a:gd name="connsiteX51" fmla="*/ 125931 w 176202"/>
                <a:gd name="connsiteY51" fmla="*/ 115474 h 200730"/>
                <a:gd name="connsiteX52" fmla="*/ 169258 w 176202"/>
                <a:gd name="connsiteY52" fmla="*/ 86605 h 200730"/>
                <a:gd name="connsiteX53" fmla="*/ 164444 w 176202"/>
                <a:gd name="connsiteY53" fmla="*/ 38491 h 200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76202" h="200730">
                  <a:moveTo>
                    <a:pt x="164444" y="38491"/>
                  </a:moveTo>
                  <a:cubicBezTo>
                    <a:pt x="166049" y="27265"/>
                    <a:pt x="185305" y="19246"/>
                    <a:pt x="170863" y="9623"/>
                  </a:cubicBezTo>
                  <a:cubicBezTo>
                    <a:pt x="170863" y="9623"/>
                    <a:pt x="151606" y="0"/>
                    <a:pt x="140373" y="0"/>
                  </a:cubicBezTo>
                  <a:cubicBezTo>
                    <a:pt x="127535" y="0"/>
                    <a:pt x="108279" y="11227"/>
                    <a:pt x="98650" y="19246"/>
                  </a:cubicBezTo>
                  <a:cubicBezTo>
                    <a:pt x="93836" y="24057"/>
                    <a:pt x="117907" y="24057"/>
                    <a:pt x="117907" y="30472"/>
                  </a:cubicBezTo>
                  <a:cubicBezTo>
                    <a:pt x="121116" y="46510"/>
                    <a:pt x="121116" y="73775"/>
                    <a:pt x="105069" y="73775"/>
                  </a:cubicBezTo>
                  <a:cubicBezTo>
                    <a:pt x="103464" y="73775"/>
                    <a:pt x="100255" y="78586"/>
                    <a:pt x="100255" y="76982"/>
                  </a:cubicBezTo>
                  <a:cubicBezTo>
                    <a:pt x="95441" y="70567"/>
                    <a:pt x="116302" y="64152"/>
                    <a:pt x="116302" y="60944"/>
                  </a:cubicBezTo>
                  <a:cubicBezTo>
                    <a:pt x="116302" y="57737"/>
                    <a:pt x="111488" y="24057"/>
                    <a:pt x="105069" y="27265"/>
                  </a:cubicBezTo>
                  <a:cubicBezTo>
                    <a:pt x="103464" y="27265"/>
                    <a:pt x="103464" y="30472"/>
                    <a:pt x="103464" y="33680"/>
                  </a:cubicBezTo>
                  <a:cubicBezTo>
                    <a:pt x="103464" y="38491"/>
                    <a:pt x="106674" y="41699"/>
                    <a:pt x="105069" y="46510"/>
                  </a:cubicBezTo>
                  <a:cubicBezTo>
                    <a:pt x="103464" y="51322"/>
                    <a:pt x="95441" y="51322"/>
                    <a:pt x="93836" y="57737"/>
                  </a:cubicBezTo>
                  <a:cubicBezTo>
                    <a:pt x="93836" y="60944"/>
                    <a:pt x="95441" y="75379"/>
                    <a:pt x="87417" y="75379"/>
                  </a:cubicBezTo>
                  <a:cubicBezTo>
                    <a:pt x="80998" y="75379"/>
                    <a:pt x="87417" y="62548"/>
                    <a:pt x="85813" y="57737"/>
                  </a:cubicBezTo>
                  <a:cubicBezTo>
                    <a:pt x="84208" y="49718"/>
                    <a:pt x="69765" y="60944"/>
                    <a:pt x="69765" y="52925"/>
                  </a:cubicBezTo>
                  <a:cubicBezTo>
                    <a:pt x="69765" y="48114"/>
                    <a:pt x="79394" y="54529"/>
                    <a:pt x="82603" y="51322"/>
                  </a:cubicBezTo>
                  <a:cubicBezTo>
                    <a:pt x="82603" y="51322"/>
                    <a:pt x="79394" y="38491"/>
                    <a:pt x="84208" y="35284"/>
                  </a:cubicBezTo>
                  <a:cubicBezTo>
                    <a:pt x="84208" y="35284"/>
                    <a:pt x="92231" y="22453"/>
                    <a:pt x="92231" y="22453"/>
                  </a:cubicBezTo>
                  <a:cubicBezTo>
                    <a:pt x="89022" y="20849"/>
                    <a:pt x="77789" y="27265"/>
                    <a:pt x="74579" y="27265"/>
                  </a:cubicBezTo>
                  <a:cubicBezTo>
                    <a:pt x="68161" y="25661"/>
                    <a:pt x="48904" y="12830"/>
                    <a:pt x="40880" y="14434"/>
                  </a:cubicBezTo>
                  <a:cubicBezTo>
                    <a:pt x="37671" y="16038"/>
                    <a:pt x="45694" y="19246"/>
                    <a:pt x="48904" y="20849"/>
                  </a:cubicBezTo>
                  <a:cubicBezTo>
                    <a:pt x="58532" y="25661"/>
                    <a:pt x="72975" y="32076"/>
                    <a:pt x="60137" y="43303"/>
                  </a:cubicBezTo>
                  <a:cubicBezTo>
                    <a:pt x="56927" y="46510"/>
                    <a:pt x="48904" y="38491"/>
                    <a:pt x="45694" y="41699"/>
                  </a:cubicBezTo>
                  <a:cubicBezTo>
                    <a:pt x="44090" y="43303"/>
                    <a:pt x="48904" y="44906"/>
                    <a:pt x="48904" y="48114"/>
                  </a:cubicBezTo>
                  <a:cubicBezTo>
                    <a:pt x="48904" y="49718"/>
                    <a:pt x="47299" y="52925"/>
                    <a:pt x="47299" y="54529"/>
                  </a:cubicBezTo>
                  <a:cubicBezTo>
                    <a:pt x="40880" y="60944"/>
                    <a:pt x="24833" y="59341"/>
                    <a:pt x="26438" y="57737"/>
                  </a:cubicBezTo>
                  <a:cubicBezTo>
                    <a:pt x="28042" y="56133"/>
                    <a:pt x="24833" y="54529"/>
                    <a:pt x="23228" y="54529"/>
                  </a:cubicBezTo>
                  <a:cubicBezTo>
                    <a:pt x="15205" y="52925"/>
                    <a:pt x="-4052" y="49718"/>
                    <a:pt x="762" y="56133"/>
                  </a:cubicBezTo>
                  <a:cubicBezTo>
                    <a:pt x="5576" y="60944"/>
                    <a:pt x="20019" y="62548"/>
                    <a:pt x="16809" y="68963"/>
                  </a:cubicBezTo>
                  <a:cubicBezTo>
                    <a:pt x="15205" y="72171"/>
                    <a:pt x="11995" y="68963"/>
                    <a:pt x="8786" y="67360"/>
                  </a:cubicBezTo>
                  <a:cubicBezTo>
                    <a:pt x="5576" y="67360"/>
                    <a:pt x="2367" y="64152"/>
                    <a:pt x="762" y="65756"/>
                  </a:cubicBezTo>
                  <a:cubicBezTo>
                    <a:pt x="-843" y="68963"/>
                    <a:pt x="18414" y="70567"/>
                    <a:pt x="21623" y="83398"/>
                  </a:cubicBezTo>
                  <a:cubicBezTo>
                    <a:pt x="24833" y="93020"/>
                    <a:pt x="10390" y="89813"/>
                    <a:pt x="13600" y="94624"/>
                  </a:cubicBezTo>
                  <a:cubicBezTo>
                    <a:pt x="16809" y="97832"/>
                    <a:pt x="26438" y="110662"/>
                    <a:pt x="23228" y="117077"/>
                  </a:cubicBezTo>
                  <a:cubicBezTo>
                    <a:pt x="21623" y="121889"/>
                    <a:pt x="10390" y="120285"/>
                    <a:pt x="10390" y="125096"/>
                  </a:cubicBezTo>
                  <a:cubicBezTo>
                    <a:pt x="8786" y="134719"/>
                    <a:pt x="16809" y="129908"/>
                    <a:pt x="16809" y="131511"/>
                  </a:cubicBezTo>
                  <a:cubicBezTo>
                    <a:pt x="16809" y="136323"/>
                    <a:pt x="21623" y="139530"/>
                    <a:pt x="24833" y="144342"/>
                  </a:cubicBezTo>
                  <a:cubicBezTo>
                    <a:pt x="26438" y="145946"/>
                    <a:pt x="16809" y="142738"/>
                    <a:pt x="24833" y="153965"/>
                  </a:cubicBezTo>
                  <a:cubicBezTo>
                    <a:pt x="26438" y="155568"/>
                    <a:pt x="28042" y="155568"/>
                    <a:pt x="29647" y="153965"/>
                  </a:cubicBezTo>
                  <a:cubicBezTo>
                    <a:pt x="44090" y="144342"/>
                    <a:pt x="56927" y="168399"/>
                    <a:pt x="68161" y="160380"/>
                  </a:cubicBezTo>
                  <a:cubicBezTo>
                    <a:pt x="69765" y="158776"/>
                    <a:pt x="71370" y="155568"/>
                    <a:pt x="71370" y="157172"/>
                  </a:cubicBezTo>
                  <a:cubicBezTo>
                    <a:pt x="72975" y="160380"/>
                    <a:pt x="69765" y="163587"/>
                    <a:pt x="69765" y="166795"/>
                  </a:cubicBezTo>
                  <a:cubicBezTo>
                    <a:pt x="71370" y="170003"/>
                    <a:pt x="76184" y="171606"/>
                    <a:pt x="74579" y="171606"/>
                  </a:cubicBezTo>
                  <a:cubicBezTo>
                    <a:pt x="58532" y="174814"/>
                    <a:pt x="79394" y="176418"/>
                    <a:pt x="76184" y="182833"/>
                  </a:cubicBezTo>
                  <a:cubicBezTo>
                    <a:pt x="74579" y="184437"/>
                    <a:pt x="68161" y="181229"/>
                    <a:pt x="68161" y="184437"/>
                  </a:cubicBezTo>
                  <a:cubicBezTo>
                    <a:pt x="68161" y="189248"/>
                    <a:pt x="111488" y="208494"/>
                    <a:pt x="114697" y="197267"/>
                  </a:cubicBezTo>
                  <a:cubicBezTo>
                    <a:pt x="114697" y="194060"/>
                    <a:pt x="111488" y="192456"/>
                    <a:pt x="111488" y="189248"/>
                  </a:cubicBezTo>
                  <a:cubicBezTo>
                    <a:pt x="111488" y="186041"/>
                    <a:pt x="121116" y="181229"/>
                    <a:pt x="117907" y="176418"/>
                  </a:cubicBezTo>
                  <a:cubicBezTo>
                    <a:pt x="116302" y="174814"/>
                    <a:pt x="98650" y="174814"/>
                    <a:pt x="105069" y="166795"/>
                  </a:cubicBezTo>
                  <a:cubicBezTo>
                    <a:pt x="106674" y="165191"/>
                    <a:pt x="111488" y="166795"/>
                    <a:pt x="113093" y="165191"/>
                  </a:cubicBezTo>
                  <a:cubicBezTo>
                    <a:pt x="119511" y="149153"/>
                    <a:pt x="150002" y="168399"/>
                    <a:pt x="153211" y="150757"/>
                  </a:cubicBezTo>
                  <a:cubicBezTo>
                    <a:pt x="158025" y="131511"/>
                    <a:pt x="124326" y="131511"/>
                    <a:pt x="125931" y="115474"/>
                  </a:cubicBezTo>
                  <a:cubicBezTo>
                    <a:pt x="129140" y="91417"/>
                    <a:pt x="158025" y="99436"/>
                    <a:pt x="169258" y="86605"/>
                  </a:cubicBezTo>
                  <a:cubicBezTo>
                    <a:pt x="180491" y="65756"/>
                    <a:pt x="162839" y="56133"/>
                    <a:pt x="164444" y="38491"/>
                  </a:cubicBezTo>
                  <a:close/>
                </a:path>
              </a:pathLst>
            </a:custGeom>
            <a:grpFill/>
            <a:ln w="4545" cap="flat">
              <a:solidFill>
                <a:srgbClr val="FFFFFF"/>
              </a:solid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C2CF9463-C96A-986E-EE16-C4EE0CCC64CA}"/>
                </a:ext>
              </a:extLst>
            </p:cNvPr>
            <p:cNvSpPr/>
            <p:nvPr/>
          </p:nvSpPr>
          <p:spPr>
            <a:xfrm>
              <a:off x="3641717" y="2484150"/>
              <a:ext cx="115791" cy="102907"/>
            </a:xfrm>
            <a:custGeom>
              <a:avLst/>
              <a:gdLst>
                <a:gd name="connsiteX0" fmla="*/ 99606 w 115791"/>
                <a:gd name="connsiteY0" fmla="*/ 101178 h 102907"/>
                <a:gd name="connsiteX1" fmla="*/ 109234 w 115791"/>
                <a:gd name="connsiteY1" fmla="*/ 62686 h 102907"/>
                <a:gd name="connsiteX2" fmla="*/ 115653 w 115791"/>
                <a:gd name="connsiteY2" fmla="*/ 61083 h 102907"/>
                <a:gd name="connsiteX3" fmla="*/ 102815 w 115791"/>
                <a:gd name="connsiteY3" fmla="*/ 35422 h 102907"/>
                <a:gd name="connsiteX4" fmla="*/ 102815 w 115791"/>
                <a:gd name="connsiteY4" fmla="*/ 8157 h 102907"/>
                <a:gd name="connsiteX5" fmla="*/ 98001 w 115791"/>
                <a:gd name="connsiteY5" fmla="*/ 4950 h 102907"/>
                <a:gd name="connsiteX6" fmla="*/ 98001 w 115791"/>
                <a:gd name="connsiteY6" fmla="*/ 19384 h 102907"/>
                <a:gd name="connsiteX7" fmla="*/ 85163 w 115791"/>
                <a:gd name="connsiteY7" fmla="*/ 27403 h 102907"/>
                <a:gd name="connsiteX8" fmla="*/ 77140 w 115791"/>
                <a:gd name="connsiteY8" fmla="*/ 32214 h 102907"/>
                <a:gd name="connsiteX9" fmla="*/ 89978 w 115791"/>
                <a:gd name="connsiteY9" fmla="*/ 19384 h 102907"/>
                <a:gd name="connsiteX10" fmla="*/ 81954 w 115791"/>
                <a:gd name="connsiteY10" fmla="*/ 12969 h 102907"/>
                <a:gd name="connsiteX11" fmla="*/ 69116 w 115791"/>
                <a:gd name="connsiteY11" fmla="*/ 138 h 102907"/>
                <a:gd name="connsiteX12" fmla="*/ 24184 w 115791"/>
                <a:gd name="connsiteY12" fmla="*/ 16176 h 102907"/>
                <a:gd name="connsiteX13" fmla="*/ 113 w 115791"/>
                <a:gd name="connsiteY13" fmla="*/ 12969 h 102907"/>
                <a:gd name="connsiteX14" fmla="*/ 12951 w 115791"/>
                <a:gd name="connsiteY14" fmla="*/ 35422 h 102907"/>
                <a:gd name="connsiteX15" fmla="*/ 8137 w 115791"/>
                <a:gd name="connsiteY15" fmla="*/ 37026 h 102907"/>
                <a:gd name="connsiteX16" fmla="*/ 17765 w 115791"/>
                <a:gd name="connsiteY16" fmla="*/ 41837 h 102907"/>
                <a:gd name="connsiteX17" fmla="*/ 25789 w 115791"/>
                <a:gd name="connsiteY17" fmla="*/ 85140 h 102907"/>
                <a:gd name="connsiteX18" fmla="*/ 25789 w 115791"/>
                <a:gd name="connsiteY18" fmla="*/ 70705 h 102907"/>
                <a:gd name="connsiteX19" fmla="*/ 35417 w 115791"/>
                <a:gd name="connsiteY19" fmla="*/ 88347 h 102907"/>
                <a:gd name="connsiteX20" fmla="*/ 30603 w 115791"/>
                <a:gd name="connsiteY20" fmla="*/ 91555 h 102907"/>
                <a:gd name="connsiteX21" fmla="*/ 46650 w 115791"/>
                <a:gd name="connsiteY21" fmla="*/ 89951 h 102907"/>
                <a:gd name="connsiteX22" fmla="*/ 54674 w 115791"/>
                <a:gd name="connsiteY22" fmla="*/ 96366 h 102907"/>
                <a:gd name="connsiteX23" fmla="*/ 99606 w 115791"/>
                <a:gd name="connsiteY23" fmla="*/ 101178 h 10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5791" h="102907">
                  <a:moveTo>
                    <a:pt x="99606" y="101178"/>
                  </a:moveTo>
                  <a:cubicBezTo>
                    <a:pt x="110839" y="93159"/>
                    <a:pt x="104420" y="72309"/>
                    <a:pt x="109234" y="62686"/>
                  </a:cubicBezTo>
                  <a:cubicBezTo>
                    <a:pt x="110839" y="61083"/>
                    <a:pt x="114048" y="62686"/>
                    <a:pt x="115653" y="61083"/>
                  </a:cubicBezTo>
                  <a:cubicBezTo>
                    <a:pt x="117258" y="54667"/>
                    <a:pt x="104420" y="41837"/>
                    <a:pt x="102815" y="35422"/>
                  </a:cubicBezTo>
                  <a:cubicBezTo>
                    <a:pt x="101211" y="27403"/>
                    <a:pt x="109234" y="29007"/>
                    <a:pt x="102815" y="8157"/>
                  </a:cubicBezTo>
                  <a:cubicBezTo>
                    <a:pt x="101211" y="6554"/>
                    <a:pt x="99606" y="3346"/>
                    <a:pt x="98001" y="4950"/>
                  </a:cubicBezTo>
                  <a:lnTo>
                    <a:pt x="98001" y="19384"/>
                  </a:lnTo>
                  <a:cubicBezTo>
                    <a:pt x="94792" y="24195"/>
                    <a:pt x="93187" y="19384"/>
                    <a:pt x="85163" y="27403"/>
                  </a:cubicBezTo>
                  <a:cubicBezTo>
                    <a:pt x="83559" y="29007"/>
                    <a:pt x="83559" y="38629"/>
                    <a:pt x="77140" y="32214"/>
                  </a:cubicBezTo>
                  <a:cubicBezTo>
                    <a:pt x="69116" y="22591"/>
                    <a:pt x="85163" y="22591"/>
                    <a:pt x="89978" y="19384"/>
                  </a:cubicBezTo>
                  <a:cubicBezTo>
                    <a:pt x="93187" y="17780"/>
                    <a:pt x="83559" y="14573"/>
                    <a:pt x="81954" y="12969"/>
                  </a:cubicBezTo>
                  <a:cubicBezTo>
                    <a:pt x="80349" y="11365"/>
                    <a:pt x="72326" y="-1465"/>
                    <a:pt x="69116" y="138"/>
                  </a:cubicBezTo>
                  <a:cubicBezTo>
                    <a:pt x="62697" y="1742"/>
                    <a:pt x="37022" y="16176"/>
                    <a:pt x="24184" y="16176"/>
                  </a:cubicBezTo>
                  <a:cubicBezTo>
                    <a:pt x="20974" y="16176"/>
                    <a:pt x="3323" y="-3069"/>
                    <a:pt x="113" y="12969"/>
                  </a:cubicBezTo>
                  <a:cubicBezTo>
                    <a:pt x="-1492" y="17780"/>
                    <a:pt x="14556" y="30610"/>
                    <a:pt x="12951" y="35422"/>
                  </a:cubicBezTo>
                  <a:cubicBezTo>
                    <a:pt x="12951" y="37026"/>
                    <a:pt x="8137" y="35422"/>
                    <a:pt x="8137" y="37026"/>
                  </a:cubicBezTo>
                  <a:cubicBezTo>
                    <a:pt x="6532" y="43441"/>
                    <a:pt x="17765" y="38629"/>
                    <a:pt x="17765" y="41837"/>
                  </a:cubicBezTo>
                  <a:cubicBezTo>
                    <a:pt x="19370" y="43441"/>
                    <a:pt x="20974" y="85140"/>
                    <a:pt x="25789" y="85140"/>
                  </a:cubicBezTo>
                  <a:cubicBezTo>
                    <a:pt x="32207" y="86743"/>
                    <a:pt x="19370" y="69102"/>
                    <a:pt x="25789" y="70705"/>
                  </a:cubicBezTo>
                  <a:cubicBezTo>
                    <a:pt x="33812" y="72309"/>
                    <a:pt x="45045" y="80328"/>
                    <a:pt x="35417" y="88347"/>
                  </a:cubicBezTo>
                  <a:cubicBezTo>
                    <a:pt x="33812" y="89951"/>
                    <a:pt x="28998" y="89951"/>
                    <a:pt x="30603" y="91555"/>
                  </a:cubicBezTo>
                  <a:cubicBezTo>
                    <a:pt x="37022" y="99574"/>
                    <a:pt x="45045" y="91555"/>
                    <a:pt x="46650" y="89951"/>
                  </a:cubicBezTo>
                  <a:cubicBezTo>
                    <a:pt x="49860" y="88347"/>
                    <a:pt x="51464" y="94762"/>
                    <a:pt x="54674" y="96366"/>
                  </a:cubicBezTo>
                  <a:cubicBezTo>
                    <a:pt x="61093" y="99574"/>
                    <a:pt x="93187" y="105989"/>
                    <a:pt x="99606" y="101178"/>
                  </a:cubicBezTo>
                  <a:close/>
                </a:path>
              </a:pathLst>
            </a:custGeom>
            <a:grpFill/>
            <a:ln w="4545" cap="flat">
              <a:solidFill>
                <a:srgbClr val="FFFFFF"/>
              </a:solid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329B09C-6420-AA60-5705-FBA7F177086C}"/>
                </a:ext>
              </a:extLst>
            </p:cNvPr>
            <p:cNvSpPr/>
            <p:nvPr/>
          </p:nvSpPr>
          <p:spPr>
            <a:xfrm>
              <a:off x="3888700" y="2605920"/>
              <a:ext cx="49326" cy="29216"/>
            </a:xfrm>
            <a:custGeom>
              <a:avLst/>
              <a:gdLst>
                <a:gd name="connsiteX0" fmla="*/ 22724 w 49326"/>
                <a:gd name="connsiteY0" fmla="*/ 257 h 29216"/>
                <a:gd name="connsiteX1" fmla="*/ 21119 w 49326"/>
                <a:gd name="connsiteY1" fmla="*/ 3464 h 29216"/>
                <a:gd name="connsiteX2" fmla="*/ 5072 w 49326"/>
                <a:gd name="connsiteY2" fmla="*/ 19502 h 29216"/>
                <a:gd name="connsiteX3" fmla="*/ 257 w 49326"/>
                <a:gd name="connsiteY3" fmla="*/ 24314 h 29216"/>
                <a:gd name="connsiteX4" fmla="*/ 22724 w 49326"/>
                <a:gd name="connsiteY4" fmla="*/ 17898 h 29216"/>
                <a:gd name="connsiteX5" fmla="*/ 48399 w 49326"/>
                <a:gd name="connsiteY5" fmla="*/ 14691 h 29216"/>
                <a:gd name="connsiteX6" fmla="*/ 22724 w 49326"/>
                <a:gd name="connsiteY6" fmla="*/ 257 h 2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26" h="29216">
                  <a:moveTo>
                    <a:pt x="22724" y="257"/>
                  </a:moveTo>
                  <a:cubicBezTo>
                    <a:pt x="16305" y="257"/>
                    <a:pt x="21119" y="-1347"/>
                    <a:pt x="21119" y="3464"/>
                  </a:cubicBezTo>
                  <a:cubicBezTo>
                    <a:pt x="21119" y="16295"/>
                    <a:pt x="8281" y="9879"/>
                    <a:pt x="5072" y="19502"/>
                  </a:cubicBezTo>
                  <a:cubicBezTo>
                    <a:pt x="5072" y="19502"/>
                    <a:pt x="-1347" y="22710"/>
                    <a:pt x="257" y="24314"/>
                  </a:cubicBezTo>
                  <a:cubicBezTo>
                    <a:pt x="9886" y="37144"/>
                    <a:pt x="16305" y="21106"/>
                    <a:pt x="22724" y="17898"/>
                  </a:cubicBezTo>
                  <a:cubicBezTo>
                    <a:pt x="25933" y="16295"/>
                    <a:pt x="54818" y="30729"/>
                    <a:pt x="48399" y="14691"/>
                  </a:cubicBezTo>
                  <a:cubicBezTo>
                    <a:pt x="43585" y="6672"/>
                    <a:pt x="27538" y="5068"/>
                    <a:pt x="22724" y="257"/>
                  </a:cubicBezTo>
                  <a:close/>
                </a:path>
              </a:pathLst>
            </a:custGeom>
            <a:grpFill/>
            <a:ln w="4545" cap="flat">
              <a:solidFill>
                <a:srgbClr val="FFFFFF"/>
              </a:solid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C6D4D195-F05D-CB20-7F35-36C8FAC34A70}"/>
                </a:ext>
              </a:extLst>
            </p:cNvPr>
            <p:cNvSpPr/>
            <p:nvPr/>
          </p:nvSpPr>
          <p:spPr>
            <a:xfrm>
              <a:off x="3633806" y="2569289"/>
              <a:ext cx="42606" cy="44450"/>
            </a:xfrm>
            <a:custGeom>
              <a:avLst/>
              <a:gdLst>
                <a:gd name="connsiteX0" fmla="*/ 12838 w 42606"/>
                <a:gd name="connsiteY0" fmla="*/ 0 h 44450"/>
                <a:gd name="connsiteX1" fmla="*/ 0 w 42606"/>
                <a:gd name="connsiteY1" fmla="*/ 4811 h 44450"/>
                <a:gd name="connsiteX2" fmla="*/ 19257 w 42606"/>
                <a:gd name="connsiteY2" fmla="*/ 19246 h 44450"/>
                <a:gd name="connsiteX3" fmla="*/ 11233 w 42606"/>
                <a:gd name="connsiteY3" fmla="*/ 24057 h 44450"/>
                <a:gd name="connsiteX4" fmla="*/ 41723 w 42606"/>
                <a:gd name="connsiteY4" fmla="*/ 40095 h 44450"/>
                <a:gd name="connsiteX5" fmla="*/ 12838 w 42606"/>
                <a:gd name="connsiteY5" fmla="*/ 0 h 4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06" h="44450">
                  <a:moveTo>
                    <a:pt x="12838" y="0"/>
                  </a:moveTo>
                  <a:cubicBezTo>
                    <a:pt x="12838" y="0"/>
                    <a:pt x="0" y="0"/>
                    <a:pt x="0" y="4811"/>
                  </a:cubicBezTo>
                  <a:cubicBezTo>
                    <a:pt x="0" y="8019"/>
                    <a:pt x="17652" y="16038"/>
                    <a:pt x="19257" y="19246"/>
                  </a:cubicBezTo>
                  <a:cubicBezTo>
                    <a:pt x="27281" y="30472"/>
                    <a:pt x="11233" y="24057"/>
                    <a:pt x="11233" y="24057"/>
                  </a:cubicBezTo>
                  <a:cubicBezTo>
                    <a:pt x="16047" y="28868"/>
                    <a:pt x="32094" y="54529"/>
                    <a:pt x="41723" y="40095"/>
                  </a:cubicBezTo>
                  <a:cubicBezTo>
                    <a:pt x="48142" y="30472"/>
                    <a:pt x="17652" y="6415"/>
                    <a:pt x="12838" y="0"/>
                  </a:cubicBezTo>
                  <a:close/>
                </a:path>
              </a:pathLst>
            </a:custGeom>
            <a:grpFill/>
            <a:ln w="4545" cap="flat">
              <a:solidFill>
                <a:srgbClr val="FFFFFF"/>
              </a:solid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B7353E3-1673-C2E1-DF5D-BA1441179C05}"/>
                </a:ext>
              </a:extLst>
            </p:cNvPr>
            <p:cNvSpPr/>
            <p:nvPr/>
          </p:nvSpPr>
          <p:spPr>
            <a:xfrm>
              <a:off x="3721909" y="2574077"/>
              <a:ext cx="40274" cy="68766"/>
            </a:xfrm>
            <a:custGeom>
              <a:avLst/>
              <a:gdLst>
                <a:gd name="connsiteX0" fmla="*/ 25832 w 40274"/>
                <a:gd name="connsiteY0" fmla="*/ 20873 h 68766"/>
                <a:gd name="connsiteX1" fmla="*/ 11390 w 40274"/>
                <a:gd name="connsiteY1" fmla="*/ 43326 h 68766"/>
                <a:gd name="connsiteX2" fmla="*/ 156 w 40274"/>
                <a:gd name="connsiteY2" fmla="*/ 51345 h 68766"/>
                <a:gd name="connsiteX3" fmla="*/ 11390 w 40274"/>
                <a:gd name="connsiteY3" fmla="*/ 62572 h 68766"/>
                <a:gd name="connsiteX4" fmla="*/ 24227 w 40274"/>
                <a:gd name="connsiteY4" fmla="*/ 32099 h 68766"/>
                <a:gd name="connsiteX5" fmla="*/ 40275 w 40274"/>
                <a:gd name="connsiteY5" fmla="*/ 1627 h 68766"/>
                <a:gd name="connsiteX6" fmla="*/ 25832 w 40274"/>
                <a:gd name="connsiteY6" fmla="*/ 20873 h 68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74" h="68766">
                  <a:moveTo>
                    <a:pt x="25832" y="20873"/>
                  </a:moveTo>
                  <a:cubicBezTo>
                    <a:pt x="12994" y="32099"/>
                    <a:pt x="16204" y="32099"/>
                    <a:pt x="11390" y="43326"/>
                  </a:cubicBezTo>
                  <a:cubicBezTo>
                    <a:pt x="9785" y="48137"/>
                    <a:pt x="-1448" y="46534"/>
                    <a:pt x="156" y="51345"/>
                  </a:cubicBezTo>
                  <a:cubicBezTo>
                    <a:pt x="1761" y="59364"/>
                    <a:pt x="4971" y="78610"/>
                    <a:pt x="11390" y="62572"/>
                  </a:cubicBezTo>
                  <a:cubicBezTo>
                    <a:pt x="16204" y="52949"/>
                    <a:pt x="19413" y="41722"/>
                    <a:pt x="24227" y="32099"/>
                  </a:cubicBezTo>
                  <a:cubicBezTo>
                    <a:pt x="30646" y="20873"/>
                    <a:pt x="35461" y="12854"/>
                    <a:pt x="40275" y="1627"/>
                  </a:cubicBezTo>
                  <a:cubicBezTo>
                    <a:pt x="38670" y="-6392"/>
                    <a:pt x="30646" y="17665"/>
                    <a:pt x="25832" y="20873"/>
                  </a:cubicBezTo>
                  <a:close/>
                </a:path>
              </a:pathLst>
            </a:custGeom>
            <a:grpFill/>
            <a:ln w="4545" cap="flat">
              <a:solidFill>
                <a:srgbClr val="FFFFFF"/>
              </a:solid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94C51D3F-CD0F-EA74-A778-6C5D4A8A3BA7}"/>
                </a:ext>
              </a:extLst>
            </p:cNvPr>
            <p:cNvSpPr/>
            <p:nvPr/>
          </p:nvSpPr>
          <p:spPr>
            <a:xfrm>
              <a:off x="3474938" y="2557399"/>
              <a:ext cx="35949" cy="50382"/>
            </a:xfrm>
            <a:custGeom>
              <a:avLst/>
              <a:gdLst>
                <a:gd name="connsiteX0" fmla="*/ 22466 w 35949"/>
                <a:gd name="connsiteY0" fmla="*/ 2268 h 50382"/>
                <a:gd name="connsiteX1" fmla="*/ 16047 w 35949"/>
                <a:gd name="connsiteY1" fmla="*/ 664 h 50382"/>
                <a:gd name="connsiteX2" fmla="*/ 0 w 35949"/>
                <a:gd name="connsiteY2" fmla="*/ 50382 h 50382"/>
                <a:gd name="connsiteX3" fmla="*/ 6419 w 35949"/>
                <a:gd name="connsiteY3" fmla="*/ 29533 h 50382"/>
                <a:gd name="connsiteX4" fmla="*/ 16047 w 35949"/>
                <a:gd name="connsiteY4" fmla="*/ 29533 h 50382"/>
                <a:gd name="connsiteX5" fmla="*/ 25676 w 35949"/>
                <a:gd name="connsiteY5" fmla="*/ 29533 h 50382"/>
                <a:gd name="connsiteX6" fmla="*/ 35304 w 35949"/>
                <a:gd name="connsiteY6" fmla="*/ 29533 h 50382"/>
                <a:gd name="connsiteX7" fmla="*/ 22466 w 35949"/>
                <a:gd name="connsiteY7" fmla="*/ 2268 h 5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49" h="50382">
                  <a:moveTo>
                    <a:pt x="22466" y="2268"/>
                  </a:moveTo>
                  <a:cubicBezTo>
                    <a:pt x="22466" y="664"/>
                    <a:pt x="17652" y="-939"/>
                    <a:pt x="16047" y="664"/>
                  </a:cubicBezTo>
                  <a:cubicBezTo>
                    <a:pt x="4814" y="15099"/>
                    <a:pt x="3209" y="32740"/>
                    <a:pt x="0" y="50382"/>
                  </a:cubicBezTo>
                  <a:cubicBezTo>
                    <a:pt x="1605" y="47174"/>
                    <a:pt x="4814" y="31136"/>
                    <a:pt x="6419" y="29533"/>
                  </a:cubicBezTo>
                  <a:cubicBezTo>
                    <a:pt x="9628" y="27929"/>
                    <a:pt x="12838" y="29533"/>
                    <a:pt x="16047" y="29533"/>
                  </a:cubicBezTo>
                  <a:cubicBezTo>
                    <a:pt x="19257" y="29533"/>
                    <a:pt x="22466" y="29533"/>
                    <a:pt x="25676" y="29533"/>
                  </a:cubicBezTo>
                  <a:cubicBezTo>
                    <a:pt x="28885" y="29533"/>
                    <a:pt x="38513" y="29533"/>
                    <a:pt x="35304" y="29533"/>
                  </a:cubicBezTo>
                  <a:cubicBezTo>
                    <a:pt x="-11233" y="19910"/>
                    <a:pt x="19257" y="19910"/>
                    <a:pt x="22466" y="2268"/>
                  </a:cubicBezTo>
                  <a:close/>
                </a:path>
              </a:pathLst>
            </a:custGeom>
            <a:grpFill/>
            <a:ln w="4545" cap="flat">
              <a:solidFill>
                <a:srgbClr val="FFFFFF"/>
              </a:solid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316DAA2D-6F90-75B4-01E4-29A09DE49DEC}"/>
                </a:ext>
              </a:extLst>
            </p:cNvPr>
            <p:cNvSpPr/>
            <p:nvPr/>
          </p:nvSpPr>
          <p:spPr>
            <a:xfrm>
              <a:off x="3760012" y="2609384"/>
              <a:ext cx="90135" cy="65912"/>
            </a:xfrm>
            <a:custGeom>
              <a:avLst/>
              <a:gdLst>
                <a:gd name="connsiteX0" fmla="*/ 74385 w 90135"/>
                <a:gd name="connsiteY0" fmla="*/ 16038 h 65912"/>
                <a:gd name="connsiteX1" fmla="*/ 71175 w 90135"/>
                <a:gd name="connsiteY1" fmla="*/ 24057 h 65912"/>
                <a:gd name="connsiteX2" fmla="*/ 63152 w 90135"/>
                <a:gd name="connsiteY2" fmla="*/ 25661 h 65912"/>
                <a:gd name="connsiteX3" fmla="*/ 66361 w 90135"/>
                <a:gd name="connsiteY3" fmla="*/ 32076 h 65912"/>
                <a:gd name="connsiteX4" fmla="*/ 31057 w 90135"/>
                <a:gd name="connsiteY4" fmla="*/ 1604 h 65912"/>
                <a:gd name="connsiteX5" fmla="*/ 19824 w 90135"/>
                <a:gd name="connsiteY5" fmla="*/ 0 h 65912"/>
                <a:gd name="connsiteX6" fmla="*/ 13405 w 90135"/>
                <a:gd name="connsiteY6" fmla="*/ 24057 h 65912"/>
                <a:gd name="connsiteX7" fmla="*/ 568 w 90135"/>
                <a:gd name="connsiteY7" fmla="*/ 28868 h 65912"/>
                <a:gd name="connsiteX8" fmla="*/ 34267 w 90135"/>
                <a:gd name="connsiteY8" fmla="*/ 54529 h 65912"/>
                <a:gd name="connsiteX9" fmla="*/ 47105 w 90135"/>
                <a:gd name="connsiteY9" fmla="*/ 65756 h 65912"/>
                <a:gd name="connsiteX10" fmla="*/ 63152 w 90135"/>
                <a:gd name="connsiteY10" fmla="*/ 56133 h 65912"/>
                <a:gd name="connsiteX11" fmla="*/ 84013 w 90135"/>
                <a:gd name="connsiteY11" fmla="*/ 64152 h 65912"/>
                <a:gd name="connsiteX12" fmla="*/ 74385 w 90135"/>
                <a:gd name="connsiteY12" fmla="*/ 16038 h 6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135" h="65912">
                  <a:moveTo>
                    <a:pt x="74385" y="16038"/>
                  </a:moveTo>
                  <a:cubicBezTo>
                    <a:pt x="71175" y="16038"/>
                    <a:pt x="74385" y="22453"/>
                    <a:pt x="71175" y="24057"/>
                  </a:cubicBezTo>
                  <a:cubicBezTo>
                    <a:pt x="69571" y="25661"/>
                    <a:pt x="64757" y="24057"/>
                    <a:pt x="63152" y="25661"/>
                  </a:cubicBezTo>
                  <a:cubicBezTo>
                    <a:pt x="61547" y="27265"/>
                    <a:pt x="67966" y="30472"/>
                    <a:pt x="66361" y="32076"/>
                  </a:cubicBezTo>
                  <a:cubicBezTo>
                    <a:pt x="56733" y="36887"/>
                    <a:pt x="39081" y="1604"/>
                    <a:pt x="31057" y="1604"/>
                  </a:cubicBezTo>
                  <a:cubicBezTo>
                    <a:pt x="31057" y="1604"/>
                    <a:pt x="24639" y="0"/>
                    <a:pt x="19824" y="0"/>
                  </a:cubicBezTo>
                  <a:cubicBezTo>
                    <a:pt x="-4247" y="1604"/>
                    <a:pt x="16615" y="16038"/>
                    <a:pt x="13405" y="24057"/>
                  </a:cubicBezTo>
                  <a:cubicBezTo>
                    <a:pt x="8591" y="35284"/>
                    <a:pt x="-2642" y="12830"/>
                    <a:pt x="568" y="28868"/>
                  </a:cubicBezTo>
                  <a:cubicBezTo>
                    <a:pt x="2172" y="38491"/>
                    <a:pt x="27848" y="48114"/>
                    <a:pt x="34267" y="54529"/>
                  </a:cubicBezTo>
                  <a:cubicBezTo>
                    <a:pt x="34267" y="54529"/>
                    <a:pt x="47105" y="65756"/>
                    <a:pt x="47105" y="65756"/>
                  </a:cubicBezTo>
                  <a:cubicBezTo>
                    <a:pt x="50314" y="67360"/>
                    <a:pt x="58338" y="56133"/>
                    <a:pt x="63152" y="56133"/>
                  </a:cubicBezTo>
                  <a:cubicBezTo>
                    <a:pt x="72780" y="54529"/>
                    <a:pt x="75990" y="64152"/>
                    <a:pt x="84013" y="64152"/>
                  </a:cubicBezTo>
                  <a:cubicBezTo>
                    <a:pt x="95246" y="65756"/>
                    <a:pt x="90432" y="17642"/>
                    <a:pt x="74385" y="16038"/>
                  </a:cubicBezTo>
                  <a:close/>
                </a:path>
              </a:pathLst>
            </a:custGeom>
            <a:grpFill/>
            <a:ln w="4545" cap="flat">
              <a:solidFill>
                <a:srgbClr val="FFFFFF"/>
              </a:solid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09215EDC-6039-D5E0-583F-501C31F17B56}"/>
                </a:ext>
              </a:extLst>
            </p:cNvPr>
            <p:cNvSpPr/>
            <p:nvPr/>
          </p:nvSpPr>
          <p:spPr>
            <a:xfrm>
              <a:off x="3847131" y="2619007"/>
              <a:ext cx="44513" cy="69400"/>
            </a:xfrm>
            <a:custGeom>
              <a:avLst/>
              <a:gdLst>
                <a:gd name="connsiteX0" fmla="*/ 16150 w 44513"/>
                <a:gd name="connsiteY0" fmla="*/ 0 h 69400"/>
                <a:gd name="connsiteX1" fmla="*/ 103 w 44513"/>
                <a:gd name="connsiteY1" fmla="*/ 1604 h 69400"/>
                <a:gd name="connsiteX2" fmla="*/ 17755 w 44513"/>
                <a:gd name="connsiteY2" fmla="*/ 41699 h 69400"/>
                <a:gd name="connsiteX3" fmla="*/ 17755 w 44513"/>
                <a:gd name="connsiteY3" fmla="*/ 65756 h 69400"/>
                <a:gd name="connsiteX4" fmla="*/ 22569 w 44513"/>
                <a:gd name="connsiteY4" fmla="*/ 68963 h 69400"/>
                <a:gd name="connsiteX5" fmla="*/ 22569 w 44513"/>
                <a:gd name="connsiteY5" fmla="*/ 60944 h 69400"/>
                <a:gd name="connsiteX6" fmla="*/ 22569 w 44513"/>
                <a:gd name="connsiteY6" fmla="*/ 44906 h 69400"/>
                <a:gd name="connsiteX7" fmla="*/ 43431 w 44513"/>
                <a:gd name="connsiteY7" fmla="*/ 19246 h 69400"/>
                <a:gd name="connsiteX8" fmla="*/ 16150 w 44513"/>
                <a:gd name="connsiteY8" fmla="*/ 0 h 6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513" h="69400">
                  <a:moveTo>
                    <a:pt x="16150" y="0"/>
                  </a:moveTo>
                  <a:cubicBezTo>
                    <a:pt x="12941" y="1604"/>
                    <a:pt x="103" y="-1604"/>
                    <a:pt x="103" y="1604"/>
                  </a:cubicBezTo>
                  <a:cubicBezTo>
                    <a:pt x="-1502" y="11227"/>
                    <a:pt x="16150" y="30472"/>
                    <a:pt x="17755" y="41699"/>
                  </a:cubicBezTo>
                  <a:cubicBezTo>
                    <a:pt x="19360" y="49718"/>
                    <a:pt x="11336" y="54529"/>
                    <a:pt x="17755" y="65756"/>
                  </a:cubicBezTo>
                  <a:cubicBezTo>
                    <a:pt x="19360" y="67360"/>
                    <a:pt x="20964" y="70567"/>
                    <a:pt x="22569" y="68963"/>
                  </a:cubicBezTo>
                  <a:cubicBezTo>
                    <a:pt x="24174" y="67360"/>
                    <a:pt x="22569" y="64152"/>
                    <a:pt x="22569" y="60944"/>
                  </a:cubicBezTo>
                  <a:lnTo>
                    <a:pt x="22569" y="44906"/>
                  </a:lnTo>
                  <a:cubicBezTo>
                    <a:pt x="25778" y="35284"/>
                    <a:pt x="49849" y="28868"/>
                    <a:pt x="43431" y="19246"/>
                  </a:cubicBezTo>
                  <a:cubicBezTo>
                    <a:pt x="38617" y="8019"/>
                    <a:pt x="20964" y="8019"/>
                    <a:pt x="16150" y="0"/>
                  </a:cubicBezTo>
                  <a:close/>
                </a:path>
              </a:pathLst>
            </a:custGeom>
            <a:grpFill/>
            <a:ln w="4545" cap="flat">
              <a:solidFill>
                <a:srgbClr val="FFFFFF"/>
              </a:solid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57C39341-FD6A-8601-2FCE-61E2D5040212}"/>
                </a:ext>
              </a:extLst>
            </p:cNvPr>
            <p:cNvSpPr/>
            <p:nvPr/>
          </p:nvSpPr>
          <p:spPr>
            <a:xfrm>
              <a:off x="3505428" y="2528141"/>
              <a:ext cx="4814" cy="3321"/>
            </a:xfrm>
            <a:custGeom>
              <a:avLst/>
              <a:gdLst>
                <a:gd name="connsiteX0" fmla="*/ 0 w 4814"/>
                <a:gd name="connsiteY0" fmla="*/ 1053 h 3321"/>
                <a:gd name="connsiteX1" fmla="*/ 4814 w 4814"/>
                <a:gd name="connsiteY1" fmla="*/ 2657 h 3321"/>
                <a:gd name="connsiteX2" fmla="*/ 0 w 4814"/>
                <a:gd name="connsiteY2" fmla="*/ 1053 h 3321"/>
              </a:gdLst>
              <a:ahLst/>
              <a:cxnLst>
                <a:cxn ang="0">
                  <a:pos x="connsiteX0" y="connsiteY0"/>
                </a:cxn>
                <a:cxn ang="0">
                  <a:pos x="connsiteX1" y="connsiteY1"/>
                </a:cxn>
                <a:cxn ang="0">
                  <a:pos x="connsiteX2" y="connsiteY2"/>
                </a:cxn>
              </a:cxnLst>
              <a:rect l="l" t="t" r="r" b="b"/>
              <a:pathLst>
                <a:path w="4814" h="3321">
                  <a:moveTo>
                    <a:pt x="0" y="1053"/>
                  </a:moveTo>
                  <a:cubicBezTo>
                    <a:pt x="1605" y="2657"/>
                    <a:pt x="4814" y="4261"/>
                    <a:pt x="4814" y="2657"/>
                  </a:cubicBezTo>
                  <a:cubicBezTo>
                    <a:pt x="4814" y="-550"/>
                    <a:pt x="3210" y="-550"/>
                    <a:pt x="0" y="1053"/>
                  </a:cubicBezTo>
                  <a:close/>
                </a:path>
              </a:pathLst>
            </a:custGeom>
            <a:grpFill/>
            <a:ln w="4545" cap="flat">
              <a:solidFill>
                <a:srgbClr val="FFFFFF"/>
              </a:solid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29DD9F07-6020-3072-26C6-E31D87BE6C32}"/>
                </a:ext>
              </a:extLst>
            </p:cNvPr>
            <p:cNvSpPr/>
            <p:nvPr/>
          </p:nvSpPr>
          <p:spPr>
            <a:xfrm>
              <a:off x="3726880" y="2416216"/>
              <a:ext cx="1203" cy="3920"/>
            </a:xfrm>
            <a:custGeom>
              <a:avLst/>
              <a:gdLst>
                <a:gd name="connsiteX0" fmla="*/ 0 w 1203"/>
                <a:gd name="connsiteY0" fmla="*/ 713 h 3920"/>
                <a:gd name="connsiteX1" fmla="*/ 0 w 1203"/>
                <a:gd name="connsiteY1" fmla="*/ 713 h 3920"/>
                <a:gd name="connsiteX2" fmla="*/ 0 w 1203"/>
                <a:gd name="connsiteY2" fmla="*/ 3920 h 3920"/>
                <a:gd name="connsiteX3" fmla="*/ 0 w 1203"/>
                <a:gd name="connsiteY3" fmla="*/ 713 h 3920"/>
              </a:gdLst>
              <a:ahLst/>
              <a:cxnLst>
                <a:cxn ang="0">
                  <a:pos x="connsiteX0" y="connsiteY0"/>
                </a:cxn>
                <a:cxn ang="0">
                  <a:pos x="connsiteX1" y="connsiteY1"/>
                </a:cxn>
                <a:cxn ang="0">
                  <a:pos x="connsiteX2" y="connsiteY2"/>
                </a:cxn>
                <a:cxn ang="0">
                  <a:pos x="connsiteX3" y="connsiteY3"/>
                </a:cxn>
              </a:cxnLst>
              <a:rect l="l" t="t" r="r" b="b"/>
              <a:pathLst>
                <a:path w="1203" h="3920">
                  <a:moveTo>
                    <a:pt x="0" y="713"/>
                  </a:moveTo>
                  <a:cubicBezTo>
                    <a:pt x="0" y="713"/>
                    <a:pt x="0" y="-891"/>
                    <a:pt x="0" y="713"/>
                  </a:cubicBezTo>
                  <a:cubicBezTo>
                    <a:pt x="0" y="713"/>
                    <a:pt x="0" y="2317"/>
                    <a:pt x="0" y="3920"/>
                  </a:cubicBezTo>
                  <a:cubicBezTo>
                    <a:pt x="1605" y="2317"/>
                    <a:pt x="1605" y="2317"/>
                    <a:pt x="0" y="713"/>
                  </a:cubicBezTo>
                  <a:close/>
                </a:path>
              </a:pathLst>
            </a:custGeom>
            <a:grpFill/>
            <a:ln w="4545" cap="flat">
              <a:solidFill>
                <a:srgbClr val="FFFFFF"/>
              </a:solidFill>
              <a:prstDash val="solid"/>
              <a:miter/>
            </a:ln>
          </p:spPr>
          <p:txBody>
            <a:bodyPr rtlCol="0" anchor="ctr"/>
            <a:lstStyle/>
            <a:p>
              <a:endParaRPr lang="en-US"/>
            </a:p>
          </p:txBody>
        </p:sp>
      </p:grpSp>
      <p:sp>
        <p:nvSpPr>
          <p:cNvPr id="28" name="Text Placeholder 9">
            <a:extLst>
              <a:ext uri="{FF2B5EF4-FFF2-40B4-BE49-F238E27FC236}">
                <a16:creationId xmlns:a16="http://schemas.microsoft.com/office/drawing/2014/main" id="{2E0B8C48-1CE5-B5B3-DE99-B348F2254516}"/>
              </a:ext>
            </a:extLst>
          </p:cNvPr>
          <p:cNvSpPr txBox="1">
            <a:spLocks/>
          </p:cNvSpPr>
          <p:nvPr/>
        </p:nvSpPr>
        <p:spPr>
          <a:xfrm>
            <a:off x="3279711" y="5300658"/>
            <a:ext cx="3898010" cy="1265136"/>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Training on using tools like Zoom, Teams, and Google Meets was provided</a:t>
            </a:r>
          </a:p>
          <a:p>
            <a:pPr marL="171450" indent="-171450">
              <a:lnSpc>
                <a:spcPts val="1120"/>
              </a:lnSpc>
              <a:buClr>
                <a:srgbClr val="E87A33"/>
              </a:buClr>
              <a:buFont typeface="Arial" panose="020B0604020202020204" pitchFamily="34" charset="0"/>
              <a:buChar char="•"/>
            </a:pPr>
            <a:r>
              <a:rPr lang="en-US" dirty="0"/>
              <a:t>A step-by-step tutorial on how to set up our home computers, and every new piece of software or online resource came with a manual</a:t>
            </a:r>
          </a:p>
          <a:p>
            <a:pPr marL="171450" indent="-171450">
              <a:lnSpc>
                <a:spcPts val="1120"/>
              </a:lnSpc>
              <a:buClr>
                <a:srgbClr val="E87A33"/>
              </a:buClr>
              <a:buFont typeface="Arial" panose="020B0604020202020204" pitchFamily="34" charset="0"/>
              <a:buChar char="•"/>
            </a:pPr>
            <a:r>
              <a:rPr lang="en-US" dirty="0"/>
              <a:t>Every Friday, we had a team meeting to ensure that everyone had some contact and interaction before leaving for the weekend</a:t>
            </a:r>
          </a:p>
          <a:p>
            <a:pPr marL="171450" indent="-171450">
              <a:lnSpc>
                <a:spcPts val="1120"/>
              </a:lnSpc>
              <a:buClr>
                <a:srgbClr val="E87A33"/>
              </a:buClr>
              <a:buFont typeface="Arial" panose="020B0604020202020204" pitchFamily="34" charset="0"/>
              <a:buChar char="•"/>
            </a:pPr>
            <a:r>
              <a:rPr lang="en-US" dirty="0"/>
              <a:t>A public Google Meet that anyone could join was set up during lunch and breaks and </a:t>
            </a:r>
            <a:r>
              <a:rPr lang="en-US" dirty="0" err="1"/>
              <a:t>Monday.com</a:t>
            </a:r>
            <a:r>
              <a:rPr lang="en-US" dirty="0"/>
              <a:t> was used, allowing us to keep track of other people's work and schedules</a:t>
            </a:r>
          </a:p>
          <a:p>
            <a:pPr marL="171450" indent="-171450">
              <a:lnSpc>
                <a:spcPts val="1120"/>
              </a:lnSpc>
              <a:buClr>
                <a:srgbClr val="E87A33"/>
              </a:buClr>
              <a:buFont typeface="Arial" panose="020B0604020202020204" pitchFamily="34" charset="0"/>
              <a:buChar char="•"/>
            </a:pPr>
            <a:r>
              <a:rPr lang="en-US" dirty="0"/>
              <a:t>Staff was always available for anyone having technical or mental difficulties</a:t>
            </a:r>
          </a:p>
          <a:p>
            <a:pPr marL="171450" indent="-171450">
              <a:lnSpc>
                <a:spcPts val="1120"/>
              </a:lnSpc>
              <a:buClr>
                <a:srgbClr val="E87A33"/>
              </a:buClr>
              <a:buFont typeface="Arial" panose="020B0604020202020204" pitchFamily="34" charset="0"/>
              <a:buChar char="•"/>
            </a:pPr>
            <a:r>
              <a:rPr lang="en-US" dirty="0"/>
              <a:t>Management sent out boxes with masks, sanitizer, and antigen tests</a:t>
            </a:r>
          </a:p>
          <a:p>
            <a:pPr marL="171450" indent="-171450">
              <a:lnSpc>
                <a:spcPts val="1120"/>
              </a:lnSpc>
              <a:buClr>
                <a:srgbClr val="E87A33"/>
              </a:buClr>
              <a:buFont typeface="Arial" panose="020B0604020202020204" pitchFamily="34" charset="0"/>
              <a:buChar char="•"/>
            </a:pPr>
            <a:endParaRPr lang="en-US" dirty="0"/>
          </a:p>
        </p:txBody>
      </p:sp>
    </p:spTree>
    <p:extLst>
      <p:ext uri="{BB962C8B-B14F-4D97-AF65-F5344CB8AC3E}">
        <p14:creationId xmlns:p14="http://schemas.microsoft.com/office/powerpoint/2010/main" val="277205605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3" name="Picture 212">
            <a:extLst>
              <a:ext uri="{FF2B5EF4-FFF2-40B4-BE49-F238E27FC236}">
                <a16:creationId xmlns:a16="http://schemas.microsoft.com/office/drawing/2014/main" id="{86B7A8CF-4CCD-657D-C409-EC94F5317C5A}"/>
              </a:ext>
            </a:extLst>
          </p:cNvPr>
          <p:cNvPicPr>
            <a:picLocks noChangeAspect="1"/>
          </p:cNvPicPr>
          <p:nvPr/>
        </p:nvPicPr>
        <p:blipFill rotWithShape="1">
          <a:blip r:embed="rId3"/>
          <a:srcRect t="5407" b="5407"/>
          <a:stretch/>
        </p:blipFill>
        <p:spPr>
          <a:xfrm>
            <a:off x="1" y="-28522"/>
            <a:ext cx="7580878" cy="4427687"/>
          </a:xfrm>
          <a:prstGeom prst="rect">
            <a:avLst/>
          </a:prstGeom>
        </p:spPr>
      </p:pic>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p:txBody>
          <a:bodyPr/>
          <a:lstStyle/>
          <a:p>
            <a:fld id="{CB2079F2-58AF-ED44-82D7-E04B2F6FD686}" type="slidenum">
              <a:rPr lang="en-US" smtClean="0"/>
              <a:pPr/>
              <a:t>32</a:t>
            </a:fld>
            <a:endParaRPr lang="en-US" dirty="0"/>
          </a:p>
        </p:txBody>
      </p:sp>
      <p:grpSp>
        <p:nvGrpSpPr>
          <p:cNvPr id="129" name="Graphic 24">
            <a:extLst>
              <a:ext uri="{FF2B5EF4-FFF2-40B4-BE49-F238E27FC236}">
                <a16:creationId xmlns:a16="http://schemas.microsoft.com/office/drawing/2014/main" id="{EE097F10-6E74-DBB1-E002-998189DFE172}"/>
              </a:ext>
            </a:extLst>
          </p:cNvPr>
          <p:cNvGrpSpPr/>
          <p:nvPr/>
        </p:nvGrpSpPr>
        <p:grpSpPr>
          <a:xfrm>
            <a:off x="6052292" y="-680778"/>
            <a:ext cx="2879721" cy="3279253"/>
            <a:chOff x="-2499349" y="5353689"/>
            <a:chExt cx="664978" cy="757237"/>
          </a:xfrm>
          <a:solidFill>
            <a:srgbClr val="E87A33"/>
          </a:solidFill>
        </p:grpSpPr>
        <p:sp>
          <p:nvSpPr>
            <p:cNvPr id="130" name="Freeform 129">
              <a:extLst>
                <a:ext uri="{FF2B5EF4-FFF2-40B4-BE49-F238E27FC236}">
                  <a16:creationId xmlns:a16="http://schemas.microsoft.com/office/drawing/2014/main" id="{FE44925B-9CBA-F9FE-E71B-ECF7CF807280}"/>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7A3532DA-0748-729A-C662-4FCF43AEC3BB}"/>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133" name="Title 1">
            <a:extLst>
              <a:ext uri="{FF2B5EF4-FFF2-40B4-BE49-F238E27FC236}">
                <a16:creationId xmlns:a16="http://schemas.microsoft.com/office/drawing/2014/main" id="{8FAC3867-45F7-A448-D807-F967F1BF253F}"/>
              </a:ext>
            </a:extLst>
          </p:cNvPr>
          <p:cNvSpPr txBox="1">
            <a:spLocks/>
          </p:cNvSpPr>
          <p:nvPr/>
        </p:nvSpPr>
        <p:spPr>
          <a:xfrm>
            <a:off x="0" y="4004550"/>
            <a:ext cx="6512374" cy="508170"/>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50850"/>
            <a:r>
              <a:rPr lang="en-GB" sz="2400" dirty="0"/>
              <a:t> </a:t>
            </a:r>
            <a:r>
              <a:rPr lang="en-GB" sz="2400" b="0" dirty="0"/>
              <a:t>Best practices and experience from </a:t>
            </a:r>
            <a:r>
              <a:rPr lang="en-GB" sz="2400" dirty="0"/>
              <a:t> managers </a:t>
            </a:r>
          </a:p>
        </p:txBody>
      </p:sp>
      <p:sp>
        <p:nvSpPr>
          <p:cNvPr id="143" name="Title 1">
            <a:extLst>
              <a:ext uri="{FF2B5EF4-FFF2-40B4-BE49-F238E27FC236}">
                <a16:creationId xmlns:a16="http://schemas.microsoft.com/office/drawing/2014/main" id="{5FB0D8F5-3771-03F9-A91E-8B8203163477}"/>
              </a:ext>
            </a:extLst>
          </p:cNvPr>
          <p:cNvSpPr txBox="1">
            <a:spLocks/>
          </p:cNvSpPr>
          <p:nvPr/>
        </p:nvSpPr>
        <p:spPr>
          <a:xfrm>
            <a:off x="4542020" y="955332"/>
            <a:ext cx="1970354" cy="549474"/>
          </a:xfrm>
          <a:prstGeom prst="rect">
            <a:avLst/>
          </a:prstGeom>
          <a:solidFill>
            <a:schemeClr val="bg1"/>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7463"/>
            <a:r>
              <a:rPr lang="en-GB" sz="3200" dirty="0">
                <a:solidFill>
                  <a:srgbClr val="E87A33"/>
                </a:solidFill>
              </a:rPr>
              <a:t> Finland</a:t>
            </a:r>
          </a:p>
        </p:txBody>
      </p:sp>
      <p:sp>
        <p:nvSpPr>
          <p:cNvPr id="5" name="Freeform 4">
            <a:extLst>
              <a:ext uri="{FF2B5EF4-FFF2-40B4-BE49-F238E27FC236}">
                <a16:creationId xmlns:a16="http://schemas.microsoft.com/office/drawing/2014/main" id="{733D3910-1DE8-0C35-6493-2A83856CEA16}"/>
              </a:ext>
            </a:extLst>
          </p:cNvPr>
          <p:cNvSpPr/>
          <p:nvPr/>
        </p:nvSpPr>
        <p:spPr>
          <a:xfrm>
            <a:off x="5975433" y="213478"/>
            <a:ext cx="941482" cy="2117600"/>
          </a:xfrm>
          <a:custGeom>
            <a:avLst/>
            <a:gdLst>
              <a:gd name="connsiteX0" fmla="*/ 795988 w 1201156"/>
              <a:gd name="connsiteY0" fmla="*/ 0 h 2701664"/>
              <a:gd name="connsiteX1" fmla="*/ 804429 w 1201156"/>
              <a:gd name="connsiteY1" fmla="*/ 0 h 2701664"/>
              <a:gd name="connsiteX2" fmla="*/ 882930 w 1201156"/>
              <a:gd name="connsiteY2" fmla="*/ 103878 h 2701664"/>
              <a:gd name="connsiteX3" fmla="*/ 918382 w 1201156"/>
              <a:gd name="connsiteY3" fmla="*/ 251671 h 2701664"/>
              <a:gd name="connsiteX4" fmla="*/ 899812 w 1201156"/>
              <a:gd name="connsiteY4" fmla="*/ 291364 h 2701664"/>
              <a:gd name="connsiteX5" fmla="*/ 860983 w 1201156"/>
              <a:gd name="connsiteY5" fmla="*/ 367372 h 2701664"/>
              <a:gd name="connsiteX6" fmla="*/ 858451 w 1201156"/>
              <a:gd name="connsiteY6" fmla="*/ 375818 h 2701664"/>
              <a:gd name="connsiteX7" fmla="*/ 898124 w 1201156"/>
              <a:gd name="connsiteY7" fmla="*/ 385108 h 2701664"/>
              <a:gd name="connsiteX8" fmla="*/ 864360 w 1201156"/>
              <a:gd name="connsiteY8" fmla="*/ 464494 h 2701664"/>
              <a:gd name="connsiteX9" fmla="*/ 899812 w 1201156"/>
              <a:gd name="connsiteY9" fmla="*/ 595397 h 2701664"/>
              <a:gd name="connsiteX10" fmla="*/ 978314 w 1201156"/>
              <a:gd name="connsiteY10" fmla="*/ 675627 h 2701664"/>
              <a:gd name="connsiteX11" fmla="*/ 1003637 w 1201156"/>
              <a:gd name="connsiteY11" fmla="*/ 713631 h 2701664"/>
              <a:gd name="connsiteX12" fmla="*/ 1011233 w 1201156"/>
              <a:gd name="connsiteY12" fmla="*/ 790484 h 2701664"/>
              <a:gd name="connsiteX13" fmla="*/ 942017 w 1201156"/>
              <a:gd name="connsiteY13" fmla="*/ 901118 h 2701664"/>
              <a:gd name="connsiteX14" fmla="*/ 940329 w 1201156"/>
              <a:gd name="connsiteY14" fmla="*/ 1005840 h 2701664"/>
              <a:gd name="connsiteX15" fmla="*/ 1040777 w 1201156"/>
              <a:gd name="connsiteY15" fmla="*/ 1283691 h 2701664"/>
              <a:gd name="connsiteX16" fmla="*/ 996040 w 1201156"/>
              <a:gd name="connsiteY16" fmla="*/ 1390103 h 2701664"/>
              <a:gd name="connsiteX17" fmla="*/ 1000260 w 1201156"/>
              <a:gd name="connsiteY17" fmla="*/ 1444153 h 2701664"/>
              <a:gd name="connsiteX18" fmla="*/ 987599 w 1201156"/>
              <a:gd name="connsiteY18" fmla="*/ 1498203 h 2701664"/>
              <a:gd name="connsiteX19" fmla="*/ 1023051 w 1201156"/>
              <a:gd name="connsiteY19" fmla="*/ 1532829 h 2701664"/>
              <a:gd name="connsiteX20" fmla="*/ 1034024 w 1201156"/>
              <a:gd name="connsiteY20" fmla="*/ 1565766 h 2701664"/>
              <a:gd name="connsiteX21" fmla="*/ 1056815 w 1201156"/>
              <a:gd name="connsiteY21" fmla="*/ 1642618 h 2701664"/>
              <a:gd name="connsiteX22" fmla="*/ 1080450 w 1201156"/>
              <a:gd name="connsiteY22" fmla="*/ 1716093 h 2701664"/>
              <a:gd name="connsiteX23" fmla="*/ 1031492 w 1201156"/>
              <a:gd name="connsiteY23" fmla="*/ 1792101 h 2701664"/>
              <a:gd name="connsiteX24" fmla="*/ 1201156 w 1201156"/>
              <a:gd name="connsiteY24" fmla="*/ 1985500 h 2701664"/>
              <a:gd name="connsiteX25" fmla="*/ 1201156 w 1201156"/>
              <a:gd name="connsiteY25" fmla="*/ 1993945 h 2701664"/>
              <a:gd name="connsiteX26" fmla="*/ 1088891 w 1201156"/>
              <a:gd name="connsiteY26" fmla="*/ 2183120 h 2701664"/>
              <a:gd name="connsiteX27" fmla="*/ 778261 w 1201156"/>
              <a:gd name="connsiteY27" fmla="*/ 2545426 h 2701664"/>
              <a:gd name="connsiteX28" fmla="*/ 759691 w 1201156"/>
              <a:gd name="connsiteY28" fmla="*/ 2551337 h 2701664"/>
              <a:gd name="connsiteX29" fmla="*/ 659243 w 1201156"/>
              <a:gd name="connsiteY29" fmla="*/ 2561472 h 2701664"/>
              <a:gd name="connsiteX30" fmla="*/ 596780 w 1201156"/>
              <a:gd name="connsiteY30" fmla="*/ 2574140 h 2701664"/>
              <a:gd name="connsiteX31" fmla="*/ 443153 w 1201156"/>
              <a:gd name="connsiteY31" fmla="*/ 2634102 h 2701664"/>
              <a:gd name="connsiteX32" fmla="*/ 270112 w 1201156"/>
              <a:gd name="connsiteY32" fmla="*/ 2701664 h 2701664"/>
              <a:gd name="connsiteX33" fmla="*/ 280242 w 1201156"/>
              <a:gd name="connsiteY33" fmla="*/ 2675484 h 2701664"/>
              <a:gd name="connsiteX34" fmla="*/ 249010 w 1201156"/>
              <a:gd name="connsiteY34" fmla="*/ 2675484 h 2701664"/>
              <a:gd name="connsiteX35" fmla="*/ 270956 w 1201156"/>
              <a:gd name="connsiteY35" fmla="*/ 2640858 h 2701664"/>
              <a:gd name="connsiteX36" fmla="*/ 194143 w 1201156"/>
              <a:gd name="connsiteY36" fmla="*/ 2659438 h 2701664"/>
              <a:gd name="connsiteX37" fmla="*/ 207649 w 1201156"/>
              <a:gd name="connsiteY37" fmla="*/ 2613833 h 2701664"/>
              <a:gd name="connsiteX38" fmla="*/ 167132 w 1201156"/>
              <a:gd name="connsiteY38" fmla="*/ 2593564 h 2701664"/>
              <a:gd name="connsiteX39" fmla="*/ 151094 w 1201156"/>
              <a:gd name="connsiteY39" fmla="*/ 2558094 h 2701664"/>
              <a:gd name="connsiteX40" fmla="*/ 91163 w 1201156"/>
              <a:gd name="connsiteY40" fmla="*/ 2416212 h 2701664"/>
              <a:gd name="connsiteX41" fmla="*/ 100448 w 1201156"/>
              <a:gd name="connsiteY41" fmla="*/ 2258284 h 2701664"/>
              <a:gd name="connsiteX42" fmla="*/ 81878 w 1201156"/>
              <a:gd name="connsiteY42" fmla="*/ 2175520 h 2701664"/>
              <a:gd name="connsiteX43" fmla="*/ 70060 w 1201156"/>
              <a:gd name="connsiteY43" fmla="*/ 2114713 h 2701664"/>
              <a:gd name="connsiteX44" fmla="*/ 71749 w 1201156"/>
              <a:gd name="connsiteY44" fmla="*/ 2007457 h 2701664"/>
              <a:gd name="connsiteX45" fmla="*/ 105513 w 1201156"/>
              <a:gd name="connsiteY45" fmla="*/ 1918781 h 2701664"/>
              <a:gd name="connsiteX46" fmla="*/ 185702 w 1201156"/>
              <a:gd name="connsiteY46" fmla="*/ 1898513 h 2701664"/>
              <a:gd name="connsiteX47" fmla="*/ 194143 w 1201156"/>
              <a:gd name="connsiteY47" fmla="*/ 1843618 h 2701664"/>
              <a:gd name="connsiteX48" fmla="*/ 250698 w 1201156"/>
              <a:gd name="connsiteY48" fmla="*/ 1792101 h 2701664"/>
              <a:gd name="connsiteX49" fmla="*/ 353678 w 1201156"/>
              <a:gd name="connsiteY49" fmla="*/ 1660354 h 2701664"/>
              <a:gd name="connsiteX50" fmla="*/ 422051 w 1201156"/>
              <a:gd name="connsiteY50" fmla="*/ 1553098 h 2701664"/>
              <a:gd name="connsiteX51" fmla="*/ 461723 w 1201156"/>
              <a:gd name="connsiteY51" fmla="*/ 1504960 h 2701664"/>
              <a:gd name="connsiteX52" fmla="*/ 524187 w 1201156"/>
              <a:gd name="connsiteY52" fmla="*/ 1503270 h 2701664"/>
              <a:gd name="connsiteX53" fmla="*/ 503084 w 1201156"/>
              <a:gd name="connsiteY53" fmla="*/ 1471178 h 2701664"/>
              <a:gd name="connsiteX54" fmla="*/ 525031 w 1201156"/>
              <a:gd name="connsiteY54" fmla="*/ 1478779 h 2701664"/>
              <a:gd name="connsiteX55" fmla="*/ 516590 w 1201156"/>
              <a:gd name="connsiteY55" fmla="*/ 1373212 h 2701664"/>
              <a:gd name="connsiteX56" fmla="*/ 469320 w 1201156"/>
              <a:gd name="connsiteY56" fmla="*/ 1298894 h 2701664"/>
              <a:gd name="connsiteX57" fmla="*/ 374781 w 1201156"/>
              <a:gd name="connsiteY57" fmla="*/ 1201772 h 2701664"/>
              <a:gd name="connsiteX58" fmla="*/ 357055 w 1201156"/>
              <a:gd name="connsiteY58" fmla="*/ 1160390 h 2701664"/>
              <a:gd name="connsiteX59" fmla="*/ 346925 w 1201156"/>
              <a:gd name="connsiteY59" fmla="*/ 1063268 h 2701664"/>
              <a:gd name="connsiteX60" fmla="*/ 349458 w 1201156"/>
              <a:gd name="connsiteY60" fmla="*/ 931521 h 2701664"/>
              <a:gd name="connsiteX61" fmla="*/ 327511 w 1201156"/>
              <a:gd name="connsiteY61" fmla="*/ 885916 h 2701664"/>
              <a:gd name="connsiteX62" fmla="*/ 330043 w 1201156"/>
              <a:gd name="connsiteY62" fmla="*/ 854668 h 2701664"/>
              <a:gd name="connsiteX63" fmla="*/ 313161 w 1201156"/>
              <a:gd name="connsiteY63" fmla="*/ 794707 h 2701664"/>
              <a:gd name="connsiteX64" fmla="*/ 324979 w 1201156"/>
              <a:gd name="connsiteY64" fmla="*/ 659581 h 2701664"/>
              <a:gd name="connsiteX65" fmla="*/ 300500 w 1201156"/>
              <a:gd name="connsiteY65" fmla="*/ 611443 h 2701664"/>
              <a:gd name="connsiteX66" fmla="*/ 202584 w 1201156"/>
              <a:gd name="connsiteY66" fmla="*/ 509254 h 2701664"/>
              <a:gd name="connsiteX67" fmla="*/ 114798 w 1201156"/>
              <a:gd name="connsiteY67" fmla="*/ 449292 h 2701664"/>
              <a:gd name="connsiteX68" fmla="*/ 0 w 1201156"/>
              <a:gd name="connsiteY68" fmla="*/ 320923 h 2701664"/>
              <a:gd name="connsiteX69" fmla="*/ 5064 w 1201156"/>
              <a:gd name="connsiteY69" fmla="*/ 311633 h 2701664"/>
              <a:gd name="connsiteX70" fmla="*/ 51490 w 1201156"/>
              <a:gd name="connsiteY70" fmla="*/ 326835 h 2701664"/>
              <a:gd name="connsiteX71" fmla="*/ 52334 w 1201156"/>
              <a:gd name="connsiteY71" fmla="*/ 310788 h 2701664"/>
              <a:gd name="connsiteX72" fmla="*/ 68372 w 1201156"/>
              <a:gd name="connsiteY72" fmla="*/ 254205 h 2701664"/>
              <a:gd name="connsiteX73" fmla="*/ 125771 w 1201156"/>
              <a:gd name="connsiteY73" fmla="*/ 282074 h 2701664"/>
              <a:gd name="connsiteX74" fmla="*/ 181482 w 1201156"/>
              <a:gd name="connsiteY74" fmla="*/ 385108 h 2701664"/>
              <a:gd name="connsiteX75" fmla="*/ 235504 w 1201156"/>
              <a:gd name="connsiteY75" fmla="*/ 434090 h 2701664"/>
              <a:gd name="connsiteX76" fmla="*/ 314850 w 1201156"/>
              <a:gd name="connsiteY76" fmla="*/ 438313 h 2701664"/>
              <a:gd name="connsiteX77" fmla="*/ 361275 w 1201156"/>
              <a:gd name="connsiteY77" fmla="*/ 396931 h 2701664"/>
              <a:gd name="connsiteX78" fmla="*/ 475229 w 1201156"/>
              <a:gd name="connsiteY78" fmla="*/ 469561 h 2701664"/>
              <a:gd name="connsiteX79" fmla="*/ 494643 w 1201156"/>
              <a:gd name="connsiteY79" fmla="*/ 427334 h 2701664"/>
              <a:gd name="connsiteX80" fmla="*/ 528407 w 1201156"/>
              <a:gd name="connsiteY80" fmla="*/ 380040 h 2701664"/>
              <a:gd name="connsiteX81" fmla="*/ 563016 w 1201156"/>
              <a:gd name="connsiteY81" fmla="*/ 336969 h 2701664"/>
              <a:gd name="connsiteX82" fmla="*/ 587494 w 1201156"/>
              <a:gd name="connsiteY82" fmla="*/ 152861 h 2701664"/>
              <a:gd name="connsiteX83" fmla="*/ 648270 w 1201156"/>
              <a:gd name="connsiteY83" fmla="*/ 49827 h 2701664"/>
              <a:gd name="connsiteX84" fmla="*/ 675281 w 1201156"/>
              <a:gd name="connsiteY84" fmla="*/ 47294 h 2701664"/>
              <a:gd name="connsiteX85" fmla="*/ 744497 w 1201156"/>
              <a:gd name="connsiteY85" fmla="*/ 29559 h 2701664"/>
              <a:gd name="connsiteX86" fmla="*/ 795988 w 1201156"/>
              <a:gd name="connsiteY86" fmla="*/ 0 h 270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01156" h="2701664">
                <a:moveTo>
                  <a:pt x="795988" y="0"/>
                </a:moveTo>
                <a:cubicBezTo>
                  <a:pt x="798520" y="0"/>
                  <a:pt x="801896" y="0"/>
                  <a:pt x="804429" y="0"/>
                </a:cubicBezTo>
                <a:cubicBezTo>
                  <a:pt x="809493" y="50672"/>
                  <a:pt x="842413" y="81920"/>
                  <a:pt x="882930" y="103878"/>
                </a:cubicBezTo>
                <a:cubicBezTo>
                  <a:pt x="958055" y="144415"/>
                  <a:pt x="968184" y="184108"/>
                  <a:pt x="918382" y="251671"/>
                </a:cubicBezTo>
                <a:cubicBezTo>
                  <a:pt x="909941" y="263494"/>
                  <a:pt x="896436" y="281230"/>
                  <a:pt x="899812" y="291364"/>
                </a:cubicBezTo>
                <a:cubicBezTo>
                  <a:pt x="911630" y="331902"/>
                  <a:pt x="887150" y="348792"/>
                  <a:pt x="860983" y="367372"/>
                </a:cubicBezTo>
                <a:cubicBezTo>
                  <a:pt x="859295" y="368217"/>
                  <a:pt x="859295" y="372440"/>
                  <a:pt x="858451" y="375818"/>
                </a:cubicBezTo>
                <a:cubicBezTo>
                  <a:pt x="870268" y="378351"/>
                  <a:pt x="882086" y="380885"/>
                  <a:pt x="898124" y="385108"/>
                </a:cubicBezTo>
                <a:cubicBezTo>
                  <a:pt x="886307" y="413822"/>
                  <a:pt x="875333" y="439158"/>
                  <a:pt x="864360" y="464494"/>
                </a:cubicBezTo>
                <a:cubicBezTo>
                  <a:pt x="850010" y="496586"/>
                  <a:pt x="871113" y="585262"/>
                  <a:pt x="899812" y="595397"/>
                </a:cubicBezTo>
                <a:cubicBezTo>
                  <a:pt x="939485" y="610598"/>
                  <a:pt x="964808" y="635089"/>
                  <a:pt x="978314" y="675627"/>
                </a:cubicBezTo>
                <a:cubicBezTo>
                  <a:pt x="983378" y="689984"/>
                  <a:pt x="991819" y="705186"/>
                  <a:pt x="1003637" y="713631"/>
                </a:cubicBezTo>
                <a:cubicBezTo>
                  <a:pt x="1035712" y="737278"/>
                  <a:pt x="1027271" y="763459"/>
                  <a:pt x="1011233" y="790484"/>
                </a:cubicBezTo>
                <a:cubicBezTo>
                  <a:pt x="989287" y="827643"/>
                  <a:pt x="967340" y="865647"/>
                  <a:pt x="942017" y="901118"/>
                </a:cubicBezTo>
                <a:cubicBezTo>
                  <a:pt x="915850" y="937433"/>
                  <a:pt x="920914" y="967836"/>
                  <a:pt x="940329" y="1005840"/>
                </a:cubicBezTo>
                <a:cubicBezTo>
                  <a:pt x="984222" y="1094516"/>
                  <a:pt x="1030648" y="1183192"/>
                  <a:pt x="1040777" y="1283691"/>
                </a:cubicBezTo>
                <a:cubicBezTo>
                  <a:pt x="967340" y="1298894"/>
                  <a:pt x="1022207" y="1371523"/>
                  <a:pt x="996040" y="1390103"/>
                </a:cubicBezTo>
                <a:cubicBezTo>
                  <a:pt x="998572" y="1416283"/>
                  <a:pt x="1002792" y="1430641"/>
                  <a:pt x="1000260" y="1444153"/>
                </a:cubicBezTo>
                <a:cubicBezTo>
                  <a:pt x="997728" y="1462733"/>
                  <a:pt x="984222" y="1481313"/>
                  <a:pt x="987599" y="1498203"/>
                </a:cubicBezTo>
                <a:cubicBezTo>
                  <a:pt x="990131" y="1511716"/>
                  <a:pt x="1010389" y="1521006"/>
                  <a:pt x="1023051" y="1532829"/>
                </a:cubicBezTo>
                <a:cubicBezTo>
                  <a:pt x="1032336" y="1540430"/>
                  <a:pt x="1039089" y="1555632"/>
                  <a:pt x="1034024" y="1565766"/>
                </a:cubicBezTo>
                <a:cubicBezTo>
                  <a:pt x="1017986" y="1599547"/>
                  <a:pt x="1026427" y="1622350"/>
                  <a:pt x="1056815" y="1642618"/>
                </a:cubicBezTo>
                <a:cubicBezTo>
                  <a:pt x="1082982" y="1659509"/>
                  <a:pt x="1093111" y="1687379"/>
                  <a:pt x="1080450" y="1716093"/>
                </a:cubicBezTo>
                <a:cubicBezTo>
                  <a:pt x="1068632" y="1743118"/>
                  <a:pt x="1048374" y="1765921"/>
                  <a:pt x="1031492" y="1792101"/>
                </a:cubicBezTo>
                <a:cubicBezTo>
                  <a:pt x="1085514" y="1853752"/>
                  <a:pt x="1142913" y="1919626"/>
                  <a:pt x="1201156" y="1985500"/>
                </a:cubicBezTo>
                <a:cubicBezTo>
                  <a:pt x="1201156" y="1988033"/>
                  <a:pt x="1201156" y="1991411"/>
                  <a:pt x="1201156" y="1993945"/>
                </a:cubicBezTo>
                <a:cubicBezTo>
                  <a:pt x="1173301" y="2062352"/>
                  <a:pt x="1131940" y="2122314"/>
                  <a:pt x="1088891" y="2183120"/>
                </a:cubicBezTo>
                <a:cubicBezTo>
                  <a:pt x="996040" y="2314023"/>
                  <a:pt x="885462" y="2428035"/>
                  <a:pt x="778261" y="2545426"/>
                </a:cubicBezTo>
                <a:cubicBezTo>
                  <a:pt x="774041" y="2549648"/>
                  <a:pt x="763912" y="2553027"/>
                  <a:pt x="759691" y="2551337"/>
                </a:cubicBezTo>
                <a:cubicBezTo>
                  <a:pt x="724239" y="2533602"/>
                  <a:pt x="693007" y="2557249"/>
                  <a:pt x="659243" y="2561472"/>
                </a:cubicBezTo>
                <a:cubicBezTo>
                  <a:pt x="638141" y="2564005"/>
                  <a:pt x="617882" y="2569917"/>
                  <a:pt x="596780" y="2574140"/>
                </a:cubicBezTo>
                <a:cubicBezTo>
                  <a:pt x="555419" y="2615522"/>
                  <a:pt x="491267" y="2603699"/>
                  <a:pt x="443153" y="2634102"/>
                </a:cubicBezTo>
                <a:cubicBezTo>
                  <a:pt x="391663" y="2666194"/>
                  <a:pt x="324135" y="2657748"/>
                  <a:pt x="270112" y="2701664"/>
                </a:cubicBezTo>
                <a:cubicBezTo>
                  <a:pt x="275177" y="2688152"/>
                  <a:pt x="276865" y="2682240"/>
                  <a:pt x="280242" y="2675484"/>
                </a:cubicBezTo>
                <a:cubicBezTo>
                  <a:pt x="269268" y="2675484"/>
                  <a:pt x="259139" y="2675484"/>
                  <a:pt x="249010" y="2675484"/>
                </a:cubicBezTo>
                <a:cubicBezTo>
                  <a:pt x="255763" y="2664505"/>
                  <a:pt x="261671" y="2655215"/>
                  <a:pt x="270956" y="2640858"/>
                </a:cubicBezTo>
                <a:cubicBezTo>
                  <a:pt x="241413" y="2647614"/>
                  <a:pt x="220310" y="2653526"/>
                  <a:pt x="194143" y="2659438"/>
                </a:cubicBezTo>
                <a:cubicBezTo>
                  <a:pt x="200896" y="2635791"/>
                  <a:pt x="205961" y="2619744"/>
                  <a:pt x="207649" y="2613833"/>
                </a:cubicBezTo>
                <a:cubicBezTo>
                  <a:pt x="190767" y="2605387"/>
                  <a:pt x="178949" y="2599476"/>
                  <a:pt x="167132" y="2593564"/>
                </a:cubicBezTo>
                <a:cubicBezTo>
                  <a:pt x="197520" y="2565695"/>
                  <a:pt x="164600" y="2563161"/>
                  <a:pt x="151094" y="2558094"/>
                </a:cubicBezTo>
                <a:cubicBezTo>
                  <a:pt x="83566" y="2531913"/>
                  <a:pt x="67528" y="2487997"/>
                  <a:pt x="91163" y="2416212"/>
                </a:cubicBezTo>
                <a:cubicBezTo>
                  <a:pt x="107201" y="2365540"/>
                  <a:pt x="122395" y="2313179"/>
                  <a:pt x="100448" y="2258284"/>
                </a:cubicBezTo>
                <a:cubicBezTo>
                  <a:pt x="90319" y="2232104"/>
                  <a:pt x="87787" y="2203389"/>
                  <a:pt x="81878" y="2175520"/>
                </a:cubicBezTo>
                <a:cubicBezTo>
                  <a:pt x="77657" y="2155251"/>
                  <a:pt x="76813" y="2134137"/>
                  <a:pt x="70060" y="2114713"/>
                </a:cubicBezTo>
                <a:cubicBezTo>
                  <a:pt x="56555" y="2077553"/>
                  <a:pt x="47269" y="2035327"/>
                  <a:pt x="71749" y="2007457"/>
                </a:cubicBezTo>
                <a:cubicBezTo>
                  <a:pt x="96228" y="1979588"/>
                  <a:pt x="105513" y="1953407"/>
                  <a:pt x="105513" y="1918781"/>
                </a:cubicBezTo>
                <a:cubicBezTo>
                  <a:pt x="135900" y="1911181"/>
                  <a:pt x="166288" y="1903580"/>
                  <a:pt x="185702" y="1898513"/>
                </a:cubicBezTo>
                <a:cubicBezTo>
                  <a:pt x="189079" y="1873177"/>
                  <a:pt x="185702" y="1852063"/>
                  <a:pt x="194143" y="1843618"/>
                </a:cubicBezTo>
                <a:cubicBezTo>
                  <a:pt x="212713" y="1826727"/>
                  <a:pt x="231284" y="1808147"/>
                  <a:pt x="250698" y="1792101"/>
                </a:cubicBezTo>
                <a:cubicBezTo>
                  <a:pt x="292903" y="1758320"/>
                  <a:pt x="321602" y="1706803"/>
                  <a:pt x="353678" y="1660354"/>
                </a:cubicBezTo>
                <a:cubicBezTo>
                  <a:pt x="378157" y="1625728"/>
                  <a:pt x="398416" y="1588569"/>
                  <a:pt x="422051" y="1553098"/>
                </a:cubicBezTo>
                <a:cubicBezTo>
                  <a:pt x="433868" y="1535363"/>
                  <a:pt x="444841" y="1513405"/>
                  <a:pt x="461723" y="1504960"/>
                </a:cubicBezTo>
                <a:cubicBezTo>
                  <a:pt x="477761" y="1496514"/>
                  <a:pt x="501396" y="1503270"/>
                  <a:pt x="524187" y="1503270"/>
                </a:cubicBezTo>
                <a:cubicBezTo>
                  <a:pt x="518278" y="1494825"/>
                  <a:pt x="512369" y="1485535"/>
                  <a:pt x="503084" y="1471178"/>
                </a:cubicBezTo>
                <a:cubicBezTo>
                  <a:pt x="516590" y="1476246"/>
                  <a:pt x="524187" y="1478779"/>
                  <a:pt x="525031" y="1478779"/>
                </a:cubicBezTo>
                <a:cubicBezTo>
                  <a:pt x="521655" y="1444153"/>
                  <a:pt x="512369" y="1407838"/>
                  <a:pt x="516590" y="1373212"/>
                </a:cubicBezTo>
                <a:cubicBezTo>
                  <a:pt x="521655" y="1330986"/>
                  <a:pt x="497176" y="1311562"/>
                  <a:pt x="469320" y="1298894"/>
                </a:cubicBezTo>
                <a:cubicBezTo>
                  <a:pt x="423739" y="1277780"/>
                  <a:pt x="385754" y="1254978"/>
                  <a:pt x="374781" y="1201772"/>
                </a:cubicBezTo>
                <a:cubicBezTo>
                  <a:pt x="371405" y="1187415"/>
                  <a:pt x="367184" y="1169679"/>
                  <a:pt x="357055" y="1160390"/>
                </a:cubicBezTo>
                <a:cubicBezTo>
                  <a:pt x="324979" y="1129987"/>
                  <a:pt x="333420" y="1098739"/>
                  <a:pt x="346925" y="1063268"/>
                </a:cubicBezTo>
                <a:cubicBezTo>
                  <a:pt x="362964" y="1021042"/>
                  <a:pt x="380690" y="976281"/>
                  <a:pt x="349458" y="931521"/>
                </a:cubicBezTo>
                <a:cubicBezTo>
                  <a:pt x="340173" y="918008"/>
                  <a:pt x="332576" y="901963"/>
                  <a:pt x="327511" y="885916"/>
                </a:cubicBezTo>
                <a:cubicBezTo>
                  <a:pt x="324979" y="876626"/>
                  <a:pt x="324979" y="863114"/>
                  <a:pt x="330043" y="854668"/>
                </a:cubicBezTo>
                <a:cubicBezTo>
                  <a:pt x="351990" y="816664"/>
                  <a:pt x="350302" y="809064"/>
                  <a:pt x="313161" y="794707"/>
                </a:cubicBezTo>
                <a:cubicBezTo>
                  <a:pt x="317382" y="749102"/>
                  <a:pt x="320759" y="704341"/>
                  <a:pt x="324979" y="659581"/>
                </a:cubicBezTo>
                <a:cubicBezTo>
                  <a:pt x="322447" y="643535"/>
                  <a:pt x="311473" y="628333"/>
                  <a:pt x="300500" y="611443"/>
                </a:cubicBezTo>
                <a:cubicBezTo>
                  <a:pt x="274333" y="570905"/>
                  <a:pt x="256607" y="521077"/>
                  <a:pt x="202584" y="509254"/>
                </a:cubicBezTo>
                <a:cubicBezTo>
                  <a:pt x="164600" y="500809"/>
                  <a:pt x="139277" y="476317"/>
                  <a:pt x="114798" y="449292"/>
                </a:cubicBezTo>
                <a:cubicBezTo>
                  <a:pt x="75969" y="407065"/>
                  <a:pt x="38828" y="363994"/>
                  <a:pt x="0" y="320923"/>
                </a:cubicBezTo>
                <a:cubicBezTo>
                  <a:pt x="1688" y="317545"/>
                  <a:pt x="3376" y="314167"/>
                  <a:pt x="5064" y="311633"/>
                </a:cubicBezTo>
                <a:cubicBezTo>
                  <a:pt x="20258" y="316700"/>
                  <a:pt x="35452" y="321768"/>
                  <a:pt x="51490" y="326835"/>
                </a:cubicBezTo>
                <a:cubicBezTo>
                  <a:pt x="52334" y="320923"/>
                  <a:pt x="54867" y="315011"/>
                  <a:pt x="52334" y="310788"/>
                </a:cubicBezTo>
                <a:cubicBezTo>
                  <a:pt x="41361" y="287142"/>
                  <a:pt x="41361" y="265184"/>
                  <a:pt x="68372" y="254205"/>
                </a:cubicBezTo>
                <a:cubicBezTo>
                  <a:pt x="95383" y="243226"/>
                  <a:pt x="113110" y="258427"/>
                  <a:pt x="125771" y="282074"/>
                </a:cubicBezTo>
                <a:cubicBezTo>
                  <a:pt x="144341" y="316700"/>
                  <a:pt x="169664" y="348792"/>
                  <a:pt x="181482" y="385108"/>
                </a:cubicBezTo>
                <a:cubicBezTo>
                  <a:pt x="191611" y="415511"/>
                  <a:pt x="211025" y="429868"/>
                  <a:pt x="235504" y="434090"/>
                </a:cubicBezTo>
                <a:cubicBezTo>
                  <a:pt x="260827" y="439158"/>
                  <a:pt x="286995" y="464494"/>
                  <a:pt x="314850" y="438313"/>
                </a:cubicBezTo>
                <a:cubicBezTo>
                  <a:pt x="329200" y="424801"/>
                  <a:pt x="343549" y="412977"/>
                  <a:pt x="361275" y="396931"/>
                </a:cubicBezTo>
                <a:cubicBezTo>
                  <a:pt x="394195" y="418044"/>
                  <a:pt x="431336" y="441691"/>
                  <a:pt x="475229" y="469561"/>
                </a:cubicBezTo>
                <a:cubicBezTo>
                  <a:pt x="481138" y="456893"/>
                  <a:pt x="486202" y="440847"/>
                  <a:pt x="494643" y="427334"/>
                </a:cubicBezTo>
                <a:cubicBezTo>
                  <a:pt x="504773" y="409599"/>
                  <a:pt x="515746" y="380885"/>
                  <a:pt x="528407" y="380040"/>
                </a:cubicBezTo>
                <a:cubicBezTo>
                  <a:pt x="560483" y="377507"/>
                  <a:pt x="565548" y="352171"/>
                  <a:pt x="563016" y="336969"/>
                </a:cubicBezTo>
                <a:cubicBezTo>
                  <a:pt x="552042" y="272784"/>
                  <a:pt x="567236" y="211978"/>
                  <a:pt x="587494" y="152861"/>
                </a:cubicBezTo>
                <a:cubicBezTo>
                  <a:pt x="600156" y="115701"/>
                  <a:pt x="626323" y="82764"/>
                  <a:pt x="648270" y="49827"/>
                </a:cubicBezTo>
                <a:cubicBezTo>
                  <a:pt x="651646" y="44760"/>
                  <a:pt x="668528" y="43071"/>
                  <a:pt x="675281" y="47294"/>
                </a:cubicBezTo>
                <a:cubicBezTo>
                  <a:pt x="704825" y="62495"/>
                  <a:pt x="723395" y="49827"/>
                  <a:pt x="744497" y="29559"/>
                </a:cubicBezTo>
                <a:cubicBezTo>
                  <a:pt x="758003" y="16046"/>
                  <a:pt x="778261" y="9290"/>
                  <a:pt x="795988" y="0"/>
                </a:cubicBezTo>
                <a:close/>
              </a:path>
            </a:pathLst>
          </a:custGeom>
          <a:solidFill>
            <a:srgbClr val="D9287D"/>
          </a:solidFill>
          <a:ln w="8439" cap="flat">
            <a:solidFill>
              <a:schemeClr val="bg1"/>
            </a:solidFill>
            <a:prstDash val="solid"/>
            <a:miter/>
          </a:ln>
        </p:spPr>
        <p:txBody>
          <a:bodyPr rtlCol="0" anchor="ctr"/>
          <a:lstStyle/>
          <a:p>
            <a:endParaRPr lang="en-US"/>
          </a:p>
        </p:txBody>
      </p:sp>
      <p:sp>
        <p:nvSpPr>
          <p:cNvPr id="8" name="Text Placeholder 9">
            <a:extLst>
              <a:ext uri="{FF2B5EF4-FFF2-40B4-BE49-F238E27FC236}">
                <a16:creationId xmlns:a16="http://schemas.microsoft.com/office/drawing/2014/main" id="{A38DD1C3-6F02-EC27-6DAB-AA8D1D4CBBBF}"/>
              </a:ext>
            </a:extLst>
          </p:cNvPr>
          <p:cNvSpPr txBox="1">
            <a:spLocks/>
          </p:cNvSpPr>
          <p:nvPr/>
        </p:nvSpPr>
        <p:spPr>
          <a:xfrm>
            <a:off x="492562" y="5791721"/>
            <a:ext cx="6641993" cy="1129188"/>
          </a:xfrm>
          <a:prstGeom prst="rect">
            <a:avLst/>
          </a:prstGeom>
        </p:spPr>
        <p:txBody>
          <a:bodyPr numCol="2" spcCol="144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Teacher/lecturers’ job is quite independent, and can be lonely as well as busy. There is often not time for everything, even if there is the will.</a:t>
            </a:r>
          </a:p>
          <a:p>
            <a:pPr marL="171450" indent="-171450">
              <a:lnSpc>
                <a:spcPts val="1120"/>
              </a:lnSpc>
              <a:buClr>
                <a:srgbClr val="E87A33"/>
              </a:buClr>
              <a:buFont typeface="Arial" panose="020B0604020202020204" pitchFamily="34" charset="0"/>
              <a:buChar char="•"/>
            </a:pPr>
            <a:r>
              <a:rPr lang="en-US" dirty="0"/>
              <a:t>During corona and after that many feel the line between work and private time has become less distinct, posing challenges to rest and relaxation.</a:t>
            </a:r>
          </a:p>
          <a:p>
            <a:pPr marL="171450" indent="-171450">
              <a:lnSpc>
                <a:spcPts val="1120"/>
              </a:lnSpc>
              <a:buClr>
                <a:srgbClr val="E87A33"/>
              </a:buClr>
              <a:buFont typeface="Arial" panose="020B0604020202020204" pitchFamily="34" charset="0"/>
              <a:buChar char="•"/>
            </a:pPr>
            <a:r>
              <a:rPr lang="en-US" dirty="0"/>
              <a:t>Teachers need skills to be able to work safely in this environment, and to find his/her professional self-confidence.</a:t>
            </a:r>
          </a:p>
          <a:p>
            <a:pPr marL="171450" indent="-171450">
              <a:lnSpc>
                <a:spcPts val="1120"/>
              </a:lnSpc>
              <a:buClr>
                <a:srgbClr val="E87A33"/>
              </a:buClr>
              <a:buFont typeface="Arial" panose="020B0604020202020204" pitchFamily="34" charset="0"/>
              <a:buChar char="•"/>
            </a:pPr>
            <a:endParaRPr lang="en-US" dirty="0"/>
          </a:p>
          <a:p>
            <a:pPr marL="171450" indent="-171450">
              <a:lnSpc>
                <a:spcPts val="1120"/>
              </a:lnSpc>
              <a:buClr>
                <a:srgbClr val="E87A33"/>
              </a:buClr>
              <a:buFont typeface="Arial" panose="020B0604020202020204" pitchFamily="34" charset="0"/>
              <a:buChar char="•"/>
            </a:pPr>
            <a:r>
              <a:rPr lang="en-US" dirty="0"/>
              <a:t>Some students seem to more easily assume that teachers are available 24/7 online and expect quick reactions. This feeling of being available at all times is often stressful.</a:t>
            </a:r>
          </a:p>
          <a:p>
            <a:pPr marL="171450" indent="-171450">
              <a:lnSpc>
                <a:spcPts val="1120"/>
              </a:lnSpc>
              <a:buClr>
                <a:srgbClr val="E87A33"/>
              </a:buClr>
              <a:buFont typeface="Arial" panose="020B0604020202020204" pitchFamily="34" charset="0"/>
              <a:buChar char="•"/>
            </a:pPr>
            <a:r>
              <a:rPr lang="en-US" dirty="0"/>
              <a:t>There have been some issues of bullying. For instance, taking snapshots or saving images and making memes of them on social media. It has to be made clear that the same ethical rules apply to e-sessions as do live session. Ethical questions also relate to testing (cheating, etc.).</a:t>
            </a:r>
          </a:p>
        </p:txBody>
      </p:sp>
      <p:sp>
        <p:nvSpPr>
          <p:cNvPr id="9" name="TextBox 8">
            <a:extLst>
              <a:ext uri="{FF2B5EF4-FFF2-40B4-BE49-F238E27FC236}">
                <a16:creationId xmlns:a16="http://schemas.microsoft.com/office/drawing/2014/main" id="{DBB6BB65-5B09-9938-240C-B6E3410363D2}"/>
              </a:ext>
            </a:extLst>
          </p:cNvPr>
          <p:cNvSpPr txBox="1"/>
          <p:nvPr/>
        </p:nvSpPr>
        <p:spPr>
          <a:xfrm>
            <a:off x="492562" y="5210985"/>
            <a:ext cx="5143739" cy="520848"/>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Present the problem that needed to be solved. In what way did it include digital wellbeing/ employee wellbeing? </a:t>
            </a:r>
          </a:p>
          <a:p>
            <a:pPr>
              <a:lnSpc>
                <a:spcPts val="1120"/>
              </a:lnSpc>
            </a:pPr>
            <a:endParaRPr lang="en-US" sz="1200" b="1" dirty="0">
              <a:latin typeface="Calibri" panose="020F0502020204030204" pitchFamily="34" charset="0"/>
              <a:cs typeface="Calibri" panose="020F0502020204030204" pitchFamily="34" charset="0"/>
            </a:endParaRPr>
          </a:p>
        </p:txBody>
      </p:sp>
      <p:cxnSp>
        <p:nvCxnSpPr>
          <p:cNvPr id="10" name="Straight Connector 9">
            <a:extLst>
              <a:ext uri="{FF2B5EF4-FFF2-40B4-BE49-F238E27FC236}">
                <a16:creationId xmlns:a16="http://schemas.microsoft.com/office/drawing/2014/main" id="{DED65D77-F273-608D-C9D1-23F58E1F2D1F}"/>
              </a:ext>
            </a:extLst>
          </p:cNvPr>
          <p:cNvCxnSpPr>
            <a:cxnSpLocks/>
          </p:cNvCxnSpPr>
          <p:nvPr/>
        </p:nvCxnSpPr>
        <p:spPr>
          <a:xfrm flipH="1">
            <a:off x="20381" y="5007711"/>
            <a:ext cx="755967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3A29F3DE-5FBD-E38E-4014-B1F900822E89}"/>
              </a:ext>
            </a:extLst>
          </p:cNvPr>
          <p:cNvSpPr txBox="1"/>
          <p:nvPr/>
        </p:nvSpPr>
        <p:spPr>
          <a:xfrm>
            <a:off x="445501" y="4845299"/>
            <a:ext cx="2730885"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PROBLEM/NEED/CONTEXT </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sp>
        <p:nvSpPr>
          <p:cNvPr id="12" name="Text Placeholder 9">
            <a:extLst>
              <a:ext uri="{FF2B5EF4-FFF2-40B4-BE49-F238E27FC236}">
                <a16:creationId xmlns:a16="http://schemas.microsoft.com/office/drawing/2014/main" id="{4197DB4D-AFF1-6146-F436-CE86AAF67509}"/>
              </a:ext>
            </a:extLst>
          </p:cNvPr>
          <p:cNvSpPr txBox="1">
            <a:spLocks/>
          </p:cNvSpPr>
          <p:nvPr/>
        </p:nvSpPr>
        <p:spPr>
          <a:xfrm>
            <a:off x="423120" y="8453796"/>
            <a:ext cx="6573456" cy="1265136"/>
          </a:xfrm>
          <a:prstGeom prst="rect">
            <a:avLst/>
          </a:prstGeom>
        </p:spPr>
        <p:txBody>
          <a:bodyPr numCol="2" spcCol="144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Development of a coaching program (project/plan) that each teacher brings to the program and that is related to his/her own work.</a:t>
            </a:r>
          </a:p>
          <a:p>
            <a:pPr marL="171450" indent="-171450">
              <a:lnSpc>
                <a:spcPts val="1120"/>
              </a:lnSpc>
              <a:buClr>
                <a:srgbClr val="E87A33"/>
              </a:buClr>
              <a:buFont typeface="Arial" panose="020B0604020202020204" pitchFamily="34" charset="0"/>
              <a:buChar char="•"/>
            </a:pPr>
            <a:r>
              <a:rPr lang="en-US" dirty="0"/>
              <a:t>Peer-to-peer learning and the possibility to meet and discuss with other teachers about relevant matters.</a:t>
            </a:r>
          </a:p>
          <a:p>
            <a:pPr marL="171450" indent="-171450">
              <a:lnSpc>
                <a:spcPts val="1120"/>
              </a:lnSpc>
              <a:buClr>
                <a:srgbClr val="E87A33"/>
              </a:buClr>
              <a:buFont typeface="Arial" panose="020B0604020202020204" pitchFamily="34" charset="0"/>
              <a:buChar char="•"/>
            </a:pPr>
            <a:r>
              <a:rPr lang="en-US" dirty="0"/>
              <a:t>Time for teachers to put into their development and project/plan.</a:t>
            </a:r>
          </a:p>
          <a:p>
            <a:pPr marL="171450" indent="-171450">
              <a:lnSpc>
                <a:spcPts val="1120"/>
              </a:lnSpc>
              <a:buClr>
                <a:srgbClr val="E87A33"/>
              </a:buClr>
              <a:buFont typeface="Arial" panose="020B0604020202020204" pitchFamily="34" charset="0"/>
              <a:buChar char="•"/>
            </a:pPr>
            <a:r>
              <a:rPr lang="en-US" dirty="0"/>
              <a:t>The core idea of the program is that not everybody has to learn all tools or methods covered, but every teacher can tailor-make and choose the parts that are relevant to him/herself. </a:t>
            </a:r>
          </a:p>
          <a:p>
            <a:pPr marL="171450" indent="-171450">
              <a:lnSpc>
                <a:spcPts val="1120"/>
              </a:lnSpc>
              <a:buClr>
                <a:srgbClr val="E87A33"/>
              </a:buClr>
              <a:buFont typeface="Arial" panose="020B0604020202020204" pitchFamily="34" charset="0"/>
              <a:buChar char="•"/>
            </a:pPr>
            <a:r>
              <a:rPr lang="en-US" dirty="0"/>
              <a:t>Making a pedagogical script, designing learning, interaction and steering online. Also user-friendliness and accessibility so that all students stay on the “map” and are able to follow things. </a:t>
            </a:r>
          </a:p>
          <a:p>
            <a:pPr marL="171450" indent="-171450">
              <a:lnSpc>
                <a:spcPts val="1120"/>
              </a:lnSpc>
              <a:buClr>
                <a:srgbClr val="E87A33"/>
              </a:buClr>
              <a:buFont typeface="Arial" panose="020B0604020202020204" pitchFamily="34" charset="0"/>
              <a:buChar char="•"/>
            </a:pPr>
            <a:r>
              <a:rPr lang="en-US" dirty="0"/>
              <a:t>Recommendations include thinking of how to produce a secure atmosphere and trust between participants (keeping cameras on, etc.).</a:t>
            </a:r>
          </a:p>
          <a:p>
            <a:pPr marL="171450" indent="-171450">
              <a:lnSpc>
                <a:spcPts val="1120"/>
              </a:lnSpc>
              <a:buClr>
                <a:srgbClr val="E87A33"/>
              </a:buClr>
              <a:buFont typeface="Arial" panose="020B0604020202020204" pitchFamily="34" charset="0"/>
              <a:buChar char="•"/>
            </a:pPr>
            <a:r>
              <a:rPr lang="en-US" dirty="0"/>
              <a:t>Recommendations also can include rules on recording, taking pictures or saving materials from the sessions, as well as ethical questions regarding these. </a:t>
            </a:r>
          </a:p>
          <a:p>
            <a:pPr marL="171450" indent="-171450">
              <a:lnSpc>
                <a:spcPts val="1120"/>
              </a:lnSpc>
              <a:buClr>
                <a:srgbClr val="E87A33"/>
              </a:buClr>
              <a:buFont typeface="Arial" panose="020B0604020202020204" pitchFamily="34" charset="0"/>
              <a:buChar char="•"/>
            </a:pPr>
            <a:endParaRPr lang="en-US" dirty="0"/>
          </a:p>
        </p:txBody>
      </p:sp>
      <p:sp>
        <p:nvSpPr>
          <p:cNvPr id="13" name="TextBox 12">
            <a:extLst>
              <a:ext uri="{FF2B5EF4-FFF2-40B4-BE49-F238E27FC236}">
                <a16:creationId xmlns:a16="http://schemas.microsoft.com/office/drawing/2014/main" id="{971DB3B5-10E9-8919-AF92-809D2B9F7625}"/>
              </a:ext>
            </a:extLst>
          </p:cNvPr>
          <p:cNvSpPr txBox="1"/>
          <p:nvPr/>
        </p:nvSpPr>
        <p:spPr>
          <a:xfrm>
            <a:off x="472181" y="8010258"/>
            <a:ext cx="4894297" cy="238720"/>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Present what kind of solution was designed and who the key actors were. </a:t>
            </a:r>
          </a:p>
        </p:txBody>
      </p:sp>
      <p:cxnSp>
        <p:nvCxnSpPr>
          <p:cNvPr id="14" name="Straight Connector 13">
            <a:extLst>
              <a:ext uri="{FF2B5EF4-FFF2-40B4-BE49-F238E27FC236}">
                <a16:creationId xmlns:a16="http://schemas.microsoft.com/office/drawing/2014/main" id="{7FD7241F-9D79-539C-FF7D-33CF892156C7}"/>
              </a:ext>
            </a:extLst>
          </p:cNvPr>
          <p:cNvCxnSpPr>
            <a:cxnSpLocks/>
          </p:cNvCxnSpPr>
          <p:nvPr/>
        </p:nvCxnSpPr>
        <p:spPr>
          <a:xfrm flipH="1">
            <a:off x="0" y="7806984"/>
            <a:ext cx="755967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B1886CD7-379E-E212-4676-920120FE4A07}"/>
              </a:ext>
            </a:extLst>
          </p:cNvPr>
          <p:cNvSpPr txBox="1"/>
          <p:nvPr/>
        </p:nvSpPr>
        <p:spPr>
          <a:xfrm>
            <a:off x="425120" y="7644572"/>
            <a:ext cx="213526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INTERVENTION</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grpSp>
        <p:nvGrpSpPr>
          <p:cNvPr id="16" name="Group 15">
            <a:extLst>
              <a:ext uri="{FF2B5EF4-FFF2-40B4-BE49-F238E27FC236}">
                <a16:creationId xmlns:a16="http://schemas.microsoft.com/office/drawing/2014/main" id="{CF7D743A-DFD6-C755-4899-7257763D0A10}"/>
              </a:ext>
            </a:extLst>
          </p:cNvPr>
          <p:cNvGrpSpPr>
            <a:grpSpLocks noChangeAspect="1"/>
          </p:cNvGrpSpPr>
          <p:nvPr/>
        </p:nvGrpSpPr>
        <p:grpSpPr>
          <a:xfrm>
            <a:off x="6396390" y="7949728"/>
            <a:ext cx="476911" cy="482509"/>
            <a:chOff x="7190753" y="5365577"/>
            <a:chExt cx="745522" cy="754273"/>
          </a:xfrm>
        </p:grpSpPr>
        <p:grpSp>
          <p:nvGrpSpPr>
            <p:cNvPr id="17" name="Graphic 2">
              <a:extLst>
                <a:ext uri="{FF2B5EF4-FFF2-40B4-BE49-F238E27FC236}">
                  <a16:creationId xmlns:a16="http://schemas.microsoft.com/office/drawing/2014/main" id="{7096A632-EF2A-044E-5E13-764C08808276}"/>
                </a:ext>
              </a:extLst>
            </p:cNvPr>
            <p:cNvGrpSpPr/>
            <p:nvPr/>
          </p:nvGrpSpPr>
          <p:grpSpPr>
            <a:xfrm>
              <a:off x="7353351" y="5647412"/>
              <a:ext cx="420043" cy="75879"/>
              <a:chOff x="7353351" y="5647412"/>
              <a:chExt cx="420043" cy="75879"/>
            </a:xfrm>
            <a:solidFill>
              <a:srgbClr val="00BADE"/>
            </a:solidFill>
          </p:grpSpPr>
          <p:sp>
            <p:nvSpPr>
              <p:cNvPr id="30" name="Freeform 29">
                <a:extLst>
                  <a:ext uri="{FF2B5EF4-FFF2-40B4-BE49-F238E27FC236}">
                    <a16:creationId xmlns:a16="http://schemas.microsoft.com/office/drawing/2014/main" id="{DDEFD32A-FEB2-CF2F-DEF7-04578FE7A321}"/>
                  </a:ext>
                </a:extLst>
              </p:cNvPr>
              <p:cNvSpPr/>
              <p:nvPr/>
            </p:nvSpPr>
            <p:spPr>
              <a:xfrm>
                <a:off x="7353351" y="5649220"/>
                <a:ext cx="131884" cy="74071"/>
              </a:xfrm>
              <a:custGeom>
                <a:avLst/>
                <a:gdLst>
                  <a:gd name="connsiteX0" fmla="*/ 123755 w 131884"/>
                  <a:gd name="connsiteY0" fmla="*/ 23486 h 74071"/>
                  <a:gd name="connsiteX1" fmla="*/ 60523 w 131884"/>
                  <a:gd name="connsiteY1" fmla="*/ 74072 h 74071"/>
                  <a:gd name="connsiteX2" fmla="*/ 0 w 131884"/>
                  <a:gd name="connsiteY2" fmla="*/ 74072 h 74071"/>
                  <a:gd name="connsiteX3" fmla="*/ 0 w 131884"/>
                  <a:gd name="connsiteY3" fmla="*/ 63233 h 74071"/>
                  <a:gd name="connsiteX4" fmla="*/ 31616 w 131884"/>
                  <a:gd name="connsiteY4" fmla="*/ 27100 h 74071"/>
                  <a:gd name="connsiteX5" fmla="*/ 68652 w 131884"/>
                  <a:gd name="connsiteY5" fmla="*/ 18970 h 74071"/>
                  <a:gd name="connsiteX6" fmla="*/ 80396 w 131884"/>
                  <a:gd name="connsiteY6" fmla="*/ 5420 h 74071"/>
                  <a:gd name="connsiteX7" fmla="*/ 80396 w 131884"/>
                  <a:gd name="connsiteY7" fmla="*/ 0 h 74071"/>
                  <a:gd name="connsiteX8" fmla="*/ 89429 w 131884"/>
                  <a:gd name="connsiteY8" fmla="*/ 0 h 74071"/>
                  <a:gd name="connsiteX9" fmla="*/ 98462 w 131884"/>
                  <a:gd name="connsiteY9" fmla="*/ 0 h 74071"/>
                  <a:gd name="connsiteX10" fmla="*/ 98462 w 131884"/>
                  <a:gd name="connsiteY10" fmla="*/ 2709 h 74071"/>
                  <a:gd name="connsiteX11" fmla="*/ 103882 w 131884"/>
                  <a:gd name="connsiteY11" fmla="*/ 13550 h 74071"/>
                  <a:gd name="connsiteX12" fmla="*/ 109302 w 131884"/>
                  <a:gd name="connsiteY12" fmla="*/ 16259 h 74071"/>
                  <a:gd name="connsiteX13" fmla="*/ 131885 w 131884"/>
                  <a:gd name="connsiteY13" fmla="*/ 21680 h 74071"/>
                  <a:gd name="connsiteX14" fmla="*/ 123755 w 131884"/>
                  <a:gd name="connsiteY14" fmla="*/ 23486 h 7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884" h="74071">
                    <a:moveTo>
                      <a:pt x="123755" y="23486"/>
                    </a:moveTo>
                    <a:cubicBezTo>
                      <a:pt x="94849" y="28906"/>
                      <a:pt x="72266" y="48780"/>
                      <a:pt x="60523" y="74072"/>
                    </a:cubicBezTo>
                    <a:lnTo>
                      <a:pt x="0" y="74072"/>
                    </a:lnTo>
                    <a:lnTo>
                      <a:pt x="0" y="63233"/>
                    </a:lnTo>
                    <a:cubicBezTo>
                      <a:pt x="0" y="46069"/>
                      <a:pt x="11743" y="29809"/>
                      <a:pt x="31616" y="27100"/>
                    </a:cubicBezTo>
                    <a:lnTo>
                      <a:pt x="68652" y="18970"/>
                    </a:lnTo>
                    <a:cubicBezTo>
                      <a:pt x="74072" y="16259"/>
                      <a:pt x="80396" y="10839"/>
                      <a:pt x="80396" y="5420"/>
                    </a:cubicBezTo>
                    <a:lnTo>
                      <a:pt x="80396" y="0"/>
                    </a:lnTo>
                    <a:cubicBezTo>
                      <a:pt x="83106" y="0"/>
                      <a:pt x="85816" y="0"/>
                      <a:pt x="89429" y="0"/>
                    </a:cubicBezTo>
                    <a:cubicBezTo>
                      <a:pt x="93042" y="0"/>
                      <a:pt x="94849" y="0"/>
                      <a:pt x="98462" y="0"/>
                    </a:cubicBezTo>
                    <a:lnTo>
                      <a:pt x="98462" y="2709"/>
                    </a:lnTo>
                    <a:cubicBezTo>
                      <a:pt x="98462" y="8130"/>
                      <a:pt x="101172" y="10839"/>
                      <a:pt x="103882" y="13550"/>
                    </a:cubicBezTo>
                    <a:cubicBezTo>
                      <a:pt x="106592" y="13550"/>
                      <a:pt x="106592" y="16259"/>
                      <a:pt x="109302" y="16259"/>
                    </a:cubicBezTo>
                    <a:lnTo>
                      <a:pt x="131885" y="21680"/>
                    </a:lnTo>
                    <a:lnTo>
                      <a:pt x="123755" y="23486"/>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2" name="Freeform 31">
                <a:extLst>
                  <a:ext uri="{FF2B5EF4-FFF2-40B4-BE49-F238E27FC236}">
                    <a16:creationId xmlns:a16="http://schemas.microsoft.com/office/drawing/2014/main" id="{640FE72D-847D-BF45-C09B-51A87294B4CB}"/>
                  </a:ext>
                </a:extLst>
              </p:cNvPr>
              <p:cNvSpPr/>
              <p:nvPr/>
            </p:nvSpPr>
            <p:spPr>
              <a:xfrm>
                <a:off x="7640606" y="5647412"/>
                <a:ext cx="132788" cy="75879"/>
              </a:xfrm>
              <a:custGeom>
                <a:avLst/>
                <a:gdLst>
                  <a:gd name="connsiteX0" fmla="*/ 132788 w 132788"/>
                  <a:gd name="connsiteY0" fmla="*/ 75879 h 75879"/>
                  <a:gd name="connsiteX1" fmla="*/ 72266 w 132788"/>
                  <a:gd name="connsiteY1" fmla="*/ 75879 h 75879"/>
                  <a:gd name="connsiteX2" fmla="*/ 9033 w 132788"/>
                  <a:gd name="connsiteY2" fmla="*/ 27100 h 75879"/>
                  <a:gd name="connsiteX3" fmla="*/ 0 w 132788"/>
                  <a:gd name="connsiteY3" fmla="*/ 24390 h 75879"/>
                  <a:gd name="connsiteX4" fmla="*/ 22583 w 132788"/>
                  <a:gd name="connsiteY4" fmla="*/ 18971 h 75879"/>
                  <a:gd name="connsiteX5" fmla="*/ 28003 w 132788"/>
                  <a:gd name="connsiteY5" fmla="*/ 16260 h 75879"/>
                  <a:gd name="connsiteX6" fmla="*/ 33423 w 132788"/>
                  <a:gd name="connsiteY6" fmla="*/ 5421 h 75879"/>
                  <a:gd name="connsiteX7" fmla="*/ 33423 w 132788"/>
                  <a:gd name="connsiteY7" fmla="*/ 0 h 75879"/>
                  <a:gd name="connsiteX8" fmla="*/ 42456 w 132788"/>
                  <a:gd name="connsiteY8" fmla="*/ 0 h 75879"/>
                  <a:gd name="connsiteX9" fmla="*/ 51489 w 132788"/>
                  <a:gd name="connsiteY9" fmla="*/ 0 h 75879"/>
                  <a:gd name="connsiteX10" fmla="*/ 51489 w 132788"/>
                  <a:gd name="connsiteY10" fmla="*/ 5421 h 75879"/>
                  <a:gd name="connsiteX11" fmla="*/ 63233 w 132788"/>
                  <a:gd name="connsiteY11" fmla="*/ 18971 h 75879"/>
                  <a:gd name="connsiteX12" fmla="*/ 100269 w 132788"/>
                  <a:gd name="connsiteY12" fmla="*/ 27100 h 75879"/>
                  <a:gd name="connsiteX13" fmla="*/ 131885 w 132788"/>
                  <a:gd name="connsiteY13" fmla="*/ 62329 h 75879"/>
                  <a:gd name="connsiteX14" fmla="*/ 131885 w 132788"/>
                  <a:gd name="connsiteY14" fmla="*/ 75879 h 7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2788" h="75879">
                    <a:moveTo>
                      <a:pt x="132788" y="75879"/>
                    </a:moveTo>
                    <a:lnTo>
                      <a:pt x="72266" y="75879"/>
                    </a:lnTo>
                    <a:cubicBezTo>
                      <a:pt x="60523" y="51490"/>
                      <a:pt x="37940" y="32520"/>
                      <a:pt x="9033" y="27100"/>
                    </a:cubicBezTo>
                    <a:lnTo>
                      <a:pt x="0" y="24390"/>
                    </a:lnTo>
                    <a:lnTo>
                      <a:pt x="22583" y="18971"/>
                    </a:lnTo>
                    <a:cubicBezTo>
                      <a:pt x="25293" y="18971"/>
                      <a:pt x="25293" y="18971"/>
                      <a:pt x="28003" y="16260"/>
                    </a:cubicBezTo>
                    <a:cubicBezTo>
                      <a:pt x="33423" y="13550"/>
                      <a:pt x="33423" y="8130"/>
                      <a:pt x="33423" y="5421"/>
                    </a:cubicBezTo>
                    <a:lnTo>
                      <a:pt x="33423" y="0"/>
                    </a:lnTo>
                    <a:cubicBezTo>
                      <a:pt x="36133" y="0"/>
                      <a:pt x="38843" y="0"/>
                      <a:pt x="42456" y="0"/>
                    </a:cubicBezTo>
                    <a:cubicBezTo>
                      <a:pt x="45166" y="0"/>
                      <a:pt x="47876" y="0"/>
                      <a:pt x="51489" y="0"/>
                    </a:cubicBezTo>
                    <a:lnTo>
                      <a:pt x="51489" y="5421"/>
                    </a:lnTo>
                    <a:cubicBezTo>
                      <a:pt x="51489" y="10841"/>
                      <a:pt x="56909" y="16260"/>
                      <a:pt x="63233" y="18971"/>
                    </a:cubicBezTo>
                    <a:lnTo>
                      <a:pt x="100269" y="27100"/>
                    </a:lnTo>
                    <a:cubicBezTo>
                      <a:pt x="117432" y="29810"/>
                      <a:pt x="131885" y="46070"/>
                      <a:pt x="131885" y="62329"/>
                    </a:cubicBezTo>
                    <a:lnTo>
                      <a:pt x="131885" y="75879"/>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nvGrpSpPr>
            <p:cNvPr id="18" name="Graphic 2">
              <a:extLst>
                <a:ext uri="{FF2B5EF4-FFF2-40B4-BE49-F238E27FC236}">
                  <a16:creationId xmlns:a16="http://schemas.microsoft.com/office/drawing/2014/main" id="{1A3DD60B-8600-6EBA-1B10-A5EDCD14D290}"/>
                </a:ext>
              </a:extLst>
            </p:cNvPr>
            <p:cNvGrpSpPr/>
            <p:nvPr/>
          </p:nvGrpSpPr>
          <p:grpSpPr>
            <a:xfrm>
              <a:off x="7190753" y="5365577"/>
              <a:ext cx="745522" cy="754273"/>
              <a:chOff x="7190753" y="5365577"/>
              <a:chExt cx="745522" cy="754273"/>
            </a:xfrm>
            <a:solidFill>
              <a:srgbClr val="000000"/>
            </a:solidFill>
          </p:grpSpPr>
          <p:sp>
            <p:nvSpPr>
              <p:cNvPr id="19" name="Freeform 18">
                <a:extLst>
                  <a:ext uri="{FF2B5EF4-FFF2-40B4-BE49-F238E27FC236}">
                    <a16:creationId xmlns:a16="http://schemas.microsoft.com/office/drawing/2014/main" id="{FACD464B-61C2-9961-4C2B-02474D349697}"/>
                  </a:ext>
                </a:extLst>
              </p:cNvPr>
              <p:cNvSpPr/>
              <p:nvPr/>
            </p:nvSpPr>
            <p:spPr>
              <a:xfrm>
                <a:off x="7304327" y="6055729"/>
                <a:ext cx="49268" cy="63218"/>
              </a:xfrm>
              <a:custGeom>
                <a:avLst/>
                <a:gdLst>
                  <a:gd name="connsiteX0" fmla="*/ 46314 w 49268"/>
                  <a:gd name="connsiteY0" fmla="*/ 38828 h 63218"/>
                  <a:gd name="connsiteX1" fmla="*/ 24634 w 49268"/>
                  <a:gd name="connsiteY1" fmla="*/ 6309 h 63218"/>
                  <a:gd name="connsiteX2" fmla="*/ 5664 w 49268"/>
                  <a:gd name="connsiteY2" fmla="*/ 3599 h 63218"/>
                  <a:gd name="connsiteX3" fmla="*/ 2955 w 49268"/>
                  <a:gd name="connsiteY3" fmla="*/ 24375 h 63218"/>
                  <a:gd name="connsiteX4" fmla="*/ 24634 w 49268"/>
                  <a:gd name="connsiteY4" fmla="*/ 56894 h 63218"/>
                  <a:gd name="connsiteX5" fmla="*/ 35474 w 49268"/>
                  <a:gd name="connsiteY5" fmla="*/ 63218 h 63218"/>
                  <a:gd name="connsiteX6" fmla="*/ 43604 w 49268"/>
                  <a:gd name="connsiteY6" fmla="*/ 60508 h 63218"/>
                  <a:gd name="connsiteX7" fmla="*/ 46314 w 49268"/>
                  <a:gd name="connsiteY7" fmla="*/ 38828 h 6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268" h="63218">
                    <a:moveTo>
                      <a:pt x="46314" y="38828"/>
                    </a:moveTo>
                    <a:lnTo>
                      <a:pt x="24634" y="6309"/>
                    </a:lnTo>
                    <a:cubicBezTo>
                      <a:pt x="19214" y="-14"/>
                      <a:pt x="11084" y="-2725"/>
                      <a:pt x="5664" y="3599"/>
                    </a:cubicBezTo>
                    <a:cubicBezTo>
                      <a:pt x="244" y="9922"/>
                      <a:pt x="-2466" y="18052"/>
                      <a:pt x="2955" y="24375"/>
                    </a:cubicBezTo>
                    <a:lnTo>
                      <a:pt x="24634" y="56894"/>
                    </a:lnTo>
                    <a:cubicBezTo>
                      <a:pt x="27344" y="59605"/>
                      <a:pt x="32764" y="63218"/>
                      <a:pt x="35474" y="63218"/>
                    </a:cubicBezTo>
                    <a:cubicBezTo>
                      <a:pt x="38184" y="63218"/>
                      <a:pt x="40894" y="63218"/>
                      <a:pt x="43604" y="60508"/>
                    </a:cubicBezTo>
                    <a:cubicBezTo>
                      <a:pt x="49024" y="53282"/>
                      <a:pt x="51734" y="44249"/>
                      <a:pt x="46314" y="38828"/>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 name="Freeform 19">
                <a:extLst>
                  <a:ext uri="{FF2B5EF4-FFF2-40B4-BE49-F238E27FC236}">
                    <a16:creationId xmlns:a16="http://schemas.microsoft.com/office/drawing/2014/main" id="{80DDABE0-6A06-DE72-4C42-69D1814FC2B5}"/>
                  </a:ext>
                </a:extLst>
              </p:cNvPr>
              <p:cNvSpPr/>
              <p:nvPr/>
            </p:nvSpPr>
            <p:spPr>
              <a:xfrm>
                <a:off x="7190753" y="5591308"/>
                <a:ext cx="332214" cy="524928"/>
              </a:xfrm>
              <a:custGeom>
                <a:avLst/>
                <a:gdLst>
                  <a:gd name="connsiteX0" fmla="*/ 331519 w 332214"/>
                  <a:gd name="connsiteY0" fmla="*/ 506862 h 524928"/>
                  <a:gd name="connsiteX1" fmla="*/ 308032 w 332214"/>
                  <a:gd name="connsiteY1" fmla="*/ 392141 h 524928"/>
                  <a:gd name="connsiteX2" fmla="*/ 214990 w 332214"/>
                  <a:gd name="connsiteY2" fmla="*/ 257546 h 524928"/>
                  <a:gd name="connsiteX3" fmla="*/ 162598 w 332214"/>
                  <a:gd name="connsiteY3" fmla="*/ 223219 h 524928"/>
                  <a:gd name="connsiteX4" fmla="*/ 95752 w 332214"/>
                  <a:gd name="connsiteY4" fmla="*/ 228640 h 524928"/>
                  <a:gd name="connsiteX5" fmla="*/ 95752 w 332214"/>
                  <a:gd name="connsiteY5" fmla="*/ 49782 h 524928"/>
                  <a:gd name="connsiteX6" fmla="*/ 57813 w 332214"/>
                  <a:gd name="connsiteY6" fmla="*/ 1002 h 524928"/>
                  <a:gd name="connsiteX7" fmla="*/ 17163 w 332214"/>
                  <a:gd name="connsiteY7" fmla="*/ 10035 h 524928"/>
                  <a:gd name="connsiteX8" fmla="*/ 0 w 332214"/>
                  <a:gd name="connsiteY8" fmla="*/ 47071 h 524928"/>
                  <a:gd name="connsiteX9" fmla="*/ 0 w 332214"/>
                  <a:gd name="connsiteY9" fmla="*/ 273806 h 524928"/>
                  <a:gd name="connsiteX10" fmla="*/ 26197 w 332214"/>
                  <a:gd name="connsiteY10" fmla="*/ 356911 h 524928"/>
                  <a:gd name="connsiteX11" fmla="*/ 52393 w 332214"/>
                  <a:gd name="connsiteY11" fmla="*/ 393947 h 524928"/>
                  <a:gd name="connsiteX12" fmla="*/ 64136 w 332214"/>
                  <a:gd name="connsiteY12" fmla="*/ 399367 h 524928"/>
                  <a:gd name="connsiteX13" fmla="*/ 73169 w 332214"/>
                  <a:gd name="connsiteY13" fmla="*/ 396658 h 524928"/>
                  <a:gd name="connsiteX14" fmla="*/ 75879 w 332214"/>
                  <a:gd name="connsiteY14" fmla="*/ 376784 h 524928"/>
                  <a:gd name="connsiteX15" fmla="*/ 49683 w 332214"/>
                  <a:gd name="connsiteY15" fmla="*/ 339748 h 524928"/>
                  <a:gd name="connsiteX16" fmla="*/ 28906 w 332214"/>
                  <a:gd name="connsiteY16" fmla="*/ 273806 h 524928"/>
                  <a:gd name="connsiteX17" fmla="*/ 28906 w 332214"/>
                  <a:gd name="connsiteY17" fmla="*/ 47071 h 524928"/>
                  <a:gd name="connsiteX18" fmla="*/ 37940 w 332214"/>
                  <a:gd name="connsiteY18" fmla="*/ 32619 h 524928"/>
                  <a:gd name="connsiteX19" fmla="*/ 55102 w 332214"/>
                  <a:gd name="connsiteY19" fmla="*/ 29909 h 524928"/>
                  <a:gd name="connsiteX20" fmla="*/ 69556 w 332214"/>
                  <a:gd name="connsiteY20" fmla="*/ 49782 h 524928"/>
                  <a:gd name="connsiteX21" fmla="*/ 69556 w 332214"/>
                  <a:gd name="connsiteY21" fmla="*/ 230446 h 524928"/>
                  <a:gd name="connsiteX22" fmla="*/ 95752 w 332214"/>
                  <a:gd name="connsiteY22" fmla="*/ 299098 h 524928"/>
                  <a:gd name="connsiteX23" fmla="*/ 98462 w 332214"/>
                  <a:gd name="connsiteY23" fmla="*/ 301809 h 524928"/>
                  <a:gd name="connsiteX24" fmla="*/ 130079 w 332214"/>
                  <a:gd name="connsiteY24" fmla="*/ 336134 h 524928"/>
                  <a:gd name="connsiteX25" fmla="*/ 144531 w 332214"/>
                  <a:gd name="connsiteY25" fmla="*/ 353298 h 524928"/>
                  <a:gd name="connsiteX26" fmla="*/ 168018 w 332214"/>
                  <a:gd name="connsiteY26" fmla="*/ 375881 h 524928"/>
                  <a:gd name="connsiteX27" fmla="*/ 188794 w 332214"/>
                  <a:gd name="connsiteY27" fmla="*/ 375881 h 524928"/>
                  <a:gd name="connsiteX28" fmla="*/ 188794 w 332214"/>
                  <a:gd name="connsiteY28" fmla="*/ 356008 h 524928"/>
                  <a:gd name="connsiteX29" fmla="*/ 150855 w 332214"/>
                  <a:gd name="connsiteY29" fmla="*/ 315359 h 524928"/>
                  <a:gd name="connsiteX30" fmla="*/ 115625 w 332214"/>
                  <a:gd name="connsiteY30" fmla="*/ 281032 h 524928"/>
                  <a:gd name="connsiteX31" fmla="*/ 115625 w 332214"/>
                  <a:gd name="connsiteY31" fmla="*/ 249416 h 524928"/>
                  <a:gd name="connsiteX32" fmla="*/ 144531 w 332214"/>
                  <a:gd name="connsiteY32" fmla="*/ 246706 h 524928"/>
                  <a:gd name="connsiteX33" fmla="*/ 196924 w 332214"/>
                  <a:gd name="connsiteY33" fmla="*/ 281032 h 524928"/>
                  <a:gd name="connsiteX34" fmla="*/ 278223 w 332214"/>
                  <a:gd name="connsiteY34" fmla="*/ 398464 h 524928"/>
                  <a:gd name="connsiteX35" fmla="*/ 301710 w 332214"/>
                  <a:gd name="connsiteY35" fmla="*/ 513186 h 524928"/>
                  <a:gd name="connsiteX36" fmla="*/ 316163 w 332214"/>
                  <a:gd name="connsiteY36" fmla="*/ 524929 h 524928"/>
                  <a:gd name="connsiteX37" fmla="*/ 318872 w 332214"/>
                  <a:gd name="connsiteY37" fmla="*/ 524929 h 524928"/>
                  <a:gd name="connsiteX38" fmla="*/ 331519 w 332214"/>
                  <a:gd name="connsiteY38" fmla="*/ 506862 h 52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2214" h="524928">
                    <a:moveTo>
                      <a:pt x="331519" y="506862"/>
                    </a:moveTo>
                    <a:lnTo>
                      <a:pt x="308032" y="392141"/>
                    </a:lnTo>
                    <a:cubicBezTo>
                      <a:pt x="296289" y="337942"/>
                      <a:pt x="264673" y="289162"/>
                      <a:pt x="214990" y="257546"/>
                    </a:cubicBezTo>
                    <a:lnTo>
                      <a:pt x="162598" y="223219"/>
                    </a:lnTo>
                    <a:cubicBezTo>
                      <a:pt x="141822" y="208766"/>
                      <a:pt x="112915" y="211477"/>
                      <a:pt x="95752" y="228640"/>
                    </a:cubicBezTo>
                    <a:lnTo>
                      <a:pt x="95752" y="49782"/>
                    </a:lnTo>
                    <a:cubicBezTo>
                      <a:pt x="95752" y="27199"/>
                      <a:pt x="78589" y="6422"/>
                      <a:pt x="57813" y="1002"/>
                    </a:cubicBezTo>
                    <a:cubicBezTo>
                      <a:pt x="43359" y="-1707"/>
                      <a:pt x="28906" y="1002"/>
                      <a:pt x="17163" y="10035"/>
                    </a:cubicBezTo>
                    <a:cubicBezTo>
                      <a:pt x="5420" y="19069"/>
                      <a:pt x="0" y="32619"/>
                      <a:pt x="0" y="47071"/>
                    </a:cubicBezTo>
                    <a:lnTo>
                      <a:pt x="0" y="273806"/>
                    </a:lnTo>
                    <a:cubicBezTo>
                      <a:pt x="0" y="302712"/>
                      <a:pt x="9033" y="331618"/>
                      <a:pt x="26197" y="356911"/>
                    </a:cubicBezTo>
                    <a:lnTo>
                      <a:pt x="52393" y="393947"/>
                    </a:lnTo>
                    <a:cubicBezTo>
                      <a:pt x="55102" y="396658"/>
                      <a:pt x="61426" y="399367"/>
                      <a:pt x="64136" y="399367"/>
                    </a:cubicBezTo>
                    <a:cubicBezTo>
                      <a:pt x="66846" y="399367"/>
                      <a:pt x="69556" y="399367"/>
                      <a:pt x="73169" y="396658"/>
                    </a:cubicBezTo>
                    <a:cubicBezTo>
                      <a:pt x="78589" y="391238"/>
                      <a:pt x="82202" y="382205"/>
                      <a:pt x="75879" y="376784"/>
                    </a:cubicBezTo>
                    <a:lnTo>
                      <a:pt x="49683" y="339748"/>
                    </a:lnTo>
                    <a:cubicBezTo>
                      <a:pt x="35230" y="319875"/>
                      <a:pt x="28906" y="296389"/>
                      <a:pt x="28906" y="273806"/>
                    </a:cubicBezTo>
                    <a:lnTo>
                      <a:pt x="28906" y="47071"/>
                    </a:lnTo>
                    <a:cubicBezTo>
                      <a:pt x="28906" y="41652"/>
                      <a:pt x="31616" y="35329"/>
                      <a:pt x="37940" y="32619"/>
                    </a:cubicBezTo>
                    <a:cubicBezTo>
                      <a:pt x="43359" y="29909"/>
                      <a:pt x="49683" y="27199"/>
                      <a:pt x="55102" y="29909"/>
                    </a:cubicBezTo>
                    <a:cubicBezTo>
                      <a:pt x="64136" y="32619"/>
                      <a:pt x="69556" y="38942"/>
                      <a:pt x="69556" y="49782"/>
                    </a:cubicBezTo>
                    <a:lnTo>
                      <a:pt x="69556" y="230446"/>
                    </a:lnTo>
                    <a:cubicBezTo>
                      <a:pt x="69556" y="256643"/>
                      <a:pt x="78589" y="279226"/>
                      <a:pt x="95752" y="299098"/>
                    </a:cubicBezTo>
                    <a:lnTo>
                      <a:pt x="98462" y="301809"/>
                    </a:lnTo>
                    <a:cubicBezTo>
                      <a:pt x="107495" y="313551"/>
                      <a:pt x="119239" y="324392"/>
                      <a:pt x="130079" y="336134"/>
                    </a:cubicBezTo>
                    <a:lnTo>
                      <a:pt x="144531" y="353298"/>
                    </a:lnTo>
                    <a:cubicBezTo>
                      <a:pt x="158984" y="367751"/>
                      <a:pt x="168018" y="375881"/>
                      <a:pt x="168018" y="375881"/>
                    </a:cubicBezTo>
                    <a:cubicBezTo>
                      <a:pt x="173438" y="381300"/>
                      <a:pt x="182471" y="381300"/>
                      <a:pt x="188794" y="375881"/>
                    </a:cubicBezTo>
                    <a:cubicBezTo>
                      <a:pt x="194214" y="370461"/>
                      <a:pt x="194214" y="361428"/>
                      <a:pt x="188794" y="356008"/>
                    </a:cubicBezTo>
                    <a:cubicBezTo>
                      <a:pt x="188794" y="356008"/>
                      <a:pt x="171631" y="338845"/>
                      <a:pt x="150855" y="315359"/>
                    </a:cubicBezTo>
                    <a:lnTo>
                      <a:pt x="115625" y="281032"/>
                    </a:lnTo>
                    <a:cubicBezTo>
                      <a:pt x="106592" y="271999"/>
                      <a:pt x="106592" y="258449"/>
                      <a:pt x="115625" y="249416"/>
                    </a:cubicBezTo>
                    <a:cubicBezTo>
                      <a:pt x="124658" y="240382"/>
                      <a:pt x="136401" y="240382"/>
                      <a:pt x="144531" y="246706"/>
                    </a:cubicBezTo>
                    <a:lnTo>
                      <a:pt x="196924" y="281032"/>
                    </a:lnTo>
                    <a:cubicBezTo>
                      <a:pt x="237573" y="309939"/>
                      <a:pt x="266480" y="349684"/>
                      <a:pt x="278223" y="398464"/>
                    </a:cubicBezTo>
                    <a:lnTo>
                      <a:pt x="301710" y="513186"/>
                    </a:lnTo>
                    <a:cubicBezTo>
                      <a:pt x="304419" y="518606"/>
                      <a:pt x="310743" y="524929"/>
                      <a:pt x="316163" y="524929"/>
                    </a:cubicBezTo>
                    <a:lnTo>
                      <a:pt x="318872" y="524929"/>
                    </a:lnTo>
                    <a:cubicBezTo>
                      <a:pt x="328809" y="521315"/>
                      <a:pt x="334229" y="512282"/>
                      <a:pt x="331519" y="506862"/>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1" name="Freeform 20">
                <a:extLst>
                  <a:ext uri="{FF2B5EF4-FFF2-40B4-BE49-F238E27FC236}">
                    <a16:creationId xmlns:a16="http://schemas.microsoft.com/office/drawing/2014/main" id="{005B04CF-4C58-F37A-E13B-F41BF240DC69}"/>
                  </a:ext>
                </a:extLst>
              </p:cNvPr>
              <p:cNvSpPr/>
              <p:nvPr/>
            </p:nvSpPr>
            <p:spPr>
              <a:xfrm>
                <a:off x="7272067" y="6011466"/>
                <a:ext cx="31338" cy="31602"/>
              </a:xfrm>
              <a:custGeom>
                <a:avLst/>
                <a:gdLst>
                  <a:gd name="connsiteX0" fmla="*/ 27988 w 31338"/>
                  <a:gd name="connsiteY0" fmla="*/ 6309 h 31602"/>
                  <a:gd name="connsiteX1" fmla="*/ 27988 w 31338"/>
                  <a:gd name="connsiteY1" fmla="*/ 6309 h 31602"/>
                  <a:gd name="connsiteX2" fmla="*/ 6309 w 31338"/>
                  <a:gd name="connsiteY2" fmla="*/ 3599 h 31602"/>
                  <a:gd name="connsiteX3" fmla="*/ 3599 w 31338"/>
                  <a:gd name="connsiteY3" fmla="*/ 25279 h 31602"/>
                  <a:gd name="connsiteX4" fmla="*/ 16245 w 31338"/>
                  <a:gd name="connsiteY4" fmla="*/ 31602 h 31602"/>
                  <a:gd name="connsiteX5" fmla="*/ 25278 w 31338"/>
                  <a:gd name="connsiteY5" fmla="*/ 28892 h 31602"/>
                  <a:gd name="connsiteX6" fmla="*/ 27988 w 31338"/>
                  <a:gd name="connsiteY6" fmla="*/ 6309 h 31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 h="31602">
                    <a:moveTo>
                      <a:pt x="27988" y="6309"/>
                    </a:moveTo>
                    <a:lnTo>
                      <a:pt x="27988" y="6309"/>
                    </a:lnTo>
                    <a:cubicBezTo>
                      <a:pt x="21666" y="-14"/>
                      <a:pt x="12632" y="-2725"/>
                      <a:pt x="6309" y="3599"/>
                    </a:cubicBezTo>
                    <a:cubicBezTo>
                      <a:pt x="-14" y="9922"/>
                      <a:pt x="-2724" y="18955"/>
                      <a:pt x="3599" y="25279"/>
                    </a:cubicBezTo>
                    <a:cubicBezTo>
                      <a:pt x="6309" y="27989"/>
                      <a:pt x="12632" y="31602"/>
                      <a:pt x="16245" y="31602"/>
                    </a:cubicBezTo>
                    <a:cubicBezTo>
                      <a:pt x="18955" y="31602"/>
                      <a:pt x="22569" y="31602"/>
                      <a:pt x="25278" y="28892"/>
                    </a:cubicBezTo>
                    <a:cubicBezTo>
                      <a:pt x="30699" y="22569"/>
                      <a:pt x="34312" y="12633"/>
                      <a:pt x="27988" y="630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2" name="Freeform 21">
                <a:extLst>
                  <a:ext uri="{FF2B5EF4-FFF2-40B4-BE49-F238E27FC236}">
                    <a16:creationId xmlns:a16="http://schemas.microsoft.com/office/drawing/2014/main" id="{F6B0B475-0E7A-AC05-1530-F1FB4506B83D}"/>
                  </a:ext>
                </a:extLst>
              </p:cNvPr>
              <p:cNvSpPr/>
              <p:nvPr/>
            </p:nvSpPr>
            <p:spPr>
              <a:xfrm>
                <a:off x="7610098" y="5598136"/>
                <a:ext cx="326177" cy="521713"/>
              </a:xfrm>
              <a:custGeom>
                <a:avLst/>
                <a:gdLst>
                  <a:gd name="connsiteX0" fmla="*/ 308732 w 326177"/>
                  <a:gd name="connsiteY0" fmla="*/ 9531 h 521713"/>
                  <a:gd name="connsiteX1" fmla="*/ 268987 w 326177"/>
                  <a:gd name="connsiteY1" fmla="*/ 1401 h 521713"/>
                  <a:gd name="connsiteX2" fmla="*/ 231950 w 326177"/>
                  <a:gd name="connsiteY2" fmla="*/ 50180 h 521713"/>
                  <a:gd name="connsiteX3" fmla="*/ 231950 w 326177"/>
                  <a:gd name="connsiteY3" fmla="*/ 227231 h 521713"/>
                  <a:gd name="connsiteX4" fmla="*/ 166008 w 326177"/>
                  <a:gd name="connsiteY4" fmla="*/ 221811 h 521713"/>
                  <a:gd name="connsiteX5" fmla="*/ 114518 w 326177"/>
                  <a:gd name="connsiteY5" fmla="*/ 256137 h 521713"/>
                  <a:gd name="connsiteX6" fmla="*/ 23283 w 326177"/>
                  <a:gd name="connsiteY6" fmla="*/ 390732 h 521713"/>
                  <a:gd name="connsiteX7" fmla="*/ 700 w 326177"/>
                  <a:gd name="connsiteY7" fmla="*/ 504550 h 521713"/>
                  <a:gd name="connsiteX8" fmla="*/ 12443 w 326177"/>
                  <a:gd name="connsiteY8" fmla="*/ 521714 h 521713"/>
                  <a:gd name="connsiteX9" fmla="*/ 15153 w 326177"/>
                  <a:gd name="connsiteY9" fmla="*/ 521714 h 521713"/>
                  <a:gd name="connsiteX10" fmla="*/ 29606 w 326177"/>
                  <a:gd name="connsiteY10" fmla="*/ 509970 h 521713"/>
                  <a:gd name="connsiteX11" fmla="*/ 52189 w 326177"/>
                  <a:gd name="connsiteY11" fmla="*/ 396152 h 521713"/>
                  <a:gd name="connsiteX12" fmla="*/ 131682 w 326177"/>
                  <a:gd name="connsiteY12" fmla="*/ 278720 h 521713"/>
                  <a:gd name="connsiteX13" fmla="*/ 183171 w 326177"/>
                  <a:gd name="connsiteY13" fmla="*/ 244394 h 521713"/>
                  <a:gd name="connsiteX14" fmla="*/ 212077 w 326177"/>
                  <a:gd name="connsiteY14" fmla="*/ 247104 h 521713"/>
                  <a:gd name="connsiteX15" fmla="*/ 212077 w 326177"/>
                  <a:gd name="connsiteY15" fmla="*/ 278720 h 521713"/>
                  <a:gd name="connsiteX16" fmla="*/ 140715 w 326177"/>
                  <a:gd name="connsiteY16" fmla="*/ 352793 h 521713"/>
                  <a:gd name="connsiteX17" fmla="*/ 140715 w 326177"/>
                  <a:gd name="connsiteY17" fmla="*/ 372666 h 521713"/>
                  <a:gd name="connsiteX18" fmla="*/ 160588 w 326177"/>
                  <a:gd name="connsiteY18" fmla="*/ 372666 h 521713"/>
                  <a:gd name="connsiteX19" fmla="*/ 229240 w 326177"/>
                  <a:gd name="connsiteY19" fmla="*/ 298594 h 521713"/>
                  <a:gd name="connsiteX20" fmla="*/ 231950 w 326177"/>
                  <a:gd name="connsiteY20" fmla="*/ 295883 h 521713"/>
                  <a:gd name="connsiteX21" fmla="*/ 257243 w 326177"/>
                  <a:gd name="connsiteY21" fmla="*/ 227231 h 521713"/>
                  <a:gd name="connsiteX22" fmla="*/ 257243 w 326177"/>
                  <a:gd name="connsiteY22" fmla="*/ 47470 h 521713"/>
                  <a:gd name="connsiteX23" fmla="*/ 271696 w 326177"/>
                  <a:gd name="connsiteY23" fmla="*/ 27597 h 521713"/>
                  <a:gd name="connsiteX24" fmla="*/ 288860 w 326177"/>
                  <a:gd name="connsiteY24" fmla="*/ 30307 h 521713"/>
                  <a:gd name="connsiteX25" fmla="*/ 296989 w 326177"/>
                  <a:gd name="connsiteY25" fmla="*/ 44759 h 521713"/>
                  <a:gd name="connsiteX26" fmla="*/ 296989 w 326177"/>
                  <a:gd name="connsiteY26" fmla="*/ 270590 h 521713"/>
                  <a:gd name="connsiteX27" fmla="*/ 277116 w 326177"/>
                  <a:gd name="connsiteY27" fmla="*/ 336533 h 521713"/>
                  <a:gd name="connsiteX28" fmla="*/ 166008 w 326177"/>
                  <a:gd name="connsiteY28" fmla="*/ 491001 h 521713"/>
                  <a:gd name="connsiteX29" fmla="*/ 168718 w 326177"/>
                  <a:gd name="connsiteY29" fmla="*/ 510874 h 521713"/>
                  <a:gd name="connsiteX30" fmla="*/ 176848 w 326177"/>
                  <a:gd name="connsiteY30" fmla="*/ 513584 h 521713"/>
                  <a:gd name="connsiteX31" fmla="*/ 188591 w 326177"/>
                  <a:gd name="connsiteY31" fmla="*/ 508164 h 521713"/>
                  <a:gd name="connsiteX32" fmla="*/ 299699 w 326177"/>
                  <a:gd name="connsiteY32" fmla="*/ 353696 h 521713"/>
                  <a:gd name="connsiteX33" fmla="*/ 324993 w 326177"/>
                  <a:gd name="connsiteY33" fmla="*/ 270590 h 521713"/>
                  <a:gd name="connsiteX34" fmla="*/ 324993 w 326177"/>
                  <a:gd name="connsiteY34" fmla="*/ 44759 h 521713"/>
                  <a:gd name="connsiteX35" fmla="*/ 308732 w 326177"/>
                  <a:gd name="connsiteY35" fmla="*/ 9531 h 52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26177" h="521713">
                    <a:moveTo>
                      <a:pt x="308732" y="9531"/>
                    </a:moveTo>
                    <a:cubicBezTo>
                      <a:pt x="296989" y="1401"/>
                      <a:pt x="283439" y="-2213"/>
                      <a:pt x="268987" y="1401"/>
                    </a:cubicBezTo>
                    <a:cubicBezTo>
                      <a:pt x="246404" y="6820"/>
                      <a:pt x="231950" y="26693"/>
                      <a:pt x="231950" y="50180"/>
                    </a:cubicBezTo>
                    <a:lnTo>
                      <a:pt x="231950" y="227231"/>
                    </a:lnTo>
                    <a:cubicBezTo>
                      <a:pt x="214787" y="210068"/>
                      <a:pt x="186784" y="207357"/>
                      <a:pt x="166008" y="221811"/>
                    </a:cubicBezTo>
                    <a:lnTo>
                      <a:pt x="114518" y="256137"/>
                    </a:lnTo>
                    <a:cubicBezTo>
                      <a:pt x="69352" y="287753"/>
                      <a:pt x="35026" y="335630"/>
                      <a:pt x="23283" y="390732"/>
                    </a:cubicBezTo>
                    <a:lnTo>
                      <a:pt x="700" y="504550"/>
                    </a:lnTo>
                    <a:cubicBezTo>
                      <a:pt x="-2010" y="512680"/>
                      <a:pt x="3410" y="519003"/>
                      <a:pt x="12443" y="521714"/>
                    </a:cubicBezTo>
                    <a:lnTo>
                      <a:pt x="15153" y="521714"/>
                    </a:lnTo>
                    <a:cubicBezTo>
                      <a:pt x="20573" y="521714"/>
                      <a:pt x="26897" y="516294"/>
                      <a:pt x="29606" y="509970"/>
                    </a:cubicBezTo>
                    <a:lnTo>
                      <a:pt x="52189" y="396152"/>
                    </a:lnTo>
                    <a:cubicBezTo>
                      <a:pt x="63932" y="347372"/>
                      <a:pt x="89225" y="307627"/>
                      <a:pt x="131682" y="278720"/>
                    </a:cubicBezTo>
                    <a:lnTo>
                      <a:pt x="183171" y="244394"/>
                    </a:lnTo>
                    <a:cubicBezTo>
                      <a:pt x="191301" y="238974"/>
                      <a:pt x="205754" y="238974"/>
                      <a:pt x="212077" y="247104"/>
                    </a:cubicBezTo>
                    <a:cubicBezTo>
                      <a:pt x="220207" y="255234"/>
                      <a:pt x="220207" y="269687"/>
                      <a:pt x="212077" y="278720"/>
                    </a:cubicBezTo>
                    <a:lnTo>
                      <a:pt x="140715" y="352793"/>
                    </a:lnTo>
                    <a:cubicBezTo>
                      <a:pt x="135295" y="358213"/>
                      <a:pt x="135295" y="367246"/>
                      <a:pt x="140715" y="372666"/>
                    </a:cubicBezTo>
                    <a:cubicBezTo>
                      <a:pt x="146135" y="378085"/>
                      <a:pt x="155168" y="378085"/>
                      <a:pt x="160588" y="372666"/>
                    </a:cubicBezTo>
                    <a:cubicBezTo>
                      <a:pt x="160588" y="372666"/>
                      <a:pt x="220207" y="309433"/>
                      <a:pt x="229240" y="298594"/>
                    </a:cubicBezTo>
                    <a:lnTo>
                      <a:pt x="231950" y="295883"/>
                    </a:lnTo>
                    <a:cubicBezTo>
                      <a:pt x="249113" y="276011"/>
                      <a:pt x="257243" y="253428"/>
                      <a:pt x="257243" y="227231"/>
                    </a:cubicBezTo>
                    <a:lnTo>
                      <a:pt x="257243" y="47470"/>
                    </a:lnTo>
                    <a:cubicBezTo>
                      <a:pt x="257243" y="39340"/>
                      <a:pt x="262663" y="30307"/>
                      <a:pt x="271696" y="27597"/>
                    </a:cubicBezTo>
                    <a:cubicBezTo>
                      <a:pt x="277116" y="27597"/>
                      <a:pt x="283439" y="27597"/>
                      <a:pt x="288860" y="30307"/>
                    </a:cubicBezTo>
                    <a:cubicBezTo>
                      <a:pt x="294279" y="33017"/>
                      <a:pt x="296989" y="38437"/>
                      <a:pt x="296989" y="44759"/>
                    </a:cubicBezTo>
                    <a:lnTo>
                      <a:pt x="296989" y="270590"/>
                    </a:lnTo>
                    <a:cubicBezTo>
                      <a:pt x="296989" y="293173"/>
                      <a:pt x="288860" y="316660"/>
                      <a:pt x="277116" y="336533"/>
                    </a:cubicBezTo>
                    <a:lnTo>
                      <a:pt x="166008" y="491001"/>
                    </a:lnTo>
                    <a:cubicBezTo>
                      <a:pt x="160588" y="496420"/>
                      <a:pt x="163298" y="505453"/>
                      <a:pt x="168718" y="510874"/>
                    </a:cubicBezTo>
                    <a:cubicBezTo>
                      <a:pt x="171428" y="513584"/>
                      <a:pt x="174138" y="513584"/>
                      <a:pt x="176848" y="513584"/>
                    </a:cubicBezTo>
                    <a:cubicBezTo>
                      <a:pt x="182267" y="513584"/>
                      <a:pt x="184978" y="510874"/>
                      <a:pt x="188591" y="508164"/>
                    </a:cubicBezTo>
                    <a:lnTo>
                      <a:pt x="299699" y="353696"/>
                    </a:lnTo>
                    <a:cubicBezTo>
                      <a:pt x="316862" y="331113"/>
                      <a:pt x="324993" y="302206"/>
                      <a:pt x="324993" y="270590"/>
                    </a:cubicBezTo>
                    <a:lnTo>
                      <a:pt x="324993" y="44759"/>
                    </a:lnTo>
                    <a:cubicBezTo>
                      <a:pt x="329509" y="32114"/>
                      <a:pt x="320476" y="17660"/>
                      <a:pt x="308732" y="9531"/>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5" name="Freeform 24">
                <a:extLst>
                  <a:ext uri="{FF2B5EF4-FFF2-40B4-BE49-F238E27FC236}">
                    <a16:creationId xmlns:a16="http://schemas.microsoft.com/office/drawing/2014/main" id="{0844E881-B616-584D-43A2-D977D394722C}"/>
                  </a:ext>
                </a:extLst>
              </p:cNvPr>
              <p:cNvSpPr/>
              <p:nvPr/>
            </p:nvSpPr>
            <p:spPr>
              <a:xfrm>
                <a:off x="7328058" y="5441456"/>
                <a:ext cx="477856" cy="383008"/>
              </a:xfrm>
              <a:custGeom>
                <a:avLst/>
                <a:gdLst>
                  <a:gd name="connsiteX0" fmla="*/ 448047 w 477856"/>
                  <a:gd name="connsiteY0" fmla="*/ 284546 h 383008"/>
                  <a:gd name="connsiteX1" fmla="*/ 387525 w 477856"/>
                  <a:gd name="connsiteY1" fmla="*/ 284546 h 383008"/>
                  <a:gd name="connsiteX2" fmla="*/ 324292 w 477856"/>
                  <a:gd name="connsiteY2" fmla="*/ 233056 h 383008"/>
                  <a:gd name="connsiteX3" fmla="*/ 315259 w 477856"/>
                  <a:gd name="connsiteY3" fmla="*/ 230347 h 383008"/>
                  <a:gd name="connsiteX4" fmla="*/ 337842 w 477856"/>
                  <a:gd name="connsiteY4" fmla="*/ 224927 h 383008"/>
                  <a:gd name="connsiteX5" fmla="*/ 343262 w 477856"/>
                  <a:gd name="connsiteY5" fmla="*/ 222217 h 383008"/>
                  <a:gd name="connsiteX6" fmla="*/ 348682 w 477856"/>
                  <a:gd name="connsiteY6" fmla="*/ 210473 h 383008"/>
                  <a:gd name="connsiteX7" fmla="*/ 348682 w 477856"/>
                  <a:gd name="connsiteY7" fmla="*/ 205054 h 383008"/>
                  <a:gd name="connsiteX8" fmla="*/ 357715 w 477856"/>
                  <a:gd name="connsiteY8" fmla="*/ 205054 h 383008"/>
                  <a:gd name="connsiteX9" fmla="*/ 366748 w 477856"/>
                  <a:gd name="connsiteY9" fmla="*/ 205054 h 383008"/>
                  <a:gd name="connsiteX10" fmla="*/ 366748 w 477856"/>
                  <a:gd name="connsiteY10" fmla="*/ 210473 h 383008"/>
                  <a:gd name="connsiteX11" fmla="*/ 378491 w 477856"/>
                  <a:gd name="connsiteY11" fmla="*/ 224927 h 383008"/>
                  <a:gd name="connsiteX12" fmla="*/ 415528 w 477856"/>
                  <a:gd name="connsiteY12" fmla="*/ 233056 h 383008"/>
                  <a:gd name="connsiteX13" fmla="*/ 447144 w 477856"/>
                  <a:gd name="connsiteY13" fmla="*/ 270093 h 383008"/>
                  <a:gd name="connsiteX14" fmla="*/ 447144 w 477856"/>
                  <a:gd name="connsiteY14" fmla="*/ 284546 h 383008"/>
                  <a:gd name="connsiteX15" fmla="*/ 284546 w 477856"/>
                  <a:gd name="connsiteY15" fmla="*/ 207764 h 383008"/>
                  <a:gd name="connsiteX16" fmla="*/ 284546 w 477856"/>
                  <a:gd name="connsiteY16" fmla="*/ 207764 h 383008"/>
                  <a:gd name="connsiteX17" fmla="*/ 310742 w 477856"/>
                  <a:gd name="connsiteY17" fmla="*/ 182471 h 383008"/>
                  <a:gd name="connsiteX18" fmla="*/ 322486 w 477856"/>
                  <a:gd name="connsiteY18" fmla="*/ 194214 h 383008"/>
                  <a:gd name="connsiteX19" fmla="*/ 322486 w 477856"/>
                  <a:gd name="connsiteY19" fmla="*/ 199634 h 383008"/>
                  <a:gd name="connsiteX20" fmla="*/ 296289 w 477856"/>
                  <a:gd name="connsiteY20" fmla="*/ 205054 h 383008"/>
                  <a:gd name="connsiteX21" fmla="*/ 284546 w 477856"/>
                  <a:gd name="connsiteY21" fmla="*/ 207764 h 383008"/>
                  <a:gd name="connsiteX22" fmla="*/ 238477 w 477856"/>
                  <a:gd name="connsiteY22" fmla="*/ 193311 h 383008"/>
                  <a:gd name="connsiteX23" fmla="*/ 180664 w 477856"/>
                  <a:gd name="connsiteY23" fmla="*/ 136401 h 383008"/>
                  <a:gd name="connsiteX24" fmla="*/ 180664 w 477856"/>
                  <a:gd name="connsiteY24" fmla="*/ 121948 h 383008"/>
                  <a:gd name="connsiteX25" fmla="*/ 200537 w 477856"/>
                  <a:gd name="connsiteY25" fmla="*/ 121948 h 383008"/>
                  <a:gd name="connsiteX26" fmla="*/ 263770 w 477856"/>
                  <a:gd name="connsiteY26" fmla="*/ 99365 h 383008"/>
                  <a:gd name="connsiteX27" fmla="*/ 295386 w 477856"/>
                  <a:gd name="connsiteY27" fmla="*/ 116529 h 383008"/>
                  <a:gd name="connsiteX28" fmla="*/ 295386 w 477856"/>
                  <a:gd name="connsiteY28" fmla="*/ 139112 h 383008"/>
                  <a:gd name="connsiteX29" fmla="*/ 238477 w 477856"/>
                  <a:gd name="connsiteY29" fmla="*/ 193311 h 383008"/>
                  <a:gd name="connsiteX30" fmla="*/ 255640 w 477856"/>
                  <a:gd name="connsiteY30" fmla="*/ 230347 h 383008"/>
                  <a:gd name="connsiteX31" fmla="*/ 238477 w 477856"/>
                  <a:gd name="connsiteY31" fmla="*/ 270093 h 383008"/>
                  <a:gd name="connsiteX32" fmla="*/ 221314 w 477856"/>
                  <a:gd name="connsiteY32" fmla="*/ 230347 h 383008"/>
                  <a:gd name="connsiteX33" fmla="*/ 221314 w 477856"/>
                  <a:gd name="connsiteY33" fmla="*/ 218603 h 383008"/>
                  <a:gd name="connsiteX34" fmla="*/ 238477 w 477856"/>
                  <a:gd name="connsiteY34" fmla="*/ 221314 h 383008"/>
                  <a:gd name="connsiteX35" fmla="*/ 255640 w 477856"/>
                  <a:gd name="connsiteY35" fmla="*/ 218603 h 383008"/>
                  <a:gd name="connsiteX36" fmla="*/ 255640 w 477856"/>
                  <a:gd name="connsiteY36" fmla="*/ 230347 h 383008"/>
                  <a:gd name="connsiteX37" fmla="*/ 193310 w 477856"/>
                  <a:gd name="connsiteY37" fmla="*/ 207764 h 383008"/>
                  <a:gd name="connsiteX38" fmla="*/ 181567 w 477856"/>
                  <a:gd name="connsiteY38" fmla="*/ 205054 h 383008"/>
                  <a:gd name="connsiteX39" fmla="*/ 155371 w 477856"/>
                  <a:gd name="connsiteY39" fmla="*/ 199634 h 383008"/>
                  <a:gd name="connsiteX40" fmla="*/ 155371 w 477856"/>
                  <a:gd name="connsiteY40" fmla="*/ 194214 h 383008"/>
                  <a:gd name="connsiteX41" fmla="*/ 167114 w 477856"/>
                  <a:gd name="connsiteY41" fmla="*/ 182471 h 383008"/>
                  <a:gd name="connsiteX42" fmla="*/ 193310 w 477856"/>
                  <a:gd name="connsiteY42" fmla="*/ 207764 h 383008"/>
                  <a:gd name="connsiteX43" fmla="*/ 149951 w 477856"/>
                  <a:gd name="connsiteY43" fmla="*/ 230347 h 383008"/>
                  <a:gd name="connsiteX44" fmla="*/ 86719 w 477856"/>
                  <a:gd name="connsiteY44" fmla="*/ 281836 h 383008"/>
                  <a:gd name="connsiteX45" fmla="*/ 26196 w 477856"/>
                  <a:gd name="connsiteY45" fmla="*/ 281836 h 383008"/>
                  <a:gd name="connsiteX46" fmla="*/ 26196 w 477856"/>
                  <a:gd name="connsiteY46" fmla="*/ 270093 h 383008"/>
                  <a:gd name="connsiteX47" fmla="*/ 57812 w 477856"/>
                  <a:gd name="connsiteY47" fmla="*/ 233056 h 383008"/>
                  <a:gd name="connsiteX48" fmla="*/ 94849 w 477856"/>
                  <a:gd name="connsiteY48" fmla="*/ 224927 h 383008"/>
                  <a:gd name="connsiteX49" fmla="*/ 106592 w 477856"/>
                  <a:gd name="connsiteY49" fmla="*/ 210473 h 383008"/>
                  <a:gd name="connsiteX50" fmla="*/ 106592 w 477856"/>
                  <a:gd name="connsiteY50" fmla="*/ 205054 h 383008"/>
                  <a:gd name="connsiteX51" fmla="*/ 115625 w 477856"/>
                  <a:gd name="connsiteY51" fmla="*/ 205054 h 383008"/>
                  <a:gd name="connsiteX52" fmla="*/ 124658 w 477856"/>
                  <a:gd name="connsiteY52" fmla="*/ 205054 h 383008"/>
                  <a:gd name="connsiteX53" fmla="*/ 124658 w 477856"/>
                  <a:gd name="connsiteY53" fmla="*/ 207764 h 383008"/>
                  <a:gd name="connsiteX54" fmla="*/ 130078 w 477856"/>
                  <a:gd name="connsiteY54" fmla="*/ 219506 h 383008"/>
                  <a:gd name="connsiteX55" fmla="*/ 135498 w 477856"/>
                  <a:gd name="connsiteY55" fmla="*/ 222217 h 383008"/>
                  <a:gd name="connsiteX56" fmla="*/ 158081 w 477856"/>
                  <a:gd name="connsiteY56" fmla="*/ 227637 h 383008"/>
                  <a:gd name="connsiteX57" fmla="*/ 149951 w 477856"/>
                  <a:gd name="connsiteY57" fmla="*/ 230347 h 383008"/>
                  <a:gd name="connsiteX58" fmla="*/ 81299 w 477856"/>
                  <a:gd name="connsiteY58" fmla="*/ 133691 h 383008"/>
                  <a:gd name="connsiteX59" fmla="*/ 101172 w 477856"/>
                  <a:gd name="connsiteY59" fmla="*/ 133691 h 383008"/>
                  <a:gd name="connsiteX60" fmla="*/ 152661 w 477856"/>
                  <a:gd name="connsiteY60" fmla="*/ 121948 h 383008"/>
                  <a:gd name="connsiteX61" fmla="*/ 152661 w 477856"/>
                  <a:gd name="connsiteY61" fmla="*/ 139112 h 383008"/>
                  <a:gd name="connsiteX62" fmla="*/ 115625 w 477856"/>
                  <a:gd name="connsiteY62" fmla="*/ 176148 h 383008"/>
                  <a:gd name="connsiteX63" fmla="*/ 78589 w 477856"/>
                  <a:gd name="connsiteY63" fmla="*/ 139112 h 383008"/>
                  <a:gd name="connsiteX64" fmla="*/ 78589 w 477856"/>
                  <a:gd name="connsiteY64" fmla="*/ 133691 h 383008"/>
                  <a:gd name="connsiteX65" fmla="*/ 81299 w 477856"/>
                  <a:gd name="connsiteY65" fmla="*/ 133691 h 383008"/>
                  <a:gd name="connsiteX66" fmla="*/ 115625 w 477856"/>
                  <a:gd name="connsiteY66" fmla="*/ 70458 h 383008"/>
                  <a:gd name="connsiteX67" fmla="*/ 149951 w 477856"/>
                  <a:gd name="connsiteY67" fmla="*/ 93041 h 383008"/>
                  <a:gd name="connsiteX68" fmla="*/ 101172 w 477856"/>
                  <a:gd name="connsiteY68" fmla="*/ 104785 h 383008"/>
                  <a:gd name="connsiteX69" fmla="*/ 81299 w 477856"/>
                  <a:gd name="connsiteY69" fmla="*/ 104785 h 383008"/>
                  <a:gd name="connsiteX70" fmla="*/ 115625 w 477856"/>
                  <a:gd name="connsiteY70" fmla="*/ 70458 h 383008"/>
                  <a:gd name="connsiteX71" fmla="*/ 181567 w 477856"/>
                  <a:gd name="connsiteY71" fmla="*/ 87622 h 383008"/>
                  <a:gd name="connsiteX72" fmla="*/ 181567 w 477856"/>
                  <a:gd name="connsiteY72" fmla="*/ 87622 h 383008"/>
                  <a:gd name="connsiteX73" fmla="*/ 239380 w 477856"/>
                  <a:gd name="connsiteY73" fmla="*/ 30713 h 383008"/>
                  <a:gd name="connsiteX74" fmla="*/ 293579 w 477856"/>
                  <a:gd name="connsiteY74" fmla="*/ 79492 h 383008"/>
                  <a:gd name="connsiteX75" fmla="*/ 267383 w 477856"/>
                  <a:gd name="connsiteY75" fmla="*/ 65039 h 383008"/>
                  <a:gd name="connsiteX76" fmla="*/ 247510 w 477856"/>
                  <a:gd name="connsiteY76" fmla="*/ 67749 h 383008"/>
                  <a:gd name="connsiteX77" fmla="*/ 198731 w 477856"/>
                  <a:gd name="connsiteY77" fmla="*/ 90332 h 383008"/>
                  <a:gd name="connsiteX78" fmla="*/ 181567 w 477856"/>
                  <a:gd name="connsiteY78" fmla="*/ 87622 h 383008"/>
                  <a:gd name="connsiteX79" fmla="*/ 325196 w 477856"/>
                  <a:gd name="connsiteY79" fmla="*/ 139112 h 383008"/>
                  <a:gd name="connsiteX80" fmla="*/ 325196 w 477856"/>
                  <a:gd name="connsiteY80" fmla="*/ 139112 h 383008"/>
                  <a:gd name="connsiteX81" fmla="*/ 325196 w 477856"/>
                  <a:gd name="connsiteY81" fmla="*/ 124658 h 383008"/>
                  <a:gd name="connsiteX82" fmla="*/ 376685 w 477856"/>
                  <a:gd name="connsiteY82" fmla="*/ 136401 h 383008"/>
                  <a:gd name="connsiteX83" fmla="*/ 396558 w 477856"/>
                  <a:gd name="connsiteY83" fmla="*/ 136401 h 383008"/>
                  <a:gd name="connsiteX84" fmla="*/ 396558 w 477856"/>
                  <a:gd name="connsiteY84" fmla="*/ 141821 h 383008"/>
                  <a:gd name="connsiteX85" fmla="*/ 359522 w 477856"/>
                  <a:gd name="connsiteY85" fmla="*/ 178857 h 383008"/>
                  <a:gd name="connsiteX86" fmla="*/ 325196 w 477856"/>
                  <a:gd name="connsiteY86" fmla="*/ 139112 h 383008"/>
                  <a:gd name="connsiteX87" fmla="*/ 359522 w 477856"/>
                  <a:gd name="connsiteY87" fmla="*/ 70458 h 383008"/>
                  <a:gd name="connsiteX88" fmla="*/ 396558 w 477856"/>
                  <a:gd name="connsiteY88" fmla="*/ 104785 h 383008"/>
                  <a:gd name="connsiteX89" fmla="*/ 376685 w 477856"/>
                  <a:gd name="connsiteY89" fmla="*/ 104785 h 383008"/>
                  <a:gd name="connsiteX90" fmla="*/ 327906 w 477856"/>
                  <a:gd name="connsiteY90" fmla="*/ 93041 h 383008"/>
                  <a:gd name="connsiteX91" fmla="*/ 359522 w 477856"/>
                  <a:gd name="connsiteY91" fmla="*/ 70458 h 383008"/>
                  <a:gd name="connsiteX92" fmla="*/ 425464 w 477856"/>
                  <a:gd name="connsiteY92" fmla="*/ 205054 h 383008"/>
                  <a:gd name="connsiteX93" fmla="*/ 399268 w 477856"/>
                  <a:gd name="connsiteY93" fmla="*/ 199634 h 383008"/>
                  <a:gd name="connsiteX94" fmla="*/ 399268 w 477856"/>
                  <a:gd name="connsiteY94" fmla="*/ 194214 h 383008"/>
                  <a:gd name="connsiteX95" fmla="*/ 428174 w 477856"/>
                  <a:gd name="connsiteY95" fmla="*/ 140015 h 383008"/>
                  <a:gd name="connsiteX96" fmla="*/ 428174 w 477856"/>
                  <a:gd name="connsiteY96" fmla="*/ 105688 h 383008"/>
                  <a:gd name="connsiteX97" fmla="*/ 362232 w 477856"/>
                  <a:gd name="connsiteY97" fmla="*/ 39746 h 383008"/>
                  <a:gd name="connsiteX98" fmla="*/ 318872 w 477856"/>
                  <a:gd name="connsiteY98" fmla="*/ 54199 h 383008"/>
                  <a:gd name="connsiteX99" fmla="*/ 238477 w 477856"/>
                  <a:gd name="connsiteY99" fmla="*/ 0 h 383008"/>
                  <a:gd name="connsiteX100" fmla="*/ 158081 w 477856"/>
                  <a:gd name="connsiteY100" fmla="*/ 54199 h 383008"/>
                  <a:gd name="connsiteX101" fmla="*/ 114722 w 477856"/>
                  <a:gd name="connsiteY101" fmla="*/ 37036 h 383008"/>
                  <a:gd name="connsiteX102" fmla="*/ 48779 w 477856"/>
                  <a:gd name="connsiteY102" fmla="*/ 102979 h 383008"/>
                  <a:gd name="connsiteX103" fmla="*/ 48779 w 477856"/>
                  <a:gd name="connsiteY103" fmla="*/ 105688 h 383008"/>
                  <a:gd name="connsiteX104" fmla="*/ 48779 w 477856"/>
                  <a:gd name="connsiteY104" fmla="*/ 137304 h 383008"/>
                  <a:gd name="connsiteX105" fmla="*/ 77685 w 477856"/>
                  <a:gd name="connsiteY105" fmla="*/ 191504 h 383008"/>
                  <a:gd name="connsiteX106" fmla="*/ 77685 w 477856"/>
                  <a:gd name="connsiteY106" fmla="*/ 196923 h 383008"/>
                  <a:gd name="connsiteX107" fmla="*/ 51489 w 477856"/>
                  <a:gd name="connsiteY107" fmla="*/ 202344 h 383008"/>
                  <a:gd name="connsiteX108" fmla="*/ 0 w 477856"/>
                  <a:gd name="connsiteY108" fmla="*/ 268286 h 383008"/>
                  <a:gd name="connsiteX109" fmla="*/ 0 w 477856"/>
                  <a:gd name="connsiteY109" fmla="*/ 297193 h 383008"/>
                  <a:gd name="connsiteX110" fmla="*/ 14453 w 477856"/>
                  <a:gd name="connsiteY110" fmla="*/ 311646 h 383008"/>
                  <a:gd name="connsiteX111" fmla="*/ 80395 w 477856"/>
                  <a:gd name="connsiteY111" fmla="*/ 311646 h 383008"/>
                  <a:gd name="connsiteX112" fmla="*/ 80395 w 477856"/>
                  <a:gd name="connsiteY112" fmla="*/ 317066 h 383008"/>
                  <a:gd name="connsiteX113" fmla="*/ 80395 w 477856"/>
                  <a:gd name="connsiteY113" fmla="*/ 368555 h 383008"/>
                  <a:gd name="connsiteX114" fmla="*/ 94849 w 477856"/>
                  <a:gd name="connsiteY114" fmla="*/ 383009 h 383008"/>
                  <a:gd name="connsiteX115" fmla="*/ 184277 w 477856"/>
                  <a:gd name="connsiteY115" fmla="*/ 383009 h 383008"/>
                  <a:gd name="connsiteX116" fmla="*/ 198731 w 477856"/>
                  <a:gd name="connsiteY116" fmla="*/ 368555 h 383008"/>
                  <a:gd name="connsiteX117" fmla="*/ 184277 w 477856"/>
                  <a:gd name="connsiteY117" fmla="*/ 354102 h 383008"/>
                  <a:gd name="connsiteX118" fmla="*/ 169824 w 477856"/>
                  <a:gd name="connsiteY118" fmla="*/ 354102 h 383008"/>
                  <a:gd name="connsiteX119" fmla="*/ 169824 w 477856"/>
                  <a:gd name="connsiteY119" fmla="*/ 322485 h 383008"/>
                  <a:gd name="connsiteX120" fmla="*/ 155371 w 477856"/>
                  <a:gd name="connsiteY120" fmla="*/ 308032 h 383008"/>
                  <a:gd name="connsiteX121" fmla="*/ 140918 w 477856"/>
                  <a:gd name="connsiteY121" fmla="*/ 322485 h 383008"/>
                  <a:gd name="connsiteX122" fmla="*/ 140918 w 477856"/>
                  <a:gd name="connsiteY122" fmla="*/ 354102 h 383008"/>
                  <a:gd name="connsiteX123" fmla="*/ 112012 w 477856"/>
                  <a:gd name="connsiteY123" fmla="*/ 354102 h 383008"/>
                  <a:gd name="connsiteX124" fmla="*/ 112012 w 477856"/>
                  <a:gd name="connsiteY124" fmla="*/ 317066 h 383008"/>
                  <a:gd name="connsiteX125" fmla="*/ 158081 w 477856"/>
                  <a:gd name="connsiteY125" fmla="*/ 257447 h 383008"/>
                  <a:gd name="connsiteX126" fmla="*/ 197827 w 477856"/>
                  <a:gd name="connsiteY126" fmla="*/ 249317 h 383008"/>
                  <a:gd name="connsiteX127" fmla="*/ 224024 w 477856"/>
                  <a:gd name="connsiteY127" fmla="*/ 308936 h 383008"/>
                  <a:gd name="connsiteX128" fmla="*/ 238477 w 477856"/>
                  <a:gd name="connsiteY128" fmla="*/ 317066 h 383008"/>
                  <a:gd name="connsiteX129" fmla="*/ 252930 w 477856"/>
                  <a:gd name="connsiteY129" fmla="*/ 308936 h 383008"/>
                  <a:gd name="connsiteX130" fmla="*/ 279126 w 477856"/>
                  <a:gd name="connsiteY130" fmla="*/ 249317 h 383008"/>
                  <a:gd name="connsiteX131" fmla="*/ 319775 w 477856"/>
                  <a:gd name="connsiteY131" fmla="*/ 257447 h 383008"/>
                  <a:gd name="connsiteX132" fmla="*/ 365845 w 477856"/>
                  <a:gd name="connsiteY132" fmla="*/ 317066 h 383008"/>
                  <a:gd name="connsiteX133" fmla="*/ 365845 w 477856"/>
                  <a:gd name="connsiteY133" fmla="*/ 354102 h 383008"/>
                  <a:gd name="connsiteX134" fmla="*/ 336939 w 477856"/>
                  <a:gd name="connsiteY134" fmla="*/ 354102 h 383008"/>
                  <a:gd name="connsiteX135" fmla="*/ 336939 w 477856"/>
                  <a:gd name="connsiteY135" fmla="*/ 322485 h 383008"/>
                  <a:gd name="connsiteX136" fmla="*/ 322486 w 477856"/>
                  <a:gd name="connsiteY136" fmla="*/ 308032 h 383008"/>
                  <a:gd name="connsiteX137" fmla="*/ 308032 w 477856"/>
                  <a:gd name="connsiteY137" fmla="*/ 322485 h 383008"/>
                  <a:gd name="connsiteX138" fmla="*/ 308032 w 477856"/>
                  <a:gd name="connsiteY138" fmla="*/ 354102 h 383008"/>
                  <a:gd name="connsiteX139" fmla="*/ 290870 w 477856"/>
                  <a:gd name="connsiteY139" fmla="*/ 354102 h 383008"/>
                  <a:gd name="connsiteX140" fmla="*/ 276416 w 477856"/>
                  <a:gd name="connsiteY140" fmla="*/ 368555 h 383008"/>
                  <a:gd name="connsiteX141" fmla="*/ 290870 w 477856"/>
                  <a:gd name="connsiteY141" fmla="*/ 383009 h 383008"/>
                  <a:gd name="connsiteX142" fmla="*/ 380298 w 477856"/>
                  <a:gd name="connsiteY142" fmla="*/ 383009 h 383008"/>
                  <a:gd name="connsiteX143" fmla="*/ 394752 w 477856"/>
                  <a:gd name="connsiteY143" fmla="*/ 368555 h 383008"/>
                  <a:gd name="connsiteX144" fmla="*/ 394752 w 477856"/>
                  <a:gd name="connsiteY144" fmla="*/ 317066 h 383008"/>
                  <a:gd name="connsiteX145" fmla="*/ 394752 w 477856"/>
                  <a:gd name="connsiteY145" fmla="*/ 311646 h 383008"/>
                  <a:gd name="connsiteX146" fmla="*/ 463404 w 477856"/>
                  <a:gd name="connsiteY146" fmla="*/ 311646 h 383008"/>
                  <a:gd name="connsiteX147" fmla="*/ 477857 w 477856"/>
                  <a:gd name="connsiteY147" fmla="*/ 297193 h 383008"/>
                  <a:gd name="connsiteX148" fmla="*/ 477857 w 477856"/>
                  <a:gd name="connsiteY148" fmla="*/ 268286 h 383008"/>
                  <a:gd name="connsiteX149" fmla="*/ 425464 w 477856"/>
                  <a:gd name="connsiteY149" fmla="*/ 205054 h 38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477856" h="383008">
                    <a:moveTo>
                      <a:pt x="448047" y="284546"/>
                    </a:moveTo>
                    <a:lnTo>
                      <a:pt x="387525" y="284546"/>
                    </a:lnTo>
                    <a:cubicBezTo>
                      <a:pt x="375782" y="259253"/>
                      <a:pt x="353198" y="238477"/>
                      <a:pt x="324292" y="233056"/>
                    </a:cubicBezTo>
                    <a:lnTo>
                      <a:pt x="315259" y="230347"/>
                    </a:lnTo>
                    <a:lnTo>
                      <a:pt x="337842" y="224927"/>
                    </a:lnTo>
                    <a:cubicBezTo>
                      <a:pt x="340552" y="224927"/>
                      <a:pt x="340552" y="224927"/>
                      <a:pt x="343262" y="222217"/>
                    </a:cubicBezTo>
                    <a:cubicBezTo>
                      <a:pt x="348682" y="219506"/>
                      <a:pt x="348682" y="214087"/>
                      <a:pt x="348682" y="210473"/>
                    </a:cubicBezTo>
                    <a:lnTo>
                      <a:pt x="348682" y="205054"/>
                    </a:lnTo>
                    <a:cubicBezTo>
                      <a:pt x="351392" y="205054"/>
                      <a:pt x="354102" y="205054"/>
                      <a:pt x="357715" y="205054"/>
                    </a:cubicBezTo>
                    <a:cubicBezTo>
                      <a:pt x="361329" y="205054"/>
                      <a:pt x="363135" y="205054"/>
                      <a:pt x="366748" y="205054"/>
                    </a:cubicBezTo>
                    <a:lnTo>
                      <a:pt x="366748" y="210473"/>
                    </a:lnTo>
                    <a:cubicBezTo>
                      <a:pt x="366748" y="215894"/>
                      <a:pt x="372169" y="222217"/>
                      <a:pt x="378491" y="224927"/>
                    </a:cubicBezTo>
                    <a:lnTo>
                      <a:pt x="415528" y="233056"/>
                    </a:lnTo>
                    <a:cubicBezTo>
                      <a:pt x="432691" y="235767"/>
                      <a:pt x="447144" y="252930"/>
                      <a:pt x="447144" y="270093"/>
                    </a:cubicBezTo>
                    <a:lnTo>
                      <a:pt x="447144" y="284546"/>
                    </a:lnTo>
                    <a:close/>
                    <a:moveTo>
                      <a:pt x="284546" y="207764"/>
                    </a:moveTo>
                    <a:lnTo>
                      <a:pt x="284546" y="207764"/>
                    </a:lnTo>
                    <a:cubicBezTo>
                      <a:pt x="296289" y="199634"/>
                      <a:pt x="304419" y="190601"/>
                      <a:pt x="310742" y="182471"/>
                    </a:cubicBezTo>
                    <a:cubicBezTo>
                      <a:pt x="313453" y="187890"/>
                      <a:pt x="319775" y="190601"/>
                      <a:pt x="322486" y="194214"/>
                    </a:cubicBezTo>
                    <a:lnTo>
                      <a:pt x="322486" y="199634"/>
                    </a:lnTo>
                    <a:lnTo>
                      <a:pt x="296289" y="205054"/>
                    </a:lnTo>
                    <a:cubicBezTo>
                      <a:pt x="293579" y="205054"/>
                      <a:pt x="287256" y="207764"/>
                      <a:pt x="284546" y="207764"/>
                    </a:cubicBezTo>
                    <a:close/>
                    <a:moveTo>
                      <a:pt x="238477" y="193311"/>
                    </a:moveTo>
                    <a:cubicBezTo>
                      <a:pt x="206860" y="193311"/>
                      <a:pt x="180664" y="168018"/>
                      <a:pt x="180664" y="136401"/>
                    </a:cubicBezTo>
                    <a:lnTo>
                      <a:pt x="180664" y="121948"/>
                    </a:lnTo>
                    <a:lnTo>
                      <a:pt x="200537" y="121948"/>
                    </a:lnTo>
                    <a:cubicBezTo>
                      <a:pt x="223121" y="121948"/>
                      <a:pt x="246607" y="113818"/>
                      <a:pt x="263770" y="99365"/>
                    </a:cubicBezTo>
                    <a:lnTo>
                      <a:pt x="295386" y="116529"/>
                    </a:lnTo>
                    <a:lnTo>
                      <a:pt x="295386" y="139112"/>
                    </a:lnTo>
                    <a:cubicBezTo>
                      <a:pt x="293579" y="168018"/>
                      <a:pt x="270093" y="193311"/>
                      <a:pt x="238477" y="193311"/>
                    </a:cubicBezTo>
                    <a:close/>
                    <a:moveTo>
                      <a:pt x="255640" y="230347"/>
                    </a:moveTo>
                    <a:lnTo>
                      <a:pt x="238477" y="270093"/>
                    </a:lnTo>
                    <a:lnTo>
                      <a:pt x="221314" y="230347"/>
                    </a:lnTo>
                    <a:lnTo>
                      <a:pt x="221314" y="218603"/>
                    </a:lnTo>
                    <a:cubicBezTo>
                      <a:pt x="226733" y="218603"/>
                      <a:pt x="233057" y="221314"/>
                      <a:pt x="238477" y="221314"/>
                    </a:cubicBezTo>
                    <a:cubicBezTo>
                      <a:pt x="243897" y="221314"/>
                      <a:pt x="250220" y="221314"/>
                      <a:pt x="255640" y="218603"/>
                    </a:cubicBezTo>
                    <a:lnTo>
                      <a:pt x="255640" y="230347"/>
                    </a:lnTo>
                    <a:close/>
                    <a:moveTo>
                      <a:pt x="193310" y="207764"/>
                    </a:moveTo>
                    <a:cubicBezTo>
                      <a:pt x="190601" y="205054"/>
                      <a:pt x="184277" y="205054"/>
                      <a:pt x="181567" y="205054"/>
                    </a:cubicBezTo>
                    <a:lnTo>
                      <a:pt x="155371" y="199634"/>
                    </a:lnTo>
                    <a:lnTo>
                      <a:pt x="155371" y="194214"/>
                    </a:lnTo>
                    <a:cubicBezTo>
                      <a:pt x="160791" y="191504"/>
                      <a:pt x="164405" y="186084"/>
                      <a:pt x="167114" y="182471"/>
                    </a:cubicBezTo>
                    <a:cubicBezTo>
                      <a:pt x="172534" y="193311"/>
                      <a:pt x="181567" y="202344"/>
                      <a:pt x="193310" y="207764"/>
                    </a:cubicBezTo>
                    <a:close/>
                    <a:moveTo>
                      <a:pt x="149951" y="230347"/>
                    </a:moveTo>
                    <a:cubicBezTo>
                      <a:pt x="121045" y="235767"/>
                      <a:pt x="98462" y="255639"/>
                      <a:pt x="86719" y="281836"/>
                    </a:cubicBezTo>
                    <a:lnTo>
                      <a:pt x="26196" y="281836"/>
                    </a:lnTo>
                    <a:lnTo>
                      <a:pt x="26196" y="270093"/>
                    </a:lnTo>
                    <a:cubicBezTo>
                      <a:pt x="26196" y="252930"/>
                      <a:pt x="37940" y="235767"/>
                      <a:pt x="57812" y="233056"/>
                    </a:cubicBezTo>
                    <a:lnTo>
                      <a:pt x="94849" y="224927"/>
                    </a:lnTo>
                    <a:cubicBezTo>
                      <a:pt x="100268" y="222217"/>
                      <a:pt x="106592" y="216797"/>
                      <a:pt x="106592" y="210473"/>
                    </a:cubicBezTo>
                    <a:lnTo>
                      <a:pt x="106592" y="205054"/>
                    </a:lnTo>
                    <a:cubicBezTo>
                      <a:pt x="109302" y="205054"/>
                      <a:pt x="112012" y="205054"/>
                      <a:pt x="115625" y="205054"/>
                    </a:cubicBezTo>
                    <a:cubicBezTo>
                      <a:pt x="118335" y="205054"/>
                      <a:pt x="121045" y="205054"/>
                      <a:pt x="124658" y="205054"/>
                    </a:cubicBezTo>
                    <a:lnTo>
                      <a:pt x="124658" y="207764"/>
                    </a:lnTo>
                    <a:cubicBezTo>
                      <a:pt x="124658" y="213184"/>
                      <a:pt x="127368" y="215894"/>
                      <a:pt x="130078" y="219506"/>
                    </a:cubicBezTo>
                    <a:cubicBezTo>
                      <a:pt x="132788" y="219506"/>
                      <a:pt x="132788" y="222217"/>
                      <a:pt x="135498" y="222217"/>
                    </a:cubicBezTo>
                    <a:lnTo>
                      <a:pt x="158081" y="227637"/>
                    </a:lnTo>
                    <a:lnTo>
                      <a:pt x="149951" y="230347"/>
                    </a:lnTo>
                    <a:close/>
                    <a:moveTo>
                      <a:pt x="81299" y="133691"/>
                    </a:moveTo>
                    <a:lnTo>
                      <a:pt x="101172" y="133691"/>
                    </a:lnTo>
                    <a:cubicBezTo>
                      <a:pt x="118335" y="133691"/>
                      <a:pt x="135498" y="130982"/>
                      <a:pt x="152661" y="121948"/>
                    </a:cubicBezTo>
                    <a:lnTo>
                      <a:pt x="152661" y="139112"/>
                    </a:lnTo>
                    <a:cubicBezTo>
                      <a:pt x="152661" y="158984"/>
                      <a:pt x="135498" y="176148"/>
                      <a:pt x="115625" y="176148"/>
                    </a:cubicBezTo>
                    <a:cubicBezTo>
                      <a:pt x="95752" y="176148"/>
                      <a:pt x="78589" y="158984"/>
                      <a:pt x="78589" y="139112"/>
                    </a:cubicBezTo>
                    <a:lnTo>
                      <a:pt x="78589" y="133691"/>
                    </a:lnTo>
                    <a:lnTo>
                      <a:pt x="81299" y="133691"/>
                    </a:lnTo>
                    <a:close/>
                    <a:moveTo>
                      <a:pt x="115625" y="70458"/>
                    </a:moveTo>
                    <a:cubicBezTo>
                      <a:pt x="130078" y="70458"/>
                      <a:pt x="144531" y="78589"/>
                      <a:pt x="149951" y="93041"/>
                    </a:cubicBezTo>
                    <a:cubicBezTo>
                      <a:pt x="135498" y="101172"/>
                      <a:pt x="118335" y="104785"/>
                      <a:pt x="101172" y="104785"/>
                    </a:cubicBezTo>
                    <a:lnTo>
                      <a:pt x="81299" y="104785"/>
                    </a:lnTo>
                    <a:cubicBezTo>
                      <a:pt x="81299" y="84912"/>
                      <a:pt x="98462" y="70458"/>
                      <a:pt x="115625" y="70458"/>
                    </a:cubicBezTo>
                    <a:close/>
                    <a:moveTo>
                      <a:pt x="181567" y="87622"/>
                    </a:moveTo>
                    <a:lnTo>
                      <a:pt x="181567" y="87622"/>
                    </a:lnTo>
                    <a:cubicBezTo>
                      <a:pt x="181567" y="56005"/>
                      <a:pt x="207764" y="30713"/>
                      <a:pt x="239380" y="30713"/>
                    </a:cubicBezTo>
                    <a:cubicBezTo>
                      <a:pt x="268287" y="30713"/>
                      <a:pt x="290870" y="50586"/>
                      <a:pt x="293579" y="79492"/>
                    </a:cubicBezTo>
                    <a:lnTo>
                      <a:pt x="267383" y="65039"/>
                    </a:lnTo>
                    <a:cubicBezTo>
                      <a:pt x="261963" y="62329"/>
                      <a:pt x="252930" y="62329"/>
                      <a:pt x="247510" y="67749"/>
                    </a:cubicBezTo>
                    <a:cubicBezTo>
                      <a:pt x="235767" y="82202"/>
                      <a:pt x="218604" y="90332"/>
                      <a:pt x="198731" y="90332"/>
                    </a:cubicBezTo>
                    <a:lnTo>
                      <a:pt x="181567" y="87622"/>
                    </a:lnTo>
                    <a:close/>
                    <a:moveTo>
                      <a:pt x="325196" y="139112"/>
                    </a:moveTo>
                    <a:cubicBezTo>
                      <a:pt x="325196" y="136401"/>
                      <a:pt x="325196" y="136401"/>
                      <a:pt x="325196" y="139112"/>
                    </a:cubicBezTo>
                    <a:lnTo>
                      <a:pt x="325196" y="124658"/>
                    </a:lnTo>
                    <a:cubicBezTo>
                      <a:pt x="342359" y="130079"/>
                      <a:pt x="359522" y="136401"/>
                      <a:pt x="376685" y="136401"/>
                    </a:cubicBezTo>
                    <a:lnTo>
                      <a:pt x="396558" y="136401"/>
                    </a:lnTo>
                    <a:lnTo>
                      <a:pt x="396558" y="141821"/>
                    </a:lnTo>
                    <a:cubicBezTo>
                      <a:pt x="396558" y="161695"/>
                      <a:pt x="379395" y="178857"/>
                      <a:pt x="359522" y="178857"/>
                    </a:cubicBezTo>
                    <a:cubicBezTo>
                      <a:pt x="339649" y="178857"/>
                      <a:pt x="325196" y="158984"/>
                      <a:pt x="325196" y="139112"/>
                    </a:cubicBezTo>
                    <a:close/>
                    <a:moveTo>
                      <a:pt x="359522" y="70458"/>
                    </a:moveTo>
                    <a:cubicBezTo>
                      <a:pt x="379395" y="70458"/>
                      <a:pt x="393848" y="84912"/>
                      <a:pt x="396558" y="104785"/>
                    </a:cubicBezTo>
                    <a:lnTo>
                      <a:pt x="376685" y="104785"/>
                    </a:lnTo>
                    <a:cubicBezTo>
                      <a:pt x="359522" y="104785"/>
                      <a:pt x="342359" y="102075"/>
                      <a:pt x="327906" y="93041"/>
                    </a:cubicBezTo>
                    <a:cubicBezTo>
                      <a:pt x="333325" y="79492"/>
                      <a:pt x="345069" y="70458"/>
                      <a:pt x="359522" y="70458"/>
                    </a:cubicBezTo>
                    <a:close/>
                    <a:moveTo>
                      <a:pt x="425464" y="205054"/>
                    </a:moveTo>
                    <a:lnTo>
                      <a:pt x="399268" y="199634"/>
                    </a:lnTo>
                    <a:lnTo>
                      <a:pt x="399268" y="194214"/>
                    </a:lnTo>
                    <a:cubicBezTo>
                      <a:pt x="416431" y="182471"/>
                      <a:pt x="428174" y="162598"/>
                      <a:pt x="428174" y="140015"/>
                    </a:cubicBezTo>
                    <a:lnTo>
                      <a:pt x="428174" y="105688"/>
                    </a:lnTo>
                    <a:cubicBezTo>
                      <a:pt x="428174" y="68652"/>
                      <a:pt x="399268" y="39746"/>
                      <a:pt x="362232" y="39746"/>
                    </a:cubicBezTo>
                    <a:cubicBezTo>
                      <a:pt x="345069" y="39746"/>
                      <a:pt x="330615" y="45166"/>
                      <a:pt x="318872" y="54199"/>
                    </a:cubicBezTo>
                    <a:cubicBezTo>
                      <a:pt x="307129" y="22583"/>
                      <a:pt x="275513" y="0"/>
                      <a:pt x="238477" y="0"/>
                    </a:cubicBezTo>
                    <a:cubicBezTo>
                      <a:pt x="204150" y="0"/>
                      <a:pt x="172534" y="22583"/>
                      <a:pt x="158081" y="54199"/>
                    </a:cubicBezTo>
                    <a:cubicBezTo>
                      <a:pt x="146338" y="46069"/>
                      <a:pt x="131885" y="37036"/>
                      <a:pt x="114722" y="37036"/>
                    </a:cubicBezTo>
                    <a:cubicBezTo>
                      <a:pt x="77685" y="37036"/>
                      <a:pt x="48779" y="65942"/>
                      <a:pt x="48779" y="102979"/>
                    </a:cubicBezTo>
                    <a:lnTo>
                      <a:pt x="48779" y="105688"/>
                    </a:lnTo>
                    <a:lnTo>
                      <a:pt x="48779" y="137304"/>
                    </a:lnTo>
                    <a:cubicBezTo>
                      <a:pt x="48779" y="159887"/>
                      <a:pt x="60523" y="179761"/>
                      <a:pt x="77685" y="191504"/>
                    </a:cubicBezTo>
                    <a:lnTo>
                      <a:pt x="77685" y="196923"/>
                    </a:lnTo>
                    <a:lnTo>
                      <a:pt x="51489" y="202344"/>
                    </a:lnTo>
                    <a:cubicBezTo>
                      <a:pt x="19873" y="210473"/>
                      <a:pt x="0" y="236670"/>
                      <a:pt x="0" y="268286"/>
                    </a:cubicBezTo>
                    <a:lnTo>
                      <a:pt x="0" y="297193"/>
                    </a:lnTo>
                    <a:cubicBezTo>
                      <a:pt x="0" y="305322"/>
                      <a:pt x="5420" y="311646"/>
                      <a:pt x="14453" y="311646"/>
                    </a:cubicBezTo>
                    <a:lnTo>
                      <a:pt x="80395" y="311646"/>
                    </a:lnTo>
                    <a:cubicBezTo>
                      <a:pt x="80395" y="314355"/>
                      <a:pt x="80395" y="314355"/>
                      <a:pt x="80395" y="317066"/>
                    </a:cubicBezTo>
                    <a:lnTo>
                      <a:pt x="80395" y="368555"/>
                    </a:lnTo>
                    <a:cubicBezTo>
                      <a:pt x="80395" y="376685"/>
                      <a:pt x="85816" y="383009"/>
                      <a:pt x="94849" y="383009"/>
                    </a:cubicBezTo>
                    <a:lnTo>
                      <a:pt x="184277" y="383009"/>
                    </a:lnTo>
                    <a:cubicBezTo>
                      <a:pt x="193310" y="383009"/>
                      <a:pt x="198731" y="377588"/>
                      <a:pt x="198731" y="368555"/>
                    </a:cubicBezTo>
                    <a:cubicBezTo>
                      <a:pt x="198731" y="360425"/>
                      <a:pt x="193310" y="354102"/>
                      <a:pt x="184277" y="354102"/>
                    </a:cubicBezTo>
                    <a:lnTo>
                      <a:pt x="169824" y="354102"/>
                    </a:lnTo>
                    <a:lnTo>
                      <a:pt x="169824" y="322485"/>
                    </a:lnTo>
                    <a:cubicBezTo>
                      <a:pt x="169824" y="314355"/>
                      <a:pt x="164405" y="308032"/>
                      <a:pt x="155371" y="308032"/>
                    </a:cubicBezTo>
                    <a:cubicBezTo>
                      <a:pt x="146338" y="308032"/>
                      <a:pt x="140918" y="313452"/>
                      <a:pt x="140918" y="322485"/>
                    </a:cubicBezTo>
                    <a:lnTo>
                      <a:pt x="140918" y="354102"/>
                    </a:lnTo>
                    <a:lnTo>
                      <a:pt x="112012" y="354102"/>
                    </a:lnTo>
                    <a:lnTo>
                      <a:pt x="112012" y="317066"/>
                    </a:lnTo>
                    <a:cubicBezTo>
                      <a:pt x="112012" y="288160"/>
                      <a:pt x="131885" y="265577"/>
                      <a:pt x="158081" y="257447"/>
                    </a:cubicBezTo>
                    <a:lnTo>
                      <a:pt x="197827" y="249317"/>
                    </a:lnTo>
                    <a:lnTo>
                      <a:pt x="224024" y="308936"/>
                    </a:lnTo>
                    <a:cubicBezTo>
                      <a:pt x="226733" y="314355"/>
                      <a:pt x="233057" y="317066"/>
                      <a:pt x="238477" y="317066"/>
                    </a:cubicBezTo>
                    <a:cubicBezTo>
                      <a:pt x="243897" y="317066"/>
                      <a:pt x="250220" y="314355"/>
                      <a:pt x="252930" y="308936"/>
                    </a:cubicBezTo>
                    <a:lnTo>
                      <a:pt x="279126" y="249317"/>
                    </a:lnTo>
                    <a:lnTo>
                      <a:pt x="319775" y="257447"/>
                    </a:lnTo>
                    <a:cubicBezTo>
                      <a:pt x="348682" y="262866"/>
                      <a:pt x="365845" y="289063"/>
                      <a:pt x="365845" y="317066"/>
                    </a:cubicBezTo>
                    <a:lnTo>
                      <a:pt x="365845" y="354102"/>
                    </a:lnTo>
                    <a:lnTo>
                      <a:pt x="336939" y="354102"/>
                    </a:lnTo>
                    <a:lnTo>
                      <a:pt x="336939" y="322485"/>
                    </a:lnTo>
                    <a:cubicBezTo>
                      <a:pt x="336939" y="314355"/>
                      <a:pt x="331519" y="308032"/>
                      <a:pt x="322486" y="308032"/>
                    </a:cubicBezTo>
                    <a:cubicBezTo>
                      <a:pt x="313453" y="308032"/>
                      <a:pt x="308032" y="313452"/>
                      <a:pt x="308032" y="322485"/>
                    </a:cubicBezTo>
                    <a:lnTo>
                      <a:pt x="308032" y="354102"/>
                    </a:lnTo>
                    <a:lnTo>
                      <a:pt x="290870" y="354102"/>
                    </a:lnTo>
                    <a:cubicBezTo>
                      <a:pt x="281836" y="354102"/>
                      <a:pt x="276416" y="359521"/>
                      <a:pt x="276416" y="368555"/>
                    </a:cubicBezTo>
                    <a:cubicBezTo>
                      <a:pt x="276416" y="376685"/>
                      <a:pt x="281836" y="383009"/>
                      <a:pt x="290870" y="383009"/>
                    </a:cubicBezTo>
                    <a:lnTo>
                      <a:pt x="380298" y="383009"/>
                    </a:lnTo>
                    <a:cubicBezTo>
                      <a:pt x="389331" y="383009"/>
                      <a:pt x="394752" y="377588"/>
                      <a:pt x="394752" y="368555"/>
                    </a:cubicBezTo>
                    <a:lnTo>
                      <a:pt x="394752" y="317066"/>
                    </a:lnTo>
                    <a:cubicBezTo>
                      <a:pt x="394752" y="314355"/>
                      <a:pt x="394752" y="314355"/>
                      <a:pt x="394752" y="311646"/>
                    </a:cubicBezTo>
                    <a:lnTo>
                      <a:pt x="463404" y="311646"/>
                    </a:lnTo>
                    <a:cubicBezTo>
                      <a:pt x="472437" y="311646"/>
                      <a:pt x="477857" y="306226"/>
                      <a:pt x="477857" y="297193"/>
                    </a:cubicBezTo>
                    <a:lnTo>
                      <a:pt x="477857" y="268286"/>
                    </a:lnTo>
                    <a:cubicBezTo>
                      <a:pt x="476954" y="239380"/>
                      <a:pt x="454371" y="213184"/>
                      <a:pt x="425464" y="205054"/>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6" name="Freeform 25">
                <a:extLst>
                  <a:ext uri="{FF2B5EF4-FFF2-40B4-BE49-F238E27FC236}">
                    <a16:creationId xmlns:a16="http://schemas.microsoft.com/office/drawing/2014/main" id="{58516AB4-77EF-820B-5926-37333FAFE422}"/>
                  </a:ext>
                </a:extLst>
              </p:cNvPr>
              <p:cNvSpPr/>
              <p:nvPr/>
            </p:nvSpPr>
            <p:spPr>
              <a:xfrm>
                <a:off x="7549372" y="5799171"/>
                <a:ext cx="30028" cy="30713"/>
              </a:xfrm>
              <a:custGeom>
                <a:avLst/>
                <a:gdLst>
                  <a:gd name="connsiteX0" fmla="*/ 26196 w 30028"/>
                  <a:gd name="connsiteY0" fmla="*/ 2710 h 30713"/>
                  <a:gd name="connsiteX1" fmla="*/ 14453 w 30028"/>
                  <a:gd name="connsiteY1" fmla="*/ 0 h 30713"/>
                  <a:gd name="connsiteX2" fmla="*/ 2710 w 30028"/>
                  <a:gd name="connsiteY2" fmla="*/ 2710 h 30713"/>
                  <a:gd name="connsiteX3" fmla="*/ 0 w 30028"/>
                  <a:gd name="connsiteY3" fmla="*/ 15356 h 30713"/>
                  <a:gd name="connsiteX4" fmla="*/ 2710 w 30028"/>
                  <a:gd name="connsiteY4" fmla="*/ 28003 h 30713"/>
                  <a:gd name="connsiteX5" fmla="*/ 14453 w 30028"/>
                  <a:gd name="connsiteY5" fmla="*/ 30713 h 30713"/>
                  <a:gd name="connsiteX6" fmla="*/ 26196 w 30028"/>
                  <a:gd name="connsiteY6" fmla="*/ 28003 h 30713"/>
                  <a:gd name="connsiteX7" fmla="*/ 28906 w 30028"/>
                  <a:gd name="connsiteY7" fmla="*/ 15356 h 30713"/>
                  <a:gd name="connsiteX8" fmla="*/ 26196 w 30028"/>
                  <a:gd name="connsiteY8" fmla="*/ 2710 h 3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28" h="30713">
                    <a:moveTo>
                      <a:pt x="26196" y="2710"/>
                    </a:moveTo>
                    <a:cubicBezTo>
                      <a:pt x="23486" y="0"/>
                      <a:pt x="19873" y="0"/>
                      <a:pt x="14453" y="0"/>
                    </a:cubicBezTo>
                    <a:cubicBezTo>
                      <a:pt x="11743" y="0"/>
                      <a:pt x="5420" y="2710"/>
                      <a:pt x="2710" y="2710"/>
                    </a:cubicBezTo>
                    <a:cubicBezTo>
                      <a:pt x="0" y="5420"/>
                      <a:pt x="0" y="9033"/>
                      <a:pt x="0" y="15356"/>
                    </a:cubicBezTo>
                    <a:cubicBezTo>
                      <a:pt x="0" y="18066"/>
                      <a:pt x="2710" y="24389"/>
                      <a:pt x="2710" y="28003"/>
                    </a:cubicBezTo>
                    <a:cubicBezTo>
                      <a:pt x="5420" y="30713"/>
                      <a:pt x="9033" y="30713"/>
                      <a:pt x="14453" y="30713"/>
                    </a:cubicBezTo>
                    <a:cubicBezTo>
                      <a:pt x="17163" y="30713"/>
                      <a:pt x="23486" y="28003"/>
                      <a:pt x="26196" y="28003"/>
                    </a:cubicBezTo>
                    <a:cubicBezTo>
                      <a:pt x="28906" y="25293"/>
                      <a:pt x="28906" y="21680"/>
                      <a:pt x="28906" y="15356"/>
                    </a:cubicBezTo>
                    <a:cubicBezTo>
                      <a:pt x="31616" y="9033"/>
                      <a:pt x="28906" y="5420"/>
                      <a:pt x="26196" y="271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7" name="Freeform 26">
                <a:extLst>
                  <a:ext uri="{FF2B5EF4-FFF2-40B4-BE49-F238E27FC236}">
                    <a16:creationId xmlns:a16="http://schemas.microsoft.com/office/drawing/2014/main" id="{31AE7067-DEC8-85A6-2FF9-529311A63CE8}"/>
                  </a:ext>
                </a:extLst>
              </p:cNvPr>
              <p:cNvSpPr/>
              <p:nvPr/>
            </p:nvSpPr>
            <p:spPr>
              <a:xfrm>
                <a:off x="7553889" y="5365577"/>
                <a:ext cx="25292" cy="49682"/>
              </a:xfrm>
              <a:custGeom>
                <a:avLst/>
                <a:gdLst>
                  <a:gd name="connsiteX0" fmla="*/ 12646 w 25292"/>
                  <a:gd name="connsiteY0" fmla="*/ 0 h 49682"/>
                  <a:gd name="connsiteX1" fmla="*/ 0 w 25292"/>
                  <a:gd name="connsiteY1" fmla="*/ 13550 h 49682"/>
                  <a:gd name="connsiteX2" fmla="*/ 0 w 25292"/>
                  <a:gd name="connsiteY2" fmla="*/ 36133 h 49682"/>
                  <a:gd name="connsiteX3" fmla="*/ 12646 w 25292"/>
                  <a:gd name="connsiteY3" fmla="*/ 49683 h 49682"/>
                  <a:gd name="connsiteX4" fmla="*/ 25293 w 25292"/>
                  <a:gd name="connsiteY4" fmla="*/ 36133 h 49682"/>
                  <a:gd name="connsiteX5" fmla="*/ 25293 w 25292"/>
                  <a:gd name="connsiteY5" fmla="*/ 13550 h 49682"/>
                  <a:gd name="connsiteX6" fmla="*/ 12646 w 25292"/>
                  <a:gd name="connsiteY6" fmla="*/ 0 h 4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92" h="49682">
                    <a:moveTo>
                      <a:pt x="12646" y="0"/>
                    </a:moveTo>
                    <a:cubicBezTo>
                      <a:pt x="5420" y="0"/>
                      <a:pt x="0" y="5420"/>
                      <a:pt x="0" y="13550"/>
                    </a:cubicBezTo>
                    <a:lnTo>
                      <a:pt x="0" y="36133"/>
                    </a:lnTo>
                    <a:cubicBezTo>
                      <a:pt x="0" y="44263"/>
                      <a:pt x="5420" y="49683"/>
                      <a:pt x="12646" y="49683"/>
                    </a:cubicBezTo>
                    <a:cubicBezTo>
                      <a:pt x="19873" y="49683"/>
                      <a:pt x="25293" y="44263"/>
                      <a:pt x="25293" y="36133"/>
                    </a:cubicBezTo>
                    <a:lnTo>
                      <a:pt x="25293" y="13550"/>
                    </a:lnTo>
                    <a:cubicBezTo>
                      <a:pt x="25293" y="5420"/>
                      <a:pt x="20776" y="0"/>
                      <a:pt x="12646" y="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8" name="Freeform 27">
                <a:extLst>
                  <a:ext uri="{FF2B5EF4-FFF2-40B4-BE49-F238E27FC236}">
                    <a16:creationId xmlns:a16="http://schemas.microsoft.com/office/drawing/2014/main" id="{FFA47199-4138-FD41-24D4-BDEA6E414A7B}"/>
                  </a:ext>
                </a:extLst>
              </p:cNvPr>
              <p:cNvSpPr/>
              <p:nvPr/>
            </p:nvSpPr>
            <p:spPr>
              <a:xfrm>
                <a:off x="7473945" y="5390644"/>
                <a:ext cx="43084" cy="43585"/>
              </a:xfrm>
              <a:custGeom>
                <a:avLst/>
                <a:gdLst>
                  <a:gd name="connsiteX0" fmla="*/ 38391 w 43084"/>
                  <a:gd name="connsiteY0" fmla="*/ 20099 h 43585"/>
                  <a:gd name="connsiteX1" fmla="*/ 23938 w 43084"/>
                  <a:gd name="connsiteY1" fmla="*/ 4743 h 43585"/>
                  <a:gd name="connsiteX2" fmla="*/ 4065 w 43084"/>
                  <a:gd name="connsiteY2" fmla="*/ 4743 h 43585"/>
                  <a:gd name="connsiteX3" fmla="*/ 4065 w 43084"/>
                  <a:gd name="connsiteY3" fmla="*/ 25519 h 43585"/>
                  <a:gd name="connsiteX4" fmla="*/ 18518 w 43084"/>
                  <a:gd name="connsiteY4" fmla="*/ 40875 h 43585"/>
                  <a:gd name="connsiteX5" fmla="*/ 30261 w 43084"/>
                  <a:gd name="connsiteY5" fmla="*/ 43585 h 43585"/>
                  <a:gd name="connsiteX6" fmla="*/ 42004 w 43084"/>
                  <a:gd name="connsiteY6" fmla="*/ 40875 h 43585"/>
                  <a:gd name="connsiteX7" fmla="*/ 38391 w 43084"/>
                  <a:gd name="connsiteY7" fmla="*/ 20099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4" h="43585">
                    <a:moveTo>
                      <a:pt x="38391" y="20099"/>
                    </a:moveTo>
                    <a:lnTo>
                      <a:pt x="23938" y="4743"/>
                    </a:lnTo>
                    <a:cubicBezTo>
                      <a:pt x="18518" y="-1581"/>
                      <a:pt x="9485" y="-1581"/>
                      <a:pt x="4065" y="4743"/>
                    </a:cubicBezTo>
                    <a:cubicBezTo>
                      <a:pt x="-1355" y="11066"/>
                      <a:pt x="-1355" y="20099"/>
                      <a:pt x="4065" y="25519"/>
                    </a:cubicBezTo>
                    <a:lnTo>
                      <a:pt x="18518" y="40875"/>
                    </a:lnTo>
                    <a:cubicBezTo>
                      <a:pt x="21228" y="43585"/>
                      <a:pt x="23938" y="43585"/>
                      <a:pt x="30261" y="43585"/>
                    </a:cubicBezTo>
                    <a:cubicBezTo>
                      <a:pt x="32971" y="43585"/>
                      <a:pt x="39295" y="40875"/>
                      <a:pt x="42004" y="40875"/>
                    </a:cubicBezTo>
                    <a:cubicBezTo>
                      <a:pt x="43811" y="34552"/>
                      <a:pt x="43811" y="25519"/>
                      <a:pt x="38391" y="2009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9" name="Freeform 28">
                <a:extLst>
                  <a:ext uri="{FF2B5EF4-FFF2-40B4-BE49-F238E27FC236}">
                    <a16:creationId xmlns:a16="http://schemas.microsoft.com/office/drawing/2014/main" id="{87F6F9EC-9F5E-B575-22A1-BC5A6D1A5E87}"/>
                  </a:ext>
                </a:extLst>
              </p:cNvPr>
              <p:cNvSpPr/>
              <p:nvPr/>
            </p:nvSpPr>
            <p:spPr>
              <a:xfrm>
                <a:off x="7617572" y="5390644"/>
                <a:ext cx="43724" cy="43585"/>
              </a:xfrm>
              <a:custGeom>
                <a:avLst/>
                <a:gdLst>
                  <a:gd name="connsiteX0" fmla="*/ 38391 w 43724"/>
                  <a:gd name="connsiteY0" fmla="*/ 4743 h 43585"/>
                  <a:gd name="connsiteX1" fmla="*/ 18518 w 43724"/>
                  <a:gd name="connsiteY1" fmla="*/ 4743 h 43585"/>
                  <a:gd name="connsiteX2" fmla="*/ 4065 w 43724"/>
                  <a:gd name="connsiteY2" fmla="*/ 20099 h 43585"/>
                  <a:gd name="connsiteX3" fmla="*/ 4065 w 43724"/>
                  <a:gd name="connsiteY3" fmla="*/ 40875 h 43585"/>
                  <a:gd name="connsiteX4" fmla="*/ 15808 w 43724"/>
                  <a:gd name="connsiteY4" fmla="*/ 43585 h 43585"/>
                  <a:gd name="connsiteX5" fmla="*/ 27551 w 43724"/>
                  <a:gd name="connsiteY5" fmla="*/ 40875 h 43585"/>
                  <a:gd name="connsiteX6" fmla="*/ 42005 w 43724"/>
                  <a:gd name="connsiteY6" fmla="*/ 25519 h 43585"/>
                  <a:gd name="connsiteX7" fmla="*/ 38391 w 43724"/>
                  <a:gd name="connsiteY7" fmla="*/ 4743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24" h="43585">
                    <a:moveTo>
                      <a:pt x="38391" y="4743"/>
                    </a:moveTo>
                    <a:cubicBezTo>
                      <a:pt x="32972" y="-1581"/>
                      <a:pt x="23938" y="-1581"/>
                      <a:pt x="18518" y="4743"/>
                    </a:cubicBezTo>
                    <a:lnTo>
                      <a:pt x="4065" y="20099"/>
                    </a:lnTo>
                    <a:cubicBezTo>
                      <a:pt x="-1355" y="26422"/>
                      <a:pt x="-1355" y="35456"/>
                      <a:pt x="4065" y="40875"/>
                    </a:cubicBezTo>
                    <a:cubicBezTo>
                      <a:pt x="6775" y="43585"/>
                      <a:pt x="9485" y="43585"/>
                      <a:pt x="15808" y="43585"/>
                    </a:cubicBezTo>
                    <a:cubicBezTo>
                      <a:pt x="18518" y="43585"/>
                      <a:pt x="24841" y="43585"/>
                      <a:pt x="27551" y="40875"/>
                    </a:cubicBezTo>
                    <a:lnTo>
                      <a:pt x="42005" y="25519"/>
                    </a:lnTo>
                    <a:cubicBezTo>
                      <a:pt x="44715" y="22809"/>
                      <a:pt x="44715" y="11066"/>
                      <a:pt x="38391" y="4743"/>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grpSp>
        <p:nvGrpSpPr>
          <p:cNvPr id="33" name="Group 32">
            <a:extLst>
              <a:ext uri="{FF2B5EF4-FFF2-40B4-BE49-F238E27FC236}">
                <a16:creationId xmlns:a16="http://schemas.microsoft.com/office/drawing/2014/main" id="{5ABBB83D-EBDB-384B-B3F1-36D89C8CF42B}"/>
              </a:ext>
            </a:extLst>
          </p:cNvPr>
          <p:cNvGrpSpPr/>
          <p:nvPr/>
        </p:nvGrpSpPr>
        <p:grpSpPr>
          <a:xfrm>
            <a:off x="6404270" y="5168354"/>
            <a:ext cx="469031" cy="468571"/>
            <a:chOff x="10376768" y="2334933"/>
            <a:chExt cx="920484" cy="919581"/>
          </a:xfrm>
        </p:grpSpPr>
        <p:sp>
          <p:nvSpPr>
            <p:cNvPr id="34" name="Freeform 33">
              <a:extLst>
                <a:ext uri="{FF2B5EF4-FFF2-40B4-BE49-F238E27FC236}">
                  <a16:creationId xmlns:a16="http://schemas.microsoft.com/office/drawing/2014/main" id="{63AF810F-16AF-6E91-57E0-D877FADDB0BA}"/>
                </a:ext>
              </a:extLst>
            </p:cNvPr>
            <p:cNvSpPr/>
            <p:nvPr/>
          </p:nvSpPr>
          <p:spPr>
            <a:xfrm>
              <a:off x="11105749" y="2358419"/>
              <a:ext cx="171631" cy="171631"/>
            </a:xfrm>
            <a:custGeom>
              <a:avLst/>
              <a:gdLst>
                <a:gd name="connsiteX0" fmla="*/ 81299 w 171631"/>
                <a:gd name="connsiteY0" fmla="*/ 0 h 171631"/>
                <a:gd name="connsiteX1" fmla="*/ 171631 w 171631"/>
                <a:gd name="connsiteY1" fmla="*/ 90332 h 171631"/>
                <a:gd name="connsiteX2" fmla="*/ 145435 w 171631"/>
                <a:gd name="connsiteY2" fmla="*/ 153565 h 171631"/>
                <a:gd name="connsiteX3" fmla="*/ 127368 w 171631"/>
                <a:gd name="connsiteY3" fmla="*/ 171631 h 171631"/>
                <a:gd name="connsiteX4" fmla="*/ 0 w 171631"/>
                <a:gd name="connsiteY4" fmla="*/ 44263 h 171631"/>
                <a:gd name="connsiteX5" fmla="*/ 18066 w 171631"/>
                <a:gd name="connsiteY5" fmla="*/ 26197 h 171631"/>
                <a:gd name="connsiteX6" fmla="*/ 81299 w 171631"/>
                <a:gd name="connsiteY6" fmla="*/ 0 h 171631"/>
                <a:gd name="connsiteX7" fmla="*/ 81299 w 171631"/>
                <a:gd name="connsiteY7" fmla="*/ 0 h 1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631" h="171631">
                  <a:moveTo>
                    <a:pt x="81299" y="0"/>
                  </a:moveTo>
                  <a:cubicBezTo>
                    <a:pt x="130982" y="0"/>
                    <a:pt x="171631" y="40649"/>
                    <a:pt x="171631" y="90332"/>
                  </a:cubicBezTo>
                  <a:cubicBezTo>
                    <a:pt x="171631" y="114722"/>
                    <a:pt x="162598" y="137305"/>
                    <a:pt x="145435" y="153565"/>
                  </a:cubicBezTo>
                  <a:lnTo>
                    <a:pt x="127368" y="171631"/>
                  </a:lnTo>
                  <a:lnTo>
                    <a:pt x="0" y="44263"/>
                  </a:lnTo>
                  <a:lnTo>
                    <a:pt x="18066" y="26197"/>
                  </a:lnTo>
                  <a:cubicBezTo>
                    <a:pt x="35229" y="9033"/>
                    <a:pt x="57812" y="0"/>
                    <a:pt x="81299" y="0"/>
                  </a:cubicBezTo>
                  <a:lnTo>
                    <a:pt x="81299" y="0"/>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5" name="Freeform 34">
              <a:extLst>
                <a:ext uri="{FF2B5EF4-FFF2-40B4-BE49-F238E27FC236}">
                  <a16:creationId xmlns:a16="http://schemas.microsoft.com/office/drawing/2014/main" id="{B22AB8F7-F2FB-B14C-E63A-1F375D1BEB32}"/>
                </a:ext>
              </a:extLst>
            </p:cNvPr>
            <p:cNvSpPr/>
            <p:nvPr/>
          </p:nvSpPr>
          <p:spPr>
            <a:xfrm>
              <a:off x="10773326" y="2554440"/>
              <a:ext cx="311645" cy="486890"/>
            </a:xfrm>
            <a:custGeom>
              <a:avLst/>
              <a:gdLst>
                <a:gd name="connsiteX0" fmla="*/ 311646 w 311645"/>
                <a:gd name="connsiteY0" fmla="*/ 233960 h 486890"/>
                <a:gd name="connsiteX1" fmla="*/ 231251 w 311645"/>
                <a:gd name="connsiteY1" fmla="*/ 389332 h 486890"/>
                <a:gd name="connsiteX2" fmla="*/ 157178 w 311645"/>
                <a:gd name="connsiteY2" fmla="*/ 486890 h 486890"/>
                <a:gd name="connsiteX3" fmla="*/ 148145 w 311645"/>
                <a:gd name="connsiteY3" fmla="*/ 485987 h 486890"/>
                <a:gd name="connsiteX4" fmla="*/ 88526 w 311645"/>
                <a:gd name="connsiteY4" fmla="*/ 485987 h 486890"/>
                <a:gd name="connsiteX5" fmla="*/ 88526 w 311645"/>
                <a:gd name="connsiteY5" fmla="*/ 411915 h 486890"/>
                <a:gd name="connsiteX6" fmla="*/ 44263 w 311645"/>
                <a:gd name="connsiteY6" fmla="*/ 367652 h 486890"/>
                <a:gd name="connsiteX7" fmla="*/ 14453 w 311645"/>
                <a:gd name="connsiteY7" fmla="*/ 367652 h 486890"/>
                <a:gd name="connsiteX8" fmla="*/ 0 w 311645"/>
                <a:gd name="connsiteY8" fmla="*/ 353199 h 486890"/>
                <a:gd name="connsiteX9" fmla="*/ 14453 w 311645"/>
                <a:gd name="connsiteY9" fmla="*/ 338746 h 486890"/>
                <a:gd name="connsiteX10" fmla="*/ 162598 w 311645"/>
                <a:gd name="connsiteY10" fmla="*/ 338746 h 486890"/>
                <a:gd name="connsiteX11" fmla="*/ 206861 w 311645"/>
                <a:gd name="connsiteY11" fmla="*/ 294483 h 486890"/>
                <a:gd name="connsiteX12" fmla="*/ 162598 w 311645"/>
                <a:gd name="connsiteY12" fmla="*/ 250220 h 486890"/>
                <a:gd name="connsiteX13" fmla="*/ 44263 w 311645"/>
                <a:gd name="connsiteY13" fmla="*/ 250220 h 486890"/>
                <a:gd name="connsiteX14" fmla="*/ 29810 w 311645"/>
                <a:gd name="connsiteY14" fmla="*/ 235767 h 486890"/>
                <a:gd name="connsiteX15" fmla="*/ 29810 w 311645"/>
                <a:gd name="connsiteY15" fmla="*/ 191504 h 486890"/>
                <a:gd name="connsiteX16" fmla="*/ 103882 w 311645"/>
                <a:gd name="connsiteY16" fmla="*/ 191504 h 486890"/>
                <a:gd name="connsiteX17" fmla="*/ 177954 w 311645"/>
                <a:gd name="connsiteY17" fmla="*/ 117432 h 486890"/>
                <a:gd name="connsiteX18" fmla="*/ 103882 w 311645"/>
                <a:gd name="connsiteY18" fmla="*/ 43359 h 486890"/>
                <a:gd name="connsiteX19" fmla="*/ 102979 w 311645"/>
                <a:gd name="connsiteY19" fmla="*/ 43359 h 486890"/>
                <a:gd name="connsiteX20" fmla="*/ 103882 w 311645"/>
                <a:gd name="connsiteY20" fmla="*/ 28003 h 486890"/>
                <a:gd name="connsiteX21" fmla="*/ 100269 w 311645"/>
                <a:gd name="connsiteY21" fmla="*/ 0 h 486890"/>
                <a:gd name="connsiteX22" fmla="*/ 311646 w 311645"/>
                <a:gd name="connsiteY22" fmla="*/ 233960 h 486890"/>
                <a:gd name="connsiteX23" fmla="*/ 311646 w 311645"/>
                <a:gd name="connsiteY23" fmla="*/ 233960 h 48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645" h="486890">
                  <a:moveTo>
                    <a:pt x="311646" y="233960"/>
                  </a:moveTo>
                  <a:cubicBezTo>
                    <a:pt x="311646" y="310743"/>
                    <a:pt x="272803" y="348682"/>
                    <a:pt x="231251" y="389332"/>
                  </a:cubicBezTo>
                  <a:cubicBezTo>
                    <a:pt x="203247" y="417335"/>
                    <a:pt x="173438" y="445337"/>
                    <a:pt x="157178" y="486890"/>
                  </a:cubicBezTo>
                  <a:cubicBezTo>
                    <a:pt x="154468" y="485987"/>
                    <a:pt x="151758" y="485987"/>
                    <a:pt x="148145" y="485987"/>
                  </a:cubicBezTo>
                  <a:lnTo>
                    <a:pt x="88526" y="485987"/>
                  </a:lnTo>
                  <a:lnTo>
                    <a:pt x="88526" y="411915"/>
                  </a:lnTo>
                  <a:cubicBezTo>
                    <a:pt x="88526" y="387525"/>
                    <a:pt x="68653" y="367652"/>
                    <a:pt x="44263" y="367652"/>
                  </a:cubicBezTo>
                  <a:lnTo>
                    <a:pt x="14453" y="367652"/>
                  </a:lnTo>
                  <a:cubicBezTo>
                    <a:pt x="6323" y="367652"/>
                    <a:pt x="0" y="361329"/>
                    <a:pt x="0" y="353199"/>
                  </a:cubicBezTo>
                  <a:cubicBezTo>
                    <a:pt x="0" y="345069"/>
                    <a:pt x="6323" y="338746"/>
                    <a:pt x="14453" y="338746"/>
                  </a:cubicBezTo>
                  <a:lnTo>
                    <a:pt x="162598" y="338746"/>
                  </a:lnTo>
                  <a:cubicBezTo>
                    <a:pt x="186988" y="338746"/>
                    <a:pt x="206861" y="318872"/>
                    <a:pt x="206861" y="294483"/>
                  </a:cubicBezTo>
                  <a:cubicBezTo>
                    <a:pt x="206861" y="270093"/>
                    <a:pt x="186988" y="250220"/>
                    <a:pt x="162598" y="250220"/>
                  </a:cubicBezTo>
                  <a:lnTo>
                    <a:pt x="44263" y="250220"/>
                  </a:lnTo>
                  <a:cubicBezTo>
                    <a:pt x="36133" y="250220"/>
                    <a:pt x="29810" y="243897"/>
                    <a:pt x="29810" y="235767"/>
                  </a:cubicBezTo>
                  <a:lnTo>
                    <a:pt x="29810" y="191504"/>
                  </a:lnTo>
                  <a:lnTo>
                    <a:pt x="103882" y="191504"/>
                  </a:lnTo>
                  <a:cubicBezTo>
                    <a:pt x="144531" y="191504"/>
                    <a:pt x="177954" y="158081"/>
                    <a:pt x="177954" y="117432"/>
                  </a:cubicBezTo>
                  <a:cubicBezTo>
                    <a:pt x="177954" y="76782"/>
                    <a:pt x="144531" y="43359"/>
                    <a:pt x="103882" y="43359"/>
                  </a:cubicBezTo>
                  <a:cubicBezTo>
                    <a:pt x="103882" y="43359"/>
                    <a:pt x="102979" y="43359"/>
                    <a:pt x="102979" y="43359"/>
                  </a:cubicBezTo>
                  <a:cubicBezTo>
                    <a:pt x="103882" y="38843"/>
                    <a:pt x="103882" y="33423"/>
                    <a:pt x="103882" y="28003"/>
                  </a:cubicBezTo>
                  <a:cubicBezTo>
                    <a:pt x="103882" y="18066"/>
                    <a:pt x="102979" y="9033"/>
                    <a:pt x="100269" y="0"/>
                  </a:cubicBezTo>
                  <a:cubicBezTo>
                    <a:pt x="218604" y="11743"/>
                    <a:pt x="311646" y="112915"/>
                    <a:pt x="311646" y="233960"/>
                  </a:cubicBezTo>
                  <a:lnTo>
                    <a:pt x="311646" y="233960"/>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nvGrpSpPr>
            <p:cNvPr id="37" name="Graphic 2">
              <a:extLst>
                <a:ext uri="{FF2B5EF4-FFF2-40B4-BE49-F238E27FC236}">
                  <a16:creationId xmlns:a16="http://schemas.microsoft.com/office/drawing/2014/main" id="{6459E898-BFB7-1892-1B4F-C9EC9F97FB79}"/>
                </a:ext>
              </a:extLst>
            </p:cNvPr>
            <p:cNvGrpSpPr/>
            <p:nvPr/>
          </p:nvGrpSpPr>
          <p:grpSpPr>
            <a:xfrm>
              <a:off x="10376768" y="2334933"/>
              <a:ext cx="920484" cy="919581"/>
              <a:chOff x="10376768" y="2334933"/>
              <a:chExt cx="920484" cy="919581"/>
            </a:xfrm>
            <a:solidFill>
              <a:srgbClr val="010101"/>
            </a:solidFill>
          </p:grpSpPr>
          <p:sp>
            <p:nvSpPr>
              <p:cNvPr id="38" name="Freeform 37">
                <a:extLst>
                  <a:ext uri="{FF2B5EF4-FFF2-40B4-BE49-F238E27FC236}">
                    <a16:creationId xmlns:a16="http://schemas.microsoft.com/office/drawing/2014/main" id="{08BEBBA2-10DF-9506-0481-E605652ADD6C}"/>
                  </a:ext>
                </a:extLst>
              </p:cNvPr>
              <p:cNvSpPr/>
              <p:nvPr/>
            </p:nvSpPr>
            <p:spPr>
              <a:xfrm>
                <a:off x="11043419" y="2944675"/>
                <a:ext cx="88525" cy="88525"/>
              </a:xfrm>
              <a:custGeom>
                <a:avLst/>
                <a:gdLst>
                  <a:gd name="connsiteX0" fmla="*/ 44263 w 88525"/>
                  <a:gd name="connsiteY0" fmla="*/ 88525 h 88525"/>
                  <a:gd name="connsiteX1" fmla="*/ 88525 w 88525"/>
                  <a:gd name="connsiteY1" fmla="*/ 44263 h 88525"/>
                  <a:gd name="connsiteX2" fmla="*/ 44263 w 88525"/>
                  <a:gd name="connsiteY2" fmla="*/ 0 h 88525"/>
                  <a:gd name="connsiteX3" fmla="*/ 0 w 88525"/>
                  <a:gd name="connsiteY3" fmla="*/ 44263 h 88525"/>
                  <a:gd name="connsiteX4" fmla="*/ 44263 w 88525"/>
                  <a:gd name="connsiteY4" fmla="*/ 88525 h 88525"/>
                  <a:gd name="connsiteX5" fmla="*/ 44263 w 88525"/>
                  <a:gd name="connsiteY5" fmla="*/ 28906 h 88525"/>
                  <a:gd name="connsiteX6" fmla="*/ 58716 w 88525"/>
                  <a:gd name="connsiteY6" fmla="*/ 43359 h 88525"/>
                  <a:gd name="connsiteX7" fmla="*/ 44263 w 88525"/>
                  <a:gd name="connsiteY7" fmla="*/ 57813 h 88525"/>
                  <a:gd name="connsiteX8" fmla="*/ 29809 w 88525"/>
                  <a:gd name="connsiteY8" fmla="*/ 43359 h 88525"/>
                  <a:gd name="connsiteX9" fmla="*/ 44263 w 88525"/>
                  <a:gd name="connsiteY9" fmla="*/ 28906 h 8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525" h="88525">
                    <a:moveTo>
                      <a:pt x="44263" y="88525"/>
                    </a:moveTo>
                    <a:cubicBezTo>
                      <a:pt x="68652" y="88525"/>
                      <a:pt x="88525" y="68652"/>
                      <a:pt x="88525" y="44263"/>
                    </a:cubicBezTo>
                    <a:cubicBezTo>
                      <a:pt x="88525" y="19873"/>
                      <a:pt x="68652" y="0"/>
                      <a:pt x="44263" y="0"/>
                    </a:cubicBezTo>
                    <a:cubicBezTo>
                      <a:pt x="19873" y="0"/>
                      <a:pt x="0" y="19873"/>
                      <a:pt x="0" y="44263"/>
                    </a:cubicBezTo>
                    <a:cubicBezTo>
                      <a:pt x="0" y="68652"/>
                      <a:pt x="19873" y="88525"/>
                      <a:pt x="44263" y="88525"/>
                    </a:cubicBezTo>
                    <a:close/>
                    <a:moveTo>
                      <a:pt x="44263" y="28906"/>
                    </a:moveTo>
                    <a:cubicBezTo>
                      <a:pt x="52393" y="28906"/>
                      <a:pt x="58716" y="35230"/>
                      <a:pt x="58716" y="43359"/>
                    </a:cubicBezTo>
                    <a:cubicBezTo>
                      <a:pt x="58716" y="51489"/>
                      <a:pt x="52393" y="57813"/>
                      <a:pt x="44263" y="57813"/>
                    </a:cubicBezTo>
                    <a:cubicBezTo>
                      <a:pt x="36133" y="57813"/>
                      <a:pt x="29809" y="51489"/>
                      <a:pt x="29809" y="43359"/>
                    </a:cubicBezTo>
                    <a:cubicBezTo>
                      <a:pt x="29809" y="35230"/>
                      <a:pt x="36133" y="28906"/>
                      <a:pt x="44263" y="28906"/>
                    </a:cubicBez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9" name="Freeform 38">
                <a:extLst>
                  <a:ext uri="{FF2B5EF4-FFF2-40B4-BE49-F238E27FC236}">
                    <a16:creationId xmlns:a16="http://schemas.microsoft.com/office/drawing/2014/main" id="{1C68F690-84AB-1FF3-B6E9-973426C51CB7}"/>
                  </a:ext>
                </a:extLst>
              </p:cNvPr>
              <p:cNvSpPr/>
              <p:nvPr/>
            </p:nvSpPr>
            <p:spPr>
              <a:xfrm>
                <a:off x="10376768" y="2334933"/>
                <a:ext cx="920484" cy="919581"/>
              </a:xfrm>
              <a:custGeom>
                <a:avLst/>
                <a:gdLst>
                  <a:gd name="connsiteX0" fmla="*/ 861768 w 920484"/>
                  <a:gd name="connsiteY0" fmla="*/ 590772 h 919581"/>
                  <a:gd name="connsiteX1" fmla="*/ 868092 w 920484"/>
                  <a:gd name="connsiteY1" fmla="*/ 559156 h 919581"/>
                  <a:gd name="connsiteX2" fmla="*/ 889772 w 920484"/>
                  <a:gd name="connsiteY2" fmla="*/ 537476 h 919581"/>
                  <a:gd name="connsiteX3" fmla="*/ 826539 w 920484"/>
                  <a:gd name="connsiteY3" fmla="*/ 474244 h 919581"/>
                  <a:gd name="connsiteX4" fmla="*/ 804859 w 920484"/>
                  <a:gd name="connsiteY4" fmla="*/ 495924 h 919581"/>
                  <a:gd name="connsiteX5" fmla="*/ 773243 w 920484"/>
                  <a:gd name="connsiteY5" fmla="*/ 501343 h 919581"/>
                  <a:gd name="connsiteX6" fmla="*/ 756080 w 920484"/>
                  <a:gd name="connsiteY6" fmla="*/ 475147 h 919581"/>
                  <a:gd name="connsiteX7" fmla="*/ 756080 w 920484"/>
                  <a:gd name="connsiteY7" fmla="*/ 444434 h 919581"/>
                  <a:gd name="connsiteX8" fmla="*/ 725367 w 920484"/>
                  <a:gd name="connsiteY8" fmla="*/ 444434 h 919581"/>
                  <a:gd name="connsiteX9" fmla="*/ 711817 w 920484"/>
                  <a:gd name="connsiteY9" fmla="*/ 375782 h 919581"/>
                  <a:gd name="connsiteX10" fmla="*/ 883448 w 920484"/>
                  <a:gd name="connsiteY10" fmla="*/ 204150 h 919581"/>
                  <a:gd name="connsiteX11" fmla="*/ 918678 w 920484"/>
                  <a:gd name="connsiteY11" fmla="*/ 119239 h 919581"/>
                  <a:gd name="connsiteX12" fmla="*/ 799440 w 920484"/>
                  <a:gd name="connsiteY12" fmla="*/ 0 h 919581"/>
                  <a:gd name="connsiteX13" fmla="*/ 714527 w 920484"/>
                  <a:gd name="connsiteY13" fmla="*/ 35230 h 919581"/>
                  <a:gd name="connsiteX14" fmla="*/ 542896 w 920484"/>
                  <a:gd name="connsiteY14" fmla="*/ 206861 h 919581"/>
                  <a:gd name="connsiteX15" fmla="*/ 473340 w 920484"/>
                  <a:gd name="connsiteY15" fmla="*/ 194214 h 919581"/>
                  <a:gd name="connsiteX16" fmla="*/ 370362 w 920484"/>
                  <a:gd name="connsiteY16" fmla="*/ 134595 h 919581"/>
                  <a:gd name="connsiteX17" fmla="*/ 337842 w 920484"/>
                  <a:gd name="connsiteY17" fmla="*/ 139112 h 919581"/>
                  <a:gd name="connsiteX18" fmla="*/ 207764 w 920484"/>
                  <a:gd name="connsiteY18" fmla="*/ 60523 h 919581"/>
                  <a:gd name="connsiteX19" fmla="*/ 59619 w 920484"/>
                  <a:gd name="connsiteY19" fmla="*/ 208667 h 919581"/>
                  <a:gd name="connsiteX20" fmla="*/ 63233 w 920484"/>
                  <a:gd name="connsiteY20" fmla="*/ 242090 h 919581"/>
                  <a:gd name="connsiteX21" fmla="*/ 0 w 920484"/>
                  <a:gd name="connsiteY21" fmla="*/ 327002 h 919581"/>
                  <a:gd name="connsiteX22" fmla="*/ 88525 w 920484"/>
                  <a:gd name="connsiteY22" fmla="*/ 415528 h 919581"/>
                  <a:gd name="connsiteX23" fmla="*/ 196021 w 920484"/>
                  <a:gd name="connsiteY23" fmla="*/ 415528 h 919581"/>
                  <a:gd name="connsiteX24" fmla="*/ 192407 w 920484"/>
                  <a:gd name="connsiteY24" fmla="*/ 459791 h 919581"/>
                  <a:gd name="connsiteX25" fmla="*/ 207764 w 920484"/>
                  <a:gd name="connsiteY25" fmla="*/ 541993 h 919581"/>
                  <a:gd name="connsiteX26" fmla="*/ 75879 w 920484"/>
                  <a:gd name="connsiteY26" fmla="*/ 673878 h 919581"/>
                  <a:gd name="connsiteX27" fmla="*/ 2710 w 920484"/>
                  <a:gd name="connsiteY27" fmla="*/ 865382 h 919581"/>
                  <a:gd name="connsiteX28" fmla="*/ 0 w 920484"/>
                  <a:gd name="connsiteY28" fmla="*/ 879835 h 919581"/>
                  <a:gd name="connsiteX29" fmla="*/ 39746 w 920484"/>
                  <a:gd name="connsiteY29" fmla="*/ 919581 h 919581"/>
                  <a:gd name="connsiteX30" fmla="*/ 54199 w 920484"/>
                  <a:gd name="connsiteY30" fmla="*/ 916871 h 919581"/>
                  <a:gd name="connsiteX31" fmla="*/ 245704 w 920484"/>
                  <a:gd name="connsiteY31" fmla="*/ 843702 h 919581"/>
                  <a:gd name="connsiteX32" fmla="*/ 342359 w 920484"/>
                  <a:gd name="connsiteY32" fmla="*/ 747047 h 919581"/>
                  <a:gd name="connsiteX33" fmla="*/ 341455 w 920484"/>
                  <a:gd name="connsiteY33" fmla="*/ 756983 h 919581"/>
                  <a:gd name="connsiteX34" fmla="*/ 353198 w 920484"/>
                  <a:gd name="connsiteY34" fmla="*/ 786793 h 919581"/>
                  <a:gd name="connsiteX35" fmla="*/ 341455 w 920484"/>
                  <a:gd name="connsiteY35" fmla="*/ 816603 h 919581"/>
                  <a:gd name="connsiteX36" fmla="*/ 374878 w 920484"/>
                  <a:gd name="connsiteY36" fmla="*/ 859059 h 919581"/>
                  <a:gd name="connsiteX37" fmla="*/ 460694 w 920484"/>
                  <a:gd name="connsiteY37" fmla="*/ 919581 h 919581"/>
                  <a:gd name="connsiteX38" fmla="*/ 546510 w 920484"/>
                  <a:gd name="connsiteY38" fmla="*/ 859059 h 919581"/>
                  <a:gd name="connsiteX39" fmla="*/ 579933 w 920484"/>
                  <a:gd name="connsiteY39" fmla="*/ 816603 h 919581"/>
                  <a:gd name="connsiteX40" fmla="*/ 579933 w 920484"/>
                  <a:gd name="connsiteY40" fmla="*/ 812989 h 919581"/>
                  <a:gd name="connsiteX41" fmla="*/ 597999 w 920484"/>
                  <a:gd name="connsiteY41" fmla="*/ 831056 h 919581"/>
                  <a:gd name="connsiteX42" fmla="*/ 619678 w 920484"/>
                  <a:gd name="connsiteY42" fmla="*/ 809376 h 919581"/>
                  <a:gd name="connsiteX43" fmla="*/ 651295 w 920484"/>
                  <a:gd name="connsiteY43" fmla="*/ 803956 h 919581"/>
                  <a:gd name="connsiteX44" fmla="*/ 668458 w 920484"/>
                  <a:gd name="connsiteY44" fmla="*/ 830153 h 919581"/>
                  <a:gd name="connsiteX45" fmla="*/ 668458 w 920484"/>
                  <a:gd name="connsiteY45" fmla="*/ 860865 h 919581"/>
                  <a:gd name="connsiteX46" fmla="*/ 756983 w 920484"/>
                  <a:gd name="connsiteY46" fmla="*/ 860865 h 919581"/>
                  <a:gd name="connsiteX47" fmla="*/ 756983 w 920484"/>
                  <a:gd name="connsiteY47" fmla="*/ 831056 h 919581"/>
                  <a:gd name="connsiteX48" fmla="*/ 775050 w 920484"/>
                  <a:gd name="connsiteY48" fmla="*/ 804859 h 919581"/>
                  <a:gd name="connsiteX49" fmla="*/ 805763 w 920484"/>
                  <a:gd name="connsiteY49" fmla="*/ 811183 h 919581"/>
                  <a:gd name="connsiteX50" fmla="*/ 827442 w 920484"/>
                  <a:gd name="connsiteY50" fmla="*/ 832863 h 919581"/>
                  <a:gd name="connsiteX51" fmla="*/ 890675 w 920484"/>
                  <a:gd name="connsiteY51" fmla="*/ 769630 h 919581"/>
                  <a:gd name="connsiteX52" fmla="*/ 868995 w 920484"/>
                  <a:gd name="connsiteY52" fmla="*/ 747950 h 919581"/>
                  <a:gd name="connsiteX53" fmla="*/ 863575 w 920484"/>
                  <a:gd name="connsiteY53" fmla="*/ 716334 h 919581"/>
                  <a:gd name="connsiteX54" fmla="*/ 889772 w 920484"/>
                  <a:gd name="connsiteY54" fmla="*/ 699171 h 919581"/>
                  <a:gd name="connsiteX55" fmla="*/ 920484 w 920484"/>
                  <a:gd name="connsiteY55" fmla="*/ 699171 h 919581"/>
                  <a:gd name="connsiteX56" fmla="*/ 920484 w 920484"/>
                  <a:gd name="connsiteY56" fmla="*/ 610645 h 919581"/>
                  <a:gd name="connsiteX57" fmla="*/ 889772 w 920484"/>
                  <a:gd name="connsiteY57" fmla="*/ 610645 h 919581"/>
                  <a:gd name="connsiteX58" fmla="*/ 861768 w 920484"/>
                  <a:gd name="connsiteY58" fmla="*/ 590772 h 919581"/>
                  <a:gd name="connsiteX59" fmla="*/ 861768 w 920484"/>
                  <a:gd name="connsiteY59" fmla="*/ 590772 h 919581"/>
                  <a:gd name="connsiteX60" fmla="*/ 639552 w 920484"/>
                  <a:gd name="connsiteY60" fmla="*/ 635035 h 919581"/>
                  <a:gd name="connsiteX61" fmla="*/ 685621 w 920484"/>
                  <a:gd name="connsiteY61" fmla="*/ 584449 h 919581"/>
                  <a:gd name="connsiteX62" fmla="*/ 710914 w 920484"/>
                  <a:gd name="connsiteY62" fmla="*/ 579933 h 919581"/>
                  <a:gd name="connsiteX63" fmla="*/ 784986 w 920484"/>
                  <a:gd name="connsiteY63" fmla="*/ 654005 h 919581"/>
                  <a:gd name="connsiteX64" fmla="*/ 710914 w 920484"/>
                  <a:gd name="connsiteY64" fmla="*/ 728077 h 919581"/>
                  <a:gd name="connsiteX65" fmla="*/ 636842 w 920484"/>
                  <a:gd name="connsiteY65" fmla="*/ 654005 h 919581"/>
                  <a:gd name="connsiteX66" fmla="*/ 639552 w 920484"/>
                  <a:gd name="connsiteY66" fmla="*/ 635035 h 919581"/>
                  <a:gd name="connsiteX67" fmla="*/ 639552 w 920484"/>
                  <a:gd name="connsiteY67" fmla="*/ 635035 h 919581"/>
                  <a:gd name="connsiteX68" fmla="*/ 657618 w 920484"/>
                  <a:gd name="connsiteY68" fmla="*/ 283643 h 919581"/>
                  <a:gd name="connsiteX69" fmla="*/ 726270 w 920484"/>
                  <a:gd name="connsiteY69" fmla="*/ 214990 h 919581"/>
                  <a:gd name="connsiteX70" fmla="*/ 779566 w 920484"/>
                  <a:gd name="connsiteY70" fmla="*/ 268287 h 919581"/>
                  <a:gd name="connsiteX71" fmla="*/ 700074 w 920484"/>
                  <a:gd name="connsiteY71" fmla="*/ 347779 h 919581"/>
                  <a:gd name="connsiteX72" fmla="*/ 657618 w 920484"/>
                  <a:gd name="connsiteY72" fmla="*/ 283643 h 919581"/>
                  <a:gd name="connsiteX73" fmla="*/ 672975 w 920484"/>
                  <a:gd name="connsiteY73" fmla="*/ 120142 h 919581"/>
                  <a:gd name="connsiteX74" fmla="*/ 696461 w 920484"/>
                  <a:gd name="connsiteY74" fmla="*/ 96656 h 919581"/>
                  <a:gd name="connsiteX75" fmla="*/ 823829 w 920484"/>
                  <a:gd name="connsiteY75" fmla="*/ 224024 h 919581"/>
                  <a:gd name="connsiteX76" fmla="*/ 800343 w 920484"/>
                  <a:gd name="connsiteY76" fmla="*/ 247510 h 919581"/>
                  <a:gd name="connsiteX77" fmla="*/ 672975 w 920484"/>
                  <a:gd name="connsiteY77" fmla="*/ 120142 h 919581"/>
                  <a:gd name="connsiteX78" fmla="*/ 799440 w 920484"/>
                  <a:gd name="connsiteY78" fmla="*/ 30713 h 919581"/>
                  <a:gd name="connsiteX79" fmla="*/ 889772 w 920484"/>
                  <a:gd name="connsiteY79" fmla="*/ 121045 h 919581"/>
                  <a:gd name="connsiteX80" fmla="*/ 863575 w 920484"/>
                  <a:gd name="connsiteY80" fmla="*/ 184278 h 919581"/>
                  <a:gd name="connsiteX81" fmla="*/ 845509 w 920484"/>
                  <a:gd name="connsiteY81" fmla="*/ 202344 h 919581"/>
                  <a:gd name="connsiteX82" fmla="*/ 718141 w 920484"/>
                  <a:gd name="connsiteY82" fmla="*/ 74976 h 919581"/>
                  <a:gd name="connsiteX83" fmla="*/ 736207 w 920484"/>
                  <a:gd name="connsiteY83" fmla="*/ 56909 h 919581"/>
                  <a:gd name="connsiteX84" fmla="*/ 799440 w 920484"/>
                  <a:gd name="connsiteY84" fmla="*/ 30713 h 919581"/>
                  <a:gd name="connsiteX85" fmla="*/ 799440 w 920484"/>
                  <a:gd name="connsiteY85" fmla="*/ 30713 h 919581"/>
                  <a:gd name="connsiteX86" fmla="*/ 652198 w 920484"/>
                  <a:gd name="connsiteY86" fmla="*/ 140918 h 919581"/>
                  <a:gd name="connsiteX87" fmla="*/ 705494 w 920484"/>
                  <a:gd name="connsiteY87" fmla="*/ 194214 h 919581"/>
                  <a:gd name="connsiteX88" fmla="*/ 636842 w 920484"/>
                  <a:gd name="connsiteY88" fmla="*/ 262866 h 919581"/>
                  <a:gd name="connsiteX89" fmla="*/ 572706 w 920484"/>
                  <a:gd name="connsiteY89" fmla="*/ 220411 h 919581"/>
                  <a:gd name="connsiteX90" fmla="*/ 652198 w 920484"/>
                  <a:gd name="connsiteY90" fmla="*/ 140918 h 919581"/>
                  <a:gd name="connsiteX91" fmla="*/ 696461 w 920484"/>
                  <a:gd name="connsiteY91" fmla="*/ 460694 h 919581"/>
                  <a:gd name="connsiteX92" fmla="*/ 616065 w 920484"/>
                  <a:gd name="connsiteY92" fmla="*/ 616065 h 919581"/>
                  <a:gd name="connsiteX93" fmla="*/ 541993 w 920484"/>
                  <a:gd name="connsiteY93" fmla="*/ 713624 h 919581"/>
                  <a:gd name="connsiteX94" fmla="*/ 532960 w 920484"/>
                  <a:gd name="connsiteY94" fmla="*/ 712721 h 919581"/>
                  <a:gd name="connsiteX95" fmla="*/ 473340 w 920484"/>
                  <a:gd name="connsiteY95" fmla="*/ 712721 h 919581"/>
                  <a:gd name="connsiteX96" fmla="*/ 473340 w 920484"/>
                  <a:gd name="connsiteY96" fmla="*/ 638648 h 919581"/>
                  <a:gd name="connsiteX97" fmla="*/ 429078 w 920484"/>
                  <a:gd name="connsiteY97" fmla="*/ 594385 h 919581"/>
                  <a:gd name="connsiteX98" fmla="*/ 399268 w 920484"/>
                  <a:gd name="connsiteY98" fmla="*/ 594385 h 919581"/>
                  <a:gd name="connsiteX99" fmla="*/ 384815 w 920484"/>
                  <a:gd name="connsiteY99" fmla="*/ 579933 h 919581"/>
                  <a:gd name="connsiteX100" fmla="*/ 399268 w 920484"/>
                  <a:gd name="connsiteY100" fmla="*/ 565479 h 919581"/>
                  <a:gd name="connsiteX101" fmla="*/ 547413 w 920484"/>
                  <a:gd name="connsiteY101" fmla="*/ 565479 h 919581"/>
                  <a:gd name="connsiteX102" fmla="*/ 591676 w 920484"/>
                  <a:gd name="connsiteY102" fmla="*/ 521217 h 919581"/>
                  <a:gd name="connsiteX103" fmla="*/ 547413 w 920484"/>
                  <a:gd name="connsiteY103" fmla="*/ 476954 h 919581"/>
                  <a:gd name="connsiteX104" fmla="*/ 429078 w 920484"/>
                  <a:gd name="connsiteY104" fmla="*/ 476954 h 919581"/>
                  <a:gd name="connsiteX105" fmla="*/ 414624 w 920484"/>
                  <a:gd name="connsiteY105" fmla="*/ 462501 h 919581"/>
                  <a:gd name="connsiteX106" fmla="*/ 414624 w 920484"/>
                  <a:gd name="connsiteY106" fmla="*/ 418238 h 919581"/>
                  <a:gd name="connsiteX107" fmla="*/ 488697 w 920484"/>
                  <a:gd name="connsiteY107" fmla="*/ 418238 h 919581"/>
                  <a:gd name="connsiteX108" fmla="*/ 562769 w 920484"/>
                  <a:gd name="connsiteY108" fmla="*/ 344165 h 919581"/>
                  <a:gd name="connsiteX109" fmla="*/ 488697 w 920484"/>
                  <a:gd name="connsiteY109" fmla="*/ 270093 h 919581"/>
                  <a:gd name="connsiteX110" fmla="*/ 487794 w 920484"/>
                  <a:gd name="connsiteY110" fmla="*/ 270093 h 919581"/>
                  <a:gd name="connsiteX111" fmla="*/ 488697 w 920484"/>
                  <a:gd name="connsiteY111" fmla="*/ 254737 h 919581"/>
                  <a:gd name="connsiteX112" fmla="*/ 485084 w 920484"/>
                  <a:gd name="connsiteY112" fmla="*/ 226733 h 919581"/>
                  <a:gd name="connsiteX113" fmla="*/ 696461 w 920484"/>
                  <a:gd name="connsiteY113" fmla="*/ 460694 h 919581"/>
                  <a:gd name="connsiteX114" fmla="*/ 696461 w 920484"/>
                  <a:gd name="connsiteY114" fmla="*/ 460694 h 919581"/>
                  <a:gd name="connsiteX115" fmla="*/ 370362 w 920484"/>
                  <a:gd name="connsiteY115" fmla="*/ 756983 h 919581"/>
                  <a:gd name="connsiteX116" fmla="*/ 384815 w 920484"/>
                  <a:gd name="connsiteY116" fmla="*/ 742530 h 919581"/>
                  <a:gd name="connsiteX117" fmla="*/ 532960 w 920484"/>
                  <a:gd name="connsiteY117" fmla="*/ 742530 h 919581"/>
                  <a:gd name="connsiteX118" fmla="*/ 547413 w 920484"/>
                  <a:gd name="connsiteY118" fmla="*/ 756983 h 919581"/>
                  <a:gd name="connsiteX119" fmla="*/ 532960 w 920484"/>
                  <a:gd name="connsiteY119" fmla="*/ 771437 h 919581"/>
                  <a:gd name="connsiteX120" fmla="*/ 384815 w 920484"/>
                  <a:gd name="connsiteY120" fmla="*/ 771437 h 919581"/>
                  <a:gd name="connsiteX121" fmla="*/ 370362 w 920484"/>
                  <a:gd name="connsiteY121" fmla="*/ 756983 h 919581"/>
                  <a:gd name="connsiteX122" fmla="*/ 184277 w 920484"/>
                  <a:gd name="connsiteY122" fmla="*/ 756983 h 919581"/>
                  <a:gd name="connsiteX123" fmla="*/ 293579 w 920484"/>
                  <a:gd name="connsiteY123" fmla="*/ 647682 h 919581"/>
                  <a:gd name="connsiteX124" fmla="*/ 341455 w 920484"/>
                  <a:gd name="connsiteY124" fmla="*/ 706398 h 919581"/>
                  <a:gd name="connsiteX125" fmla="*/ 237573 w 920484"/>
                  <a:gd name="connsiteY125" fmla="*/ 810279 h 919581"/>
                  <a:gd name="connsiteX126" fmla="*/ 184277 w 920484"/>
                  <a:gd name="connsiteY126" fmla="*/ 756983 h 919581"/>
                  <a:gd name="connsiteX127" fmla="*/ 29809 w 920484"/>
                  <a:gd name="connsiteY127" fmla="*/ 327906 h 919581"/>
                  <a:gd name="connsiteX128" fmla="*/ 89428 w 920484"/>
                  <a:gd name="connsiteY128" fmla="*/ 268287 h 919581"/>
                  <a:gd name="connsiteX129" fmla="*/ 149048 w 920484"/>
                  <a:gd name="connsiteY129" fmla="*/ 327906 h 919581"/>
                  <a:gd name="connsiteX130" fmla="*/ 178858 w 920484"/>
                  <a:gd name="connsiteY130" fmla="*/ 327906 h 919581"/>
                  <a:gd name="connsiteX131" fmla="*/ 93945 w 920484"/>
                  <a:gd name="connsiteY131" fmla="*/ 239380 h 919581"/>
                  <a:gd name="connsiteX132" fmla="*/ 90332 w 920484"/>
                  <a:gd name="connsiteY132" fmla="*/ 209571 h 919581"/>
                  <a:gd name="connsiteX133" fmla="*/ 208667 w 920484"/>
                  <a:gd name="connsiteY133" fmla="*/ 91235 h 919581"/>
                  <a:gd name="connsiteX134" fmla="*/ 311646 w 920484"/>
                  <a:gd name="connsiteY134" fmla="*/ 151758 h 919581"/>
                  <a:gd name="connsiteX135" fmla="*/ 253833 w 920484"/>
                  <a:gd name="connsiteY135" fmla="*/ 241187 h 919581"/>
                  <a:gd name="connsiteX136" fmla="*/ 208667 w 920484"/>
                  <a:gd name="connsiteY136" fmla="*/ 298999 h 919581"/>
                  <a:gd name="connsiteX137" fmla="*/ 238477 w 920484"/>
                  <a:gd name="connsiteY137" fmla="*/ 298999 h 919581"/>
                  <a:gd name="connsiteX138" fmla="*/ 268287 w 920484"/>
                  <a:gd name="connsiteY138" fmla="*/ 269190 h 919581"/>
                  <a:gd name="connsiteX139" fmla="*/ 298096 w 920484"/>
                  <a:gd name="connsiteY139" fmla="*/ 298999 h 919581"/>
                  <a:gd name="connsiteX140" fmla="*/ 327906 w 920484"/>
                  <a:gd name="connsiteY140" fmla="*/ 298999 h 919581"/>
                  <a:gd name="connsiteX141" fmla="*/ 284546 w 920484"/>
                  <a:gd name="connsiteY141" fmla="*/ 242090 h 919581"/>
                  <a:gd name="connsiteX142" fmla="*/ 372169 w 920484"/>
                  <a:gd name="connsiteY142" fmla="*/ 165308 h 919581"/>
                  <a:gd name="connsiteX143" fmla="*/ 460694 w 920484"/>
                  <a:gd name="connsiteY143" fmla="*/ 253833 h 919581"/>
                  <a:gd name="connsiteX144" fmla="*/ 457080 w 920484"/>
                  <a:gd name="connsiteY144" fmla="*/ 276416 h 919581"/>
                  <a:gd name="connsiteX145" fmla="*/ 415528 w 920484"/>
                  <a:gd name="connsiteY145" fmla="*/ 342359 h 919581"/>
                  <a:gd name="connsiteX146" fmla="*/ 445337 w 920484"/>
                  <a:gd name="connsiteY146" fmla="*/ 342359 h 919581"/>
                  <a:gd name="connsiteX147" fmla="*/ 489600 w 920484"/>
                  <a:gd name="connsiteY147" fmla="*/ 298096 h 919581"/>
                  <a:gd name="connsiteX148" fmla="*/ 533863 w 920484"/>
                  <a:gd name="connsiteY148" fmla="*/ 342359 h 919581"/>
                  <a:gd name="connsiteX149" fmla="*/ 489600 w 920484"/>
                  <a:gd name="connsiteY149" fmla="*/ 386621 h 919581"/>
                  <a:gd name="connsiteX150" fmla="*/ 88525 w 920484"/>
                  <a:gd name="connsiteY150" fmla="*/ 386621 h 919581"/>
                  <a:gd name="connsiteX151" fmla="*/ 29809 w 920484"/>
                  <a:gd name="connsiteY151" fmla="*/ 327906 h 919581"/>
                  <a:gd name="connsiteX152" fmla="*/ 384815 w 920484"/>
                  <a:gd name="connsiteY152" fmla="*/ 416431 h 919581"/>
                  <a:gd name="connsiteX153" fmla="*/ 384815 w 920484"/>
                  <a:gd name="connsiteY153" fmla="*/ 460694 h 919581"/>
                  <a:gd name="connsiteX154" fmla="*/ 429078 w 920484"/>
                  <a:gd name="connsiteY154" fmla="*/ 504957 h 919581"/>
                  <a:gd name="connsiteX155" fmla="*/ 547413 w 920484"/>
                  <a:gd name="connsiteY155" fmla="*/ 504957 h 919581"/>
                  <a:gd name="connsiteX156" fmla="*/ 561866 w 920484"/>
                  <a:gd name="connsiteY156" fmla="*/ 519410 h 919581"/>
                  <a:gd name="connsiteX157" fmla="*/ 547413 w 920484"/>
                  <a:gd name="connsiteY157" fmla="*/ 533863 h 919581"/>
                  <a:gd name="connsiteX158" fmla="*/ 399268 w 920484"/>
                  <a:gd name="connsiteY158" fmla="*/ 533863 h 919581"/>
                  <a:gd name="connsiteX159" fmla="*/ 355005 w 920484"/>
                  <a:gd name="connsiteY159" fmla="*/ 578126 h 919581"/>
                  <a:gd name="connsiteX160" fmla="*/ 399268 w 920484"/>
                  <a:gd name="connsiteY160" fmla="*/ 622389 h 919581"/>
                  <a:gd name="connsiteX161" fmla="*/ 429078 w 920484"/>
                  <a:gd name="connsiteY161" fmla="*/ 622389 h 919581"/>
                  <a:gd name="connsiteX162" fmla="*/ 443531 w 920484"/>
                  <a:gd name="connsiteY162" fmla="*/ 636842 h 919581"/>
                  <a:gd name="connsiteX163" fmla="*/ 443531 w 920484"/>
                  <a:gd name="connsiteY163" fmla="*/ 710914 h 919581"/>
                  <a:gd name="connsiteX164" fmla="*/ 383912 w 920484"/>
                  <a:gd name="connsiteY164" fmla="*/ 710914 h 919581"/>
                  <a:gd name="connsiteX165" fmla="*/ 374878 w 920484"/>
                  <a:gd name="connsiteY165" fmla="*/ 711817 h 919581"/>
                  <a:gd name="connsiteX166" fmla="*/ 300806 w 920484"/>
                  <a:gd name="connsiteY166" fmla="*/ 614259 h 919581"/>
                  <a:gd name="connsiteX167" fmla="*/ 220410 w 920484"/>
                  <a:gd name="connsiteY167" fmla="*/ 458887 h 919581"/>
                  <a:gd name="connsiteX168" fmla="*/ 224927 w 920484"/>
                  <a:gd name="connsiteY168" fmla="*/ 414625 h 919581"/>
                  <a:gd name="connsiteX169" fmla="*/ 384815 w 920484"/>
                  <a:gd name="connsiteY169" fmla="*/ 414625 h 919581"/>
                  <a:gd name="connsiteX170" fmla="*/ 271900 w 920484"/>
                  <a:gd name="connsiteY170" fmla="*/ 627808 h 919581"/>
                  <a:gd name="connsiteX171" fmla="*/ 163501 w 920484"/>
                  <a:gd name="connsiteY171" fmla="*/ 736207 h 919581"/>
                  <a:gd name="connsiteX172" fmla="*/ 110205 w 920484"/>
                  <a:gd name="connsiteY172" fmla="*/ 682911 h 919581"/>
                  <a:gd name="connsiteX173" fmla="*/ 223121 w 920484"/>
                  <a:gd name="connsiteY173" fmla="*/ 569996 h 919581"/>
                  <a:gd name="connsiteX174" fmla="*/ 271900 w 920484"/>
                  <a:gd name="connsiteY174" fmla="*/ 627808 h 919581"/>
                  <a:gd name="connsiteX175" fmla="*/ 271900 w 920484"/>
                  <a:gd name="connsiteY175" fmla="*/ 627808 h 919581"/>
                  <a:gd name="connsiteX176" fmla="*/ 94849 w 920484"/>
                  <a:gd name="connsiteY176" fmla="*/ 710010 h 919581"/>
                  <a:gd name="connsiteX177" fmla="*/ 210474 w 920484"/>
                  <a:gd name="connsiteY177" fmla="*/ 825636 h 919581"/>
                  <a:gd name="connsiteX178" fmla="*/ 112012 w 920484"/>
                  <a:gd name="connsiteY178" fmla="*/ 863575 h 919581"/>
                  <a:gd name="connsiteX179" fmla="*/ 56909 w 920484"/>
                  <a:gd name="connsiteY179" fmla="*/ 808473 h 919581"/>
                  <a:gd name="connsiteX180" fmla="*/ 94849 w 920484"/>
                  <a:gd name="connsiteY180" fmla="*/ 710010 h 919581"/>
                  <a:gd name="connsiteX181" fmla="*/ 43359 w 920484"/>
                  <a:gd name="connsiteY181" fmla="*/ 889772 h 919581"/>
                  <a:gd name="connsiteX182" fmla="*/ 29809 w 920484"/>
                  <a:gd name="connsiteY182" fmla="*/ 879835 h 919581"/>
                  <a:gd name="connsiteX183" fmla="*/ 30713 w 920484"/>
                  <a:gd name="connsiteY183" fmla="*/ 876222 h 919581"/>
                  <a:gd name="connsiteX184" fmla="*/ 45166 w 920484"/>
                  <a:gd name="connsiteY184" fmla="*/ 837379 h 919581"/>
                  <a:gd name="connsiteX185" fmla="*/ 82202 w 920484"/>
                  <a:gd name="connsiteY185" fmla="*/ 874415 h 919581"/>
                  <a:gd name="connsiteX186" fmla="*/ 43359 w 920484"/>
                  <a:gd name="connsiteY186" fmla="*/ 889772 h 919581"/>
                  <a:gd name="connsiteX187" fmla="*/ 458887 w 920484"/>
                  <a:gd name="connsiteY187" fmla="*/ 890675 h 919581"/>
                  <a:gd name="connsiteX188" fmla="*/ 406495 w 920484"/>
                  <a:gd name="connsiteY188" fmla="*/ 860865 h 919581"/>
                  <a:gd name="connsiteX189" fmla="*/ 511280 w 920484"/>
                  <a:gd name="connsiteY189" fmla="*/ 860865 h 919581"/>
                  <a:gd name="connsiteX190" fmla="*/ 458887 w 920484"/>
                  <a:gd name="connsiteY190" fmla="*/ 890675 h 919581"/>
                  <a:gd name="connsiteX191" fmla="*/ 458887 w 920484"/>
                  <a:gd name="connsiteY191" fmla="*/ 890675 h 919581"/>
                  <a:gd name="connsiteX192" fmla="*/ 533863 w 920484"/>
                  <a:gd name="connsiteY192" fmla="*/ 831056 h 919581"/>
                  <a:gd name="connsiteX193" fmla="*/ 385718 w 920484"/>
                  <a:gd name="connsiteY193" fmla="*/ 831056 h 919581"/>
                  <a:gd name="connsiteX194" fmla="*/ 371265 w 920484"/>
                  <a:gd name="connsiteY194" fmla="*/ 816603 h 919581"/>
                  <a:gd name="connsiteX195" fmla="*/ 385718 w 920484"/>
                  <a:gd name="connsiteY195" fmla="*/ 802149 h 919581"/>
                  <a:gd name="connsiteX196" fmla="*/ 533863 w 920484"/>
                  <a:gd name="connsiteY196" fmla="*/ 802149 h 919581"/>
                  <a:gd name="connsiteX197" fmla="*/ 548316 w 920484"/>
                  <a:gd name="connsiteY197" fmla="*/ 816603 h 919581"/>
                  <a:gd name="connsiteX198" fmla="*/ 533863 w 920484"/>
                  <a:gd name="connsiteY198" fmla="*/ 831056 h 919581"/>
                  <a:gd name="connsiteX199" fmla="*/ 888868 w 920484"/>
                  <a:gd name="connsiteY199" fmla="*/ 668458 h 919581"/>
                  <a:gd name="connsiteX200" fmla="*/ 888868 w 920484"/>
                  <a:gd name="connsiteY200" fmla="*/ 668458 h 919581"/>
                  <a:gd name="connsiteX201" fmla="*/ 834669 w 920484"/>
                  <a:gd name="connsiteY201" fmla="*/ 704591 h 919581"/>
                  <a:gd name="connsiteX202" fmla="*/ 847315 w 920484"/>
                  <a:gd name="connsiteY202" fmla="*/ 767823 h 919581"/>
                  <a:gd name="connsiteX203" fmla="*/ 848219 w 920484"/>
                  <a:gd name="connsiteY203" fmla="*/ 768726 h 919581"/>
                  <a:gd name="connsiteX204" fmla="*/ 827442 w 920484"/>
                  <a:gd name="connsiteY204" fmla="*/ 789503 h 919581"/>
                  <a:gd name="connsiteX205" fmla="*/ 826539 w 920484"/>
                  <a:gd name="connsiteY205" fmla="*/ 788600 h 919581"/>
                  <a:gd name="connsiteX206" fmla="*/ 762403 w 920484"/>
                  <a:gd name="connsiteY206" fmla="*/ 775953 h 919581"/>
                  <a:gd name="connsiteX207" fmla="*/ 726270 w 920484"/>
                  <a:gd name="connsiteY207" fmla="*/ 829249 h 919581"/>
                  <a:gd name="connsiteX208" fmla="*/ 726270 w 920484"/>
                  <a:gd name="connsiteY208" fmla="*/ 830153 h 919581"/>
                  <a:gd name="connsiteX209" fmla="*/ 696461 w 920484"/>
                  <a:gd name="connsiteY209" fmla="*/ 830153 h 919581"/>
                  <a:gd name="connsiteX210" fmla="*/ 696461 w 920484"/>
                  <a:gd name="connsiteY210" fmla="*/ 831056 h 919581"/>
                  <a:gd name="connsiteX211" fmla="*/ 660328 w 920484"/>
                  <a:gd name="connsiteY211" fmla="*/ 776856 h 919581"/>
                  <a:gd name="connsiteX212" fmla="*/ 597095 w 920484"/>
                  <a:gd name="connsiteY212" fmla="*/ 789503 h 919581"/>
                  <a:gd name="connsiteX213" fmla="*/ 596192 w 920484"/>
                  <a:gd name="connsiteY213" fmla="*/ 790406 h 919581"/>
                  <a:gd name="connsiteX214" fmla="*/ 576319 w 920484"/>
                  <a:gd name="connsiteY214" fmla="*/ 770533 h 919581"/>
                  <a:gd name="connsiteX215" fmla="*/ 578126 w 920484"/>
                  <a:gd name="connsiteY215" fmla="*/ 757887 h 919581"/>
                  <a:gd name="connsiteX216" fmla="*/ 568189 w 920484"/>
                  <a:gd name="connsiteY216" fmla="*/ 729884 h 919581"/>
                  <a:gd name="connsiteX217" fmla="*/ 608838 w 920484"/>
                  <a:gd name="connsiteY217" fmla="*/ 666651 h 919581"/>
                  <a:gd name="connsiteX218" fmla="*/ 711817 w 920484"/>
                  <a:gd name="connsiteY218" fmla="*/ 757887 h 919581"/>
                  <a:gd name="connsiteX219" fmla="*/ 815699 w 920484"/>
                  <a:gd name="connsiteY219" fmla="*/ 654005 h 919581"/>
                  <a:gd name="connsiteX220" fmla="*/ 711817 w 920484"/>
                  <a:gd name="connsiteY220" fmla="*/ 550123 h 919581"/>
                  <a:gd name="connsiteX221" fmla="*/ 707301 w 920484"/>
                  <a:gd name="connsiteY221" fmla="*/ 550123 h 919581"/>
                  <a:gd name="connsiteX222" fmla="*/ 726270 w 920484"/>
                  <a:gd name="connsiteY222" fmla="*/ 476051 h 919581"/>
                  <a:gd name="connsiteX223" fmla="*/ 727174 w 920484"/>
                  <a:gd name="connsiteY223" fmla="*/ 476051 h 919581"/>
                  <a:gd name="connsiteX224" fmla="*/ 727174 w 920484"/>
                  <a:gd name="connsiteY224" fmla="*/ 476954 h 919581"/>
                  <a:gd name="connsiteX225" fmla="*/ 763307 w 920484"/>
                  <a:gd name="connsiteY225" fmla="*/ 531153 h 919581"/>
                  <a:gd name="connsiteX226" fmla="*/ 826539 w 920484"/>
                  <a:gd name="connsiteY226" fmla="*/ 518507 h 919581"/>
                  <a:gd name="connsiteX227" fmla="*/ 827442 w 920484"/>
                  <a:gd name="connsiteY227" fmla="*/ 517603 h 919581"/>
                  <a:gd name="connsiteX228" fmla="*/ 848219 w 920484"/>
                  <a:gd name="connsiteY228" fmla="*/ 538379 h 919581"/>
                  <a:gd name="connsiteX229" fmla="*/ 847315 w 920484"/>
                  <a:gd name="connsiteY229" fmla="*/ 539283 h 919581"/>
                  <a:gd name="connsiteX230" fmla="*/ 834669 w 920484"/>
                  <a:gd name="connsiteY230" fmla="*/ 603419 h 919581"/>
                  <a:gd name="connsiteX231" fmla="*/ 887965 w 920484"/>
                  <a:gd name="connsiteY231" fmla="*/ 639552 h 919581"/>
                  <a:gd name="connsiteX232" fmla="*/ 888868 w 920484"/>
                  <a:gd name="connsiteY232" fmla="*/ 639552 h 919581"/>
                  <a:gd name="connsiteX233" fmla="*/ 888868 w 920484"/>
                  <a:gd name="connsiteY233" fmla="*/ 668458 h 91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920484" h="919581">
                    <a:moveTo>
                      <a:pt x="861768" y="590772"/>
                    </a:moveTo>
                    <a:cubicBezTo>
                      <a:pt x="857252" y="579933"/>
                      <a:pt x="859962" y="568189"/>
                      <a:pt x="868092" y="559156"/>
                    </a:cubicBezTo>
                    <a:lnTo>
                      <a:pt x="889772" y="537476"/>
                    </a:lnTo>
                    <a:lnTo>
                      <a:pt x="826539" y="474244"/>
                    </a:lnTo>
                    <a:lnTo>
                      <a:pt x="804859" y="495924"/>
                    </a:lnTo>
                    <a:cubicBezTo>
                      <a:pt x="796730" y="504053"/>
                      <a:pt x="784083" y="506763"/>
                      <a:pt x="773243" y="501343"/>
                    </a:cubicBezTo>
                    <a:cubicBezTo>
                      <a:pt x="762403" y="496827"/>
                      <a:pt x="756080" y="486890"/>
                      <a:pt x="756080" y="475147"/>
                    </a:cubicBezTo>
                    <a:lnTo>
                      <a:pt x="756080" y="444434"/>
                    </a:lnTo>
                    <a:lnTo>
                      <a:pt x="725367" y="444434"/>
                    </a:lnTo>
                    <a:cubicBezTo>
                      <a:pt x="724464" y="420948"/>
                      <a:pt x="719947" y="397461"/>
                      <a:pt x="711817" y="375782"/>
                    </a:cubicBezTo>
                    <a:lnTo>
                      <a:pt x="883448" y="204150"/>
                    </a:lnTo>
                    <a:cubicBezTo>
                      <a:pt x="906031" y="181567"/>
                      <a:pt x="918678" y="151758"/>
                      <a:pt x="918678" y="119239"/>
                    </a:cubicBezTo>
                    <a:cubicBezTo>
                      <a:pt x="918678" y="53296"/>
                      <a:pt x="865382" y="0"/>
                      <a:pt x="799440" y="0"/>
                    </a:cubicBezTo>
                    <a:cubicBezTo>
                      <a:pt x="767823" y="0"/>
                      <a:pt x="737110" y="12647"/>
                      <a:pt x="714527" y="35230"/>
                    </a:cubicBezTo>
                    <a:lnTo>
                      <a:pt x="542896" y="206861"/>
                    </a:lnTo>
                    <a:cubicBezTo>
                      <a:pt x="520313" y="199634"/>
                      <a:pt x="496827" y="195117"/>
                      <a:pt x="473340" y="194214"/>
                    </a:cubicBezTo>
                    <a:cubicBezTo>
                      <a:pt x="452564" y="158081"/>
                      <a:pt x="414624" y="134595"/>
                      <a:pt x="370362" y="134595"/>
                    </a:cubicBezTo>
                    <a:cubicBezTo>
                      <a:pt x="359522" y="134595"/>
                      <a:pt x="347779" y="136401"/>
                      <a:pt x="337842" y="139112"/>
                    </a:cubicBezTo>
                    <a:cubicBezTo>
                      <a:pt x="312549" y="91235"/>
                      <a:pt x="262866" y="60523"/>
                      <a:pt x="207764" y="60523"/>
                    </a:cubicBezTo>
                    <a:cubicBezTo>
                      <a:pt x="126465" y="60523"/>
                      <a:pt x="59619" y="127368"/>
                      <a:pt x="59619" y="208667"/>
                    </a:cubicBezTo>
                    <a:cubicBezTo>
                      <a:pt x="59619" y="220411"/>
                      <a:pt x="61426" y="231250"/>
                      <a:pt x="63233" y="242090"/>
                    </a:cubicBezTo>
                    <a:cubicBezTo>
                      <a:pt x="27100" y="252930"/>
                      <a:pt x="0" y="287256"/>
                      <a:pt x="0" y="327002"/>
                    </a:cubicBezTo>
                    <a:cubicBezTo>
                      <a:pt x="0" y="375782"/>
                      <a:pt x="39746" y="415528"/>
                      <a:pt x="88525" y="415528"/>
                    </a:cubicBezTo>
                    <a:lnTo>
                      <a:pt x="196021" y="415528"/>
                    </a:lnTo>
                    <a:cubicBezTo>
                      <a:pt x="193310" y="429981"/>
                      <a:pt x="192407" y="445337"/>
                      <a:pt x="192407" y="459791"/>
                    </a:cubicBezTo>
                    <a:cubicBezTo>
                      <a:pt x="192407" y="492310"/>
                      <a:pt x="198731" y="518507"/>
                      <a:pt x="207764" y="541993"/>
                    </a:cubicBezTo>
                    <a:lnTo>
                      <a:pt x="75879" y="673878"/>
                    </a:lnTo>
                    <a:lnTo>
                      <a:pt x="2710" y="865382"/>
                    </a:lnTo>
                    <a:cubicBezTo>
                      <a:pt x="903" y="869898"/>
                      <a:pt x="0" y="874415"/>
                      <a:pt x="0" y="879835"/>
                    </a:cubicBezTo>
                    <a:cubicBezTo>
                      <a:pt x="0" y="901515"/>
                      <a:pt x="18066" y="919581"/>
                      <a:pt x="39746" y="919581"/>
                    </a:cubicBezTo>
                    <a:cubicBezTo>
                      <a:pt x="44262" y="919581"/>
                      <a:pt x="49683" y="918678"/>
                      <a:pt x="54199" y="916871"/>
                    </a:cubicBezTo>
                    <a:lnTo>
                      <a:pt x="245704" y="843702"/>
                    </a:lnTo>
                    <a:lnTo>
                      <a:pt x="342359" y="747047"/>
                    </a:lnTo>
                    <a:cubicBezTo>
                      <a:pt x="341455" y="750660"/>
                      <a:pt x="341455" y="753370"/>
                      <a:pt x="341455" y="756983"/>
                    </a:cubicBezTo>
                    <a:cubicBezTo>
                      <a:pt x="341455" y="768726"/>
                      <a:pt x="345972" y="778663"/>
                      <a:pt x="353198" y="786793"/>
                    </a:cubicBezTo>
                    <a:cubicBezTo>
                      <a:pt x="345972" y="794923"/>
                      <a:pt x="341455" y="804859"/>
                      <a:pt x="341455" y="816603"/>
                    </a:cubicBezTo>
                    <a:cubicBezTo>
                      <a:pt x="341455" y="837379"/>
                      <a:pt x="355908" y="854542"/>
                      <a:pt x="374878" y="859059"/>
                    </a:cubicBezTo>
                    <a:cubicBezTo>
                      <a:pt x="387525" y="895191"/>
                      <a:pt x="420948" y="919581"/>
                      <a:pt x="460694" y="919581"/>
                    </a:cubicBezTo>
                    <a:cubicBezTo>
                      <a:pt x="500440" y="919581"/>
                      <a:pt x="533863" y="895191"/>
                      <a:pt x="546510" y="859059"/>
                    </a:cubicBezTo>
                    <a:cubicBezTo>
                      <a:pt x="565479" y="853639"/>
                      <a:pt x="579933" y="836475"/>
                      <a:pt x="579933" y="816603"/>
                    </a:cubicBezTo>
                    <a:cubicBezTo>
                      <a:pt x="579933" y="815699"/>
                      <a:pt x="579933" y="814796"/>
                      <a:pt x="579933" y="812989"/>
                    </a:cubicBezTo>
                    <a:lnTo>
                      <a:pt x="597999" y="831056"/>
                    </a:lnTo>
                    <a:lnTo>
                      <a:pt x="619678" y="809376"/>
                    </a:lnTo>
                    <a:cubicBezTo>
                      <a:pt x="627808" y="801246"/>
                      <a:pt x="640455" y="798536"/>
                      <a:pt x="651295" y="803956"/>
                    </a:cubicBezTo>
                    <a:cubicBezTo>
                      <a:pt x="662135" y="808473"/>
                      <a:pt x="668458" y="818409"/>
                      <a:pt x="668458" y="830153"/>
                    </a:cubicBezTo>
                    <a:lnTo>
                      <a:pt x="668458" y="860865"/>
                    </a:lnTo>
                    <a:lnTo>
                      <a:pt x="756983" y="860865"/>
                    </a:lnTo>
                    <a:lnTo>
                      <a:pt x="756983" y="831056"/>
                    </a:lnTo>
                    <a:cubicBezTo>
                      <a:pt x="756983" y="819313"/>
                      <a:pt x="764210" y="809376"/>
                      <a:pt x="775050" y="804859"/>
                    </a:cubicBezTo>
                    <a:cubicBezTo>
                      <a:pt x="785890" y="800343"/>
                      <a:pt x="797633" y="803053"/>
                      <a:pt x="805763" y="811183"/>
                    </a:cubicBezTo>
                    <a:lnTo>
                      <a:pt x="827442" y="832863"/>
                    </a:lnTo>
                    <a:lnTo>
                      <a:pt x="890675" y="769630"/>
                    </a:lnTo>
                    <a:lnTo>
                      <a:pt x="868995" y="747950"/>
                    </a:lnTo>
                    <a:cubicBezTo>
                      <a:pt x="860865" y="739821"/>
                      <a:pt x="858155" y="727174"/>
                      <a:pt x="863575" y="716334"/>
                    </a:cubicBezTo>
                    <a:cubicBezTo>
                      <a:pt x="868092" y="705494"/>
                      <a:pt x="878029" y="699171"/>
                      <a:pt x="889772" y="699171"/>
                    </a:cubicBezTo>
                    <a:lnTo>
                      <a:pt x="920484" y="699171"/>
                    </a:lnTo>
                    <a:lnTo>
                      <a:pt x="920484" y="610645"/>
                    </a:lnTo>
                    <a:lnTo>
                      <a:pt x="889772" y="610645"/>
                    </a:lnTo>
                    <a:cubicBezTo>
                      <a:pt x="877125" y="608839"/>
                      <a:pt x="866285" y="602516"/>
                      <a:pt x="861768" y="590772"/>
                    </a:cubicBezTo>
                    <a:lnTo>
                      <a:pt x="861768" y="590772"/>
                    </a:lnTo>
                    <a:close/>
                    <a:moveTo>
                      <a:pt x="639552" y="635035"/>
                    </a:moveTo>
                    <a:cubicBezTo>
                      <a:pt x="655811" y="619678"/>
                      <a:pt x="672071" y="603419"/>
                      <a:pt x="685621" y="584449"/>
                    </a:cubicBezTo>
                    <a:cubicBezTo>
                      <a:pt x="693751" y="581739"/>
                      <a:pt x="701881" y="579933"/>
                      <a:pt x="710914" y="579933"/>
                    </a:cubicBezTo>
                    <a:cubicBezTo>
                      <a:pt x="751564" y="579933"/>
                      <a:pt x="784986" y="613356"/>
                      <a:pt x="784986" y="654005"/>
                    </a:cubicBezTo>
                    <a:cubicBezTo>
                      <a:pt x="784986" y="694654"/>
                      <a:pt x="751564" y="728077"/>
                      <a:pt x="710914" y="728077"/>
                    </a:cubicBezTo>
                    <a:cubicBezTo>
                      <a:pt x="670265" y="728077"/>
                      <a:pt x="636842" y="694654"/>
                      <a:pt x="636842" y="654005"/>
                    </a:cubicBezTo>
                    <a:cubicBezTo>
                      <a:pt x="636842" y="646778"/>
                      <a:pt x="637745" y="640455"/>
                      <a:pt x="639552" y="635035"/>
                    </a:cubicBezTo>
                    <a:lnTo>
                      <a:pt x="639552" y="635035"/>
                    </a:lnTo>
                    <a:close/>
                    <a:moveTo>
                      <a:pt x="657618" y="283643"/>
                    </a:moveTo>
                    <a:lnTo>
                      <a:pt x="726270" y="214990"/>
                    </a:lnTo>
                    <a:lnTo>
                      <a:pt x="779566" y="268287"/>
                    </a:lnTo>
                    <a:lnTo>
                      <a:pt x="700074" y="347779"/>
                    </a:lnTo>
                    <a:cubicBezTo>
                      <a:pt x="689234" y="324293"/>
                      <a:pt x="674781" y="302613"/>
                      <a:pt x="657618" y="283643"/>
                    </a:cubicBezTo>
                    <a:close/>
                    <a:moveTo>
                      <a:pt x="672975" y="120142"/>
                    </a:moveTo>
                    <a:lnTo>
                      <a:pt x="696461" y="96656"/>
                    </a:lnTo>
                    <a:lnTo>
                      <a:pt x="823829" y="224024"/>
                    </a:lnTo>
                    <a:lnTo>
                      <a:pt x="800343" y="247510"/>
                    </a:lnTo>
                    <a:lnTo>
                      <a:pt x="672975" y="120142"/>
                    </a:lnTo>
                    <a:close/>
                    <a:moveTo>
                      <a:pt x="799440" y="30713"/>
                    </a:moveTo>
                    <a:cubicBezTo>
                      <a:pt x="849122" y="30713"/>
                      <a:pt x="889772" y="71363"/>
                      <a:pt x="889772" y="121045"/>
                    </a:cubicBezTo>
                    <a:cubicBezTo>
                      <a:pt x="889772" y="145435"/>
                      <a:pt x="880738" y="168018"/>
                      <a:pt x="863575" y="184278"/>
                    </a:cubicBezTo>
                    <a:lnTo>
                      <a:pt x="845509" y="202344"/>
                    </a:lnTo>
                    <a:lnTo>
                      <a:pt x="718141" y="74976"/>
                    </a:lnTo>
                    <a:lnTo>
                      <a:pt x="736207" y="56909"/>
                    </a:lnTo>
                    <a:cubicBezTo>
                      <a:pt x="752467" y="40649"/>
                      <a:pt x="775050" y="30713"/>
                      <a:pt x="799440" y="30713"/>
                    </a:cubicBezTo>
                    <a:lnTo>
                      <a:pt x="799440" y="30713"/>
                    </a:lnTo>
                    <a:close/>
                    <a:moveTo>
                      <a:pt x="652198" y="140918"/>
                    </a:moveTo>
                    <a:lnTo>
                      <a:pt x="705494" y="194214"/>
                    </a:lnTo>
                    <a:lnTo>
                      <a:pt x="636842" y="262866"/>
                    </a:lnTo>
                    <a:cubicBezTo>
                      <a:pt x="617872" y="245704"/>
                      <a:pt x="596192" y="231250"/>
                      <a:pt x="572706" y="220411"/>
                    </a:cubicBezTo>
                    <a:lnTo>
                      <a:pt x="652198" y="140918"/>
                    </a:lnTo>
                    <a:close/>
                    <a:moveTo>
                      <a:pt x="696461" y="460694"/>
                    </a:moveTo>
                    <a:cubicBezTo>
                      <a:pt x="696461" y="537476"/>
                      <a:pt x="657618" y="575416"/>
                      <a:pt x="616065" y="616065"/>
                    </a:cubicBezTo>
                    <a:cubicBezTo>
                      <a:pt x="588062" y="644068"/>
                      <a:pt x="558253" y="672071"/>
                      <a:pt x="541993" y="713624"/>
                    </a:cubicBezTo>
                    <a:cubicBezTo>
                      <a:pt x="539283" y="712721"/>
                      <a:pt x="536573" y="712721"/>
                      <a:pt x="532960" y="712721"/>
                    </a:cubicBezTo>
                    <a:lnTo>
                      <a:pt x="473340" y="712721"/>
                    </a:lnTo>
                    <a:lnTo>
                      <a:pt x="473340" y="638648"/>
                    </a:lnTo>
                    <a:cubicBezTo>
                      <a:pt x="473340" y="614259"/>
                      <a:pt x="453467" y="594385"/>
                      <a:pt x="429078" y="594385"/>
                    </a:cubicBezTo>
                    <a:lnTo>
                      <a:pt x="399268" y="594385"/>
                    </a:lnTo>
                    <a:cubicBezTo>
                      <a:pt x="391138" y="594385"/>
                      <a:pt x="384815" y="588062"/>
                      <a:pt x="384815" y="579933"/>
                    </a:cubicBezTo>
                    <a:cubicBezTo>
                      <a:pt x="384815" y="571802"/>
                      <a:pt x="391138" y="565479"/>
                      <a:pt x="399268" y="565479"/>
                    </a:cubicBezTo>
                    <a:lnTo>
                      <a:pt x="547413" y="565479"/>
                    </a:lnTo>
                    <a:cubicBezTo>
                      <a:pt x="571802" y="565479"/>
                      <a:pt x="591676" y="545606"/>
                      <a:pt x="591676" y="521217"/>
                    </a:cubicBezTo>
                    <a:cubicBezTo>
                      <a:pt x="591676" y="496827"/>
                      <a:pt x="571802" y="476954"/>
                      <a:pt x="547413" y="476954"/>
                    </a:cubicBezTo>
                    <a:lnTo>
                      <a:pt x="429078" y="476954"/>
                    </a:lnTo>
                    <a:cubicBezTo>
                      <a:pt x="420948" y="476954"/>
                      <a:pt x="414624" y="470630"/>
                      <a:pt x="414624" y="462501"/>
                    </a:cubicBezTo>
                    <a:lnTo>
                      <a:pt x="414624" y="418238"/>
                    </a:lnTo>
                    <a:lnTo>
                      <a:pt x="488697" y="418238"/>
                    </a:lnTo>
                    <a:cubicBezTo>
                      <a:pt x="529346" y="418238"/>
                      <a:pt x="562769" y="384815"/>
                      <a:pt x="562769" y="344165"/>
                    </a:cubicBezTo>
                    <a:cubicBezTo>
                      <a:pt x="562769" y="303516"/>
                      <a:pt x="529346" y="270093"/>
                      <a:pt x="488697" y="270093"/>
                    </a:cubicBezTo>
                    <a:cubicBezTo>
                      <a:pt x="488697" y="270093"/>
                      <a:pt x="487794" y="270093"/>
                      <a:pt x="487794" y="270093"/>
                    </a:cubicBezTo>
                    <a:cubicBezTo>
                      <a:pt x="488697" y="265577"/>
                      <a:pt x="488697" y="260156"/>
                      <a:pt x="488697" y="254737"/>
                    </a:cubicBezTo>
                    <a:cubicBezTo>
                      <a:pt x="488697" y="244800"/>
                      <a:pt x="487794" y="235767"/>
                      <a:pt x="485084" y="226733"/>
                    </a:cubicBezTo>
                    <a:cubicBezTo>
                      <a:pt x="603419" y="238477"/>
                      <a:pt x="696461" y="339649"/>
                      <a:pt x="696461" y="460694"/>
                    </a:cubicBezTo>
                    <a:lnTo>
                      <a:pt x="696461" y="460694"/>
                    </a:lnTo>
                    <a:close/>
                    <a:moveTo>
                      <a:pt x="370362" y="756983"/>
                    </a:moveTo>
                    <a:cubicBezTo>
                      <a:pt x="370362" y="748854"/>
                      <a:pt x="376685" y="742530"/>
                      <a:pt x="384815" y="742530"/>
                    </a:cubicBezTo>
                    <a:lnTo>
                      <a:pt x="532960" y="742530"/>
                    </a:lnTo>
                    <a:cubicBezTo>
                      <a:pt x="541089" y="742530"/>
                      <a:pt x="547413" y="748854"/>
                      <a:pt x="547413" y="756983"/>
                    </a:cubicBezTo>
                    <a:cubicBezTo>
                      <a:pt x="547413" y="765113"/>
                      <a:pt x="541089" y="771437"/>
                      <a:pt x="532960" y="771437"/>
                    </a:cubicBezTo>
                    <a:lnTo>
                      <a:pt x="384815" y="771437"/>
                    </a:lnTo>
                    <a:cubicBezTo>
                      <a:pt x="376685" y="772340"/>
                      <a:pt x="370362" y="766017"/>
                      <a:pt x="370362" y="756983"/>
                    </a:cubicBezTo>
                    <a:close/>
                    <a:moveTo>
                      <a:pt x="184277" y="756983"/>
                    </a:moveTo>
                    <a:lnTo>
                      <a:pt x="293579" y="647682"/>
                    </a:lnTo>
                    <a:cubicBezTo>
                      <a:pt x="311646" y="665748"/>
                      <a:pt x="328809" y="683814"/>
                      <a:pt x="341455" y="706398"/>
                    </a:cubicBezTo>
                    <a:lnTo>
                      <a:pt x="237573" y="810279"/>
                    </a:lnTo>
                    <a:lnTo>
                      <a:pt x="184277" y="756983"/>
                    </a:lnTo>
                    <a:close/>
                    <a:moveTo>
                      <a:pt x="29809" y="327906"/>
                    </a:moveTo>
                    <a:cubicBezTo>
                      <a:pt x="29809" y="295386"/>
                      <a:pt x="56006" y="268287"/>
                      <a:pt x="89428" y="268287"/>
                    </a:cubicBezTo>
                    <a:cubicBezTo>
                      <a:pt x="121948" y="268287"/>
                      <a:pt x="149048" y="294483"/>
                      <a:pt x="149048" y="327906"/>
                    </a:cubicBezTo>
                    <a:lnTo>
                      <a:pt x="178858" y="327906"/>
                    </a:lnTo>
                    <a:cubicBezTo>
                      <a:pt x="178858" y="280030"/>
                      <a:pt x="140918" y="241187"/>
                      <a:pt x="93945" y="239380"/>
                    </a:cubicBezTo>
                    <a:cubicBezTo>
                      <a:pt x="91235" y="229444"/>
                      <a:pt x="90332" y="219507"/>
                      <a:pt x="90332" y="209571"/>
                    </a:cubicBezTo>
                    <a:cubicBezTo>
                      <a:pt x="90332" y="144531"/>
                      <a:pt x="143628" y="91235"/>
                      <a:pt x="208667" y="91235"/>
                    </a:cubicBezTo>
                    <a:cubicBezTo>
                      <a:pt x="252026" y="91235"/>
                      <a:pt x="290870" y="114722"/>
                      <a:pt x="311646" y="151758"/>
                    </a:cubicBezTo>
                    <a:cubicBezTo>
                      <a:pt x="280030" y="170728"/>
                      <a:pt x="257447" y="203247"/>
                      <a:pt x="253833" y="241187"/>
                    </a:cubicBezTo>
                    <a:cubicBezTo>
                      <a:pt x="227637" y="247510"/>
                      <a:pt x="208667" y="270996"/>
                      <a:pt x="208667" y="298999"/>
                    </a:cubicBezTo>
                    <a:lnTo>
                      <a:pt x="238477" y="298999"/>
                    </a:lnTo>
                    <a:cubicBezTo>
                      <a:pt x="238477" y="282740"/>
                      <a:pt x="252026" y="269190"/>
                      <a:pt x="268287" y="269190"/>
                    </a:cubicBezTo>
                    <a:cubicBezTo>
                      <a:pt x="284546" y="269190"/>
                      <a:pt x="298096" y="282740"/>
                      <a:pt x="298096" y="298999"/>
                    </a:cubicBezTo>
                    <a:lnTo>
                      <a:pt x="327906" y="298999"/>
                    </a:lnTo>
                    <a:cubicBezTo>
                      <a:pt x="327906" y="271900"/>
                      <a:pt x="309839" y="249317"/>
                      <a:pt x="284546" y="242090"/>
                    </a:cubicBezTo>
                    <a:cubicBezTo>
                      <a:pt x="290870" y="198731"/>
                      <a:pt x="327906" y="165308"/>
                      <a:pt x="372169" y="165308"/>
                    </a:cubicBezTo>
                    <a:cubicBezTo>
                      <a:pt x="420948" y="165308"/>
                      <a:pt x="460694" y="205054"/>
                      <a:pt x="460694" y="253833"/>
                    </a:cubicBezTo>
                    <a:cubicBezTo>
                      <a:pt x="460694" y="261963"/>
                      <a:pt x="459790" y="269190"/>
                      <a:pt x="457080" y="276416"/>
                    </a:cubicBezTo>
                    <a:cubicBezTo>
                      <a:pt x="432691" y="288160"/>
                      <a:pt x="415528" y="313453"/>
                      <a:pt x="415528" y="342359"/>
                    </a:cubicBezTo>
                    <a:lnTo>
                      <a:pt x="445337" y="342359"/>
                    </a:lnTo>
                    <a:cubicBezTo>
                      <a:pt x="445337" y="317969"/>
                      <a:pt x="465211" y="298096"/>
                      <a:pt x="489600" y="298096"/>
                    </a:cubicBezTo>
                    <a:cubicBezTo>
                      <a:pt x="513990" y="298096"/>
                      <a:pt x="533863" y="317969"/>
                      <a:pt x="533863" y="342359"/>
                    </a:cubicBezTo>
                    <a:cubicBezTo>
                      <a:pt x="533863" y="366748"/>
                      <a:pt x="513990" y="386621"/>
                      <a:pt x="489600" y="386621"/>
                    </a:cubicBezTo>
                    <a:lnTo>
                      <a:pt x="88525" y="386621"/>
                    </a:lnTo>
                    <a:cubicBezTo>
                      <a:pt x="56006" y="386621"/>
                      <a:pt x="29809" y="360425"/>
                      <a:pt x="29809" y="327906"/>
                    </a:cubicBezTo>
                    <a:close/>
                    <a:moveTo>
                      <a:pt x="384815" y="416431"/>
                    </a:moveTo>
                    <a:lnTo>
                      <a:pt x="384815" y="460694"/>
                    </a:lnTo>
                    <a:cubicBezTo>
                      <a:pt x="384815" y="485084"/>
                      <a:pt x="404688" y="504957"/>
                      <a:pt x="429078" y="504957"/>
                    </a:cubicBezTo>
                    <a:lnTo>
                      <a:pt x="547413" y="504957"/>
                    </a:lnTo>
                    <a:cubicBezTo>
                      <a:pt x="555543" y="504957"/>
                      <a:pt x="561866" y="511280"/>
                      <a:pt x="561866" y="519410"/>
                    </a:cubicBezTo>
                    <a:cubicBezTo>
                      <a:pt x="561866" y="527540"/>
                      <a:pt x="555543" y="533863"/>
                      <a:pt x="547413" y="533863"/>
                    </a:cubicBezTo>
                    <a:lnTo>
                      <a:pt x="399268" y="533863"/>
                    </a:lnTo>
                    <a:cubicBezTo>
                      <a:pt x="374878" y="533863"/>
                      <a:pt x="355005" y="553736"/>
                      <a:pt x="355005" y="578126"/>
                    </a:cubicBezTo>
                    <a:cubicBezTo>
                      <a:pt x="355005" y="602516"/>
                      <a:pt x="374878" y="622389"/>
                      <a:pt x="399268" y="622389"/>
                    </a:cubicBezTo>
                    <a:lnTo>
                      <a:pt x="429078" y="622389"/>
                    </a:lnTo>
                    <a:cubicBezTo>
                      <a:pt x="437207" y="622389"/>
                      <a:pt x="443531" y="628712"/>
                      <a:pt x="443531" y="636842"/>
                    </a:cubicBezTo>
                    <a:lnTo>
                      <a:pt x="443531" y="710914"/>
                    </a:lnTo>
                    <a:lnTo>
                      <a:pt x="383912" y="710914"/>
                    </a:lnTo>
                    <a:cubicBezTo>
                      <a:pt x="381202" y="710914"/>
                      <a:pt x="377588" y="710914"/>
                      <a:pt x="374878" y="711817"/>
                    </a:cubicBezTo>
                    <a:cubicBezTo>
                      <a:pt x="357715" y="670265"/>
                      <a:pt x="328809" y="641358"/>
                      <a:pt x="300806" y="614259"/>
                    </a:cubicBezTo>
                    <a:cubicBezTo>
                      <a:pt x="259253" y="574512"/>
                      <a:pt x="220410" y="536573"/>
                      <a:pt x="220410" y="458887"/>
                    </a:cubicBezTo>
                    <a:cubicBezTo>
                      <a:pt x="220410" y="443531"/>
                      <a:pt x="222217" y="429078"/>
                      <a:pt x="224927" y="414625"/>
                    </a:cubicBezTo>
                    <a:lnTo>
                      <a:pt x="384815" y="414625"/>
                    </a:lnTo>
                    <a:close/>
                    <a:moveTo>
                      <a:pt x="271900" y="627808"/>
                    </a:moveTo>
                    <a:lnTo>
                      <a:pt x="163501" y="736207"/>
                    </a:lnTo>
                    <a:lnTo>
                      <a:pt x="110205" y="682911"/>
                    </a:lnTo>
                    <a:lnTo>
                      <a:pt x="223121" y="569996"/>
                    </a:lnTo>
                    <a:cubicBezTo>
                      <a:pt x="236670" y="591676"/>
                      <a:pt x="253833" y="610645"/>
                      <a:pt x="271900" y="627808"/>
                    </a:cubicBezTo>
                    <a:lnTo>
                      <a:pt x="271900" y="627808"/>
                    </a:lnTo>
                    <a:close/>
                    <a:moveTo>
                      <a:pt x="94849" y="710010"/>
                    </a:moveTo>
                    <a:lnTo>
                      <a:pt x="210474" y="825636"/>
                    </a:lnTo>
                    <a:lnTo>
                      <a:pt x="112012" y="863575"/>
                    </a:lnTo>
                    <a:lnTo>
                      <a:pt x="56909" y="808473"/>
                    </a:lnTo>
                    <a:lnTo>
                      <a:pt x="94849" y="710010"/>
                    </a:lnTo>
                    <a:close/>
                    <a:moveTo>
                      <a:pt x="43359" y="889772"/>
                    </a:moveTo>
                    <a:cubicBezTo>
                      <a:pt x="37036" y="892482"/>
                      <a:pt x="29809" y="887062"/>
                      <a:pt x="29809" y="879835"/>
                    </a:cubicBezTo>
                    <a:cubicBezTo>
                      <a:pt x="29809" y="878932"/>
                      <a:pt x="29809" y="877125"/>
                      <a:pt x="30713" y="876222"/>
                    </a:cubicBezTo>
                    <a:lnTo>
                      <a:pt x="45166" y="837379"/>
                    </a:lnTo>
                    <a:lnTo>
                      <a:pt x="82202" y="874415"/>
                    </a:lnTo>
                    <a:lnTo>
                      <a:pt x="43359" y="889772"/>
                    </a:lnTo>
                    <a:close/>
                    <a:moveTo>
                      <a:pt x="458887" y="890675"/>
                    </a:moveTo>
                    <a:cubicBezTo>
                      <a:pt x="437207" y="890675"/>
                      <a:pt x="417335" y="878932"/>
                      <a:pt x="406495" y="860865"/>
                    </a:cubicBezTo>
                    <a:lnTo>
                      <a:pt x="511280" y="860865"/>
                    </a:lnTo>
                    <a:cubicBezTo>
                      <a:pt x="500440" y="878932"/>
                      <a:pt x="481470" y="890675"/>
                      <a:pt x="458887" y="890675"/>
                    </a:cubicBezTo>
                    <a:lnTo>
                      <a:pt x="458887" y="890675"/>
                    </a:lnTo>
                    <a:close/>
                    <a:moveTo>
                      <a:pt x="533863" y="831056"/>
                    </a:moveTo>
                    <a:lnTo>
                      <a:pt x="385718" y="831056"/>
                    </a:lnTo>
                    <a:cubicBezTo>
                      <a:pt x="377588" y="831056"/>
                      <a:pt x="371265" y="824732"/>
                      <a:pt x="371265" y="816603"/>
                    </a:cubicBezTo>
                    <a:cubicBezTo>
                      <a:pt x="371265" y="808473"/>
                      <a:pt x="377588" y="802149"/>
                      <a:pt x="385718" y="802149"/>
                    </a:cubicBezTo>
                    <a:lnTo>
                      <a:pt x="533863" y="802149"/>
                    </a:lnTo>
                    <a:cubicBezTo>
                      <a:pt x="541993" y="802149"/>
                      <a:pt x="548316" y="808473"/>
                      <a:pt x="548316" y="816603"/>
                    </a:cubicBezTo>
                    <a:cubicBezTo>
                      <a:pt x="548316" y="824732"/>
                      <a:pt x="541993" y="831056"/>
                      <a:pt x="533863" y="831056"/>
                    </a:cubicBezTo>
                    <a:close/>
                    <a:moveTo>
                      <a:pt x="888868" y="668458"/>
                    </a:moveTo>
                    <a:lnTo>
                      <a:pt x="888868" y="668458"/>
                    </a:lnTo>
                    <a:cubicBezTo>
                      <a:pt x="864479" y="668458"/>
                      <a:pt x="843702" y="682911"/>
                      <a:pt x="834669" y="704591"/>
                    </a:cubicBezTo>
                    <a:cubicBezTo>
                      <a:pt x="825636" y="726271"/>
                      <a:pt x="830152" y="751564"/>
                      <a:pt x="847315" y="767823"/>
                    </a:cubicBezTo>
                    <a:lnTo>
                      <a:pt x="848219" y="768726"/>
                    </a:lnTo>
                    <a:lnTo>
                      <a:pt x="827442" y="789503"/>
                    </a:lnTo>
                    <a:lnTo>
                      <a:pt x="826539" y="788600"/>
                    </a:lnTo>
                    <a:cubicBezTo>
                      <a:pt x="809376" y="771437"/>
                      <a:pt x="784986" y="766920"/>
                      <a:pt x="762403" y="775953"/>
                    </a:cubicBezTo>
                    <a:cubicBezTo>
                      <a:pt x="740724" y="784987"/>
                      <a:pt x="726270" y="805763"/>
                      <a:pt x="726270" y="829249"/>
                    </a:cubicBezTo>
                    <a:lnTo>
                      <a:pt x="726270" y="830153"/>
                    </a:lnTo>
                    <a:lnTo>
                      <a:pt x="696461" y="830153"/>
                    </a:lnTo>
                    <a:lnTo>
                      <a:pt x="696461" y="831056"/>
                    </a:lnTo>
                    <a:cubicBezTo>
                      <a:pt x="696461" y="807570"/>
                      <a:pt x="682008" y="786793"/>
                      <a:pt x="660328" y="776856"/>
                    </a:cubicBezTo>
                    <a:cubicBezTo>
                      <a:pt x="638648" y="767823"/>
                      <a:pt x="613355" y="772340"/>
                      <a:pt x="597095" y="789503"/>
                    </a:cubicBezTo>
                    <a:lnTo>
                      <a:pt x="596192" y="790406"/>
                    </a:lnTo>
                    <a:lnTo>
                      <a:pt x="576319" y="770533"/>
                    </a:lnTo>
                    <a:cubicBezTo>
                      <a:pt x="577222" y="766920"/>
                      <a:pt x="578126" y="762404"/>
                      <a:pt x="578126" y="757887"/>
                    </a:cubicBezTo>
                    <a:cubicBezTo>
                      <a:pt x="578126" y="747047"/>
                      <a:pt x="574512" y="738014"/>
                      <a:pt x="568189" y="729884"/>
                    </a:cubicBezTo>
                    <a:cubicBezTo>
                      <a:pt x="577222" y="704591"/>
                      <a:pt x="591676" y="684718"/>
                      <a:pt x="608838" y="666651"/>
                    </a:cubicBezTo>
                    <a:cubicBezTo>
                      <a:pt x="615162" y="718141"/>
                      <a:pt x="658521" y="757887"/>
                      <a:pt x="711817" y="757887"/>
                    </a:cubicBezTo>
                    <a:cubicBezTo>
                      <a:pt x="768726" y="757887"/>
                      <a:pt x="815699" y="710914"/>
                      <a:pt x="815699" y="654005"/>
                    </a:cubicBezTo>
                    <a:cubicBezTo>
                      <a:pt x="815699" y="597095"/>
                      <a:pt x="768726" y="550123"/>
                      <a:pt x="711817" y="550123"/>
                    </a:cubicBezTo>
                    <a:cubicBezTo>
                      <a:pt x="710010" y="550123"/>
                      <a:pt x="709107" y="550123"/>
                      <a:pt x="707301" y="550123"/>
                    </a:cubicBezTo>
                    <a:cubicBezTo>
                      <a:pt x="717237" y="529346"/>
                      <a:pt x="724464" y="504957"/>
                      <a:pt x="726270" y="476051"/>
                    </a:cubicBezTo>
                    <a:lnTo>
                      <a:pt x="727174" y="476051"/>
                    </a:lnTo>
                    <a:lnTo>
                      <a:pt x="727174" y="476954"/>
                    </a:lnTo>
                    <a:cubicBezTo>
                      <a:pt x="727174" y="500440"/>
                      <a:pt x="741627" y="521217"/>
                      <a:pt x="763307" y="531153"/>
                    </a:cubicBezTo>
                    <a:cubicBezTo>
                      <a:pt x="784986" y="540186"/>
                      <a:pt x="810279" y="535670"/>
                      <a:pt x="826539" y="518507"/>
                    </a:cubicBezTo>
                    <a:lnTo>
                      <a:pt x="827442" y="517603"/>
                    </a:lnTo>
                    <a:lnTo>
                      <a:pt x="848219" y="538379"/>
                    </a:lnTo>
                    <a:lnTo>
                      <a:pt x="847315" y="539283"/>
                    </a:lnTo>
                    <a:cubicBezTo>
                      <a:pt x="831056" y="555543"/>
                      <a:pt x="825636" y="580836"/>
                      <a:pt x="834669" y="603419"/>
                    </a:cubicBezTo>
                    <a:cubicBezTo>
                      <a:pt x="843702" y="625099"/>
                      <a:pt x="864479" y="639552"/>
                      <a:pt x="887965" y="639552"/>
                    </a:cubicBezTo>
                    <a:lnTo>
                      <a:pt x="888868" y="639552"/>
                    </a:lnTo>
                    <a:lnTo>
                      <a:pt x="888868" y="668458"/>
                    </a:ln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spTree>
    <p:extLst>
      <p:ext uri="{BB962C8B-B14F-4D97-AF65-F5344CB8AC3E}">
        <p14:creationId xmlns:p14="http://schemas.microsoft.com/office/powerpoint/2010/main" val="372209298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p:txBody>
          <a:bodyPr/>
          <a:lstStyle/>
          <a:p>
            <a:fld id="{CB2079F2-58AF-ED44-82D7-E04B2F6FD686}" type="slidenum">
              <a:rPr lang="en-US" smtClean="0"/>
              <a:pPr/>
              <a:t>33</a:t>
            </a:fld>
            <a:endParaRPr lang="en-US" dirty="0"/>
          </a:p>
        </p:txBody>
      </p:sp>
      <p:sp>
        <p:nvSpPr>
          <p:cNvPr id="67" name="Text Placeholder 9">
            <a:extLst>
              <a:ext uri="{FF2B5EF4-FFF2-40B4-BE49-F238E27FC236}">
                <a16:creationId xmlns:a16="http://schemas.microsoft.com/office/drawing/2014/main" id="{40613AB9-D563-0B4F-3DFB-1AD06D857F58}"/>
              </a:ext>
            </a:extLst>
          </p:cNvPr>
          <p:cNvSpPr txBox="1">
            <a:spLocks/>
          </p:cNvSpPr>
          <p:nvPr/>
        </p:nvSpPr>
        <p:spPr>
          <a:xfrm>
            <a:off x="3696071" y="2984509"/>
            <a:ext cx="3317669" cy="4525075"/>
          </a:xfrm>
          <a:prstGeom prst="rect">
            <a:avLst/>
          </a:prstGeom>
        </p:spPr>
        <p:txBody>
          <a:bodyPr numCol="1" spcCol="144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Many times, teachers have given feed-back that they got more out of the program than they actually expected. The focus has been on doing ones’ job well, not gaining points or something else.</a:t>
            </a:r>
          </a:p>
          <a:p>
            <a:pPr marL="171450" indent="-171450">
              <a:lnSpc>
                <a:spcPts val="1120"/>
              </a:lnSpc>
              <a:buClr>
                <a:srgbClr val="E87A33"/>
              </a:buClr>
              <a:buFont typeface="Arial" panose="020B0604020202020204" pitchFamily="34" charset="0"/>
              <a:buChar char="•"/>
            </a:pPr>
            <a:r>
              <a:rPr lang="en-US" dirty="0"/>
              <a:t>It is often a relief to realize one doesn’t need to know everything, core knowledge is ok. This is important also because there might be different expectations from students, so one needs to understand what is really necessary.</a:t>
            </a:r>
          </a:p>
          <a:p>
            <a:pPr marL="171450" indent="-171450">
              <a:lnSpc>
                <a:spcPts val="1120"/>
              </a:lnSpc>
              <a:buClr>
                <a:srgbClr val="E87A33"/>
              </a:buClr>
              <a:buFont typeface="Arial" panose="020B0604020202020204" pitchFamily="34" charset="0"/>
              <a:buChar char="•"/>
            </a:pPr>
            <a:r>
              <a:rPr lang="en-US" dirty="0"/>
              <a:t>As far as wellbeing in the midst of these expectations etc., is an exchange of what is good enough with peers. </a:t>
            </a:r>
            <a:r>
              <a:rPr lang="en-US" dirty="0" err="1"/>
              <a:t>Realising</a:t>
            </a:r>
            <a:r>
              <a:rPr lang="en-US" dirty="0"/>
              <a:t> that “nobody else” knows everything either.</a:t>
            </a:r>
          </a:p>
          <a:p>
            <a:pPr marL="171450" indent="-171450">
              <a:lnSpc>
                <a:spcPts val="1120"/>
              </a:lnSpc>
              <a:buClr>
                <a:srgbClr val="E87A33"/>
              </a:buClr>
              <a:buFont typeface="Arial" panose="020B0604020202020204" pitchFamily="34" charset="0"/>
              <a:buChar char="•"/>
            </a:pPr>
            <a:r>
              <a:rPr lang="en-US" dirty="0"/>
              <a:t>Methods of feedback that can make up for the missed bodily communication and need to actively develop and work them into ones’ own routine (surveys, using “react” options, etc.).</a:t>
            </a:r>
          </a:p>
          <a:p>
            <a:pPr marL="171450" indent="-171450">
              <a:lnSpc>
                <a:spcPts val="1120"/>
              </a:lnSpc>
              <a:buClr>
                <a:srgbClr val="E87A33"/>
              </a:buClr>
              <a:buFont typeface="Arial" panose="020B0604020202020204" pitchFamily="34" charset="0"/>
              <a:buChar char="•"/>
            </a:pPr>
            <a:r>
              <a:rPr lang="en-US" dirty="0"/>
              <a:t>There are also teachers that really feel they get energy and inspiration from live sessions, and they are really important to them. Even though some teachers feel really at home in a virtual environment, they still often feel some lack of instant feed-back compared to live sessions. So in that sense it is a stress-adding factor, even if you like virtual teaching.</a:t>
            </a:r>
          </a:p>
          <a:p>
            <a:pPr marL="171450" indent="-171450">
              <a:lnSpc>
                <a:spcPts val="1120"/>
              </a:lnSpc>
              <a:buClr>
                <a:srgbClr val="E87A33"/>
              </a:buClr>
              <a:buFont typeface="Arial" panose="020B0604020202020204" pitchFamily="34" charset="0"/>
              <a:buChar char="•"/>
            </a:pPr>
            <a:r>
              <a:rPr lang="en-US" dirty="0"/>
              <a:t>The balance between on-line and off-line teaching is still sought after in many cases. Our basic recommendation is to go with whatever works best for the theme or thing at hand.</a:t>
            </a:r>
          </a:p>
          <a:p>
            <a:pPr marL="171450" indent="-171450">
              <a:lnSpc>
                <a:spcPts val="1120"/>
              </a:lnSpc>
              <a:buClr>
                <a:srgbClr val="E87A33"/>
              </a:buClr>
              <a:buFont typeface="Arial" panose="020B0604020202020204" pitchFamily="34" charset="0"/>
              <a:buChar char="•"/>
            </a:pPr>
            <a:r>
              <a:rPr lang="en-US" dirty="0"/>
              <a:t>Having enough breaks – i.e., showing by example. We suggest teachers, for example, to get a cup of coffee, do some stretching or sometimes have a common stretching session, there are many videos online for free. </a:t>
            </a:r>
          </a:p>
          <a:p>
            <a:pPr marL="171450" indent="-171450">
              <a:lnSpc>
                <a:spcPts val="1120"/>
              </a:lnSpc>
              <a:buClr>
                <a:srgbClr val="E87A33"/>
              </a:buClr>
              <a:buFont typeface="Arial" panose="020B0604020202020204" pitchFamily="34" charset="0"/>
              <a:buChar char="•"/>
            </a:pPr>
            <a:r>
              <a:rPr lang="en-US" dirty="0"/>
              <a:t>The coaching really reserves time also for teachers to share their experiences, exchange best practices and have some peer support. And as said – good practices are brought into the coaching as such -&gt; teaching by example.</a:t>
            </a:r>
          </a:p>
          <a:p>
            <a:pPr marL="171450" indent="-171450">
              <a:lnSpc>
                <a:spcPts val="1120"/>
              </a:lnSpc>
              <a:buClr>
                <a:srgbClr val="E87A33"/>
              </a:buClr>
              <a:buFont typeface="Arial" panose="020B0604020202020204" pitchFamily="34" charset="0"/>
              <a:buChar char="•"/>
            </a:pPr>
            <a:r>
              <a:rPr lang="en-US" dirty="0"/>
              <a:t>There are also some programs focused on using different sound/musical elements, to get a break from work.</a:t>
            </a:r>
          </a:p>
          <a:p>
            <a:pPr marL="171450" indent="-171450">
              <a:lnSpc>
                <a:spcPts val="1120"/>
              </a:lnSpc>
              <a:buClr>
                <a:srgbClr val="E87A33"/>
              </a:buClr>
              <a:buFont typeface="Arial" panose="020B0604020202020204" pitchFamily="34" charset="0"/>
              <a:buChar char="•"/>
            </a:pPr>
            <a:r>
              <a:rPr lang="en-US" dirty="0"/>
              <a:t>Often sessions can start 15 minutes before the actual teaching or session starts with a more informal time to just say hi and exchange how everyone is in a more informal way. </a:t>
            </a:r>
          </a:p>
          <a:p>
            <a:pPr marL="171450" indent="-171450">
              <a:lnSpc>
                <a:spcPts val="1120"/>
              </a:lnSpc>
              <a:buClr>
                <a:srgbClr val="E87A33"/>
              </a:buClr>
              <a:buFont typeface="Arial" panose="020B0604020202020204" pitchFamily="34" charset="0"/>
              <a:buChar char="•"/>
            </a:pPr>
            <a:endParaRPr lang="en-US" dirty="0"/>
          </a:p>
        </p:txBody>
      </p:sp>
      <p:sp>
        <p:nvSpPr>
          <p:cNvPr id="68" name="TextBox 67">
            <a:extLst>
              <a:ext uri="{FF2B5EF4-FFF2-40B4-BE49-F238E27FC236}">
                <a16:creationId xmlns:a16="http://schemas.microsoft.com/office/drawing/2014/main" id="{15BCF7BC-F4D9-ECBD-FA49-CBACC152B913}"/>
              </a:ext>
            </a:extLst>
          </p:cNvPr>
          <p:cNvSpPr txBox="1"/>
          <p:nvPr/>
        </p:nvSpPr>
        <p:spPr>
          <a:xfrm>
            <a:off x="3698101" y="2207497"/>
            <a:ext cx="2533274" cy="661912"/>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What kind of outcomes the actions had and how it improved the employee wellbeing/ reduced technostress </a:t>
            </a:r>
            <a:r>
              <a:rPr lang="en-US" sz="1200" b="1" dirty="0" err="1">
                <a:latin typeface="Calibri" panose="020F0502020204030204" pitchFamily="34" charset="0"/>
                <a:cs typeface="Calibri" panose="020F0502020204030204" pitchFamily="34" charset="0"/>
              </a:rPr>
              <a:t>etc</a:t>
            </a:r>
            <a:r>
              <a:rPr lang="en-US" sz="1200" b="1" dirty="0">
                <a:latin typeface="Calibri" panose="020F0502020204030204" pitchFamily="34" charset="0"/>
                <a:cs typeface="Calibri" panose="020F0502020204030204" pitchFamily="34" charset="0"/>
              </a:rPr>
              <a:t>? </a:t>
            </a:r>
          </a:p>
        </p:txBody>
      </p:sp>
      <p:cxnSp>
        <p:nvCxnSpPr>
          <p:cNvPr id="69" name="Straight Connector 68">
            <a:extLst>
              <a:ext uri="{FF2B5EF4-FFF2-40B4-BE49-F238E27FC236}">
                <a16:creationId xmlns:a16="http://schemas.microsoft.com/office/drawing/2014/main" id="{3F130196-5E60-B0A7-8818-90ED312D6656}"/>
              </a:ext>
            </a:extLst>
          </p:cNvPr>
          <p:cNvCxnSpPr>
            <a:cxnSpLocks/>
          </p:cNvCxnSpPr>
          <p:nvPr/>
        </p:nvCxnSpPr>
        <p:spPr>
          <a:xfrm flipH="1">
            <a:off x="3344527" y="1918036"/>
            <a:ext cx="4215148"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D674B9EE-F03E-0232-4CB7-B1B8A358383E}"/>
              </a:ext>
            </a:extLst>
          </p:cNvPr>
          <p:cNvSpPr txBox="1"/>
          <p:nvPr/>
        </p:nvSpPr>
        <p:spPr>
          <a:xfrm>
            <a:off x="3698101" y="1759809"/>
            <a:ext cx="213526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OUTCOME</a:t>
            </a:r>
            <a:r>
              <a:rPr lang="en-US" sz="1600" b="1" dirty="0">
                <a:solidFill>
                  <a:srgbClr val="E87A33"/>
                </a:solidFill>
                <a:highlight>
                  <a:srgbClr val="E87A33"/>
                </a:highlight>
                <a:latin typeface="Calibri" panose="020F0502020204030204" pitchFamily="34" charset="0"/>
                <a:ea typeface="Calibri" panose="020F0502020204030204" pitchFamily="34" charset="0"/>
              </a:rPr>
              <a:t>.</a:t>
            </a:r>
          </a:p>
        </p:txBody>
      </p:sp>
      <p:grpSp>
        <p:nvGrpSpPr>
          <p:cNvPr id="72" name="Graphic 3">
            <a:extLst>
              <a:ext uri="{FF2B5EF4-FFF2-40B4-BE49-F238E27FC236}">
                <a16:creationId xmlns:a16="http://schemas.microsoft.com/office/drawing/2014/main" id="{89089671-EB7A-0D87-4B91-C5343FBF4D41}"/>
              </a:ext>
            </a:extLst>
          </p:cNvPr>
          <p:cNvGrpSpPr>
            <a:grpSpLocks noChangeAspect="1"/>
          </p:cNvGrpSpPr>
          <p:nvPr/>
        </p:nvGrpSpPr>
        <p:grpSpPr>
          <a:xfrm>
            <a:off x="6398023" y="2295799"/>
            <a:ext cx="481906" cy="482509"/>
            <a:chOff x="6601914" y="3685068"/>
            <a:chExt cx="1090935" cy="1092304"/>
          </a:xfrm>
        </p:grpSpPr>
        <p:sp>
          <p:nvSpPr>
            <p:cNvPr id="73" name="Freeform 72">
              <a:extLst>
                <a:ext uri="{FF2B5EF4-FFF2-40B4-BE49-F238E27FC236}">
                  <a16:creationId xmlns:a16="http://schemas.microsoft.com/office/drawing/2014/main" id="{A4F101B9-7F9C-BE75-98DD-2E4C75C5B4D0}"/>
                </a:ext>
              </a:extLst>
            </p:cNvPr>
            <p:cNvSpPr/>
            <p:nvPr/>
          </p:nvSpPr>
          <p:spPr>
            <a:xfrm>
              <a:off x="7504284" y="3891461"/>
              <a:ext cx="49369" cy="469012"/>
            </a:xfrm>
            <a:custGeom>
              <a:avLst/>
              <a:gdLst>
                <a:gd name="connsiteX0" fmla="*/ -1 w 49369"/>
                <a:gd name="connsiteY0" fmla="*/ 0 h 469012"/>
                <a:gd name="connsiteX1" fmla="*/ 49369 w 49369"/>
                <a:gd name="connsiteY1" fmla="*/ 0 h 469012"/>
                <a:gd name="connsiteX2" fmla="*/ 49369 w 49369"/>
                <a:gd name="connsiteY2" fmla="*/ 469012 h 469012"/>
                <a:gd name="connsiteX3" fmla="*/ -1 w 49369"/>
                <a:gd name="connsiteY3" fmla="*/ 469012 h 469012"/>
              </a:gdLst>
              <a:ahLst/>
              <a:cxnLst>
                <a:cxn ang="0">
                  <a:pos x="connsiteX0" y="connsiteY0"/>
                </a:cxn>
                <a:cxn ang="0">
                  <a:pos x="connsiteX1" y="connsiteY1"/>
                </a:cxn>
                <a:cxn ang="0">
                  <a:pos x="connsiteX2" y="connsiteY2"/>
                </a:cxn>
                <a:cxn ang="0">
                  <a:pos x="connsiteX3" y="connsiteY3"/>
                </a:cxn>
              </a:cxnLst>
              <a:rect l="l" t="t" r="r" b="b"/>
              <a:pathLst>
                <a:path w="49369" h="469012">
                  <a:moveTo>
                    <a:pt x="-1" y="0"/>
                  </a:moveTo>
                  <a:lnTo>
                    <a:pt x="49369" y="0"/>
                  </a:lnTo>
                  <a:lnTo>
                    <a:pt x="49369" y="469012"/>
                  </a:lnTo>
                  <a:lnTo>
                    <a:pt x="-1" y="469012"/>
                  </a:lnTo>
                  <a:close/>
                </a:path>
              </a:pathLst>
            </a:custGeom>
            <a:solidFill>
              <a:srgbClr val="E87A33"/>
            </a:solidFill>
            <a:ln w="27426"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52A59CA-6CE3-8E79-0A3D-CDF687874E20}"/>
                </a:ext>
              </a:extLst>
            </p:cNvPr>
            <p:cNvSpPr/>
            <p:nvPr/>
          </p:nvSpPr>
          <p:spPr>
            <a:xfrm>
              <a:off x="6708882" y="3822892"/>
              <a:ext cx="230392" cy="255076"/>
            </a:xfrm>
            <a:custGeom>
              <a:avLst/>
              <a:gdLst>
                <a:gd name="connsiteX0" fmla="*/ -1 w 230392"/>
                <a:gd name="connsiteY0" fmla="*/ 0 h 255076"/>
                <a:gd name="connsiteX1" fmla="*/ 230392 w 230392"/>
                <a:gd name="connsiteY1" fmla="*/ 0 h 255076"/>
                <a:gd name="connsiteX2" fmla="*/ 230392 w 230392"/>
                <a:gd name="connsiteY2" fmla="*/ 255077 h 255076"/>
                <a:gd name="connsiteX3" fmla="*/ -1 w 230392"/>
                <a:gd name="connsiteY3" fmla="*/ 255077 h 255076"/>
              </a:gdLst>
              <a:ahLst/>
              <a:cxnLst>
                <a:cxn ang="0">
                  <a:pos x="connsiteX0" y="connsiteY0"/>
                </a:cxn>
                <a:cxn ang="0">
                  <a:pos x="connsiteX1" y="connsiteY1"/>
                </a:cxn>
                <a:cxn ang="0">
                  <a:pos x="connsiteX2" y="connsiteY2"/>
                </a:cxn>
                <a:cxn ang="0">
                  <a:pos x="connsiteX3" y="connsiteY3"/>
                </a:cxn>
              </a:cxnLst>
              <a:rect l="l" t="t" r="r" b="b"/>
              <a:pathLst>
                <a:path w="230392" h="255076">
                  <a:moveTo>
                    <a:pt x="-1" y="0"/>
                  </a:moveTo>
                  <a:lnTo>
                    <a:pt x="230392" y="0"/>
                  </a:lnTo>
                  <a:lnTo>
                    <a:pt x="230392" y="255077"/>
                  </a:lnTo>
                  <a:lnTo>
                    <a:pt x="-1" y="255077"/>
                  </a:lnTo>
                  <a:close/>
                </a:path>
              </a:pathLst>
            </a:custGeom>
            <a:solidFill>
              <a:srgbClr val="E87A33"/>
            </a:solidFill>
            <a:ln w="27426" cap="flat">
              <a:noFill/>
              <a:prstDash val="solid"/>
              <a:miter/>
            </a:ln>
          </p:spPr>
          <p:txBody>
            <a:bodyPr rtlCol="0" anchor="ctr"/>
            <a:lstStyle/>
            <a:p>
              <a:endParaRPr lang="en-US"/>
            </a:p>
          </p:txBody>
        </p:sp>
        <p:grpSp>
          <p:nvGrpSpPr>
            <p:cNvPr id="75" name="Graphic 3">
              <a:extLst>
                <a:ext uri="{FF2B5EF4-FFF2-40B4-BE49-F238E27FC236}">
                  <a16:creationId xmlns:a16="http://schemas.microsoft.com/office/drawing/2014/main" id="{9AD6D7BC-83BF-D083-A768-227163A83939}"/>
                </a:ext>
              </a:extLst>
            </p:cNvPr>
            <p:cNvGrpSpPr/>
            <p:nvPr/>
          </p:nvGrpSpPr>
          <p:grpSpPr>
            <a:xfrm>
              <a:off x="6601914" y="3685068"/>
              <a:ext cx="1090935" cy="1092304"/>
              <a:chOff x="6601914" y="3685068"/>
              <a:chExt cx="1090935" cy="1092304"/>
            </a:xfrm>
            <a:solidFill>
              <a:srgbClr val="000000"/>
            </a:solidFill>
          </p:grpSpPr>
          <p:sp>
            <p:nvSpPr>
              <p:cNvPr id="76" name="Freeform 75">
                <a:extLst>
                  <a:ext uri="{FF2B5EF4-FFF2-40B4-BE49-F238E27FC236}">
                    <a16:creationId xmlns:a16="http://schemas.microsoft.com/office/drawing/2014/main" id="{EE4A34B1-3C65-4B76-4EF5-98C63EEC87EC}"/>
                  </a:ext>
                </a:extLst>
              </p:cNvPr>
              <p:cNvSpPr/>
              <p:nvPr/>
            </p:nvSpPr>
            <p:spPr>
              <a:xfrm>
                <a:off x="7136754" y="4173965"/>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6C1D6DE-4BAD-6CB6-A06E-74BBB48C8340}"/>
                  </a:ext>
                </a:extLst>
              </p:cNvPr>
              <p:cNvSpPr/>
              <p:nvPr/>
            </p:nvSpPr>
            <p:spPr>
              <a:xfrm>
                <a:off x="7136754" y="4126625"/>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6" y="22656"/>
                      <a:pt x="0" y="17170"/>
                      <a:pt x="0" y="11684"/>
                    </a:cubicBezTo>
                    <a:cubicBezTo>
                      <a:pt x="0" y="6199"/>
                      <a:pt x="5486" y="714"/>
                      <a:pt x="10970" y="714"/>
                    </a:cubicBezTo>
                    <a:cubicBezTo>
                      <a:pt x="19200"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grpSp>
            <p:nvGrpSpPr>
              <p:cNvPr id="78" name="Graphic 3">
                <a:extLst>
                  <a:ext uri="{FF2B5EF4-FFF2-40B4-BE49-F238E27FC236}">
                    <a16:creationId xmlns:a16="http://schemas.microsoft.com/office/drawing/2014/main" id="{33B47280-DBA8-4F7B-2F34-A523AAD8F6A2}"/>
                  </a:ext>
                </a:extLst>
              </p:cNvPr>
              <p:cNvGrpSpPr/>
              <p:nvPr/>
            </p:nvGrpSpPr>
            <p:grpSpPr>
              <a:xfrm>
                <a:off x="6601914" y="3685068"/>
                <a:ext cx="1090935" cy="1092304"/>
                <a:chOff x="6601914" y="3685068"/>
                <a:chExt cx="1090935" cy="1092304"/>
              </a:xfrm>
              <a:solidFill>
                <a:srgbClr val="000000"/>
              </a:solidFill>
            </p:grpSpPr>
            <p:sp>
              <p:nvSpPr>
                <p:cNvPr id="100" name="Freeform 99">
                  <a:extLst>
                    <a:ext uri="{FF2B5EF4-FFF2-40B4-BE49-F238E27FC236}">
                      <a16:creationId xmlns:a16="http://schemas.microsoft.com/office/drawing/2014/main" id="{B844EEC1-FAF0-F177-CC75-8565CC7D54F3}"/>
                    </a:ext>
                  </a:extLst>
                </p:cNvPr>
                <p:cNvSpPr/>
                <p:nvPr/>
              </p:nvSpPr>
              <p:spPr>
                <a:xfrm>
                  <a:off x="7136754" y="4077969"/>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3B009E7F-75D3-A938-A020-D6E7E4D7DDE8}"/>
                    </a:ext>
                  </a:extLst>
                </p:cNvPr>
                <p:cNvSpPr/>
                <p:nvPr/>
              </p:nvSpPr>
              <p:spPr>
                <a:xfrm>
                  <a:off x="6601914" y="3685068"/>
                  <a:ext cx="1090935" cy="1092304"/>
                </a:xfrm>
                <a:custGeom>
                  <a:avLst/>
                  <a:gdLst>
                    <a:gd name="connsiteX0" fmla="*/ 1088879 w 1090935"/>
                    <a:gd name="connsiteY0" fmla="*/ 102168 h 1092304"/>
                    <a:gd name="connsiteX1" fmla="*/ 1028538 w 1090935"/>
                    <a:gd name="connsiteY1" fmla="*/ 6171 h 1092304"/>
                    <a:gd name="connsiteX2" fmla="*/ 1009338 w 1090935"/>
                    <a:gd name="connsiteY2" fmla="*/ 6171 h 1092304"/>
                    <a:gd name="connsiteX3" fmla="*/ 948997 w 1090935"/>
                    <a:gd name="connsiteY3" fmla="*/ 102168 h 1092304"/>
                    <a:gd name="connsiteX4" fmla="*/ 946255 w 1090935"/>
                    <a:gd name="connsiteY4" fmla="*/ 107654 h 1092304"/>
                    <a:gd name="connsiteX5" fmla="*/ 946255 w 1090935"/>
                    <a:gd name="connsiteY5" fmla="*/ 332560 h 1092304"/>
                    <a:gd name="connsiteX6" fmla="*/ 614379 w 1090935"/>
                    <a:gd name="connsiteY6" fmla="*/ 332560 h 1092304"/>
                    <a:gd name="connsiteX7" fmla="*/ 655520 w 1090935"/>
                    <a:gd name="connsiteY7" fmla="*/ 272219 h 1092304"/>
                    <a:gd name="connsiteX8" fmla="*/ 671978 w 1090935"/>
                    <a:gd name="connsiteY8" fmla="*/ 272219 h 1092304"/>
                    <a:gd name="connsiteX9" fmla="*/ 682948 w 1090935"/>
                    <a:gd name="connsiteY9" fmla="*/ 266733 h 1092304"/>
                    <a:gd name="connsiteX10" fmla="*/ 682948 w 1090935"/>
                    <a:gd name="connsiteY10" fmla="*/ 255762 h 1092304"/>
                    <a:gd name="connsiteX11" fmla="*/ 661006 w 1090935"/>
                    <a:gd name="connsiteY11" fmla="*/ 198164 h 1092304"/>
                    <a:gd name="connsiteX12" fmla="*/ 661006 w 1090935"/>
                    <a:gd name="connsiteY12" fmla="*/ 187193 h 1092304"/>
                    <a:gd name="connsiteX13" fmla="*/ 696662 w 1090935"/>
                    <a:gd name="connsiteY13" fmla="*/ 140567 h 1092304"/>
                    <a:gd name="connsiteX14" fmla="*/ 696662 w 1090935"/>
                    <a:gd name="connsiteY14" fmla="*/ 115881 h 1092304"/>
                    <a:gd name="connsiteX15" fmla="*/ 685692 w 1090935"/>
                    <a:gd name="connsiteY15" fmla="*/ 104911 h 1092304"/>
                    <a:gd name="connsiteX16" fmla="*/ 482726 w 1090935"/>
                    <a:gd name="connsiteY16" fmla="*/ 104911 h 1092304"/>
                    <a:gd name="connsiteX17" fmla="*/ 422385 w 1090935"/>
                    <a:gd name="connsiteY17" fmla="*/ 165251 h 1092304"/>
                    <a:gd name="connsiteX18" fmla="*/ 422385 w 1090935"/>
                    <a:gd name="connsiteY18" fmla="*/ 231078 h 1092304"/>
                    <a:gd name="connsiteX19" fmla="*/ 471756 w 1090935"/>
                    <a:gd name="connsiteY19" fmla="*/ 329817 h 1092304"/>
                    <a:gd name="connsiteX20" fmla="*/ 397701 w 1090935"/>
                    <a:gd name="connsiteY20" fmla="*/ 329817 h 1092304"/>
                    <a:gd name="connsiteX21" fmla="*/ 400443 w 1090935"/>
                    <a:gd name="connsiteY21" fmla="*/ 318846 h 1092304"/>
                    <a:gd name="connsiteX22" fmla="*/ 400443 w 1090935"/>
                    <a:gd name="connsiteY22" fmla="*/ 11657 h 1092304"/>
                    <a:gd name="connsiteX23" fmla="*/ 389473 w 1090935"/>
                    <a:gd name="connsiteY23" fmla="*/ 686 h 1092304"/>
                    <a:gd name="connsiteX24" fmla="*/ 10970 w 1090935"/>
                    <a:gd name="connsiteY24" fmla="*/ 686 h 1092304"/>
                    <a:gd name="connsiteX25" fmla="*/ 0 w 1090935"/>
                    <a:gd name="connsiteY25" fmla="*/ 11657 h 1092304"/>
                    <a:gd name="connsiteX26" fmla="*/ 0 w 1090935"/>
                    <a:gd name="connsiteY26" fmla="*/ 318846 h 1092304"/>
                    <a:gd name="connsiteX27" fmla="*/ 35656 w 1090935"/>
                    <a:gd name="connsiteY27" fmla="*/ 354502 h 1092304"/>
                    <a:gd name="connsiteX28" fmla="*/ 117939 w 1090935"/>
                    <a:gd name="connsiteY28" fmla="*/ 354502 h 1092304"/>
                    <a:gd name="connsiteX29" fmla="*/ 117939 w 1090935"/>
                    <a:gd name="connsiteY29" fmla="*/ 379187 h 1092304"/>
                    <a:gd name="connsiteX30" fmla="*/ 178280 w 1090935"/>
                    <a:gd name="connsiteY30" fmla="*/ 439527 h 1092304"/>
                    <a:gd name="connsiteX31" fmla="*/ 414157 w 1090935"/>
                    <a:gd name="connsiteY31" fmla="*/ 439527 h 1092304"/>
                    <a:gd name="connsiteX32" fmla="*/ 414157 w 1090935"/>
                    <a:gd name="connsiteY32" fmla="*/ 664434 h 1092304"/>
                    <a:gd name="connsiteX33" fmla="*/ 320904 w 1090935"/>
                    <a:gd name="connsiteY33" fmla="*/ 999051 h 1092304"/>
                    <a:gd name="connsiteX34" fmla="*/ 246849 w 1090935"/>
                    <a:gd name="connsiteY34" fmla="*/ 1081334 h 1092304"/>
                    <a:gd name="connsiteX35" fmla="*/ 257819 w 1090935"/>
                    <a:gd name="connsiteY35" fmla="*/ 1092305 h 1092304"/>
                    <a:gd name="connsiteX36" fmla="*/ 471756 w 1090935"/>
                    <a:gd name="connsiteY36" fmla="*/ 1092305 h 1092304"/>
                    <a:gd name="connsiteX37" fmla="*/ 482726 w 1090935"/>
                    <a:gd name="connsiteY37" fmla="*/ 1081334 h 1092304"/>
                    <a:gd name="connsiteX38" fmla="*/ 482726 w 1090935"/>
                    <a:gd name="connsiteY38" fmla="*/ 1010022 h 1092304"/>
                    <a:gd name="connsiteX39" fmla="*/ 543068 w 1090935"/>
                    <a:gd name="connsiteY39" fmla="*/ 774144 h 1092304"/>
                    <a:gd name="connsiteX40" fmla="*/ 603409 w 1090935"/>
                    <a:gd name="connsiteY40" fmla="*/ 1010022 h 1092304"/>
                    <a:gd name="connsiteX41" fmla="*/ 603409 w 1090935"/>
                    <a:gd name="connsiteY41" fmla="*/ 1078591 h 1092304"/>
                    <a:gd name="connsiteX42" fmla="*/ 614379 w 1090935"/>
                    <a:gd name="connsiteY42" fmla="*/ 1089562 h 1092304"/>
                    <a:gd name="connsiteX43" fmla="*/ 828316 w 1090935"/>
                    <a:gd name="connsiteY43" fmla="*/ 1089562 h 1092304"/>
                    <a:gd name="connsiteX44" fmla="*/ 839286 w 1090935"/>
                    <a:gd name="connsiteY44" fmla="*/ 1078591 h 1092304"/>
                    <a:gd name="connsiteX45" fmla="*/ 757003 w 1090935"/>
                    <a:gd name="connsiteY45" fmla="*/ 996308 h 1092304"/>
                    <a:gd name="connsiteX46" fmla="*/ 754261 w 1090935"/>
                    <a:gd name="connsiteY46" fmla="*/ 996308 h 1092304"/>
                    <a:gd name="connsiteX47" fmla="*/ 674720 w 1090935"/>
                    <a:gd name="connsiteY47" fmla="*/ 661691 h 1092304"/>
                    <a:gd name="connsiteX48" fmla="*/ 674720 w 1090935"/>
                    <a:gd name="connsiteY48" fmla="*/ 436785 h 1092304"/>
                    <a:gd name="connsiteX49" fmla="*/ 910599 w 1090935"/>
                    <a:gd name="connsiteY49" fmla="*/ 436785 h 1092304"/>
                    <a:gd name="connsiteX50" fmla="*/ 946255 w 1090935"/>
                    <a:gd name="connsiteY50" fmla="*/ 425814 h 1092304"/>
                    <a:gd name="connsiteX51" fmla="*/ 946255 w 1090935"/>
                    <a:gd name="connsiteY51" fmla="*/ 521810 h 1092304"/>
                    <a:gd name="connsiteX52" fmla="*/ 957225 w 1090935"/>
                    <a:gd name="connsiteY52" fmla="*/ 532782 h 1092304"/>
                    <a:gd name="connsiteX53" fmla="*/ 968197 w 1090935"/>
                    <a:gd name="connsiteY53" fmla="*/ 521810 h 1092304"/>
                    <a:gd name="connsiteX54" fmla="*/ 968197 w 1090935"/>
                    <a:gd name="connsiteY54" fmla="*/ 118624 h 1092304"/>
                    <a:gd name="connsiteX55" fmla="*/ 1014824 w 1090935"/>
                    <a:gd name="connsiteY55" fmla="*/ 118624 h 1092304"/>
                    <a:gd name="connsiteX56" fmla="*/ 1014824 w 1090935"/>
                    <a:gd name="connsiteY56" fmla="*/ 250277 h 1092304"/>
                    <a:gd name="connsiteX57" fmla="*/ 1025794 w 1090935"/>
                    <a:gd name="connsiteY57" fmla="*/ 261248 h 1092304"/>
                    <a:gd name="connsiteX58" fmla="*/ 1036766 w 1090935"/>
                    <a:gd name="connsiteY58" fmla="*/ 250277 h 1092304"/>
                    <a:gd name="connsiteX59" fmla="*/ 1036766 w 1090935"/>
                    <a:gd name="connsiteY59" fmla="*/ 118624 h 1092304"/>
                    <a:gd name="connsiteX60" fmla="*/ 1061451 w 1090935"/>
                    <a:gd name="connsiteY60" fmla="*/ 118624 h 1092304"/>
                    <a:gd name="connsiteX61" fmla="*/ 1061451 w 1090935"/>
                    <a:gd name="connsiteY61" fmla="*/ 557466 h 1092304"/>
                    <a:gd name="connsiteX62" fmla="*/ 954483 w 1090935"/>
                    <a:gd name="connsiteY62" fmla="*/ 557466 h 1092304"/>
                    <a:gd name="connsiteX63" fmla="*/ 943511 w 1090935"/>
                    <a:gd name="connsiteY63" fmla="*/ 568437 h 1092304"/>
                    <a:gd name="connsiteX64" fmla="*/ 943511 w 1090935"/>
                    <a:gd name="connsiteY64" fmla="*/ 650720 h 1092304"/>
                    <a:gd name="connsiteX65" fmla="*/ 1003852 w 1090935"/>
                    <a:gd name="connsiteY65" fmla="*/ 711061 h 1092304"/>
                    <a:gd name="connsiteX66" fmla="*/ 1028538 w 1090935"/>
                    <a:gd name="connsiteY66" fmla="*/ 711061 h 1092304"/>
                    <a:gd name="connsiteX67" fmla="*/ 1088879 w 1090935"/>
                    <a:gd name="connsiteY67" fmla="*/ 650720 h 1092304"/>
                    <a:gd name="connsiteX68" fmla="*/ 1088879 w 1090935"/>
                    <a:gd name="connsiteY68" fmla="*/ 104911 h 1092304"/>
                    <a:gd name="connsiteX69" fmla="*/ 1088879 w 1090935"/>
                    <a:gd name="connsiteY69" fmla="*/ 102168 h 1092304"/>
                    <a:gd name="connsiteX70" fmla="*/ 1088879 w 1090935"/>
                    <a:gd name="connsiteY70" fmla="*/ 102168 h 1092304"/>
                    <a:gd name="connsiteX71" fmla="*/ 452557 w 1090935"/>
                    <a:gd name="connsiteY71" fmla="*/ 167994 h 1092304"/>
                    <a:gd name="connsiteX72" fmla="*/ 488212 w 1090935"/>
                    <a:gd name="connsiteY72" fmla="*/ 132338 h 1092304"/>
                    <a:gd name="connsiteX73" fmla="*/ 677464 w 1090935"/>
                    <a:gd name="connsiteY73" fmla="*/ 132338 h 1092304"/>
                    <a:gd name="connsiteX74" fmla="*/ 677464 w 1090935"/>
                    <a:gd name="connsiteY74" fmla="*/ 143309 h 1092304"/>
                    <a:gd name="connsiteX75" fmla="*/ 652778 w 1090935"/>
                    <a:gd name="connsiteY75" fmla="*/ 167994 h 1092304"/>
                    <a:gd name="connsiteX76" fmla="*/ 499184 w 1090935"/>
                    <a:gd name="connsiteY76" fmla="*/ 167994 h 1092304"/>
                    <a:gd name="connsiteX77" fmla="*/ 488212 w 1090935"/>
                    <a:gd name="connsiteY77" fmla="*/ 178965 h 1092304"/>
                    <a:gd name="connsiteX78" fmla="*/ 488212 w 1090935"/>
                    <a:gd name="connsiteY78" fmla="*/ 189936 h 1092304"/>
                    <a:gd name="connsiteX79" fmla="*/ 452557 w 1090935"/>
                    <a:gd name="connsiteY79" fmla="*/ 225592 h 1092304"/>
                    <a:gd name="connsiteX80" fmla="*/ 452557 w 1090935"/>
                    <a:gd name="connsiteY80" fmla="*/ 167994 h 1092304"/>
                    <a:gd name="connsiteX81" fmla="*/ 452557 w 1090935"/>
                    <a:gd name="connsiteY81" fmla="*/ 250277 h 1092304"/>
                    <a:gd name="connsiteX82" fmla="*/ 510154 w 1090935"/>
                    <a:gd name="connsiteY82" fmla="*/ 189936 h 1092304"/>
                    <a:gd name="connsiteX83" fmla="*/ 641807 w 1090935"/>
                    <a:gd name="connsiteY83" fmla="*/ 189936 h 1092304"/>
                    <a:gd name="connsiteX84" fmla="*/ 641807 w 1090935"/>
                    <a:gd name="connsiteY84" fmla="*/ 200907 h 1092304"/>
                    <a:gd name="connsiteX85" fmla="*/ 641807 w 1090935"/>
                    <a:gd name="connsiteY85" fmla="*/ 206393 h 1092304"/>
                    <a:gd name="connsiteX86" fmla="*/ 658264 w 1090935"/>
                    <a:gd name="connsiteY86" fmla="*/ 250277 h 1092304"/>
                    <a:gd name="connsiteX87" fmla="*/ 650036 w 1090935"/>
                    <a:gd name="connsiteY87" fmla="*/ 250277 h 1092304"/>
                    <a:gd name="connsiteX88" fmla="*/ 639064 w 1090935"/>
                    <a:gd name="connsiteY88" fmla="*/ 258505 h 1092304"/>
                    <a:gd name="connsiteX89" fmla="*/ 543068 w 1090935"/>
                    <a:gd name="connsiteY89" fmla="*/ 332560 h 1092304"/>
                    <a:gd name="connsiteX90" fmla="*/ 452557 w 1090935"/>
                    <a:gd name="connsiteY90" fmla="*/ 250277 h 1092304"/>
                    <a:gd name="connsiteX91" fmla="*/ 452557 w 1090935"/>
                    <a:gd name="connsiteY91" fmla="*/ 250277 h 1092304"/>
                    <a:gd name="connsiteX92" fmla="*/ 1020310 w 1090935"/>
                    <a:gd name="connsiteY92" fmla="*/ 36342 h 1092304"/>
                    <a:gd name="connsiteX93" fmla="*/ 1058708 w 1090935"/>
                    <a:gd name="connsiteY93" fmla="*/ 96682 h 1092304"/>
                    <a:gd name="connsiteX94" fmla="*/ 981910 w 1090935"/>
                    <a:gd name="connsiteY94" fmla="*/ 96682 h 1092304"/>
                    <a:gd name="connsiteX95" fmla="*/ 1020310 w 1090935"/>
                    <a:gd name="connsiteY95" fmla="*/ 36342 h 1092304"/>
                    <a:gd name="connsiteX96" fmla="*/ 381244 w 1090935"/>
                    <a:gd name="connsiteY96" fmla="*/ 285933 h 1092304"/>
                    <a:gd name="connsiteX97" fmla="*/ 213936 w 1090935"/>
                    <a:gd name="connsiteY97" fmla="*/ 285933 h 1092304"/>
                    <a:gd name="connsiteX98" fmla="*/ 213936 w 1090935"/>
                    <a:gd name="connsiteY98" fmla="*/ 25371 h 1092304"/>
                    <a:gd name="connsiteX99" fmla="*/ 381244 w 1090935"/>
                    <a:gd name="connsiteY99" fmla="*/ 25371 h 1092304"/>
                    <a:gd name="connsiteX100" fmla="*/ 381244 w 1090935"/>
                    <a:gd name="connsiteY100" fmla="*/ 285933 h 1092304"/>
                    <a:gd name="connsiteX101" fmla="*/ 24684 w 1090935"/>
                    <a:gd name="connsiteY101" fmla="*/ 321589 h 1092304"/>
                    <a:gd name="connsiteX102" fmla="*/ 24684 w 1090935"/>
                    <a:gd name="connsiteY102" fmla="*/ 25371 h 1092304"/>
                    <a:gd name="connsiteX103" fmla="*/ 191994 w 1090935"/>
                    <a:gd name="connsiteY103" fmla="*/ 25371 h 1092304"/>
                    <a:gd name="connsiteX104" fmla="*/ 191994 w 1090935"/>
                    <a:gd name="connsiteY104" fmla="*/ 285933 h 1092304"/>
                    <a:gd name="connsiteX105" fmla="*/ 60341 w 1090935"/>
                    <a:gd name="connsiteY105" fmla="*/ 285933 h 1092304"/>
                    <a:gd name="connsiteX106" fmla="*/ 49369 w 1090935"/>
                    <a:gd name="connsiteY106" fmla="*/ 296904 h 1092304"/>
                    <a:gd name="connsiteX107" fmla="*/ 60341 w 1090935"/>
                    <a:gd name="connsiteY107" fmla="*/ 307875 h 1092304"/>
                    <a:gd name="connsiteX108" fmla="*/ 381244 w 1090935"/>
                    <a:gd name="connsiteY108" fmla="*/ 307875 h 1092304"/>
                    <a:gd name="connsiteX109" fmla="*/ 381244 w 1090935"/>
                    <a:gd name="connsiteY109" fmla="*/ 318846 h 1092304"/>
                    <a:gd name="connsiteX110" fmla="*/ 370274 w 1090935"/>
                    <a:gd name="connsiteY110" fmla="*/ 329817 h 1092304"/>
                    <a:gd name="connsiteX111" fmla="*/ 35656 w 1090935"/>
                    <a:gd name="connsiteY111" fmla="*/ 329817 h 1092304"/>
                    <a:gd name="connsiteX112" fmla="*/ 24684 w 1090935"/>
                    <a:gd name="connsiteY112" fmla="*/ 321589 h 1092304"/>
                    <a:gd name="connsiteX113" fmla="*/ 24684 w 1090935"/>
                    <a:gd name="connsiteY113" fmla="*/ 321589 h 1092304"/>
                    <a:gd name="connsiteX114" fmla="*/ 142624 w 1090935"/>
                    <a:gd name="connsiteY114" fmla="*/ 381930 h 1092304"/>
                    <a:gd name="connsiteX115" fmla="*/ 142624 w 1090935"/>
                    <a:gd name="connsiteY115" fmla="*/ 357245 h 1092304"/>
                    <a:gd name="connsiteX116" fmla="*/ 178280 w 1090935"/>
                    <a:gd name="connsiteY116" fmla="*/ 357245 h 1092304"/>
                    <a:gd name="connsiteX117" fmla="*/ 178280 w 1090935"/>
                    <a:gd name="connsiteY117" fmla="*/ 417585 h 1092304"/>
                    <a:gd name="connsiteX118" fmla="*/ 142624 w 1090935"/>
                    <a:gd name="connsiteY118" fmla="*/ 381930 h 1092304"/>
                    <a:gd name="connsiteX119" fmla="*/ 142624 w 1090935"/>
                    <a:gd name="connsiteY119" fmla="*/ 381930 h 1092304"/>
                    <a:gd name="connsiteX120" fmla="*/ 463527 w 1090935"/>
                    <a:gd name="connsiteY120" fmla="*/ 1067620 h 1092304"/>
                    <a:gd name="connsiteX121" fmla="*/ 274277 w 1090935"/>
                    <a:gd name="connsiteY121" fmla="*/ 1067620 h 1092304"/>
                    <a:gd name="connsiteX122" fmla="*/ 331874 w 1090935"/>
                    <a:gd name="connsiteY122" fmla="*/ 1020993 h 1092304"/>
                    <a:gd name="connsiteX123" fmla="*/ 463527 w 1090935"/>
                    <a:gd name="connsiteY123" fmla="*/ 1020993 h 1092304"/>
                    <a:gd name="connsiteX124" fmla="*/ 463527 w 1090935"/>
                    <a:gd name="connsiteY124" fmla="*/ 1067620 h 1092304"/>
                    <a:gd name="connsiteX125" fmla="*/ 817344 w 1090935"/>
                    <a:gd name="connsiteY125" fmla="*/ 1067620 h 1092304"/>
                    <a:gd name="connsiteX126" fmla="*/ 628093 w 1090935"/>
                    <a:gd name="connsiteY126" fmla="*/ 1067620 h 1092304"/>
                    <a:gd name="connsiteX127" fmla="*/ 628093 w 1090935"/>
                    <a:gd name="connsiteY127" fmla="*/ 1020993 h 1092304"/>
                    <a:gd name="connsiteX128" fmla="*/ 759747 w 1090935"/>
                    <a:gd name="connsiteY128" fmla="*/ 1020993 h 1092304"/>
                    <a:gd name="connsiteX129" fmla="*/ 817344 w 1090935"/>
                    <a:gd name="connsiteY129" fmla="*/ 1067620 h 1092304"/>
                    <a:gd name="connsiteX130" fmla="*/ 817344 w 1090935"/>
                    <a:gd name="connsiteY130" fmla="*/ 1067620 h 1092304"/>
                    <a:gd name="connsiteX131" fmla="*/ 663750 w 1090935"/>
                    <a:gd name="connsiteY131" fmla="*/ 417585 h 1092304"/>
                    <a:gd name="connsiteX132" fmla="*/ 652778 w 1090935"/>
                    <a:gd name="connsiteY132" fmla="*/ 428557 h 1092304"/>
                    <a:gd name="connsiteX133" fmla="*/ 652778 w 1090935"/>
                    <a:gd name="connsiteY133" fmla="*/ 631521 h 1092304"/>
                    <a:gd name="connsiteX134" fmla="*/ 474498 w 1090935"/>
                    <a:gd name="connsiteY134" fmla="*/ 631521 h 1092304"/>
                    <a:gd name="connsiteX135" fmla="*/ 463527 w 1090935"/>
                    <a:gd name="connsiteY135" fmla="*/ 642492 h 1092304"/>
                    <a:gd name="connsiteX136" fmla="*/ 474498 w 1090935"/>
                    <a:gd name="connsiteY136" fmla="*/ 653463 h 1092304"/>
                    <a:gd name="connsiteX137" fmla="*/ 652778 w 1090935"/>
                    <a:gd name="connsiteY137" fmla="*/ 653463 h 1092304"/>
                    <a:gd name="connsiteX138" fmla="*/ 652778 w 1090935"/>
                    <a:gd name="connsiteY138" fmla="*/ 664434 h 1092304"/>
                    <a:gd name="connsiteX139" fmla="*/ 652778 w 1090935"/>
                    <a:gd name="connsiteY139" fmla="*/ 667177 h 1092304"/>
                    <a:gd name="connsiteX140" fmla="*/ 732319 w 1090935"/>
                    <a:gd name="connsiteY140" fmla="*/ 996308 h 1092304"/>
                    <a:gd name="connsiteX141" fmla="*/ 625351 w 1090935"/>
                    <a:gd name="connsiteY141" fmla="*/ 996308 h 1092304"/>
                    <a:gd name="connsiteX142" fmla="*/ 556781 w 1090935"/>
                    <a:gd name="connsiteY142" fmla="*/ 722032 h 1092304"/>
                    <a:gd name="connsiteX143" fmla="*/ 545810 w 1090935"/>
                    <a:gd name="connsiteY143" fmla="*/ 713804 h 1092304"/>
                    <a:gd name="connsiteX144" fmla="*/ 534840 w 1090935"/>
                    <a:gd name="connsiteY144" fmla="*/ 722032 h 1092304"/>
                    <a:gd name="connsiteX145" fmla="*/ 466270 w 1090935"/>
                    <a:gd name="connsiteY145" fmla="*/ 996308 h 1092304"/>
                    <a:gd name="connsiteX146" fmla="*/ 348332 w 1090935"/>
                    <a:gd name="connsiteY146" fmla="*/ 996308 h 1092304"/>
                    <a:gd name="connsiteX147" fmla="*/ 438843 w 1090935"/>
                    <a:gd name="connsiteY147" fmla="*/ 667177 h 1092304"/>
                    <a:gd name="connsiteX148" fmla="*/ 438843 w 1090935"/>
                    <a:gd name="connsiteY148" fmla="*/ 664434 h 1092304"/>
                    <a:gd name="connsiteX149" fmla="*/ 438843 w 1090935"/>
                    <a:gd name="connsiteY149" fmla="*/ 428557 h 1092304"/>
                    <a:gd name="connsiteX150" fmla="*/ 427871 w 1090935"/>
                    <a:gd name="connsiteY150" fmla="*/ 417585 h 1092304"/>
                    <a:gd name="connsiteX151" fmla="*/ 202964 w 1090935"/>
                    <a:gd name="connsiteY151" fmla="*/ 417585 h 1092304"/>
                    <a:gd name="connsiteX152" fmla="*/ 202964 w 1090935"/>
                    <a:gd name="connsiteY152" fmla="*/ 357245 h 1092304"/>
                    <a:gd name="connsiteX153" fmla="*/ 891399 w 1090935"/>
                    <a:gd name="connsiteY153" fmla="*/ 357245 h 1092304"/>
                    <a:gd name="connsiteX154" fmla="*/ 891399 w 1090935"/>
                    <a:gd name="connsiteY154" fmla="*/ 417585 h 1092304"/>
                    <a:gd name="connsiteX155" fmla="*/ 663750 w 1090935"/>
                    <a:gd name="connsiteY155" fmla="*/ 417585 h 1092304"/>
                    <a:gd name="connsiteX156" fmla="*/ 913341 w 1090935"/>
                    <a:gd name="connsiteY156" fmla="*/ 417585 h 1092304"/>
                    <a:gd name="connsiteX157" fmla="*/ 913341 w 1090935"/>
                    <a:gd name="connsiteY157" fmla="*/ 357245 h 1092304"/>
                    <a:gd name="connsiteX158" fmla="*/ 948997 w 1090935"/>
                    <a:gd name="connsiteY158" fmla="*/ 357245 h 1092304"/>
                    <a:gd name="connsiteX159" fmla="*/ 948997 w 1090935"/>
                    <a:gd name="connsiteY159" fmla="*/ 381930 h 1092304"/>
                    <a:gd name="connsiteX160" fmla="*/ 913341 w 1090935"/>
                    <a:gd name="connsiteY160" fmla="*/ 417585 h 1092304"/>
                    <a:gd name="connsiteX161" fmla="*/ 913341 w 1090935"/>
                    <a:gd name="connsiteY161" fmla="*/ 417585 h 1092304"/>
                    <a:gd name="connsiteX162" fmla="*/ 1066936 w 1090935"/>
                    <a:gd name="connsiteY162" fmla="*/ 582151 h 1092304"/>
                    <a:gd name="connsiteX163" fmla="*/ 1066936 w 1090935"/>
                    <a:gd name="connsiteY163" fmla="*/ 606836 h 1092304"/>
                    <a:gd name="connsiteX164" fmla="*/ 970939 w 1090935"/>
                    <a:gd name="connsiteY164" fmla="*/ 606836 h 1092304"/>
                    <a:gd name="connsiteX165" fmla="*/ 970939 w 1090935"/>
                    <a:gd name="connsiteY165" fmla="*/ 582151 h 1092304"/>
                    <a:gd name="connsiteX166" fmla="*/ 1066936 w 1090935"/>
                    <a:gd name="connsiteY166" fmla="*/ 582151 h 1092304"/>
                    <a:gd name="connsiteX167" fmla="*/ 1031280 w 1090935"/>
                    <a:gd name="connsiteY167" fmla="*/ 689119 h 1092304"/>
                    <a:gd name="connsiteX168" fmla="*/ 1006596 w 1090935"/>
                    <a:gd name="connsiteY168" fmla="*/ 689119 h 1092304"/>
                    <a:gd name="connsiteX169" fmla="*/ 970939 w 1090935"/>
                    <a:gd name="connsiteY169" fmla="*/ 653463 h 1092304"/>
                    <a:gd name="connsiteX170" fmla="*/ 970939 w 1090935"/>
                    <a:gd name="connsiteY170" fmla="*/ 628778 h 1092304"/>
                    <a:gd name="connsiteX171" fmla="*/ 1066936 w 1090935"/>
                    <a:gd name="connsiteY171" fmla="*/ 628778 h 1092304"/>
                    <a:gd name="connsiteX172" fmla="*/ 1066936 w 1090935"/>
                    <a:gd name="connsiteY172" fmla="*/ 653463 h 1092304"/>
                    <a:gd name="connsiteX173" fmla="*/ 1031280 w 1090935"/>
                    <a:gd name="connsiteY173" fmla="*/ 689119 h 1092304"/>
                    <a:gd name="connsiteX174" fmla="*/ 1031280 w 1090935"/>
                    <a:gd name="connsiteY174" fmla="*/ 689119 h 109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90935" h="1092304">
                      <a:moveTo>
                        <a:pt x="1088879" y="102168"/>
                      </a:moveTo>
                      <a:lnTo>
                        <a:pt x="1028538" y="6171"/>
                      </a:lnTo>
                      <a:cubicBezTo>
                        <a:pt x="1023052" y="-2057"/>
                        <a:pt x="1012080" y="-2057"/>
                        <a:pt x="1009338" y="6171"/>
                      </a:cubicBezTo>
                      <a:lnTo>
                        <a:pt x="948997" y="102168"/>
                      </a:lnTo>
                      <a:cubicBezTo>
                        <a:pt x="948997" y="104911"/>
                        <a:pt x="946255" y="104911"/>
                        <a:pt x="946255" y="107654"/>
                      </a:cubicBezTo>
                      <a:lnTo>
                        <a:pt x="946255" y="332560"/>
                      </a:lnTo>
                      <a:lnTo>
                        <a:pt x="614379" y="332560"/>
                      </a:lnTo>
                      <a:cubicBezTo>
                        <a:pt x="633579" y="318846"/>
                        <a:pt x="650036" y="296904"/>
                        <a:pt x="655520" y="272219"/>
                      </a:cubicBezTo>
                      <a:lnTo>
                        <a:pt x="671978" y="272219"/>
                      </a:lnTo>
                      <a:cubicBezTo>
                        <a:pt x="674720" y="272219"/>
                        <a:pt x="680206" y="269476"/>
                        <a:pt x="682948" y="266733"/>
                      </a:cubicBezTo>
                      <a:cubicBezTo>
                        <a:pt x="685692" y="263991"/>
                        <a:pt x="685692" y="258505"/>
                        <a:pt x="682948" y="255762"/>
                      </a:cubicBezTo>
                      <a:lnTo>
                        <a:pt x="661006" y="198164"/>
                      </a:lnTo>
                      <a:lnTo>
                        <a:pt x="661006" y="187193"/>
                      </a:lnTo>
                      <a:cubicBezTo>
                        <a:pt x="680206" y="181708"/>
                        <a:pt x="696662" y="162509"/>
                        <a:pt x="696662" y="140567"/>
                      </a:cubicBezTo>
                      <a:lnTo>
                        <a:pt x="696662" y="115881"/>
                      </a:lnTo>
                      <a:cubicBezTo>
                        <a:pt x="696662" y="110396"/>
                        <a:pt x="691178" y="104911"/>
                        <a:pt x="685692" y="104911"/>
                      </a:cubicBezTo>
                      <a:lnTo>
                        <a:pt x="482726" y="104911"/>
                      </a:lnTo>
                      <a:cubicBezTo>
                        <a:pt x="449813" y="104911"/>
                        <a:pt x="422385" y="132338"/>
                        <a:pt x="422385" y="165251"/>
                      </a:cubicBezTo>
                      <a:lnTo>
                        <a:pt x="422385" y="231078"/>
                      </a:lnTo>
                      <a:cubicBezTo>
                        <a:pt x="422385" y="272219"/>
                        <a:pt x="441585" y="307875"/>
                        <a:pt x="471756" y="329817"/>
                      </a:cubicBezTo>
                      <a:lnTo>
                        <a:pt x="397701" y="329817"/>
                      </a:lnTo>
                      <a:cubicBezTo>
                        <a:pt x="397701" y="327074"/>
                        <a:pt x="400443" y="321589"/>
                        <a:pt x="400443" y="318846"/>
                      </a:cubicBezTo>
                      <a:lnTo>
                        <a:pt x="400443" y="11657"/>
                      </a:lnTo>
                      <a:cubicBezTo>
                        <a:pt x="400443" y="6171"/>
                        <a:pt x="394958" y="686"/>
                        <a:pt x="389473" y="686"/>
                      </a:cubicBezTo>
                      <a:lnTo>
                        <a:pt x="10970" y="686"/>
                      </a:lnTo>
                      <a:cubicBezTo>
                        <a:pt x="5486" y="686"/>
                        <a:pt x="0" y="6171"/>
                        <a:pt x="0" y="11657"/>
                      </a:cubicBezTo>
                      <a:lnTo>
                        <a:pt x="0" y="318846"/>
                      </a:lnTo>
                      <a:cubicBezTo>
                        <a:pt x="0" y="338045"/>
                        <a:pt x="16456" y="354502"/>
                        <a:pt x="35656" y="354502"/>
                      </a:cubicBezTo>
                      <a:lnTo>
                        <a:pt x="117939" y="354502"/>
                      </a:lnTo>
                      <a:lnTo>
                        <a:pt x="117939" y="379187"/>
                      </a:lnTo>
                      <a:cubicBezTo>
                        <a:pt x="117939" y="412100"/>
                        <a:pt x="145366" y="439527"/>
                        <a:pt x="178280" y="439527"/>
                      </a:cubicBezTo>
                      <a:lnTo>
                        <a:pt x="414157" y="439527"/>
                      </a:lnTo>
                      <a:lnTo>
                        <a:pt x="414157" y="664434"/>
                      </a:lnTo>
                      <a:lnTo>
                        <a:pt x="320904" y="999051"/>
                      </a:lnTo>
                      <a:cubicBezTo>
                        <a:pt x="279763" y="1004537"/>
                        <a:pt x="246849" y="1040193"/>
                        <a:pt x="246849" y="1081334"/>
                      </a:cubicBezTo>
                      <a:cubicBezTo>
                        <a:pt x="246849" y="1086820"/>
                        <a:pt x="252335" y="1092305"/>
                        <a:pt x="257819" y="1092305"/>
                      </a:cubicBezTo>
                      <a:lnTo>
                        <a:pt x="471756" y="1092305"/>
                      </a:lnTo>
                      <a:cubicBezTo>
                        <a:pt x="477241" y="1092305"/>
                        <a:pt x="482726" y="1086820"/>
                        <a:pt x="482726" y="1081334"/>
                      </a:cubicBezTo>
                      <a:lnTo>
                        <a:pt x="482726" y="1010022"/>
                      </a:lnTo>
                      <a:lnTo>
                        <a:pt x="543068" y="774144"/>
                      </a:lnTo>
                      <a:lnTo>
                        <a:pt x="603409" y="1010022"/>
                      </a:lnTo>
                      <a:lnTo>
                        <a:pt x="603409" y="1078591"/>
                      </a:lnTo>
                      <a:cubicBezTo>
                        <a:pt x="603409" y="1084077"/>
                        <a:pt x="608895" y="1089562"/>
                        <a:pt x="614379" y="1089562"/>
                      </a:cubicBezTo>
                      <a:lnTo>
                        <a:pt x="828316" y="1089562"/>
                      </a:lnTo>
                      <a:cubicBezTo>
                        <a:pt x="833800" y="1089562"/>
                        <a:pt x="839286" y="1084077"/>
                        <a:pt x="839286" y="1078591"/>
                      </a:cubicBezTo>
                      <a:cubicBezTo>
                        <a:pt x="839286" y="1031964"/>
                        <a:pt x="800888" y="996308"/>
                        <a:pt x="757003" y="996308"/>
                      </a:cubicBezTo>
                      <a:lnTo>
                        <a:pt x="754261" y="996308"/>
                      </a:lnTo>
                      <a:lnTo>
                        <a:pt x="674720" y="661691"/>
                      </a:lnTo>
                      <a:lnTo>
                        <a:pt x="674720" y="436785"/>
                      </a:lnTo>
                      <a:lnTo>
                        <a:pt x="910599" y="436785"/>
                      </a:lnTo>
                      <a:cubicBezTo>
                        <a:pt x="924313" y="436785"/>
                        <a:pt x="935283" y="431299"/>
                        <a:pt x="946255" y="425814"/>
                      </a:cubicBezTo>
                      <a:lnTo>
                        <a:pt x="946255" y="521810"/>
                      </a:lnTo>
                      <a:cubicBezTo>
                        <a:pt x="946255" y="527296"/>
                        <a:pt x="951741" y="532782"/>
                        <a:pt x="957225" y="532782"/>
                      </a:cubicBezTo>
                      <a:cubicBezTo>
                        <a:pt x="962711" y="532782"/>
                        <a:pt x="968197" y="527296"/>
                        <a:pt x="968197" y="521810"/>
                      </a:cubicBezTo>
                      <a:lnTo>
                        <a:pt x="968197" y="118624"/>
                      </a:lnTo>
                      <a:lnTo>
                        <a:pt x="1014824" y="118624"/>
                      </a:lnTo>
                      <a:lnTo>
                        <a:pt x="1014824" y="250277"/>
                      </a:lnTo>
                      <a:cubicBezTo>
                        <a:pt x="1014824" y="255762"/>
                        <a:pt x="1020310" y="261248"/>
                        <a:pt x="1025794" y="261248"/>
                      </a:cubicBezTo>
                      <a:cubicBezTo>
                        <a:pt x="1031280" y="261248"/>
                        <a:pt x="1036766" y="255762"/>
                        <a:pt x="1036766" y="250277"/>
                      </a:cubicBezTo>
                      <a:lnTo>
                        <a:pt x="1036766" y="118624"/>
                      </a:lnTo>
                      <a:lnTo>
                        <a:pt x="1061451" y="118624"/>
                      </a:lnTo>
                      <a:lnTo>
                        <a:pt x="1061451" y="557466"/>
                      </a:lnTo>
                      <a:lnTo>
                        <a:pt x="954483" y="557466"/>
                      </a:lnTo>
                      <a:cubicBezTo>
                        <a:pt x="948997" y="557466"/>
                        <a:pt x="943511" y="562952"/>
                        <a:pt x="943511" y="568437"/>
                      </a:cubicBezTo>
                      <a:lnTo>
                        <a:pt x="943511" y="650720"/>
                      </a:lnTo>
                      <a:cubicBezTo>
                        <a:pt x="943511" y="683634"/>
                        <a:pt x="970939" y="711061"/>
                        <a:pt x="1003852" y="711061"/>
                      </a:cubicBezTo>
                      <a:lnTo>
                        <a:pt x="1028538" y="711061"/>
                      </a:lnTo>
                      <a:cubicBezTo>
                        <a:pt x="1061451" y="711061"/>
                        <a:pt x="1088879" y="683634"/>
                        <a:pt x="1088879" y="650720"/>
                      </a:cubicBezTo>
                      <a:lnTo>
                        <a:pt x="1088879" y="104911"/>
                      </a:lnTo>
                      <a:cubicBezTo>
                        <a:pt x="1091621" y="104911"/>
                        <a:pt x="1091621" y="104911"/>
                        <a:pt x="1088879" y="102168"/>
                      </a:cubicBezTo>
                      <a:lnTo>
                        <a:pt x="1088879" y="102168"/>
                      </a:lnTo>
                      <a:close/>
                      <a:moveTo>
                        <a:pt x="452557" y="167994"/>
                      </a:moveTo>
                      <a:cubicBezTo>
                        <a:pt x="452557" y="148795"/>
                        <a:pt x="469013" y="132338"/>
                        <a:pt x="488212" y="132338"/>
                      </a:cubicBezTo>
                      <a:lnTo>
                        <a:pt x="677464" y="132338"/>
                      </a:lnTo>
                      <a:lnTo>
                        <a:pt x="677464" y="143309"/>
                      </a:lnTo>
                      <a:cubicBezTo>
                        <a:pt x="677464" y="157023"/>
                        <a:pt x="666492" y="167994"/>
                        <a:pt x="652778" y="167994"/>
                      </a:cubicBezTo>
                      <a:lnTo>
                        <a:pt x="499184" y="167994"/>
                      </a:lnTo>
                      <a:cubicBezTo>
                        <a:pt x="493698" y="167994"/>
                        <a:pt x="488212" y="173480"/>
                        <a:pt x="488212" y="178965"/>
                      </a:cubicBezTo>
                      <a:lnTo>
                        <a:pt x="488212" y="189936"/>
                      </a:lnTo>
                      <a:cubicBezTo>
                        <a:pt x="488212" y="209136"/>
                        <a:pt x="471756" y="225592"/>
                        <a:pt x="452557" y="225592"/>
                      </a:cubicBezTo>
                      <a:lnTo>
                        <a:pt x="452557" y="167994"/>
                      </a:lnTo>
                      <a:close/>
                      <a:moveTo>
                        <a:pt x="452557" y="250277"/>
                      </a:moveTo>
                      <a:cubicBezTo>
                        <a:pt x="485470" y="250277"/>
                        <a:pt x="510154" y="222849"/>
                        <a:pt x="510154" y="189936"/>
                      </a:cubicBezTo>
                      <a:lnTo>
                        <a:pt x="641807" y="189936"/>
                      </a:lnTo>
                      <a:lnTo>
                        <a:pt x="641807" y="200907"/>
                      </a:lnTo>
                      <a:cubicBezTo>
                        <a:pt x="641807" y="203650"/>
                        <a:pt x="641807" y="203650"/>
                        <a:pt x="641807" y="206393"/>
                      </a:cubicBezTo>
                      <a:lnTo>
                        <a:pt x="658264" y="250277"/>
                      </a:lnTo>
                      <a:lnTo>
                        <a:pt x="650036" y="250277"/>
                      </a:lnTo>
                      <a:cubicBezTo>
                        <a:pt x="644550" y="250277"/>
                        <a:pt x="639064" y="253020"/>
                        <a:pt x="639064" y="258505"/>
                      </a:cubicBezTo>
                      <a:cubicBezTo>
                        <a:pt x="628093" y="302389"/>
                        <a:pt x="589695" y="332560"/>
                        <a:pt x="543068" y="332560"/>
                      </a:cubicBezTo>
                      <a:cubicBezTo>
                        <a:pt x="499184" y="332560"/>
                        <a:pt x="460785" y="296904"/>
                        <a:pt x="452557" y="250277"/>
                      </a:cubicBezTo>
                      <a:lnTo>
                        <a:pt x="452557" y="250277"/>
                      </a:lnTo>
                      <a:close/>
                      <a:moveTo>
                        <a:pt x="1020310" y="36342"/>
                      </a:moveTo>
                      <a:lnTo>
                        <a:pt x="1058708" y="96682"/>
                      </a:lnTo>
                      <a:lnTo>
                        <a:pt x="981910" y="96682"/>
                      </a:lnTo>
                      <a:lnTo>
                        <a:pt x="1020310" y="36342"/>
                      </a:lnTo>
                      <a:close/>
                      <a:moveTo>
                        <a:pt x="381244" y="285933"/>
                      </a:moveTo>
                      <a:lnTo>
                        <a:pt x="213936" y="285933"/>
                      </a:lnTo>
                      <a:lnTo>
                        <a:pt x="213936" y="25371"/>
                      </a:lnTo>
                      <a:lnTo>
                        <a:pt x="381244" y="25371"/>
                      </a:lnTo>
                      <a:lnTo>
                        <a:pt x="381244" y="285933"/>
                      </a:lnTo>
                      <a:close/>
                      <a:moveTo>
                        <a:pt x="24684" y="321589"/>
                      </a:moveTo>
                      <a:lnTo>
                        <a:pt x="24684" y="25371"/>
                      </a:lnTo>
                      <a:lnTo>
                        <a:pt x="191994" y="25371"/>
                      </a:lnTo>
                      <a:lnTo>
                        <a:pt x="191994" y="285933"/>
                      </a:lnTo>
                      <a:lnTo>
                        <a:pt x="60341" y="285933"/>
                      </a:lnTo>
                      <a:cubicBezTo>
                        <a:pt x="54855" y="285933"/>
                        <a:pt x="49369" y="291418"/>
                        <a:pt x="49369" y="296904"/>
                      </a:cubicBezTo>
                      <a:cubicBezTo>
                        <a:pt x="49369" y="302389"/>
                        <a:pt x="54855" y="307875"/>
                        <a:pt x="60341" y="307875"/>
                      </a:cubicBezTo>
                      <a:lnTo>
                        <a:pt x="381244" y="307875"/>
                      </a:lnTo>
                      <a:lnTo>
                        <a:pt x="381244" y="318846"/>
                      </a:lnTo>
                      <a:cubicBezTo>
                        <a:pt x="381244" y="324332"/>
                        <a:pt x="375759" y="329817"/>
                        <a:pt x="370274" y="329817"/>
                      </a:cubicBezTo>
                      <a:lnTo>
                        <a:pt x="35656" y="329817"/>
                      </a:lnTo>
                      <a:cubicBezTo>
                        <a:pt x="30170" y="332560"/>
                        <a:pt x="24684" y="327074"/>
                        <a:pt x="24684" y="321589"/>
                      </a:cubicBezTo>
                      <a:lnTo>
                        <a:pt x="24684" y="321589"/>
                      </a:lnTo>
                      <a:close/>
                      <a:moveTo>
                        <a:pt x="142624" y="381930"/>
                      </a:moveTo>
                      <a:lnTo>
                        <a:pt x="142624" y="357245"/>
                      </a:lnTo>
                      <a:lnTo>
                        <a:pt x="178280" y="357245"/>
                      </a:lnTo>
                      <a:lnTo>
                        <a:pt x="178280" y="417585"/>
                      </a:lnTo>
                      <a:cubicBezTo>
                        <a:pt x="159080" y="417585"/>
                        <a:pt x="142624" y="401129"/>
                        <a:pt x="142624" y="381930"/>
                      </a:cubicBezTo>
                      <a:lnTo>
                        <a:pt x="142624" y="381930"/>
                      </a:lnTo>
                      <a:close/>
                      <a:moveTo>
                        <a:pt x="463527" y="1067620"/>
                      </a:moveTo>
                      <a:lnTo>
                        <a:pt x="274277" y="1067620"/>
                      </a:lnTo>
                      <a:cubicBezTo>
                        <a:pt x="279763" y="1040193"/>
                        <a:pt x="304447" y="1020993"/>
                        <a:pt x="331874" y="1020993"/>
                      </a:cubicBezTo>
                      <a:lnTo>
                        <a:pt x="463527" y="1020993"/>
                      </a:lnTo>
                      <a:lnTo>
                        <a:pt x="463527" y="1067620"/>
                      </a:lnTo>
                      <a:close/>
                      <a:moveTo>
                        <a:pt x="817344" y="1067620"/>
                      </a:moveTo>
                      <a:lnTo>
                        <a:pt x="628093" y="1067620"/>
                      </a:lnTo>
                      <a:lnTo>
                        <a:pt x="628093" y="1020993"/>
                      </a:lnTo>
                      <a:lnTo>
                        <a:pt x="759747" y="1020993"/>
                      </a:lnTo>
                      <a:cubicBezTo>
                        <a:pt x="787175" y="1020993"/>
                        <a:pt x="811858" y="1042935"/>
                        <a:pt x="817344" y="1067620"/>
                      </a:cubicBezTo>
                      <a:lnTo>
                        <a:pt x="817344" y="1067620"/>
                      </a:lnTo>
                      <a:close/>
                      <a:moveTo>
                        <a:pt x="663750" y="417585"/>
                      </a:moveTo>
                      <a:cubicBezTo>
                        <a:pt x="658264" y="417585"/>
                        <a:pt x="652778" y="423071"/>
                        <a:pt x="652778" y="428557"/>
                      </a:cubicBezTo>
                      <a:lnTo>
                        <a:pt x="652778" y="631521"/>
                      </a:lnTo>
                      <a:lnTo>
                        <a:pt x="474498" y="631521"/>
                      </a:lnTo>
                      <a:cubicBezTo>
                        <a:pt x="469013" y="631521"/>
                        <a:pt x="463527" y="637006"/>
                        <a:pt x="463527" y="642492"/>
                      </a:cubicBezTo>
                      <a:cubicBezTo>
                        <a:pt x="463527" y="647978"/>
                        <a:pt x="469013" y="653463"/>
                        <a:pt x="474498" y="653463"/>
                      </a:cubicBezTo>
                      <a:lnTo>
                        <a:pt x="652778" y="653463"/>
                      </a:lnTo>
                      <a:lnTo>
                        <a:pt x="652778" y="664434"/>
                      </a:lnTo>
                      <a:cubicBezTo>
                        <a:pt x="652778" y="664434"/>
                        <a:pt x="652778" y="667177"/>
                        <a:pt x="652778" y="667177"/>
                      </a:cubicBezTo>
                      <a:lnTo>
                        <a:pt x="732319" y="996308"/>
                      </a:lnTo>
                      <a:lnTo>
                        <a:pt x="625351" y="996308"/>
                      </a:lnTo>
                      <a:lnTo>
                        <a:pt x="556781" y="722032"/>
                      </a:lnTo>
                      <a:cubicBezTo>
                        <a:pt x="556781" y="716547"/>
                        <a:pt x="551296" y="713804"/>
                        <a:pt x="545810" y="713804"/>
                      </a:cubicBezTo>
                      <a:cubicBezTo>
                        <a:pt x="540326" y="713804"/>
                        <a:pt x="534840" y="716547"/>
                        <a:pt x="534840" y="722032"/>
                      </a:cubicBezTo>
                      <a:lnTo>
                        <a:pt x="466270" y="996308"/>
                      </a:lnTo>
                      <a:lnTo>
                        <a:pt x="348332" y="996308"/>
                      </a:lnTo>
                      <a:lnTo>
                        <a:pt x="438843" y="667177"/>
                      </a:lnTo>
                      <a:cubicBezTo>
                        <a:pt x="438843" y="667177"/>
                        <a:pt x="438843" y="664434"/>
                        <a:pt x="438843" y="664434"/>
                      </a:cubicBezTo>
                      <a:lnTo>
                        <a:pt x="438843" y="428557"/>
                      </a:lnTo>
                      <a:cubicBezTo>
                        <a:pt x="438843" y="423071"/>
                        <a:pt x="433357" y="417585"/>
                        <a:pt x="427871" y="417585"/>
                      </a:cubicBezTo>
                      <a:lnTo>
                        <a:pt x="202964" y="417585"/>
                      </a:lnTo>
                      <a:lnTo>
                        <a:pt x="202964" y="357245"/>
                      </a:lnTo>
                      <a:lnTo>
                        <a:pt x="891399" y="357245"/>
                      </a:lnTo>
                      <a:lnTo>
                        <a:pt x="891399" y="417585"/>
                      </a:lnTo>
                      <a:lnTo>
                        <a:pt x="663750" y="417585"/>
                      </a:lnTo>
                      <a:close/>
                      <a:moveTo>
                        <a:pt x="913341" y="417585"/>
                      </a:moveTo>
                      <a:lnTo>
                        <a:pt x="913341" y="357245"/>
                      </a:lnTo>
                      <a:lnTo>
                        <a:pt x="948997" y="357245"/>
                      </a:lnTo>
                      <a:lnTo>
                        <a:pt x="948997" y="381930"/>
                      </a:lnTo>
                      <a:cubicBezTo>
                        <a:pt x="948997" y="401129"/>
                        <a:pt x="932541" y="417585"/>
                        <a:pt x="913341" y="417585"/>
                      </a:cubicBezTo>
                      <a:lnTo>
                        <a:pt x="913341" y="417585"/>
                      </a:lnTo>
                      <a:close/>
                      <a:moveTo>
                        <a:pt x="1066936" y="582151"/>
                      </a:moveTo>
                      <a:lnTo>
                        <a:pt x="1066936" y="606836"/>
                      </a:lnTo>
                      <a:lnTo>
                        <a:pt x="970939" y="606836"/>
                      </a:lnTo>
                      <a:lnTo>
                        <a:pt x="970939" y="582151"/>
                      </a:lnTo>
                      <a:lnTo>
                        <a:pt x="1066936" y="582151"/>
                      </a:lnTo>
                      <a:close/>
                      <a:moveTo>
                        <a:pt x="1031280" y="689119"/>
                      </a:moveTo>
                      <a:lnTo>
                        <a:pt x="1006596" y="689119"/>
                      </a:lnTo>
                      <a:cubicBezTo>
                        <a:pt x="987396" y="689119"/>
                        <a:pt x="970939" y="672662"/>
                        <a:pt x="970939" y="653463"/>
                      </a:cubicBezTo>
                      <a:lnTo>
                        <a:pt x="970939" y="628778"/>
                      </a:lnTo>
                      <a:lnTo>
                        <a:pt x="1066936" y="628778"/>
                      </a:lnTo>
                      <a:lnTo>
                        <a:pt x="1066936" y="653463"/>
                      </a:lnTo>
                      <a:cubicBezTo>
                        <a:pt x="1066936" y="672662"/>
                        <a:pt x="1053222" y="689119"/>
                        <a:pt x="1031280" y="689119"/>
                      </a:cubicBezTo>
                      <a:lnTo>
                        <a:pt x="1031280" y="689119"/>
                      </a:lnTo>
                      <a:close/>
                    </a:path>
                  </a:pathLst>
                </a:custGeom>
                <a:solidFill>
                  <a:srgbClr val="000000"/>
                </a:solidFill>
                <a:ln w="27426" cap="flat">
                  <a:noFill/>
                  <a:prstDash val="solid"/>
                  <a:miter/>
                </a:ln>
              </p:spPr>
              <p:txBody>
                <a:bodyPr rtlCol="0" anchor="ctr"/>
                <a:lstStyle/>
                <a:p>
                  <a:endParaRPr lang="en-US"/>
                </a:p>
              </p:txBody>
            </p:sp>
          </p:grpSp>
          <p:sp>
            <p:nvSpPr>
              <p:cNvPr id="79" name="Freeform 78">
                <a:extLst>
                  <a:ext uri="{FF2B5EF4-FFF2-40B4-BE49-F238E27FC236}">
                    <a16:creationId xmlns:a16="http://schemas.microsoft.com/office/drawing/2014/main" id="{CEFE4C5A-6C60-2154-5E0F-11ED569CADE9}"/>
                  </a:ext>
                </a:extLst>
              </p:cNvPr>
              <p:cNvSpPr/>
              <p:nvPr/>
            </p:nvSpPr>
            <p:spPr>
              <a:xfrm>
                <a:off x="7624966" y="3971001"/>
                <a:ext cx="21941" cy="58311"/>
              </a:xfrm>
              <a:custGeom>
                <a:avLst/>
                <a:gdLst>
                  <a:gd name="connsiteX0" fmla="*/ 21942 w 21941"/>
                  <a:gd name="connsiteY0" fmla="*/ 46627 h 58311"/>
                  <a:gd name="connsiteX1" fmla="*/ 21942 w 21941"/>
                  <a:gd name="connsiteY1" fmla="*/ 10971 h 58311"/>
                  <a:gd name="connsiteX2" fmla="*/ 10972 w 21941"/>
                  <a:gd name="connsiteY2" fmla="*/ 0 h 58311"/>
                  <a:gd name="connsiteX3" fmla="*/ 0 w 21941"/>
                  <a:gd name="connsiteY3" fmla="*/ 10971 h 58311"/>
                  <a:gd name="connsiteX4" fmla="*/ 0 w 21941"/>
                  <a:gd name="connsiteY4" fmla="*/ 46627 h 58311"/>
                  <a:gd name="connsiteX5" fmla="*/ 10972 w 21941"/>
                  <a:gd name="connsiteY5" fmla="*/ 57598 h 58311"/>
                  <a:gd name="connsiteX6" fmla="*/ 21942 w 21941"/>
                  <a:gd name="connsiteY6" fmla="*/ 46627 h 58311"/>
                  <a:gd name="connsiteX7" fmla="*/ 21942 w 21941"/>
                  <a:gd name="connsiteY7" fmla="*/ 46627 h 5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58311">
                    <a:moveTo>
                      <a:pt x="21942" y="46627"/>
                    </a:moveTo>
                    <a:lnTo>
                      <a:pt x="21942" y="10971"/>
                    </a:lnTo>
                    <a:cubicBezTo>
                      <a:pt x="21942" y="5485"/>
                      <a:pt x="16456" y="0"/>
                      <a:pt x="10972" y="0"/>
                    </a:cubicBezTo>
                    <a:cubicBezTo>
                      <a:pt x="5486" y="0"/>
                      <a:pt x="0" y="5485"/>
                      <a:pt x="0" y="10971"/>
                    </a:cubicBezTo>
                    <a:lnTo>
                      <a:pt x="0" y="46627"/>
                    </a:lnTo>
                    <a:cubicBezTo>
                      <a:pt x="0" y="52112"/>
                      <a:pt x="5486" y="57598"/>
                      <a:pt x="10972" y="57598"/>
                    </a:cubicBezTo>
                    <a:cubicBezTo>
                      <a:pt x="16456" y="60341"/>
                      <a:pt x="21942" y="54855"/>
                      <a:pt x="21942" y="46627"/>
                    </a:cubicBezTo>
                    <a:lnTo>
                      <a:pt x="21942" y="46627"/>
                    </a:lnTo>
                    <a:close/>
                  </a:path>
                </a:pathLst>
              </a:custGeom>
              <a:solidFill>
                <a:srgbClr val="000000"/>
              </a:solidFill>
              <a:ln w="27426"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C82ACE1-B6BD-5491-BF97-82F43EF5C610}"/>
                  </a:ext>
                </a:extLst>
              </p:cNvPr>
              <p:cNvSpPr/>
              <p:nvPr/>
            </p:nvSpPr>
            <p:spPr>
              <a:xfrm>
                <a:off x="6651284" y="373512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4E48283-222D-FB0A-53A1-D7271CA23805}"/>
                  </a:ext>
                </a:extLst>
              </p:cNvPr>
              <p:cNvSpPr/>
              <p:nvPr/>
            </p:nvSpPr>
            <p:spPr>
              <a:xfrm>
                <a:off x="6651284" y="3784493"/>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6"/>
                      <a:pt x="117939" y="10971"/>
                    </a:cubicBezTo>
                    <a:cubicBezTo>
                      <a:pt x="117939" y="5485"/>
                      <a:pt x="112453" y="0"/>
                      <a:pt x="106969" y="0"/>
                    </a:cubicBezTo>
                    <a:lnTo>
                      <a:pt x="10972" y="0"/>
                    </a:lnTo>
                    <a:cubicBezTo>
                      <a:pt x="5486" y="0"/>
                      <a:pt x="0" y="5485"/>
                      <a:pt x="0" y="10971"/>
                    </a:cubicBezTo>
                    <a:cubicBezTo>
                      <a:pt x="0" y="16456"/>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2A05A4B-E0DE-CB8A-3699-F9D376955C59}"/>
                  </a:ext>
                </a:extLst>
              </p:cNvPr>
              <p:cNvSpPr/>
              <p:nvPr/>
            </p:nvSpPr>
            <p:spPr>
              <a:xfrm>
                <a:off x="6651284" y="3831120"/>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FD69BB17-70CE-301C-4854-F470A7EEB489}"/>
                  </a:ext>
                </a:extLst>
              </p:cNvPr>
              <p:cNvSpPr/>
              <p:nvPr/>
            </p:nvSpPr>
            <p:spPr>
              <a:xfrm>
                <a:off x="6651284" y="3877747"/>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15DBE3A-EA9D-DFD3-9772-D2205DBE9AF1}"/>
                  </a:ext>
                </a:extLst>
              </p:cNvPr>
              <p:cNvSpPr/>
              <p:nvPr/>
            </p:nvSpPr>
            <p:spPr>
              <a:xfrm>
                <a:off x="6651284" y="392437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6"/>
                      <a:pt x="112453" y="0"/>
                      <a:pt x="106969" y="0"/>
                    </a:cubicBezTo>
                    <a:lnTo>
                      <a:pt x="10972" y="0"/>
                    </a:lnTo>
                    <a:cubicBezTo>
                      <a:pt x="5486" y="0"/>
                      <a:pt x="0" y="5486"/>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21EA7CC3-C17D-F2DE-5505-715617A56D6F}"/>
                  </a:ext>
                </a:extLst>
              </p:cNvPr>
              <p:cNvSpPr/>
              <p:nvPr/>
            </p:nvSpPr>
            <p:spPr>
              <a:xfrm>
                <a:off x="6840535" y="373512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7B367E7B-FBEC-C1CD-B6FB-4EF759517CCA}"/>
                  </a:ext>
                </a:extLst>
              </p:cNvPr>
              <p:cNvSpPr/>
              <p:nvPr/>
            </p:nvSpPr>
            <p:spPr>
              <a:xfrm>
                <a:off x="6840535" y="3784493"/>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6"/>
                      <a:pt x="117939" y="10971"/>
                    </a:cubicBezTo>
                    <a:cubicBezTo>
                      <a:pt x="117939" y="5485"/>
                      <a:pt x="112453" y="0"/>
                      <a:pt x="106967" y="0"/>
                    </a:cubicBezTo>
                    <a:lnTo>
                      <a:pt x="10970" y="0"/>
                    </a:lnTo>
                    <a:cubicBezTo>
                      <a:pt x="5484" y="0"/>
                      <a:pt x="0" y="5485"/>
                      <a:pt x="0" y="10971"/>
                    </a:cubicBezTo>
                    <a:cubicBezTo>
                      <a:pt x="0" y="16456"/>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5A0B791-E9D0-F7D5-3E81-5E1CFB75C54C}"/>
                  </a:ext>
                </a:extLst>
              </p:cNvPr>
              <p:cNvSpPr/>
              <p:nvPr/>
            </p:nvSpPr>
            <p:spPr>
              <a:xfrm>
                <a:off x="6840535" y="3831120"/>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279348DF-1FB0-F643-BA54-C0FEF9725192}"/>
                  </a:ext>
                </a:extLst>
              </p:cNvPr>
              <p:cNvSpPr/>
              <p:nvPr/>
            </p:nvSpPr>
            <p:spPr>
              <a:xfrm>
                <a:off x="6840535" y="3877747"/>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941BF825-B953-AB4A-AE3A-4C9DBA7D1805}"/>
                  </a:ext>
                </a:extLst>
              </p:cNvPr>
              <p:cNvSpPr/>
              <p:nvPr/>
            </p:nvSpPr>
            <p:spPr>
              <a:xfrm>
                <a:off x="6840535" y="392437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6"/>
                      <a:pt x="112453" y="0"/>
                      <a:pt x="106967" y="0"/>
                    </a:cubicBezTo>
                    <a:lnTo>
                      <a:pt x="10970" y="0"/>
                    </a:lnTo>
                    <a:cubicBezTo>
                      <a:pt x="5484" y="0"/>
                      <a:pt x="0" y="5486"/>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49FC68A-1689-86D7-C737-CEFEBC8492C4}"/>
                  </a:ext>
                </a:extLst>
              </p:cNvPr>
              <p:cNvSpPr/>
              <p:nvPr/>
            </p:nvSpPr>
            <p:spPr>
              <a:xfrm>
                <a:off x="6673225" y="4138309"/>
                <a:ext cx="22655" cy="175537"/>
              </a:xfrm>
              <a:custGeom>
                <a:avLst/>
                <a:gdLst>
                  <a:gd name="connsiteX0" fmla="*/ 10972 w 22655"/>
                  <a:gd name="connsiteY0" fmla="*/ 0 h 175537"/>
                  <a:gd name="connsiteX1" fmla="*/ 0 w 22655"/>
                  <a:gd name="connsiteY1" fmla="*/ 10971 h 175537"/>
                  <a:gd name="connsiteX2" fmla="*/ 0 w 22655"/>
                  <a:gd name="connsiteY2" fmla="*/ 164566 h 175537"/>
                  <a:gd name="connsiteX3" fmla="*/ 10972 w 22655"/>
                  <a:gd name="connsiteY3" fmla="*/ 175537 h 175537"/>
                  <a:gd name="connsiteX4" fmla="*/ 21942 w 22655"/>
                  <a:gd name="connsiteY4" fmla="*/ 164566 h 175537"/>
                  <a:gd name="connsiteX5" fmla="*/ 21942 w 22655"/>
                  <a:gd name="connsiteY5" fmla="*/ 10971 h 175537"/>
                  <a:gd name="connsiteX6" fmla="*/ 10972 w 22655"/>
                  <a:gd name="connsiteY6" fmla="*/ 0 h 175537"/>
                  <a:gd name="connsiteX7" fmla="*/ 10972 w 22655"/>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55" h="175537">
                    <a:moveTo>
                      <a:pt x="10972" y="0"/>
                    </a:moveTo>
                    <a:cubicBezTo>
                      <a:pt x="5486" y="0"/>
                      <a:pt x="0" y="5485"/>
                      <a:pt x="0" y="10971"/>
                    </a:cubicBezTo>
                    <a:lnTo>
                      <a:pt x="0" y="164566"/>
                    </a:lnTo>
                    <a:cubicBezTo>
                      <a:pt x="0" y="170051"/>
                      <a:pt x="5486" y="175537"/>
                      <a:pt x="10972" y="175537"/>
                    </a:cubicBezTo>
                    <a:cubicBezTo>
                      <a:pt x="16458" y="175537"/>
                      <a:pt x="21942" y="170051"/>
                      <a:pt x="21942" y="164566"/>
                    </a:cubicBezTo>
                    <a:lnTo>
                      <a:pt x="21942" y="10971"/>
                    </a:lnTo>
                    <a:cubicBezTo>
                      <a:pt x="24686" y="5485"/>
                      <a:pt x="19200" y="0"/>
                      <a:pt x="10972" y="0"/>
                    </a:cubicBezTo>
                    <a:lnTo>
                      <a:pt x="10972" y="0"/>
                    </a:lnTo>
                    <a:close/>
                  </a:path>
                </a:pathLst>
              </a:custGeom>
              <a:solidFill>
                <a:srgbClr val="000000"/>
              </a:solidFill>
              <a:ln w="27426"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96672ACE-5D32-7A70-D094-DC71702C2F05}"/>
                  </a:ext>
                </a:extLst>
              </p:cNvPr>
              <p:cNvSpPr/>
              <p:nvPr/>
            </p:nvSpPr>
            <p:spPr>
              <a:xfrm>
                <a:off x="6675969" y="433853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A25B2DE1-5A70-F36A-7F9F-8F27A21FE27F}"/>
                  </a:ext>
                </a:extLst>
              </p:cNvPr>
              <p:cNvSpPr/>
              <p:nvPr/>
            </p:nvSpPr>
            <p:spPr>
              <a:xfrm>
                <a:off x="6675969" y="438790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6"/>
                      <a:pt x="16456" y="21942"/>
                      <a:pt x="10970" y="21942"/>
                    </a:cubicBezTo>
                    <a:cubicBezTo>
                      <a:pt x="5484" y="21942"/>
                      <a:pt x="0" y="16456"/>
                      <a:pt x="0" y="10971"/>
                    </a:cubicBezTo>
                    <a:cubicBezTo>
                      <a:pt x="0" y="5485"/>
                      <a:pt x="5484" y="0"/>
                      <a:pt x="10970" y="0"/>
                    </a:cubicBezTo>
                    <a:cubicBezTo>
                      <a:pt x="16456" y="0"/>
                      <a:pt x="21942" y="2743"/>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F10BB49C-7FC0-0D1B-D038-D1E0C5BB0FF3}"/>
                  </a:ext>
                </a:extLst>
              </p:cNvPr>
              <p:cNvSpPr/>
              <p:nvPr/>
            </p:nvSpPr>
            <p:spPr>
              <a:xfrm>
                <a:off x="6758252" y="4184936"/>
                <a:ext cx="21941" cy="175537"/>
              </a:xfrm>
              <a:custGeom>
                <a:avLst/>
                <a:gdLst>
                  <a:gd name="connsiteX0" fmla="*/ 10970 w 21941"/>
                  <a:gd name="connsiteY0" fmla="*/ 0 h 175537"/>
                  <a:gd name="connsiteX1" fmla="*/ 0 w 21941"/>
                  <a:gd name="connsiteY1" fmla="*/ 10971 h 175537"/>
                  <a:gd name="connsiteX2" fmla="*/ 0 w 21941"/>
                  <a:gd name="connsiteY2" fmla="*/ 164566 h 175537"/>
                  <a:gd name="connsiteX3" fmla="*/ 10970 w 21941"/>
                  <a:gd name="connsiteY3" fmla="*/ 175537 h 175537"/>
                  <a:gd name="connsiteX4" fmla="*/ 21942 w 21941"/>
                  <a:gd name="connsiteY4" fmla="*/ 164566 h 175537"/>
                  <a:gd name="connsiteX5" fmla="*/ 21942 w 21941"/>
                  <a:gd name="connsiteY5" fmla="*/ 10971 h 175537"/>
                  <a:gd name="connsiteX6" fmla="*/ 10970 w 21941"/>
                  <a:gd name="connsiteY6" fmla="*/ 0 h 175537"/>
                  <a:gd name="connsiteX7" fmla="*/ 10970 w 21941"/>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0"/>
                    </a:moveTo>
                    <a:cubicBezTo>
                      <a:pt x="5484" y="0"/>
                      <a:pt x="0" y="5486"/>
                      <a:pt x="0" y="10971"/>
                    </a:cubicBezTo>
                    <a:lnTo>
                      <a:pt x="0" y="164566"/>
                    </a:lnTo>
                    <a:cubicBezTo>
                      <a:pt x="0" y="170052"/>
                      <a:pt x="5484" y="175537"/>
                      <a:pt x="10970" y="175537"/>
                    </a:cubicBezTo>
                    <a:cubicBezTo>
                      <a:pt x="16456" y="175537"/>
                      <a:pt x="21942" y="170052"/>
                      <a:pt x="21942" y="164566"/>
                    </a:cubicBezTo>
                    <a:lnTo>
                      <a:pt x="21942" y="10971"/>
                    </a:lnTo>
                    <a:cubicBezTo>
                      <a:pt x="21942" y="5486"/>
                      <a:pt x="16456" y="0"/>
                      <a:pt x="10970" y="0"/>
                    </a:cubicBezTo>
                    <a:lnTo>
                      <a:pt x="10970" y="0"/>
                    </a:lnTo>
                    <a:close/>
                  </a:path>
                </a:pathLst>
              </a:custGeom>
              <a:solidFill>
                <a:srgbClr val="000000"/>
              </a:solidFill>
              <a:ln w="27426"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BB497BC4-365F-BCA3-73DE-E5F1CAC8B82E}"/>
                  </a:ext>
                </a:extLst>
              </p:cNvPr>
              <p:cNvSpPr/>
              <p:nvPr/>
            </p:nvSpPr>
            <p:spPr>
              <a:xfrm>
                <a:off x="6758252" y="4387187"/>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4" y="22656"/>
                      <a:pt x="0" y="17170"/>
                      <a:pt x="0" y="11684"/>
                    </a:cubicBezTo>
                    <a:cubicBezTo>
                      <a:pt x="0" y="6199"/>
                      <a:pt x="5484" y="714"/>
                      <a:pt x="10970" y="714"/>
                    </a:cubicBezTo>
                    <a:cubicBezTo>
                      <a:pt x="16456"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409F7480-46F8-A015-FF33-219A52EE6289}"/>
                  </a:ext>
                </a:extLst>
              </p:cNvPr>
              <p:cNvSpPr/>
              <p:nvPr/>
            </p:nvSpPr>
            <p:spPr>
              <a:xfrm>
                <a:off x="6840535" y="4234306"/>
                <a:ext cx="21941" cy="175537"/>
              </a:xfrm>
              <a:custGeom>
                <a:avLst/>
                <a:gdLst>
                  <a:gd name="connsiteX0" fmla="*/ 10970 w 21941"/>
                  <a:gd name="connsiteY0" fmla="*/ 175537 h 175537"/>
                  <a:gd name="connsiteX1" fmla="*/ 21942 w 21941"/>
                  <a:gd name="connsiteY1" fmla="*/ 164566 h 175537"/>
                  <a:gd name="connsiteX2" fmla="*/ 21942 w 21941"/>
                  <a:gd name="connsiteY2" fmla="*/ 10971 h 175537"/>
                  <a:gd name="connsiteX3" fmla="*/ 10970 w 21941"/>
                  <a:gd name="connsiteY3" fmla="*/ 0 h 175537"/>
                  <a:gd name="connsiteX4" fmla="*/ 0 w 21941"/>
                  <a:gd name="connsiteY4" fmla="*/ 10971 h 175537"/>
                  <a:gd name="connsiteX5" fmla="*/ 0 w 21941"/>
                  <a:gd name="connsiteY5" fmla="*/ 164566 h 175537"/>
                  <a:gd name="connsiteX6" fmla="*/ 10970 w 21941"/>
                  <a:gd name="connsiteY6" fmla="*/ 175537 h 175537"/>
                  <a:gd name="connsiteX7" fmla="*/ 10970 w 21941"/>
                  <a:gd name="connsiteY7" fmla="*/ 175537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175537"/>
                    </a:moveTo>
                    <a:cubicBezTo>
                      <a:pt x="16456" y="175537"/>
                      <a:pt x="21942" y="170051"/>
                      <a:pt x="21942" y="164566"/>
                    </a:cubicBezTo>
                    <a:lnTo>
                      <a:pt x="21942" y="10971"/>
                    </a:lnTo>
                    <a:cubicBezTo>
                      <a:pt x="21942" y="5485"/>
                      <a:pt x="16456" y="0"/>
                      <a:pt x="10970" y="0"/>
                    </a:cubicBezTo>
                    <a:cubicBezTo>
                      <a:pt x="5484" y="0"/>
                      <a:pt x="0" y="5485"/>
                      <a:pt x="0" y="10971"/>
                    </a:cubicBezTo>
                    <a:lnTo>
                      <a:pt x="0" y="164566"/>
                    </a:lnTo>
                    <a:cubicBezTo>
                      <a:pt x="0" y="170051"/>
                      <a:pt x="5484" y="175537"/>
                      <a:pt x="10970" y="175537"/>
                    </a:cubicBezTo>
                    <a:lnTo>
                      <a:pt x="10970" y="175537"/>
                    </a:lnTo>
                    <a:close/>
                  </a:path>
                </a:pathLst>
              </a:custGeom>
              <a:solidFill>
                <a:srgbClr val="000000"/>
              </a:solidFill>
              <a:ln w="27426"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9F34406D-BE5C-2109-F5D5-279FE91F5269}"/>
                  </a:ext>
                </a:extLst>
              </p:cNvPr>
              <p:cNvSpPr/>
              <p:nvPr/>
            </p:nvSpPr>
            <p:spPr>
              <a:xfrm>
                <a:off x="6840535"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D9AA2A1C-32C0-687A-88AA-6029AB644244}"/>
                  </a:ext>
                </a:extLst>
              </p:cNvPr>
              <p:cNvSpPr/>
              <p:nvPr/>
            </p:nvSpPr>
            <p:spPr>
              <a:xfrm>
                <a:off x="6758252"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3961C6EB-C4BE-9E95-B1AF-2CA13BC43BE6}"/>
                  </a:ext>
                </a:extLst>
              </p:cNvPr>
              <p:cNvSpPr/>
              <p:nvPr/>
            </p:nvSpPr>
            <p:spPr>
              <a:xfrm>
                <a:off x="6675969"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grpSp>
      </p:grpSp>
      <p:pic>
        <p:nvPicPr>
          <p:cNvPr id="8" name="Picture 7">
            <a:extLst>
              <a:ext uri="{FF2B5EF4-FFF2-40B4-BE49-F238E27FC236}">
                <a16:creationId xmlns:a16="http://schemas.microsoft.com/office/drawing/2014/main" id="{2EB27093-C21D-0645-9936-65903A5BE7D8}"/>
              </a:ext>
            </a:extLst>
          </p:cNvPr>
          <p:cNvPicPr>
            <a:picLocks noChangeAspect="1"/>
          </p:cNvPicPr>
          <p:nvPr/>
        </p:nvPicPr>
        <p:blipFill rotWithShape="1">
          <a:blip r:embed="rId3"/>
          <a:srcRect l="58177" t="1576" r="21453" b="4526"/>
          <a:stretch/>
        </p:blipFill>
        <p:spPr>
          <a:xfrm flipH="1">
            <a:off x="-10483" y="-1390"/>
            <a:ext cx="3550452" cy="10693203"/>
          </a:xfrm>
          <a:prstGeom prst="rect">
            <a:avLst/>
          </a:prstGeom>
        </p:spPr>
      </p:pic>
      <p:grpSp>
        <p:nvGrpSpPr>
          <p:cNvPr id="3" name="Graphic 24">
            <a:extLst>
              <a:ext uri="{FF2B5EF4-FFF2-40B4-BE49-F238E27FC236}">
                <a16:creationId xmlns:a16="http://schemas.microsoft.com/office/drawing/2014/main" id="{4F016D80-6A12-51A7-C7A0-DC4F665F0B99}"/>
              </a:ext>
            </a:extLst>
          </p:cNvPr>
          <p:cNvGrpSpPr/>
          <p:nvPr/>
        </p:nvGrpSpPr>
        <p:grpSpPr>
          <a:xfrm>
            <a:off x="1017680" y="8500510"/>
            <a:ext cx="2879721" cy="3279253"/>
            <a:chOff x="-2499349" y="5353689"/>
            <a:chExt cx="664978" cy="757237"/>
          </a:xfrm>
          <a:solidFill>
            <a:srgbClr val="E87A33"/>
          </a:solidFill>
        </p:grpSpPr>
        <p:sp>
          <p:nvSpPr>
            <p:cNvPr id="4" name="Freeform 3">
              <a:extLst>
                <a:ext uri="{FF2B5EF4-FFF2-40B4-BE49-F238E27FC236}">
                  <a16:creationId xmlns:a16="http://schemas.microsoft.com/office/drawing/2014/main" id="{74DFA6E8-A0B5-F3C6-4EE1-6F2791A35199}"/>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5" name="Freeform 4">
              <a:extLst>
                <a:ext uri="{FF2B5EF4-FFF2-40B4-BE49-F238E27FC236}">
                  <a16:creationId xmlns:a16="http://schemas.microsoft.com/office/drawing/2014/main" id="{55FEE06C-5A15-BA1B-26C1-AF3797A1828C}"/>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6" name="Title 1">
            <a:extLst>
              <a:ext uri="{FF2B5EF4-FFF2-40B4-BE49-F238E27FC236}">
                <a16:creationId xmlns:a16="http://schemas.microsoft.com/office/drawing/2014/main" id="{4F354E32-00B9-46AE-21CA-DCB53736D64E}"/>
              </a:ext>
            </a:extLst>
          </p:cNvPr>
          <p:cNvSpPr txBox="1">
            <a:spLocks/>
          </p:cNvSpPr>
          <p:nvPr/>
        </p:nvSpPr>
        <p:spPr>
          <a:xfrm>
            <a:off x="595381" y="8492188"/>
            <a:ext cx="1970354" cy="549474"/>
          </a:xfrm>
          <a:prstGeom prst="rect">
            <a:avLst/>
          </a:prstGeom>
          <a:solidFill>
            <a:schemeClr val="bg1"/>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7463"/>
            <a:r>
              <a:rPr lang="en-GB" sz="3200" dirty="0">
                <a:solidFill>
                  <a:srgbClr val="E87A33"/>
                </a:solidFill>
              </a:rPr>
              <a:t> Finland</a:t>
            </a:r>
          </a:p>
        </p:txBody>
      </p:sp>
      <p:sp>
        <p:nvSpPr>
          <p:cNvPr id="15" name="Freeform 14">
            <a:extLst>
              <a:ext uri="{FF2B5EF4-FFF2-40B4-BE49-F238E27FC236}">
                <a16:creationId xmlns:a16="http://schemas.microsoft.com/office/drawing/2014/main" id="{624CB317-35F2-BBF8-EFAA-6258FB68BBDB}"/>
              </a:ext>
            </a:extLst>
          </p:cNvPr>
          <p:cNvSpPr/>
          <p:nvPr/>
        </p:nvSpPr>
        <p:spPr>
          <a:xfrm>
            <a:off x="2028794" y="7750334"/>
            <a:ext cx="941482" cy="2117600"/>
          </a:xfrm>
          <a:custGeom>
            <a:avLst/>
            <a:gdLst>
              <a:gd name="connsiteX0" fmla="*/ 795988 w 1201156"/>
              <a:gd name="connsiteY0" fmla="*/ 0 h 2701664"/>
              <a:gd name="connsiteX1" fmla="*/ 804429 w 1201156"/>
              <a:gd name="connsiteY1" fmla="*/ 0 h 2701664"/>
              <a:gd name="connsiteX2" fmla="*/ 882930 w 1201156"/>
              <a:gd name="connsiteY2" fmla="*/ 103878 h 2701664"/>
              <a:gd name="connsiteX3" fmla="*/ 918382 w 1201156"/>
              <a:gd name="connsiteY3" fmla="*/ 251671 h 2701664"/>
              <a:gd name="connsiteX4" fmla="*/ 899812 w 1201156"/>
              <a:gd name="connsiteY4" fmla="*/ 291364 h 2701664"/>
              <a:gd name="connsiteX5" fmla="*/ 860983 w 1201156"/>
              <a:gd name="connsiteY5" fmla="*/ 367372 h 2701664"/>
              <a:gd name="connsiteX6" fmla="*/ 858451 w 1201156"/>
              <a:gd name="connsiteY6" fmla="*/ 375818 h 2701664"/>
              <a:gd name="connsiteX7" fmla="*/ 898124 w 1201156"/>
              <a:gd name="connsiteY7" fmla="*/ 385108 h 2701664"/>
              <a:gd name="connsiteX8" fmla="*/ 864360 w 1201156"/>
              <a:gd name="connsiteY8" fmla="*/ 464494 h 2701664"/>
              <a:gd name="connsiteX9" fmla="*/ 899812 w 1201156"/>
              <a:gd name="connsiteY9" fmla="*/ 595397 h 2701664"/>
              <a:gd name="connsiteX10" fmla="*/ 978314 w 1201156"/>
              <a:gd name="connsiteY10" fmla="*/ 675627 h 2701664"/>
              <a:gd name="connsiteX11" fmla="*/ 1003637 w 1201156"/>
              <a:gd name="connsiteY11" fmla="*/ 713631 h 2701664"/>
              <a:gd name="connsiteX12" fmla="*/ 1011233 w 1201156"/>
              <a:gd name="connsiteY12" fmla="*/ 790484 h 2701664"/>
              <a:gd name="connsiteX13" fmla="*/ 942017 w 1201156"/>
              <a:gd name="connsiteY13" fmla="*/ 901118 h 2701664"/>
              <a:gd name="connsiteX14" fmla="*/ 940329 w 1201156"/>
              <a:gd name="connsiteY14" fmla="*/ 1005840 h 2701664"/>
              <a:gd name="connsiteX15" fmla="*/ 1040777 w 1201156"/>
              <a:gd name="connsiteY15" fmla="*/ 1283691 h 2701664"/>
              <a:gd name="connsiteX16" fmla="*/ 996040 w 1201156"/>
              <a:gd name="connsiteY16" fmla="*/ 1390103 h 2701664"/>
              <a:gd name="connsiteX17" fmla="*/ 1000260 w 1201156"/>
              <a:gd name="connsiteY17" fmla="*/ 1444153 h 2701664"/>
              <a:gd name="connsiteX18" fmla="*/ 987599 w 1201156"/>
              <a:gd name="connsiteY18" fmla="*/ 1498203 h 2701664"/>
              <a:gd name="connsiteX19" fmla="*/ 1023051 w 1201156"/>
              <a:gd name="connsiteY19" fmla="*/ 1532829 h 2701664"/>
              <a:gd name="connsiteX20" fmla="*/ 1034024 w 1201156"/>
              <a:gd name="connsiteY20" fmla="*/ 1565766 h 2701664"/>
              <a:gd name="connsiteX21" fmla="*/ 1056815 w 1201156"/>
              <a:gd name="connsiteY21" fmla="*/ 1642618 h 2701664"/>
              <a:gd name="connsiteX22" fmla="*/ 1080450 w 1201156"/>
              <a:gd name="connsiteY22" fmla="*/ 1716093 h 2701664"/>
              <a:gd name="connsiteX23" fmla="*/ 1031492 w 1201156"/>
              <a:gd name="connsiteY23" fmla="*/ 1792101 h 2701664"/>
              <a:gd name="connsiteX24" fmla="*/ 1201156 w 1201156"/>
              <a:gd name="connsiteY24" fmla="*/ 1985500 h 2701664"/>
              <a:gd name="connsiteX25" fmla="*/ 1201156 w 1201156"/>
              <a:gd name="connsiteY25" fmla="*/ 1993945 h 2701664"/>
              <a:gd name="connsiteX26" fmla="*/ 1088891 w 1201156"/>
              <a:gd name="connsiteY26" fmla="*/ 2183120 h 2701664"/>
              <a:gd name="connsiteX27" fmla="*/ 778261 w 1201156"/>
              <a:gd name="connsiteY27" fmla="*/ 2545426 h 2701664"/>
              <a:gd name="connsiteX28" fmla="*/ 759691 w 1201156"/>
              <a:gd name="connsiteY28" fmla="*/ 2551337 h 2701664"/>
              <a:gd name="connsiteX29" fmla="*/ 659243 w 1201156"/>
              <a:gd name="connsiteY29" fmla="*/ 2561472 h 2701664"/>
              <a:gd name="connsiteX30" fmla="*/ 596780 w 1201156"/>
              <a:gd name="connsiteY30" fmla="*/ 2574140 h 2701664"/>
              <a:gd name="connsiteX31" fmla="*/ 443153 w 1201156"/>
              <a:gd name="connsiteY31" fmla="*/ 2634102 h 2701664"/>
              <a:gd name="connsiteX32" fmla="*/ 270112 w 1201156"/>
              <a:gd name="connsiteY32" fmla="*/ 2701664 h 2701664"/>
              <a:gd name="connsiteX33" fmla="*/ 280242 w 1201156"/>
              <a:gd name="connsiteY33" fmla="*/ 2675484 h 2701664"/>
              <a:gd name="connsiteX34" fmla="*/ 249010 w 1201156"/>
              <a:gd name="connsiteY34" fmla="*/ 2675484 h 2701664"/>
              <a:gd name="connsiteX35" fmla="*/ 270956 w 1201156"/>
              <a:gd name="connsiteY35" fmla="*/ 2640858 h 2701664"/>
              <a:gd name="connsiteX36" fmla="*/ 194143 w 1201156"/>
              <a:gd name="connsiteY36" fmla="*/ 2659438 h 2701664"/>
              <a:gd name="connsiteX37" fmla="*/ 207649 w 1201156"/>
              <a:gd name="connsiteY37" fmla="*/ 2613833 h 2701664"/>
              <a:gd name="connsiteX38" fmla="*/ 167132 w 1201156"/>
              <a:gd name="connsiteY38" fmla="*/ 2593564 h 2701664"/>
              <a:gd name="connsiteX39" fmla="*/ 151094 w 1201156"/>
              <a:gd name="connsiteY39" fmla="*/ 2558094 h 2701664"/>
              <a:gd name="connsiteX40" fmla="*/ 91163 w 1201156"/>
              <a:gd name="connsiteY40" fmla="*/ 2416212 h 2701664"/>
              <a:gd name="connsiteX41" fmla="*/ 100448 w 1201156"/>
              <a:gd name="connsiteY41" fmla="*/ 2258284 h 2701664"/>
              <a:gd name="connsiteX42" fmla="*/ 81878 w 1201156"/>
              <a:gd name="connsiteY42" fmla="*/ 2175520 h 2701664"/>
              <a:gd name="connsiteX43" fmla="*/ 70060 w 1201156"/>
              <a:gd name="connsiteY43" fmla="*/ 2114713 h 2701664"/>
              <a:gd name="connsiteX44" fmla="*/ 71749 w 1201156"/>
              <a:gd name="connsiteY44" fmla="*/ 2007457 h 2701664"/>
              <a:gd name="connsiteX45" fmla="*/ 105513 w 1201156"/>
              <a:gd name="connsiteY45" fmla="*/ 1918781 h 2701664"/>
              <a:gd name="connsiteX46" fmla="*/ 185702 w 1201156"/>
              <a:gd name="connsiteY46" fmla="*/ 1898513 h 2701664"/>
              <a:gd name="connsiteX47" fmla="*/ 194143 w 1201156"/>
              <a:gd name="connsiteY47" fmla="*/ 1843618 h 2701664"/>
              <a:gd name="connsiteX48" fmla="*/ 250698 w 1201156"/>
              <a:gd name="connsiteY48" fmla="*/ 1792101 h 2701664"/>
              <a:gd name="connsiteX49" fmla="*/ 353678 w 1201156"/>
              <a:gd name="connsiteY49" fmla="*/ 1660354 h 2701664"/>
              <a:gd name="connsiteX50" fmla="*/ 422051 w 1201156"/>
              <a:gd name="connsiteY50" fmla="*/ 1553098 h 2701664"/>
              <a:gd name="connsiteX51" fmla="*/ 461723 w 1201156"/>
              <a:gd name="connsiteY51" fmla="*/ 1504960 h 2701664"/>
              <a:gd name="connsiteX52" fmla="*/ 524187 w 1201156"/>
              <a:gd name="connsiteY52" fmla="*/ 1503270 h 2701664"/>
              <a:gd name="connsiteX53" fmla="*/ 503084 w 1201156"/>
              <a:gd name="connsiteY53" fmla="*/ 1471178 h 2701664"/>
              <a:gd name="connsiteX54" fmla="*/ 525031 w 1201156"/>
              <a:gd name="connsiteY54" fmla="*/ 1478779 h 2701664"/>
              <a:gd name="connsiteX55" fmla="*/ 516590 w 1201156"/>
              <a:gd name="connsiteY55" fmla="*/ 1373212 h 2701664"/>
              <a:gd name="connsiteX56" fmla="*/ 469320 w 1201156"/>
              <a:gd name="connsiteY56" fmla="*/ 1298894 h 2701664"/>
              <a:gd name="connsiteX57" fmla="*/ 374781 w 1201156"/>
              <a:gd name="connsiteY57" fmla="*/ 1201772 h 2701664"/>
              <a:gd name="connsiteX58" fmla="*/ 357055 w 1201156"/>
              <a:gd name="connsiteY58" fmla="*/ 1160390 h 2701664"/>
              <a:gd name="connsiteX59" fmla="*/ 346925 w 1201156"/>
              <a:gd name="connsiteY59" fmla="*/ 1063268 h 2701664"/>
              <a:gd name="connsiteX60" fmla="*/ 349458 w 1201156"/>
              <a:gd name="connsiteY60" fmla="*/ 931521 h 2701664"/>
              <a:gd name="connsiteX61" fmla="*/ 327511 w 1201156"/>
              <a:gd name="connsiteY61" fmla="*/ 885916 h 2701664"/>
              <a:gd name="connsiteX62" fmla="*/ 330043 w 1201156"/>
              <a:gd name="connsiteY62" fmla="*/ 854668 h 2701664"/>
              <a:gd name="connsiteX63" fmla="*/ 313161 w 1201156"/>
              <a:gd name="connsiteY63" fmla="*/ 794707 h 2701664"/>
              <a:gd name="connsiteX64" fmla="*/ 324979 w 1201156"/>
              <a:gd name="connsiteY64" fmla="*/ 659581 h 2701664"/>
              <a:gd name="connsiteX65" fmla="*/ 300500 w 1201156"/>
              <a:gd name="connsiteY65" fmla="*/ 611443 h 2701664"/>
              <a:gd name="connsiteX66" fmla="*/ 202584 w 1201156"/>
              <a:gd name="connsiteY66" fmla="*/ 509254 h 2701664"/>
              <a:gd name="connsiteX67" fmla="*/ 114798 w 1201156"/>
              <a:gd name="connsiteY67" fmla="*/ 449292 h 2701664"/>
              <a:gd name="connsiteX68" fmla="*/ 0 w 1201156"/>
              <a:gd name="connsiteY68" fmla="*/ 320923 h 2701664"/>
              <a:gd name="connsiteX69" fmla="*/ 5064 w 1201156"/>
              <a:gd name="connsiteY69" fmla="*/ 311633 h 2701664"/>
              <a:gd name="connsiteX70" fmla="*/ 51490 w 1201156"/>
              <a:gd name="connsiteY70" fmla="*/ 326835 h 2701664"/>
              <a:gd name="connsiteX71" fmla="*/ 52334 w 1201156"/>
              <a:gd name="connsiteY71" fmla="*/ 310788 h 2701664"/>
              <a:gd name="connsiteX72" fmla="*/ 68372 w 1201156"/>
              <a:gd name="connsiteY72" fmla="*/ 254205 h 2701664"/>
              <a:gd name="connsiteX73" fmla="*/ 125771 w 1201156"/>
              <a:gd name="connsiteY73" fmla="*/ 282074 h 2701664"/>
              <a:gd name="connsiteX74" fmla="*/ 181482 w 1201156"/>
              <a:gd name="connsiteY74" fmla="*/ 385108 h 2701664"/>
              <a:gd name="connsiteX75" fmla="*/ 235504 w 1201156"/>
              <a:gd name="connsiteY75" fmla="*/ 434090 h 2701664"/>
              <a:gd name="connsiteX76" fmla="*/ 314850 w 1201156"/>
              <a:gd name="connsiteY76" fmla="*/ 438313 h 2701664"/>
              <a:gd name="connsiteX77" fmla="*/ 361275 w 1201156"/>
              <a:gd name="connsiteY77" fmla="*/ 396931 h 2701664"/>
              <a:gd name="connsiteX78" fmla="*/ 475229 w 1201156"/>
              <a:gd name="connsiteY78" fmla="*/ 469561 h 2701664"/>
              <a:gd name="connsiteX79" fmla="*/ 494643 w 1201156"/>
              <a:gd name="connsiteY79" fmla="*/ 427334 h 2701664"/>
              <a:gd name="connsiteX80" fmla="*/ 528407 w 1201156"/>
              <a:gd name="connsiteY80" fmla="*/ 380040 h 2701664"/>
              <a:gd name="connsiteX81" fmla="*/ 563016 w 1201156"/>
              <a:gd name="connsiteY81" fmla="*/ 336969 h 2701664"/>
              <a:gd name="connsiteX82" fmla="*/ 587494 w 1201156"/>
              <a:gd name="connsiteY82" fmla="*/ 152861 h 2701664"/>
              <a:gd name="connsiteX83" fmla="*/ 648270 w 1201156"/>
              <a:gd name="connsiteY83" fmla="*/ 49827 h 2701664"/>
              <a:gd name="connsiteX84" fmla="*/ 675281 w 1201156"/>
              <a:gd name="connsiteY84" fmla="*/ 47294 h 2701664"/>
              <a:gd name="connsiteX85" fmla="*/ 744497 w 1201156"/>
              <a:gd name="connsiteY85" fmla="*/ 29559 h 2701664"/>
              <a:gd name="connsiteX86" fmla="*/ 795988 w 1201156"/>
              <a:gd name="connsiteY86" fmla="*/ 0 h 270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01156" h="2701664">
                <a:moveTo>
                  <a:pt x="795988" y="0"/>
                </a:moveTo>
                <a:cubicBezTo>
                  <a:pt x="798520" y="0"/>
                  <a:pt x="801896" y="0"/>
                  <a:pt x="804429" y="0"/>
                </a:cubicBezTo>
                <a:cubicBezTo>
                  <a:pt x="809493" y="50672"/>
                  <a:pt x="842413" y="81920"/>
                  <a:pt x="882930" y="103878"/>
                </a:cubicBezTo>
                <a:cubicBezTo>
                  <a:pt x="958055" y="144415"/>
                  <a:pt x="968184" y="184108"/>
                  <a:pt x="918382" y="251671"/>
                </a:cubicBezTo>
                <a:cubicBezTo>
                  <a:pt x="909941" y="263494"/>
                  <a:pt x="896436" y="281230"/>
                  <a:pt x="899812" y="291364"/>
                </a:cubicBezTo>
                <a:cubicBezTo>
                  <a:pt x="911630" y="331902"/>
                  <a:pt x="887150" y="348792"/>
                  <a:pt x="860983" y="367372"/>
                </a:cubicBezTo>
                <a:cubicBezTo>
                  <a:pt x="859295" y="368217"/>
                  <a:pt x="859295" y="372440"/>
                  <a:pt x="858451" y="375818"/>
                </a:cubicBezTo>
                <a:cubicBezTo>
                  <a:pt x="870268" y="378351"/>
                  <a:pt x="882086" y="380885"/>
                  <a:pt x="898124" y="385108"/>
                </a:cubicBezTo>
                <a:cubicBezTo>
                  <a:pt x="886307" y="413822"/>
                  <a:pt x="875333" y="439158"/>
                  <a:pt x="864360" y="464494"/>
                </a:cubicBezTo>
                <a:cubicBezTo>
                  <a:pt x="850010" y="496586"/>
                  <a:pt x="871113" y="585262"/>
                  <a:pt x="899812" y="595397"/>
                </a:cubicBezTo>
                <a:cubicBezTo>
                  <a:pt x="939485" y="610598"/>
                  <a:pt x="964808" y="635089"/>
                  <a:pt x="978314" y="675627"/>
                </a:cubicBezTo>
                <a:cubicBezTo>
                  <a:pt x="983378" y="689984"/>
                  <a:pt x="991819" y="705186"/>
                  <a:pt x="1003637" y="713631"/>
                </a:cubicBezTo>
                <a:cubicBezTo>
                  <a:pt x="1035712" y="737278"/>
                  <a:pt x="1027271" y="763459"/>
                  <a:pt x="1011233" y="790484"/>
                </a:cubicBezTo>
                <a:cubicBezTo>
                  <a:pt x="989287" y="827643"/>
                  <a:pt x="967340" y="865647"/>
                  <a:pt x="942017" y="901118"/>
                </a:cubicBezTo>
                <a:cubicBezTo>
                  <a:pt x="915850" y="937433"/>
                  <a:pt x="920914" y="967836"/>
                  <a:pt x="940329" y="1005840"/>
                </a:cubicBezTo>
                <a:cubicBezTo>
                  <a:pt x="984222" y="1094516"/>
                  <a:pt x="1030648" y="1183192"/>
                  <a:pt x="1040777" y="1283691"/>
                </a:cubicBezTo>
                <a:cubicBezTo>
                  <a:pt x="967340" y="1298894"/>
                  <a:pt x="1022207" y="1371523"/>
                  <a:pt x="996040" y="1390103"/>
                </a:cubicBezTo>
                <a:cubicBezTo>
                  <a:pt x="998572" y="1416283"/>
                  <a:pt x="1002792" y="1430641"/>
                  <a:pt x="1000260" y="1444153"/>
                </a:cubicBezTo>
                <a:cubicBezTo>
                  <a:pt x="997728" y="1462733"/>
                  <a:pt x="984222" y="1481313"/>
                  <a:pt x="987599" y="1498203"/>
                </a:cubicBezTo>
                <a:cubicBezTo>
                  <a:pt x="990131" y="1511716"/>
                  <a:pt x="1010389" y="1521006"/>
                  <a:pt x="1023051" y="1532829"/>
                </a:cubicBezTo>
                <a:cubicBezTo>
                  <a:pt x="1032336" y="1540430"/>
                  <a:pt x="1039089" y="1555632"/>
                  <a:pt x="1034024" y="1565766"/>
                </a:cubicBezTo>
                <a:cubicBezTo>
                  <a:pt x="1017986" y="1599547"/>
                  <a:pt x="1026427" y="1622350"/>
                  <a:pt x="1056815" y="1642618"/>
                </a:cubicBezTo>
                <a:cubicBezTo>
                  <a:pt x="1082982" y="1659509"/>
                  <a:pt x="1093111" y="1687379"/>
                  <a:pt x="1080450" y="1716093"/>
                </a:cubicBezTo>
                <a:cubicBezTo>
                  <a:pt x="1068632" y="1743118"/>
                  <a:pt x="1048374" y="1765921"/>
                  <a:pt x="1031492" y="1792101"/>
                </a:cubicBezTo>
                <a:cubicBezTo>
                  <a:pt x="1085514" y="1853752"/>
                  <a:pt x="1142913" y="1919626"/>
                  <a:pt x="1201156" y="1985500"/>
                </a:cubicBezTo>
                <a:cubicBezTo>
                  <a:pt x="1201156" y="1988033"/>
                  <a:pt x="1201156" y="1991411"/>
                  <a:pt x="1201156" y="1993945"/>
                </a:cubicBezTo>
                <a:cubicBezTo>
                  <a:pt x="1173301" y="2062352"/>
                  <a:pt x="1131940" y="2122314"/>
                  <a:pt x="1088891" y="2183120"/>
                </a:cubicBezTo>
                <a:cubicBezTo>
                  <a:pt x="996040" y="2314023"/>
                  <a:pt x="885462" y="2428035"/>
                  <a:pt x="778261" y="2545426"/>
                </a:cubicBezTo>
                <a:cubicBezTo>
                  <a:pt x="774041" y="2549648"/>
                  <a:pt x="763912" y="2553027"/>
                  <a:pt x="759691" y="2551337"/>
                </a:cubicBezTo>
                <a:cubicBezTo>
                  <a:pt x="724239" y="2533602"/>
                  <a:pt x="693007" y="2557249"/>
                  <a:pt x="659243" y="2561472"/>
                </a:cubicBezTo>
                <a:cubicBezTo>
                  <a:pt x="638141" y="2564005"/>
                  <a:pt x="617882" y="2569917"/>
                  <a:pt x="596780" y="2574140"/>
                </a:cubicBezTo>
                <a:cubicBezTo>
                  <a:pt x="555419" y="2615522"/>
                  <a:pt x="491267" y="2603699"/>
                  <a:pt x="443153" y="2634102"/>
                </a:cubicBezTo>
                <a:cubicBezTo>
                  <a:pt x="391663" y="2666194"/>
                  <a:pt x="324135" y="2657748"/>
                  <a:pt x="270112" y="2701664"/>
                </a:cubicBezTo>
                <a:cubicBezTo>
                  <a:pt x="275177" y="2688152"/>
                  <a:pt x="276865" y="2682240"/>
                  <a:pt x="280242" y="2675484"/>
                </a:cubicBezTo>
                <a:cubicBezTo>
                  <a:pt x="269268" y="2675484"/>
                  <a:pt x="259139" y="2675484"/>
                  <a:pt x="249010" y="2675484"/>
                </a:cubicBezTo>
                <a:cubicBezTo>
                  <a:pt x="255763" y="2664505"/>
                  <a:pt x="261671" y="2655215"/>
                  <a:pt x="270956" y="2640858"/>
                </a:cubicBezTo>
                <a:cubicBezTo>
                  <a:pt x="241413" y="2647614"/>
                  <a:pt x="220310" y="2653526"/>
                  <a:pt x="194143" y="2659438"/>
                </a:cubicBezTo>
                <a:cubicBezTo>
                  <a:pt x="200896" y="2635791"/>
                  <a:pt x="205961" y="2619744"/>
                  <a:pt x="207649" y="2613833"/>
                </a:cubicBezTo>
                <a:cubicBezTo>
                  <a:pt x="190767" y="2605387"/>
                  <a:pt x="178949" y="2599476"/>
                  <a:pt x="167132" y="2593564"/>
                </a:cubicBezTo>
                <a:cubicBezTo>
                  <a:pt x="197520" y="2565695"/>
                  <a:pt x="164600" y="2563161"/>
                  <a:pt x="151094" y="2558094"/>
                </a:cubicBezTo>
                <a:cubicBezTo>
                  <a:pt x="83566" y="2531913"/>
                  <a:pt x="67528" y="2487997"/>
                  <a:pt x="91163" y="2416212"/>
                </a:cubicBezTo>
                <a:cubicBezTo>
                  <a:pt x="107201" y="2365540"/>
                  <a:pt x="122395" y="2313179"/>
                  <a:pt x="100448" y="2258284"/>
                </a:cubicBezTo>
                <a:cubicBezTo>
                  <a:pt x="90319" y="2232104"/>
                  <a:pt x="87787" y="2203389"/>
                  <a:pt x="81878" y="2175520"/>
                </a:cubicBezTo>
                <a:cubicBezTo>
                  <a:pt x="77657" y="2155251"/>
                  <a:pt x="76813" y="2134137"/>
                  <a:pt x="70060" y="2114713"/>
                </a:cubicBezTo>
                <a:cubicBezTo>
                  <a:pt x="56555" y="2077553"/>
                  <a:pt x="47269" y="2035327"/>
                  <a:pt x="71749" y="2007457"/>
                </a:cubicBezTo>
                <a:cubicBezTo>
                  <a:pt x="96228" y="1979588"/>
                  <a:pt x="105513" y="1953407"/>
                  <a:pt x="105513" y="1918781"/>
                </a:cubicBezTo>
                <a:cubicBezTo>
                  <a:pt x="135900" y="1911181"/>
                  <a:pt x="166288" y="1903580"/>
                  <a:pt x="185702" y="1898513"/>
                </a:cubicBezTo>
                <a:cubicBezTo>
                  <a:pt x="189079" y="1873177"/>
                  <a:pt x="185702" y="1852063"/>
                  <a:pt x="194143" y="1843618"/>
                </a:cubicBezTo>
                <a:cubicBezTo>
                  <a:pt x="212713" y="1826727"/>
                  <a:pt x="231284" y="1808147"/>
                  <a:pt x="250698" y="1792101"/>
                </a:cubicBezTo>
                <a:cubicBezTo>
                  <a:pt x="292903" y="1758320"/>
                  <a:pt x="321602" y="1706803"/>
                  <a:pt x="353678" y="1660354"/>
                </a:cubicBezTo>
                <a:cubicBezTo>
                  <a:pt x="378157" y="1625728"/>
                  <a:pt x="398416" y="1588569"/>
                  <a:pt x="422051" y="1553098"/>
                </a:cubicBezTo>
                <a:cubicBezTo>
                  <a:pt x="433868" y="1535363"/>
                  <a:pt x="444841" y="1513405"/>
                  <a:pt x="461723" y="1504960"/>
                </a:cubicBezTo>
                <a:cubicBezTo>
                  <a:pt x="477761" y="1496514"/>
                  <a:pt x="501396" y="1503270"/>
                  <a:pt x="524187" y="1503270"/>
                </a:cubicBezTo>
                <a:cubicBezTo>
                  <a:pt x="518278" y="1494825"/>
                  <a:pt x="512369" y="1485535"/>
                  <a:pt x="503084" y="1471178"/>
                </a:cubicBezTo>
                <a:cubicBezTo>
                  <a:pt x="516590" y="1476246"/>
                  <a:pt x="524187" y="1478779"/>
                  <a:pt x="525031" y="1478779"/>
                </a:cubicBezTo>
                <a:cubicBezTo>
                  <a:pt x="521655" y="1444153"/>
                  <a:pt x="512369" y="1407838"/>
                  <a:pt x="516590" y="1373212"/>
                </a:cubicBezTo>
                <a:cubicBezTo>
                  <a:pt x="521655" y="1330986"/>
                  <a:pt x="497176" y="1311562"/>
                  <a:pt x="469320" y="1298894"/>
                </a:cubicBezTo>
                <a:cubicBezTo>
                  <a:pt x="423739" y="1277780"/>
                  <a:pt x="385754" y="1254978"/>
                  <a:pt x="374781" y="1201772"/>
                </a:cubicBezTo>
                <a:cubicBezTo>
                  <a:pt x="371405" y="1187415"/>
                  <a:pt x="367184" y="1169679"/>
                  <a:pt x="357055" y="1160390"/>
                </a:cubicBezTo>
                <a:cubicBezTo>
                  <a:pt x="324979" y="1129987"/>
                  <a:pt x="333420" y="1098739"/>
                  <a:pt x="346925" y="1063268"/>
                </a:cubicBezTo>
                <a:cubicBezTo>
                  <a:pt x="362964" y="1021042"/>
                  <a:pt x="380690" y="976281"/>
                  <a:pt x="349458" y="931521"/>
                </a:cubicBezTo>
                <a:cubicBezTo>
                  <a:pt x="340173" y="918008"/>
                  <a:pt x="332576" y="901963"/>
                  <a:pt x="327511" y="885916"/>
                </a:cubicBezTo>
                <a:cubicBezTo>
                  <a:pt x="324979" y="876626"/>
                  <a:pt x="324979" y="863114"/>
                  <a:pt x="330043" y="854668"/>
                </a:cubicBezTo>
                <a:cubicBezTo>
                  <a:pt x="351990" y="816664"/>
                  <a:pt x="350302" y="809064"/>
                  <a:pt x="313161" y="794707"/>
                </a:cubicBezTo>
                <a:cubicBezTo>
                  <a:pt x="317382" y="749102"/>
                  <a:pt x="320759" y="704341"/>
                  <a:pt x="324979" y="659581"/>
                </a:cubicBezTo>
                <a:cubicBezTo>
                  <a:pt x="322447" y="643535"/>
                  <a:pt x="311473" y="628333"/>
                  <a:pt x="300500" y="611443"/>
                </a:cubicBezTo>
                <a:cubicBezTo>
                  <a:pt x="274333" y="570905"/>
                  <a:pt x="256607" y="521077"/>
                  <a:pt x="202584" y="509254"/>
                </a:cubicBezTo>
                <a:cubicBezTo>
                  <a:pt x="164600" y="500809"/>
                  <a:pt x="139277" y="476317"/>
                  <a:pt x="114798" y="449292"/>
                </a:cubicBezTo>
                <a:cubicBezTo>
                  <a:pt x="75969" y="407065"/>
                  <a:pt x="38828" y="363994"/>
                  <a:pt x="0" y="320923"/>
                </a:cubicBezTo>
                <a:cubicBezTo>
                  <a:pt x="1688" y="317545"/>
                  <a:pt x="3376" y="314167"/>
                  <a:pt x="5064" y="311633"/>
                </a:cubicBezTo>
                <a:cubicBezTo>
                  <a:pt x="20258" y="316700"/>
                  <a:pt x="35452" y="321768"/>
                  <a:pt x="51490" y="326835"/>
                </a:cubicBezTo>
                <a:cubicBezTo>
                  <a:pt x="52334" y="320923"/>
                  <a:pt x="54867" y="315011"/>
                  <a:pt x="52334" y="310788"/>
                </a:cubicBezTo>
                <a:cubicBezTo>
                  <a:pt x="41361" y="287142"/>
                  <a:pt x="41361" y="265184"/>
                  <a:pt x="68372" y="254205"/>
                </a:cubicBezTo>
                <a:cubicBezTo>
                  <a:pt x="95383" y="243226"/>
                  <a:pt x="113110" y="258427"/>
                  <a:pt x="125771" y="282074"/>
                </a:cubicBezTo>
                <a:cubicBezTo>
                  <a:pt x="144341" y="316700"/>
                  <a:pt x="169664" y="348792"/>
                  <a:pt x="181482" y="385108"/>
                </a:cubicBezTo>
                <a:cubicBezTo>
                  <a:pt x="191611" y="415511"/>
                  <a:pt x="211025" y="429868"/>
                  <a:pt x="235504" y="434090"/>
                </a:cubicBezTo>
                <a:cubicBezTo>
                  <a:pt x="260827" y="439158"/>
                  <a:pt x="286995" y="464494"/>
                  <a:pt x="314850" y="438313"/>
                </a:cubicBezTo>
                <a:cubicBezTo>
                  <a:pt x="329200" y="424801"/>
                  <a:pt x="343549" y="412977"/>
                  <a:pt x="361275" y="396931"/>
                </a:cubicBezTo>
                <a:cubicBezTo>
                  <a:pt x="394195" y="418044"/>
                  <a:pt x="431336" y="441691"/>
                  <a:pt x="475229" y="469561"/>
                </a:cubicBezTo>
                <a:cubicBezTo>
                  <a:pt x="481138" y="456893"/>
                  <a:pt x="486202" y="440847"/>
                  <a:pt x="494643" y="427334"/>
                </a:cubicBezTo>
                <a:cubicBezTo>
                  <a:pt x="504773" y="409599"/>
                  <a:pt x="515746" y="380885"/>
                  <a:pt x="528407" y="380040"/>
                </a:cubicBezTo>
                <a:cubicBezTo>
                  <a:pt x="560483" y="377507"/>
                  <a:pt x="565548" y="352171"/>
                  <a:pt x="563016" y="336969"/>
                </a:cubicBezTo>
                <a:cubicBezTo>
                  <a:pt x="552042" y="272784"/>
                  <a:pt x="567236" y="211978"/>
                  <a:pt x="587494" y="152861"/>
                </a:cubicBezTo>
                <a:cubicBezTo>
                  <a:pt x="600156" y="115701"/>
                  <a:pt x="626323" y="82764"/>
                  <a:pt x="648270" y="49827"/>
                </a:cubicBezTo>
                <a:cubicBezTo>
                  <a:pt x="651646" y="44760"/>
                  <a:pt x="668528" y="43071"/>
                  <a:pt x="675281" y="47294"/>
                </a:cubicBezTo>
                <a:cubicBezTo>
                  <a:pt x="704825" y="62495"/>
                  <a:pt x="723395" y="49827"/>
                  <a:pt x="744497" y="29559"/>
                </a:cubicBezTo>
                <a:cubicBezTo>
                  <a:pt x="758003" y="16046"/>
                  <a:pt x="778261" y="9290"/>
                  <a:pt x="795988" y="0"/>
                </a:cubicBezTo>
                <a:close/>
              </a:path>
            </a:pathLst>
          </a:custGeom>
          <a:solidFill>
            <a:srgbClr val="D9287D"/>
          </a:solidFill>
          <a:ln w="8439" cap="flat">
            <a:solidFill>
              <a:schemeClr val="bg1"/>
            </a:solidFill>
            <a:prstDash val="solid"/>
            <a:miter/>
          </a:ln>
        </p:spPr>
        <p:txBody>
          <a:bodyPr rtlCol="0" anchor="ctr"/>
          <a:lstStyle/>
          <a:p>
            <a:endParaRPr lang="en-US"/>
          </a:p>
        </p:txBody>
      </p:sp>
      <p:sp>
        <p:nvSpPr>
          <p:cNvPr id="16" name="Title 1">
            <a:extLst>
              <a:ext uri="{FF2B5EF4-FFF2-40B4-BE49-F238E27FC236}">
                <a16:creationId xmlns:a16="http://schemas.microsoft.com/office/drawing/2014/main" id="{674EA38E-09B5-3A16-7355-A5C14AB1CAAB}"/>
              </a:ext>
            </a:extLst>
          </p:cNvPr>
          <p:cNvSpPr txBox="1">
            <a:spLocks/>
          </p:cNvSpPr>
          <p:nvPr/>
        </p:nvSpPr>
        <p:spPr>
          <a:xfrm>
            <a:off x="2565735" y="342020"/>
            <a:ext cx="4393743" cy="508170"/>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50850"/>
            <a:r>
              <a:rPr lang="en-GB" sz="2400" dirty="0"/>
              <a:t> </a:t>
            </a:r>
            <a:r>
              <a:rPr lang="en-GB" sz="2400" b="0" dirty="0"/>
              <a:t>Best practices and experience</a:t>
            </a:r>
            <a:endParaRPr lang="en-GB" sz="2400" dirty="0"/>
          </a:p>
        </p:txBody>
      </p:sp>
      <p:sp>
        <p:nvSpPr>
          <p:cNvPr id="17" name="Title 1">
            <a:extLst>
              <a:ext uri="{FF2B5EF4-FFF2-40B4-BE49-F238E27FC236}">
                <a16:creationId xmlns:a16="http://schemas.microsoft.com/office/drawing/2014/main" id="{2B0EFE50-1A2A-1FDF-E455-014040750568}"/>
              </a:ext>
            </a:extLst>
          </p:cNvPr>
          <p:cNvSpPr txBox="1">
            <a:spLocks/>
          </p:cNvSpPr>
          <p:nvPr/>
        </p:nvSpPr>
        <p:spPr>
          <a:xfrm>
            <a:off x="2565735" y="885363"/>
            <a:ext cx="2586128" cy="508170"/>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50850"/>
            <a:r>
              <a:rPr lang="en-GB" sz="2400" b="0" dirty="0"/>
              <a:t>from </a:t>
            </a:r>
            <a:r>
              <a:rPr lang="en-GB" sz="2400" dirty="0"/>
              <a:t>manager</a:t>
            </a:r>
          </a:p>
        </p:txBody>
      </p:sp>
      <p:sp>
        <p:nvSpPr>
          <p:cNvPr id="18" name="TextBox 17">
            <a:extLst>
              <a:ext uri="{FF2B5EF4-FFF2-40B4-BE49-F238E27FC236}">
                <a16:creationId xmlns:a16="http://schemas.microsoft.com/office/drawing/2014/main" id="{BAA1CA06-3CB8-99B0-AB3B-B19347FC4DDA}"/>
              </a:ext>
            </a:extLst>
          </p:cNvPr>
          <p:cNvSpPr txBox="1"/>
          <p:nvPr/>
        </p:nvSpPr>
        <p:spPr>
          <a:xfrm>
            <a:off x="3837801" y="9548784"/>
            <a:ext cx="2628341" cy="874535"/>
          </a:xfrm>
          <a:prstGeom prst="rect">
            <a:avLst/>
          </a:prstGeom>
          <a:noFill/>
        </p:spPr>
        <p:txBody>
          <a:bodyPr wrap="square">
            <a:spAutoFit/>
          </a:bodyPr>
          <a:lstStyle/>
          <a:p>
            <a:pPr fontAlgn="base"/>
            <a:r>
              <a:rPr lang="en-US" sz="1600" b="1" i="1" dirty="0">
                <a:solidFill>
                  <a:srgbClr val="E87A33"/>
                </a:solidFill>
                <a:latin typeface="Calibri" panose="020F0502020204030204" pitchFamily="34" charset="0"/>
                <a:cs typeface="Calibri" panose="020F0502020204030204" pitchFamily="34" charset="0"/>
              </a:rPr>
              <a:t>WEBSITE</a:t>
            </a:r>
          </a:p>
          <a:p>
            <a:pPr fontAlgn="base"/>
            <a:r>
              <a:rPr lang="en-US" sz="1100" b="1" i="1" dirty="0">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https://next.xamk.fi/ammattitaidolla/tuuletus-digipedagogiikalle/</a:t>
            </a:r>
            <a:endParaRPr lang="en-US" sz="1100" b="1" i="1" dirty="0">
              <a:latin typeface="Calibri" panose="020F0502020204030204" pitchFamily="34" charset="0"/>
              <a:cs typeface="Calibri" panose="020F0502020204030204" pitchFamily="34" charset="0"/>
            </a:endParaRPr>
          </a:p>
          <a:p>
            <a:pPr fontAlgn="base"/>
            <a:endParaRPr lang="en-US" dirty="0"/>
          </a:p>
        </p:txBody>
      </p:sp>
    </p:spTree>
    <p:extLst>
      <p:ext uri="{BB962C8B-B14F-4D97-AF65-F5344CB8AC3E}">
        <p14:creationId xmlns:p14="http://schemas.microsoft.com/office/powerpoint/2010/main" val="171948850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D1AD3D2-F375-C67D-1A62-1D0BDF520D66}"/>
              </a:ext>
            </a:extLst>
          </p:cNvPr>
          <p:cNvPicPr>
            <a:picLocks noChangeAspect="1"/>
          </p:cNvPicPr>
          <p:nvPr/>
        </p:nvPicPr>
        <p:blipFill rotWithShape="1">
          <a:blip r:embed="rId3"/>
          <a:srcRect t="5030" b="20946"/>
          <a:stretch/>
        </p:blipFill>
        <p:spPr>
          <a:xfrm>
            <a:off x="0" y="-2919"/>
            <a:ext cx="7559675" cy="3638318"/>
          </a:xfrm>
          <a:prstGeom prst="rect">
            <a:avLst/>
          </a:prstGeom>
        </p:spPr>
      </p:pic>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p:txBody>
          <a:bodyPr/>
          <a:lstStyle/>
          <a:p>
            <a:fld id="{CB2079F2-58AF-ED44-82D7-E04B2F6FD686}" type="slidenum">
              <a:rPr lang="en-US" smtClean="0"/>
              <a:pPr/>
              <a:t>34</a:t>
            </a:fld>
            <a:endParaRPr lang="en-US" dirty="0"/>
          </a:p>
        </p:txBody>
      </p:sp>
      <p:grpSp>
        <p:nvGrpSpPr>
          <p:cNvPr id="129" name="Graphic 24">
            <a:extLst>
              <a:ext uri="{FF2B5EF4-FFF2-40B4-BE49-F238E27FC236}">
                <a16:creationId xmlns:a16="http://schemas.microsoft.com/office/drawing/2014/main" id="{EE097F10-6E74-DBB1-E002-998189DFE172}"/>
              </a:ext>
            </a:extLst>
          </p:cNvPr>
          <p:cNvGrpSpPr/>
          <p:nvPr/>
        </p:nvGrpSpPr>
        <p:grpSpPr>
          <a:xfrm>
            <a:off x="6052292" y="-680778"/>
            <a:ext cx="2879721" cy="3279253"/>
            <a:chOff x="-2499349" y="5353689"/>
            <a:chExt cx="664978" cy="757237"/>
          </a:xfrm>
          <a:solidFill>
            <a:srgbClr val="E87A33"/>
          </a:solidFill>
        </p:grpSpPr>
        <p:sp>
          <p:nvSpPr>
            <p:cNvPr id="130" name="Freeform 129">
              <a:extLst>
                <a:ext uri="{FF2B5EF4-FFF2-40B4-BE49-F238E27FC236}">
                  <a16:creationId xmlns:a16="http://schemas.microsoft.com/office/drawing/2014/main" id="{FE44925B-9CBA-F9FE-E71B-ECF7CF807280}"/>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7A3532DA-0748-729A-C662-4FCF43AEC3BB}"/>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133" name="Title 1">
            <a:extLst>
              <a:ext uri="{FF2B5EF4-FFF2-40B4-BE49-F238E27FC236}">
                <a16:creationId xmlns:a16="http://schemas.microsoft.com/office/drawing/2014/main" id="{8FAC3867-45F7-A448-D807-F967F1BF253F}"/>
              </a:ext>
            </a:extLst>
          </p:cNvPr>
          <p:cNvSpPr txBox="1">
            <a:spLocks/>
          </p:cNvSpPr>
          <p:nvPr/>
        </p:nvSpPr>
        <p:spPr>
          <a:xfrm>
            <a:off x="0" y="3372579"/>
            <a:ext cx="6512374" cy="508170"/>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50850"/>
            <a:r>
              <a:rPr lang="en-GB" sz="2400" dirty="0"/>
              <a:t> </a:t>
            </a:r>
            <a:r>
              <a:rPr lang="en-GB" sz="2400" b="0" dirty="0"/>
              <a:t>Best practices and experience from</a:t>
            </a:r>
            <a:r>
              <a:rPr lang="en-GB" sz="2400" dirty="0"/>
              <a:t> university</a:t>
            </a:r>
          </a:p>
        </p:txBody>
      </p:sp>
      <p:sp>
        <p:nvSpPr>
          <p:cNvPr id="143" name="Title 1">
            <a:extLst>
              <a:ext uri="{FF2B5EF4-FFF2-40B4-BE49-F238E27FC236}">
                <a16:creationId xmlns:a16="http://schemas.microsoft.com/office/drawing/2014/main" id="{5FB0D8F5-3771-03F9-A91E-8B8203163477}"/>
              </a:ext>
            </a:extLst>
          </p:cNvPr>
          <p:cNvSpPr txBox="1">
            <a:spLocks/>
          </p:cNvSpPr>
          <p:nvPr/>
        </p:nvSpPr>
        <p:spPr>
          <a:xfrm>
            <a:off x="4542020" y="955332"/>
            <a:ext cx="1970354" cy="549474"/>
          </a:xfrm>
          <a:prstGeom prst="rect">
            <a:avLst/>
          </a:prstGeom>
          <a:solidFill>
            <a:schemeClr val="bg1"/>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7463"/>
            <a:r>
              <a:rPr lang="en-GB" sz="3200" dirty="0">
                <a:solidFill>
                  <a:srgbClr val="E87A33"/>
                </a:solidFill>
              </a:rPr>
              <a:t> Finland</a:t>
            </a:r>
          </a:p>
        </p:txBody>
      </p:sp>
      <p:sp>
        <p:nvSpPr>
          <p:cNvPr id="5" name="Freeform 4">
            <a:extLst>
              <a:ext uri="{FF2B5EF4-FFF2-40B4-BE49-F238E27FC236}">
                <a16:creationId xmlns:a16="http://schemas.microsoft.com/office/drawing/2014/main" id="{733D3910-1DE8-0C35-6493-2A83856CEA16}"/>
              </a:ext>
            </a:extLst>
          </p:cNvPr>
          <p:cNvSpPr/>
          <p:nvPr/>
        </p:nvSpPr>
        <p:spPr>
          <a:xfrm>
            <a:off x="5975433" y="213478"/>
            <a:ext cx="941482" cy="2117600"/>
          </a:xfrm>
          <a:custGeom>
            <a:avLst/>
            <a:gdLst>
              <a:gd name="connsiteX0" fmla="*/ 795988 w 1201156"/>
              <a:gd name="connsiteY0" fmla="*/ 0 h 2701664"/>
              <a:gd name="connsiteX1" fmla="*/ 804429 w 1201156"/>
              <a:gd name="connsiteY1" fmla="*/ 0 h 2701664"/>
              <a:gd name="connsiteX2" fmla="*/ 882930 w 1201156"/>
              <a:gd name="connsiteY2" fmla="*/ 103878 h 2701664"/>
              <a:gd name="connsiteX3" fmla="*/ 918382 w 1201156"/>
              <a:gd name="connsiteY3" fmla="*/ 251671 h 2701664"/>
              <a:gd name="connsiteX4" fmla="*/ 899812 w 1201156"/>
              <a:gd name="connsiteY4" fmla="*/ 291364 h 2701664"/>
              <a:gd name="connsiteX5" fmla="*/ 860983 w 1201156"/>
              <a:gd name="connsiteY5" fmla="*/ 367372 h 2701664"/>
              <a:gd name="connsiteX6" fmla="*/ 858451 w 1201156"/>
              <a:gd name="connsiteY6" fmla="*/ 375818 h 2701664"/>
              <a:gd name="connsiteX7" fmla="*/ 898124 w 1201156"/>
              <a:gd name="connsiteY7" fmla="*/ 385108 h 2701664"/>
              <a:gd name="connsiteX8" fmla="*/ 864360 w 1201156"/>
              <a:gd name="connsiteY8" fmla="*/ 464494 h 2701664"/>
              <a:gd name="connsiteX9" fmla="*/ 899812 w 1201156"/>
              <a:gd name="connsiteY9" fmla="*/ 595397 h 2701664"/>
              <a:gd name="connsiteX10" fmla="*/ 978314 w 1201156"/>
              <a:gd name="connsiteY10" fmla="*/ 675627 h 2701664"/>
              <a:gd name="connsiteX11" fmla="*/ 1003637 w 1201156"/>
              <a:gd name="connsiteY11" fmla="*/ 713631 h 2701664"/>
              <a:gd name="connsiteX12" fmla="*/ 1011233 w 1201156"/>
              <a:gd name="connsiteY12" fmla="*/ 790484 h 2701664"/>
              <a:gd name="connsiteX13" fmla="*/ 942017 w 1201156"/>
              <a:gd name="connsiteY13" fmla="*/ 901118 h 2701664"/>
              <a:gd name="connsiteX14" fmla="*/ 940329 w 1201156"/>
              <a:gd name="connsiteY14" fmla="*/ 1005840 h 2701664"/>
              <a:gd name="connsiteX15" fmla="*/ 1040777 w 1201156"/>
              <a:gd name="connsiteY15" fmla="*/ 1283691 h 2701664"/>
              <a:gd name="connsiteX16" fmla="*/ 996040 w 1201156"/>
              <a:gd name="connsiteY16" fmla="*/ 1390103 h 2701664"/>
              <a:gd name="connsiteX17" fmla="*/ 1000260 w 1201156"/>
              <a:gd name="connsiteY17" fmla="*/ 1444153 h 2701664"/>
              <a:gd name="connsiteX18" fmla="*/ 987599 w 1201156"/>
              <a:gd name="connsiteY18" fmla="*/ 1498203 h 2701664"/>
              <a:gd name="connsiteX19" fmla="*/ 1023051 w 1201156"/>
              <a:gd name="connsiteY19" fmla="*/ 1532829 h 2701664"/>
              <a:gd name="connsiteX20" fmla="*/ 1034024 w 1201156"/>
              <a:gd name="connsiteY20" fmla="*/ 1565766 h 2701664"/>
              <a:gd name="connsiteX21" fmla="*/ 1056815 w 1201156"/>
              <a:gd name="connsiteY21" fmla="*/ 1642618 h 2701664"/>
              <a:gd name="connsiteX22" fmla="*/ 1080450 w 1201156"/>
              <a:gd name="connsiteY22" fmla="*/ 1716093 h 2701664"/>
              <a:gd name="connsiteX23" fmla="*/ 1031492 w 1201156"/>
              <a:gd name="connsiteY23" fmla="*/ 1792101 h 2701664"/>
              <a:gd name="connsiteX24" fmla="*/ 1201156 w 1201156"/>
              <a:gd name="connsiteY24" fmla="*/ 1985500 h 2701664"/>
              <a:gd name="connsiteX25" fmla="*/ 1201156 w 1201156"/>
              <a:gd name="connsiteY25" fmla="*/ 1993945 h 2701664"/>
              <a:gd name="connsiteX26" fmla="*/ 1088891 w 1201156"/>
              <a:gd name="connsiteY26" fmla="*/ 2183120 h 2701664"/>
              <a:gd name="connsiteX27" fmla="*/ 778261 w 1201156"/>
              <a:gd name="connsiteY27" fmla="*/ 2545426 h 2701664"/>
              <a:gd name="connsiteX28" fmla="*/ 759691 w 1201156"/>
              <a:gd name="connsiteY28" fmla="*/ 2551337 h 2701664"/>
              <a:gd name="connsiteX29" fmla="*/ 659243 w 1201156"/>
              <a:gd name="connsiteY29" fmla="*/ 2561472 h 2701664"/>
              <a:gd name="connsiteX30" fmla="*/ 596780 w 1201156"/>
              <a:gd name="connsiteY30" fmla="*/ 2574140 h 2701664"/>
              <a:gd name="connsiteX31" fmla="*/ 443153 w 1201156"/>
              <a:gd name="connsiteY31" fmla="*/ 2634102 h 2701664"/>
              <a:gd name="connsiteX32" fmla="*/ 270112 w 1201156"/>
              <a:gd name="connsiteY32" fmla="*/ 2701664 h 2701664"/>
              <a:gd name="connsiteX33" fmla="*/ 280242 w 1201156"/>
              <a:gd name="connsiteY33" fmla="*/ 2675484 h 2701664"/>
              <a:gd name="connsiteX34" fmla="*/ 249010 w 1201156"/>
              <a:gd name="connsiteY34" fmla="*/ 2675484 h 2701664"/>
              <a:gd name="connsiteX35" fmla="*/ 270956 w 1201156"/>
              <a:gd name="connsiteY35" fmla="*/ 2640858 h 2701664"/>
              <a:gd name="connsiteX36" fmla="*/ 194143 w 1201156"/>
              <a:gd name="connsiteY36" fmla="*/ 2659438 h 2701664"/>
              <a:gd name="connsiteX37" fmla="*/ 207649 w 1201156"/>
              <a:gd name="connsiteY37" fmla="*/ 2613833 h 2701664"/>
              <a:gd name="connsiteX38" fmla="*/ 167132 w 1201156"/>
              <a:gd name="connsiteY38" fmla="*/ 2593564 h 2701664"/>
              <a:gd name="connsiteX39" fmla="*/ 151094 w 1201156"/>
              <a:gd name="connsiteY39" fmla="*/ 2558094 h 2701664"/>
              <a:gd name="connsiteX40" fmla="*/ 91163 w 1201156"/>
              <a:gd name="connsiteY40" fmla="*/ 2416212 h 2701664"/>
              <a:gd name="connsiteX41" fmla="*/ 100448 w 1201156"/>
              <a:gd name="connsiteY41" fmla="*/ 2258284 h 2701664"/>
              <a:gd name="connsiteX42" fmla="*/ 81878 w 1201156"/>
              <a:gd name="connsiteY42" fmla="*/ 2175520 h 2701664"/>
              <a:gd name="connsiteX43" fmla="*/ 70060 w 1201156"/>
              <a:gd name="connsiteY43" fmla="*/ 2114713 h 2701664"/>
              <a:gd name="connsiteX44" fmla="*/ 71749 w 1201156"/>
              <a:gd name="connsiteY44" fmla="*/ 2007457 h 2701664"/>
              <a:gd name="connsiteX45" fmla="*/ 105513 w 1201156"/>
              <a:gd name="connsiteY45" fmla="*/ 1918781 h 2701664"/>
              <a:gd name="connsiteX46" fmla="*/ 185702 w 1201156"/>
              <a:gd name="connsiteY46" fmla="*/ 1898513 h 2701664"/>
              <a:gd name="connsiteX47" fmla="*/ 194143 w 1201156"/>
              <a:gd name="connsiteY47" fmla="*/ 1843618 h 2701664"/>
              <a:gd name="connsiteX48" fmla="*/ 250698 w 1201156"/>
              <a:gd name="connsiteY48" fmla="*/ 1792101 h 2701664"/>
              <a:gd name="connsiteX49" fmla="*/ 353678 w 1201156"/>
              <a:gd name="connsiteY49" fmla="*/ 1660354 h 2701664"/>
              <a:gd name="connsiteX50" fmla="*/ 422051 w 1201156"/>
              <a:gd name="connsiteY50" fmla="*/ 1553098 h 2701664"/>
              <a:gd name="connsiteX51" fmla="*/ 461723 w 1201156"/>
              <a:gd name="connsiteY51" fmla="*/ 1504960 h 2701664"/>
              <a:gd name="connsiteX52" fmla="*/ 524187 w 1201156"/>
              <a:gd name="connsiteY52" fmla="*/ 1503270 h 2701664"/>
              <a:gd name="connsiteX53" fmla="*/ 503084 w 1201156"/>
              <a:gd name="connsiteY53" fmla="*/ 1471178 h 2701664"/>
              <a:gd name="connsiteX54" fmla="*/ 525031 w 1201156"/>
              <a:gd name="connsiteY54" fmla="*/ 1478779 h 2701664"/>
              <a:gd name="connsiteX55" fmla="*/ 516590 w 1201156"/>
              <a:gd name="connsiteY55" fmla="*/ 1373212 h 2701664"/>
              <a:gd name="connsiteX56" fmla="*/ 469320 w 1201156"/>
              <a:gd name="connsiteY56" fmla="*/ 1298894 h 2701664"/>
              <a:gd name="connsiteX57" fmla="*/ 374781 w 1201156"/>
              <a:gd name="connsiteY57" fmla="*/ 1201772 h 2701664"/>
              <a:gd name="connsiteX58" fmla="*/ 357055 w 1201156"/>
              <a:gd name="connsiteY58" fmla="*/ 1160390 h 2701664"/>
              <a:gd name="connsiteX59" fmla="*/ 346925 w 1201156"/>
              <a:gd name="connsiteY59" fmla="*/ 1063268 h 2701664"/>
              <a:gd name="connsiteX60" fmla="*/ 349458 w 1201156"/>
              <a:gd name="connsiteY60" fmla="*/ 931521 h 2701664"/>
              <a:gd name="connsiteX61" fmla="*/ 327511 w 1201156"/>
              <a:gd name="connsiteY61" fmla="*/ 885916 h 2701664"/>
              <a:gd name="connsiteX62" fmla="*/ 330043 w 1201156"/>
              <a:gd name="connsiteY62" fmla="*/ 854668 h 2701664"/>
              <a:gd name="connsiteX63" fmla="*/ 313161 w 1201156"/>
              <a:gd name="connsiteY63" fmla="*/ 794707 h 2701664"/>
              <a:gd name="connsiteX64" fmla="*/ 324979 w 1201156"/>
              <a:gd name="connsiteY64" fmla="*/ 659581 h 2701664"/>
              <a:gd name="connsiteX65" fmla="*/ 300500 w 1201156"/>
              <a:gd name="connsiteY65" fmla="*/ 611443 h 2701664"/>
              <a:gd name="connsiteX66" fmla="*/ 202584 w 1201156"/>
              <a:gd name="connsiteY66" fmla="*/ 509254 h 2701664"/>
              <a:gd name="connsiteX67" fmla="*/ 114798 w 1201156"/>
              <a:gd name="connsiteY67" fmla="*/ 449292 h 2701664"/>
              <a:gd name="connsiteX68" fmla="*/ 0 w 1201156"/>
              <a:gd name="connsiteY68" fmla="*/ 320923 h 2701664"/>
              <a:gd name="connsiteX69" fmla="*/ 5064 w 1201156"/>
              <a:gd name="connsiteY69" fmla="*/ 311633 h 2701664"/>
              <a:gd name="connsiteX70" fmla="*/ 51490 w 1201156"/>
              <a:gd name="connsiteY70" fmla="*/ 326835 h 2701664"/>
              <a:gd name="connsiteX71" fmla="*/ 52334 w 1201156"/>
              <a:gd name="connsiteY71" fmla="*/ 310788 h 2701664"/>
              <a:gd name="connsiteX72" fmla="*/ 68372 w 1201156"/>
              <a:gd name="connsiteY72" fmla="*/ 254205 h 2701664"/>
              <a:gd name="connsiteX73" fmla="*/ 125771 w 1201156"/>
              <a:gd name="connsiteY73" fmla="*/ 282074 h 2701664"/>
              <a:gd name="connsiteX74" fmla="*/ 181482 w 1201156"/>
              <a:gd name="connsiteY74" fmla="*/ 385108 h 2701664"/>
              <a:gd name="connsiteX75" fmla="*/ 235504 w 1201156"/>
              <a:gd name="connsiteY75" fmla="*/ 434090 h 2701664"/>
              <a:gd name="connsiteX76" fmla="*/ 314850 w 1201156"/>
              <a:gd name="connsiteY76" fmla="*/ 438313 h 2701664"/>
              <a:gd name="connsiteX77" fmla="*/ 361275 w 1201156"/>
              <a:gd name="connsiteY77" fmla="*/ 396931 h 2701664"/>
              <a:gd name="connsiteX78" fmla="*/ 475229 w 1201156"/>
              <a:gd name="connsiteY78" fmla="*/ 469561 h 2701664"/>
              <a:gd name="connsiteX79" fmla="*/ 494643 w 1201156"/>
              <a:gd name="connsiteY79" fmla="*/ 427334 h 2701664"/>
              <a:gd name="connsiteX80" fmla="*/ 528407 w 1201156"/>
              <a:gd name="connsiteY80" fmla="*/ 380040 h 2701664"/>
              <a:gd name="connsiteX81" fmla="*/ 563016 w 1201156"/>
              <a:gd name="connsiteY81" fmla="*/ 336969 h 2701664"/>
              <a:gd name="connsiteX82" fmla="*/ 587494 w 1201156"/>
              <a:gd name="connsiteY82" fmla="*/ 152861 h 2701664"/>
              <a:gd name="connsiteX83" fmla="*/ 648270 w 1201156"/>
              <a:gd name="connsiteY83" fmla="*/ 49827 h 2701664"/>
              <a:gd name="connsiteX84" fmla="*/ 675281 w 1201156"/>
              <a:gd name="connsiteY84" fmla="*/ 47294 h 2701664"/>
              <a:gd name="connsiteX85" fmla="*/ 744497 w 1201156"/>
              <a:gd name="connsiteY85" fmla="*/ 29559 h 2701664"/>
              <a:gd name="connsiteX86" fmla="*/ 795988 w 1201156"/>
              <a:gd name="connsiteY86" fmla="*/ 0 h 270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01156" h="2701664">
                <a:moveTo>
                  <a:pt x="795988" y="0"/>
                </a:moveTo>
                <a:cubicBezTo>
                  <a:pt x="798520" y="0"/>
                  <a:pt x="801896" y="0"/>
                  <a:pt x="804429" y="0"/>
                </a:cubicBezTo>
                <a:cubicBezTo>
                  <a:pt x="809493" y="50672"/>
                  <a:pt x="842413" y="81920"/>
                  <a:pt x="882930" y="103878"/>
                </a:cubicBezTo>
                <a:cubicBezTo>
                  <a:pt x="958055" y="144415"/>
                  <a:pt x="968184" y="184108"/>
                  <a:pt x="918382" y="251671"/>
                </a:cubicBezTo>
                <a:cubicBezTo>
                  <a:pt x="909941" y="263494"/>
                  <a:pt x="896436" y="281230"/>
                  <a:pt x="899812" y="291364"/>
                </a:cubicBezTo>
                <a:cubicBezTo>
                  <a:pt x="911630" y="331902"/>
                  <a:pt x="887150" y="348792"/>
                  <a:pt x="860983" y="367372"/>
                </a:cubicBezTo>
                <a:cubicBezTo>
                  <a:pt x="859295" y="368217"/>
                  <a:pt x="859295" y="372440"/>
                  <a:pt x="858451" y="375818"/>
                </a:cubicBezTo>
                <a:cubicBezTo>
                  <a:pt x="870268" y="378351"/>
                  <a:pt x="882086" y="380885"/>
                  <a:pt x="898124" y="385108"/>
                </a:cubicBezTo>
                <a:cubicBezTo>
                  <a:pt x="886307" y="413822"/>
                  <a:pt x="875333" y="439158"/>
                  <a:pt x="864360" y="464494"/>
                </a:cubicBezTo>
                <a:cubicBezTo>
                  <a:pt x="850010" y="496586"/>
                  <a:pt x="871113" y="585262"/>
                  <a:pt x="899812" y="595397"/>
                </a:cubicBezTo>
                <a:cubicBezTo>
                  <a:pt x="939485" y="610598"/>
                  <a:pt x="964808" y="635089"/>
                  <a:pt x="978314" y="675627"/>
                </a:cubicBezTo>
                <a:cubicBezTo>
                  <a:pt x="983378" y="689984"/>
                  <a:pt x="991819" y="705186"/>
                  <a:pt x="1003637" y="713631"/>
                </a:cubicBezTo>
                <a:cubicBezTo>
                  <a:pt x="1035712" y="737278"/>
                  <a:pt x="1027271" y="763459"/>
                  <a:pt x="1011233" y="790484"/>
                </a:cubicBezTo>
                <a:cubicBezTo>
                  <a:pt x="989287" y="827643"/>
                  <a:pt x="967340" y="865647"/>
                  <a:pt x="942017" y="901118"/>
                </a:cubicBezTo>
                <a:cubicBezTo>
                  <a:pt x="915850" y="937433"/>
                  <a:pt x="920914" y="967836"/>
                  <a:pt x="940329" y="1005840"/>
                </a:cubicBezTo>
                <a:cubicBezTo>
                  <a:pt x="984222" y="1094516"/>
                  <a:pt x="1030648" y="1183192"/>
                  <a:pt x="1040777" y="1283691"/>
                </a:cubicBezTo>
                <a:cubicBezTo>
                  <a:pt x="967340" y="1298894"/>
                  <a:pt x="1022207" y="1371523"/>
                  <a:pt x="996040" y="1390103"/>
                </a:cubicBezTo>
                <a:cubicBezTo>
                  <a:pt x="998572" y="1416283"/>
                  <a:pt x="1002792" y="1430641"/>
                  <a:pt x="1000260" y="1444153"/>
                </a:cubicBezTo>
                <a:cubicBezTo>
                  <a:pt x="997728" y="1462733"/>
                  <a:pt x="984222" y="1481313"/>
                  <a:pt x="987599" y="1498203"/>
                </a:cubicBezTo>
                <a:cubicBezTo>
                  <a:pt x="990131" y="1511716"/>
                  <a:pt x="1010389" y="1521006"/>
                  <a:pt x="1023051" y="1532829"/>
                </a:cubicBezTo>
                <a:cubicBezTo>
                  <a:pt x="1032336" y="1540430"/>
                  <a:pt x="1039089" y="1555632"/>
                  <a:pt x="1034024" y="1565766"/>
                </a:cubicBezTo>
                <a:cubicBezTo>
                  <a:pt x="1017986" y="1599547"/>
                  <a:pt x="1026427" y="1622350"/>
                  <a:pt x="1056815" y="1642618"/>
                </a:cubicBezTo>
                <a:cubicBezTo>
                  <a:pt x="1082982" y="1659509"/>
                  <a:pt x="1093111" y="1687379"/>
                  <a:pt x="1080450" y="1716093"/>
                </a:cubicBezTo>
                <a:cubicBezTo>
                  <a:pt x="1068632" y="1743118"/>
                  <a:pt x="1048374" y="1765921"/>
                  <a:pt x="1031492" y="1792101"/>
                </a:cubicBezTo>
                <a:cubicBezTo>
                  <a:pt x="1085514" y="1853752"/>
                  <a:pt x="1142913" y="1919626"/>
                  <a:pt x="1201156" y="1985500"/>
                </a:cubicBezTo>
                <a:cubicBezTo>
                  <a:pt x="1201156" y="1988033"/>
                  <a:pt x="1201156" y="1991411"/>
                  <a:pt x="1201156" y="1993945"/>
                </a:cubicBezTo>
                <a:cubicBezTo>
                  <a:pt x="1173301" y="2062352"/>
                  <a:pt x="1131940" y="2122314"/>
                  <a:pt x="1088891" y="2183120"/>
                </a:cubicBezTo>
                <a:cubicBezTo>
                  <a:pt x="996040" y="2314023"/>
                  <a:pt x="885462" y="2428035"/>
                  <a:pt x="778261" y="2545426"/>
                </a:cubicBezTo>
                <a:cubicBezTo>
                  <a:pt x="774041" y="2549648"/>
                  <a:pt x="763912" y="2553027"/>
                  <a:pt x="759691" y="2551337"/>
                </a:cubicBezTo>
                <a:cubicBezTo>
                  <a:pt x="724239" y="2533602"/>
                  <a:pt x="693007" y="2557249"/>
                  <a:pt x="659243" y="2561472"/>
                </a:cubicBezTo>
                <a:cubicBezTo>
                  <a:pt x="638141" y="2564005"/>
                  <a:pt x="617882" y="2569917"/>
                  <a:pt x="596780" y="2574140"/>
                </a:cubicBezTo>
                <a:cubicBezTo>
                  <a:pt x="555419" y="2615522"/>
                  <a:pt x="491267" y="2603699"/>
                  <a:pt x="443153" y="2634102"/>
                </a:cubicBezTo>
                <a:cubicBezTo>
                  <a:pt x="391663" y="2666194"/>
                  <a:pt x="324135" y="2657748"/>
                  <a:pt x="270112" y="2701664"/>
                </a:cubicBezTo>
                <a:cubicBezTo>
                  <a:pt x="275177" y="2688152"/>
                  <a:pt x="276865" y="2682240"/>
                  <a:pt x="280242" y="2675484"/>
                </a:cubicBezTo>
                <a:cubicBezTo>
                  <a:pt x="269268" y="2675484"/>
                  <a:pt x="259139" y="2675484"/>
                  <a:pt x="249010" y="2675484"/>
                </a:cubicBezTo>
                <a:cubicBezTo>
                  <a:pt x="255763" y="2664505"/>
                  <a:pt x="261671" y="2655215"/>
                  <a:pt x="270956" y="2640858"/>
                </a:cubicBezTo>
                <a:cubicBezTo>
                  <a:pt x="241413" y="2647614"/>
                  <a:pt x="220310" y="2653526"/>
                  <a:pt x="194143" y="2659438"/>
                </a:cubicBezTo>
                <a:cubicBezTo>
                  <a:pt x="200896" y="2635791"/>
                  <a:pt x="205961" y="2619744"/>
                  <a:pt x="207649" y="2613833"/>
                </a:cubicBezTo>
                <a:cubicBezTo>
                  <a:pt x="190767" y="2605387"/>
                  <a:pt x="178949" y="2599476"/>
                  <a:pt x="167132" y="2593564"/>
                </a:cubicBezTo>
                <a:cubicBezTo>
                  <a:pt x="197520" y="2565695"/>
                  <a:pt x="164600" y="2563161"/>
                  <a:pt x="151094" y="2558094"/>
                </a:cubicBezTo>
                <a:cubicBezTo>
                  <a:pt x="83566" y="2531913"/>
                  <a:pt x="67528" y="2487997"/>
                  <a:pt x="91163" y="2416212"/>
                </a:cubicBezTo>
                <a:cubicBezTo>
                  <a:pt x="107201" y="2365540"/>
                  <a:pt x="122395" y="2313179"/>
                  <a:pt x="100448" y="2258284"/>
                </a:cubicBezTo>
                <a:cubicBezTo>
                  <a:pt x="90319" y="2232104"/>
                  <a:pt x="87787" y="2203389"/>
                  <a:pt x="81878" y="2175520"/>
                </a:cubicBezTo>
                <a:cubicBezTo>
                  <a:pt x="77657" y="2155251"/>
                  <a:pt x="76813" y="2134137"/>
                  <a:pt x="70060" y="2114713"/>
                </a:cubicBezTo>
                <a:cubicBezTo>
                  <a:pt x="56555" y="2077553"/>
                  <a:pt x="47269" y="2035327"/>
                  <a:pt x="71749" y="2007457"/>
                </a:cubicBezTo>
                <a:cubicBezTo>
                  <a:pt x="96228" y="1979588"/>
                  <a:pt x="105513" y="1953407"/>
                  <a:pt x="105513" y="1918781"/>
                </a:cubicBezTo>
                <a:cubicBezTo>
                  <a:pt x="135900" y="1911181"/>
                  <a:pt x="166288" y="1903580"/>
                  <a:pt x="185702" y="1898513"/>
                </a:cubicBezTo>
                <a:cubicBezTo>
                  <a:pt x="189079" y="1873177"/>
                  <a:pt x="185702" y="1852063"/>
                  <a:pt x="194143" y="1843618"/>
                </a:cubicBezTo>
                <a:cubicBezTo>
                  <a:pt x="212713" y="1826727"/>
                  <a:pt x="231284" y="1808147"/>
                  <a:pt x="250698" y="1792101"/>
                </a:cubicBezTo>
                <a:cubicBezTo>
                  <a:pt x="292903" y="1758320"/>
                  <a:pt x="321602" y="1706803"/>
                  <a:pt x="353678" y="1660354"/>
                </a:cubicBezTo>
                <a:cubicBezTo>
                  <a:pt x="378157" y="1625728"/>
                  <a:pt x="398416" y="1588569"/>
                  <a:pt x="422051" y="1553098"/>
                </a:cubicBezTo>
                <a:cubicBezTo>
                  <a:pt x="433868" y="1535363"/>
                  <a:pt x="444841" y="1513405"/>
                  <a:pt x="461723" y="1504960"/>
                </a:cubicBezTo>
                <a:cubicBezTo>
                  <a:pt x="477761" y="1496514"/>
                  <a:pt x="501396" y="1503270"/>
                  <a:pt x="524187" y="1503270"/>
                </a:cubicBezTo>
                <a:cubicBezTo>
                  <a:pt x="518278" y="1494825"/>
                  <a:pt x="512369" y="1485535"/>
                  <a:pt x="503084" y="1471178"/>
                </a:cubicBezTo>
                <a:cubicBezTo>
                  <a:pt x="516590" y="1476246"/>
                  <a:pt x="524187" y="1478779"/>
                  <a:pt x="525031" y="1478779"/>
                </a:cubicBezTo>
                <a:cubicBezTo>
                  <a:pt x="521655" y="1444153"/>
                  <a:pt x="512369" y="1407838"/>
                  <a:pt x="516590" y="1373212"/>
                </a:cubicBezTo>
                <a:cubicBezTo>
                  <a:pt x="521655" y="1330986"/>
                  <a:pt x="497176" y="1311562"/>
                  <a:pt x="469320" y="1298894"/>
                </a:cubicBezTo>
                <a:cubicBezTo>
                  <a:pt x="423739" y="1277780"/>
                  <a:pt x="385754" y="1254978"/>
                  <a:pt x="374781" y="1201772"/>
                </a:cubicBezTo>
                <a:cubicBezTo>
                  <a:pt x="371405" y="1187415"/>
                  <a:pt x="367184" y="1169679"/>
                  <a:pt x="357055" y="1160390"/>
                </a:cubicBezTo>
                <a:cubicBezTo>
                  <a:pt x="324979" y="1129987"/>
                  <a:pt x="333420" y="1098739"/>
                  <a:pt x="346925" y="1063268"/>
                </a:cubicBezTo>
                <a:cubicBezTo>
                  <a:pt x="362964" y="1021042"/>
                  <a:pt x="380690" y="976281"/>
                  <a:pt x="349458" y="931521"/>
                </a:cubicBezTo>
                <a:cubicBezTo>
                  <a:pt x="340173" y="918008"/>
                  <a:pt x="332576" y="901963"/>
                  <a:pt x="327511" y="885916"/>
                </a:cubicBezTo>
                <a:cubicBezTo>
                  <a:pt x="324979" y="876626"/>
                  <a:pt x="324979" y="863114"/>
                  <a:pt x="330043" y="854668"/>
                </a:cubicBezTo>
                <a:cubicBezTo>
                  <a:pt x="351990" y="816664"/>
                  <a:pt x="350302" y="809064"/>
                  <a:pt x="313161" y="794707"/>
                </a:cubicBezTo>
                <a:cubicBezTo>
                  <a:pt x="317382" y="749102"/>
                  <a:pt x="320759" y="704341"/>
                  <a:pt x="324979" y="659581"/>
                </a:cubicBezTo>
                <a:cubicBezTo>
                  <a:pt x="322447" y="643535"/>
                  <a:pt x="311473" y="628333"/>
                  <a:pt x="300500" y="611443"/>
                </a:cubicBezTo>
                <a:cubicBezTo>
                  <a:pt x="274333" y="570905"/>
                  <a:pt x="256607" y="521077"/>
                  <a:pt x="202584" y="509254"/>
                </a:cubicBezTo>
                <a:cubicBezTo>
                  <a:pt x="164600" y="500809"/>
                  <a:pt x="139277" y="476317"/>
                  <a:pt x="114798" y="449292"/>
                </a:cubicBezTo>
                <a:cubicBezTo>
                  <a:pt x="75969" y="407065"/>
                  <a:pt x="38828" y="363994"/>
                  <a:pt x="0" y="320923"/>
                </a:cubicBezTo>
                <a:cubicBezTo>
                  <a:pt x="1688" y="317545"/>
                  <a:pt x="3376" y="314167"/>
                  <a:pt x="5064" y="311633"/>
                </a:cubicBezTo>
                <a:cubicBezTo>
                  <a:pt x="20258" y="316700"/>
                  <a:pt x="35452" y="321768"/>
                  <a:pt x="51490" y="326835"/>
                </a:cubicBezTo>
                <a:cubicBezTo>
                  <a:pt x="52334" y="320923"/>
                  <a:pt x="54867" y="315011"/>
                  <a:pt x="52334" y="310788"/>
                </a:cubicBezTo>
                <a:cubicBezTo>
                  <a:pt x="41361" y="287142"/>
                  <a:pt x="41361" y="265184"/>
                  <a:pt x="68372" y="254205"/>
                </a:cubicBezTo>
                <a:cubicBezTo>
                  <a:pt x="95383" y="243226"/>
                  <a:pt x="113110" y="258427"/>
                  <a:pt x="125771" y="282074"/>
                </a:cubicBezTo>
                <a:cubicBezTo>
                  <a:pt x="144341" y="316700"/>
                  <a:pt x="169664" y="348792"/>
                  <a:pt x="181482" y="385108"/>
                </a:cubicBezTo>
                <a:cubicBezTo>
                  <a:pt x="191611" y="415511"/>
                  <a:pt x="211025" y="429868"/>
                  <a:pt x="235504" y="434090"/>
                </a:cubicBezTo>
                <a:cubicBezTo>
                  <a:pt x="260827" y="439158"/>
                  <a:pt x="286995" y="464494"/>
                  <a:pt x="314850" y="438313"/>
                </a:cubicBezTo>
                <a:cubicBezTo>
                  <a:pt x="329200" y="424801"/>
                  <a:pt x="343549" y="412977"/>
                  <a:pt x="361275" y="396931"/>
                </a:cubicBezTo>
                <a:cubicBezTo>
                  <a:pt x="394195" y="418044"/>
                  <a:pt x="431336" y="441691"/>
                  <a:pt x="475229" y="469561"/>
                </a:cubicBezTo>
                <a:cubicBezTo>
                  <a:pt x="481138" y="456893"/>
                  <a:pt x="486202" y="440847"/>
                  <a:pt x="494643" y="427334"/>
                </a:cubicBezTo>
                <a:cubicBezTo>
                  <a:pt x="504773" y="409599"/>
                  <a:pt x="515746" y="380885"/>
                  <a:pt x="528407" y="380040"/>
                </a:cubicBezTo>
                <a:cubicBezTo>
                  <a:pt x="560483" y="377507"/>
                  <a:pt x="565548" y="352171"/>
                  <a:pt x="563016" y="336969"/>
                </a:cubicBezTo>
                <a:cubicBezTo>
                  <a:pt x="552042" y="272784"/>
                  <a:pt x="567236" y="211978"/>
                  <a:pt x="587494" y="152861"/>
                </a:cubicBezTo>
                <a:cubicBezTo>
                  <a:pt x="600156" y="115701"/>
                  <a:pt x="626323" y="82764"/>
                  <a:pt x="648270" y="49827"/>
                </a:cubicBezTo>
                <a:cubicBezTo>
                  <a:pt x="651646" y="44760"/>
                  <a:pt x="668528" y="43071"/>
                  <a:pt x="675281" y="47294"/>
                </a:cubicBezTo>
                <a:cubicBezTo>
                  <a:pt x="704825" y="62495"/>
                  <a:pt x="723395" y="49827"/>
                  <a:pt x="744497" y="29559"/>
                </a:cubicBezTo>
                <a:cubicBezTo>
                  <a:pt x="758003" y="16046"/>
                  <a:pt x="778261" y="9290"/>
                  <a:pt x="795988" y="0"/>
                </a:cubicBezTo>
                <a:close/>
              </a:path>
            </a:pathLst>
          </a:custGeom>
          <a:solidFill>
            <a:srgbClr val="D9287D"/>
          </a:solidFill>
          <a:ln w="8439" cap="flat">
            <a:solidFill>
              <a:schemeClr val="bg1"/>
            </a:solidFill>
            <a:prstDash val="solid"/>
            <a:miter/>
          </a:ln>
        </p:spPr>
        <p:txBody>
          <a:bodyPr rtlCol="0" anchor="ctr"/>
          <a:lstStyle/>
          <a:p>
            <a:endParaRPr lang="en-US"/>
          </a:p>
        </p:txBody>
      </p:sp>
      <p:sp>
        <p:nvSpPr>
          <p:cNvPr id="8" name="Text Placeholder 9">
            <a:extLst>
              <a:ext uri="{FF2B5EF4-FFF2-40B4-BE49-F238E27FC236}">
                <a16:creationId xmlns:a16="http://schemas.microsoft.com/office/drawing/2014/main" id="{A38DD1C3-6F02-EC27-6DAB-AA8D1D4CBBBF}"/>
              </a:ext>
            </a:extLst>
          </p:cNvPr>
          <p:cNvSpPr txBox="1">
            <a:spLocks/>
          </p:cNvSpPr>
          <p:nvPr/>
        </p:nvSpPr>
        <p:spPr>
          <a:xfrm>
            <a:off x="472181" y="5351260"/>
            <a:ext cx="6641993" cy="1052830"/>
          </a:xfrm>
          <a:prstGeom prst="rect">
            <a:avLst/>
          </a:prstGeom>
        </p:spPr>
        <p:txBody>
          <a:bodyPr numCol="2" spcCol="144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The Corona-period brought to the surface the question of a sense of community and belonging within a digital environment while also raising questions about privacy and security.</a:t>
            </a:r>
          </a:p>
          <a:p>
            <a:pPr marL="171450" indent="-171450">
              <a:lnSpc>
                <a:spcPts val="1120"/>
              </a:lnSpc>
              <a:buClr>
                <a:srgbClr val="E87A33"/>
              </a:buClr>
              <a:buFont typeface="Arial" panose="020B0604020202020204" pitchFamily="34" charset="0"/>
              <a:buChar char="•"/>
            </a:pPr>
            <a:r>
              <a:rPr lang="en-US" dirty="0"/>
              <a:t>How can one be sure if, when things are done anonymously, it is safe or stored correctly? </a:t>
            </a:r>
          </a:p>
          <a:p>
            <a:pPr marL="171450" indent="-171450">
              <a:lnSpc>
                <a:spcPts val="1120"/>
              </a:lnSpc>
              <a:buClr>
                <a:srgbClr val="E87A33"/>
              </a:buClr>
              <a:buFont typeface="Arial" panose="020B0604020202020204" pitchFamily="34" charset="0"/>
              <a:buChar char="•"/>
            </a:pPr>
            <a:r>
              <a:rPr lang="en-US" dirty="0"/>
              <a:t>There doesn’t seem to a separate law for digital or distant work.</a:t>
            </a:r>
          </a:p>
          <a:p>
            <a:pPr marL="171450" indent="-171450">
              <a:lnSpc>
                <a:spcPts val="1120"/>
              </a:lnSpc>
              <a:buClr>
                <a:srgbClr val="E87A33"/>
              </a:buClr>
              <a:buFont typeface="Arial" panose="020B0604020202020204" pitchFamily="34" charset="0"/>
              <a:buChar char="•"/>
            </a:pPr>
            <a:r>
              <a:rPr lang="en-US" dirty="0"/>
              <a:t>No specific digital mentor system who could help guide you to the right resources to get help in your specific problems or concerns. </a:t>
            </a:r>
          </a:p>
        </p:txBody>
      </p:sp>
      <p:sp>
        <p:nvSpPr>
          <p:cNvPr id="9" name="TextBox 8">
            <a:extLst>
              <a:ext uri="{FF2B5EF4-FFF2-40B4-BE49-F238E27FC236}">
                <a16:creationId xmlns:a16="http://schemas.microsoft.com/office/drawing/2014/main" id="{DBB6BB65-5B09-9938-240C-B6E3410363D2}"/>
              </a:ext>
            </a:extLst>
          </p:cNvPr>
          <p:cNvSpPr txBox="1"/>
          <p:nvPr/>
        </p:nvSpPr>
        <p:spPr>
          <a:xfrm>
            <a:off x="472181" y="4770524"/>
            <a:ext cx="5143739" cy="520848"/>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Present the problem that needed to be solved. In what way did it include digital wellbeing/ employee wellbeing? </a:t>
            </a:r>
          </a:p>
          <a:p>
            <a:pPr>
              <a:lnSpc>
                <a:spcPts val="1120"/>
              </a:lnSpc>
            </a:pPr>
            <a:endParaRPr lang="en-US" sz="1200" b="1" dirty="0">
              <a:latin typeface="Calibri" panose="020F0502020204030204" pitchFamily="34" charset="0"/>
              <a:cs typeface="Calibri" panose="020F0502020204030204" pitchFamily="34" charset="0"/>
            </a:endParaRPr>
          </a:p>
        </p:txBody>
      </p:sp>
      <p:cxnSp>
        <p:nvCxnSpPr>
          <p:cNvPr id="10" name="Straight Connector 9">
            <a:extLst>
              <a:ext uri="{FF2B5EF4-FFF2-40B4-BE49-F238E27FC236}">
                <a16:creationId xmlns:a16="http://schemas.microsoft.com/office/drawing/2014/main" id="{DED65D77-F273-608D-C9D1-23F58E1F2D1F}"/>
              </a:ext>
            </a:extLst>
          </p:cNvPr>
          <p:cNvCxnSpPr>
            <a:cxnSpLocks/>
          </p:cNvCxnSpPr>
          <p:nvPr/>
        </p:nvCxnSpPr>
        <p:spPr>
          <a:xfrm flipH="1">
            <a:off x="0" y="4567250"/>
            <a:ext cx="755967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3A29F3DE-5FBD-E38E-4014-B1F900822E89}"/>
              </a:ext>
            </a:extLst>
          </p:cNvPr>
          <p:cNvSpPr txBox="1"/>
          <p:nvPr/>
        </p:nvSpPr>
        <p:spPr>
          <a:xfrm>
            <a:off x="425120" y="4404838"/>
            <a:ext cx="2730885"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PROBLEM/NEED/CONTEXT </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sp>
        <p:nvSpPr>
          <p:cNvPr id="12" name="Text Placeholder 9">
            <a:extLst>
              <a:ext uri="{FF2B5EF4-FFF2-40B4-BE49-F238E27FC236}">
                <a16:creationId xmlns:a16="http://schemas.microsoft.com/office/drawing/2014/main" id="{4197DB4D-AFF1-6146-F436-CE86AAF67509}"/>
              </a:ext>
            </a:extLst>
          </p:cNvPr>
          <p:cNvSpPr txBox="1">
            <a:spLocks/>
          </p:cNvSpPr>
          <p:nvPr/>
        </p:nvSpPr>
        <p:spPr>
          <a:xfrm>
            <a:off x="411673" y="7298925"/>
            <a:ext cx="6573456" cy="1265136"/>
          </a:xfrm>
          <a:prstGeom prst="rect">
            <a:avLst/>
          </a:prstGeom>
        </p:spPr>
        <p:txBody>
          <a:bodyPr numCol="2" spcCol="144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There are often rules on how to behave/act, though mostly related to traditional/live behavior, not specifically for a digital environment, though many “regular” rules work digitally too. </a:t>
            </a:r>
          </a:p>
          <a:p>
            <a:pPr marL="171450" indent="-171450">
              <a:lnSpc>
                <a:spcPts val="1120"/>
              </a:lnSpc>
              <a:buClr>
                <a:srgbClr val="E87A33"/>
              </a:buClr>
              <a:buFont typeface="Arial" panose="020B0604020202020204" pitchFamily="34" charset="0"/>
              <a:buChar char="•"/>
            </a:pPr>
            <a:r>
              <a:rPr lang="en-US" dirty="0"/>
              <a:t>Net-</a:t>
            </a:r>
            <a:r>
              <a:rPr lang="en-US" dirty="0" err="1"/>
              <a:t>quette</a:t>
            </a:r>
            <a:r>
              <a:rPr lang="en-US" dirty="0"/>
              <a:t> (short for net etiquette) of some sort exists but issues still exist (how to behave when faceless and/or nameless, anonymous, etc.).</a:t>
            </a:r>
          </a:p>
          <a:p>
            <a:pPr marL="171450" indent="-171450">
              <a:lnSpc>
                <a:spcPts val="1120"/>
              </a:lnSpc>
              <a:buClr>
                <a:srgbClr val="E87A33"/>
              </a:buClr>
              <a:buFont typeface="Arial" panose="020B0604020202020204" pitchFamily="34" charset="0"/>
              <a:buChar char="•"/>
            </a:pPr>
            <a:r>
              <a:rPr lang="en-US" dirty="0"/>
              <a:t>In other words, there are general guidelines, but “under” other rules and not always applied specifically to a digital environment. </a:t>
            </a:r>
          </a:p>
          <a:p>
            <a:pPr marL="171450" indent="-171450">
              <a:lnSpc>
                <a:spcPts val="1120"/>
              </a:lnSpc>
              <a:buClr>
                <a:srgbClr val="E87A33"/>
              </a:buClr>
              <a:buFont typeface="Arial" panose="020B0604020202020204" pitchFamily="34" charset="0"/>
              <a:buChar char="•"/>
            </a:pPr>
            <a:r>
              <a:rPr lang="en-US" dirty="0"/>
              <a:t>Regarding monitoring, the same legislation and right to privacy whether distant or face-2-face. Monitoring requires a reason, or a suspicion of a crime for instance. </a:t>
            </a:r>
          </a:p>
          <a:p>
            <a:pPr marL="171450" indent="-171450">
              <a:lnSpc>
                <a:spcPts val="1120"/>
              </a:lnSpc>
              <a:buClr>
                <a:srgbClr val="E87A33"/>
              </a:buClr>
              <a:buFont typeface="Arial" panose="020B0604020202020204" pitchFamily="34" charset="0"/>
              <a:buChar char="•"/>
            </a:pPr>
            <a:r>
              <a:rPr lang="en-US" dirty="0"/>
              <a:t>As far as “unplugging” – there can be suggestions, and, for instance, we have the “Break Pro” program installed (or at least offered) to all workers, but it is up to the individual to either use it or not.</a:t>
            </a:r>
          </a:p>
          <a:p>
            <a:pPr marL="171450" indent="-171450">
              <a:lnSpc>
                <a:spcPts val="1120"/>
              </a:lnSpc>
              <a:buClr>
                <a:srgbClr val="E87A33"/>
              </a:buClr>
              <a:buFont typeface="Arial" panose="020B0604020202020204" pitchFamily="34" charset="0"/>
              <a:buChar char="•"/>
            </a:pPr>
            <a:r>
              <a:rPr lang="en-US" dirty="0"/>
              <a:t>For distant work employees, HEI offers basic equipment (laptop, phone), but wi-fi and other equipment one has have him/herself. </a:t>
            </a:r>
          </a:p>
          <a:p>
            <a:pPr marL="171450" indent="-171450">
              <a:lnSpc>
                <a:spcPts val="1120"/>
              </a:lnSpc>
              <a:buClr>
                <a:srgbClr val="E87A33"/>
              </a:buClr>
              <a:buFont typeface="Arial" panose="020B0604020202020204" pitchFamily="34" charset="0"/>
              <a:buChar char="•"/>
            </a:pPr>
            <a:r>
              <a:rPr lang="en-US" dirty="0"/>
              <a:t>Working hours: there are rules on how to mark ones’ hours, for instance the max amount of over-hours one can work which depend on the specific organization.</a:t>
            </a:r>
          </a:p>
          <a:p>
            <a:pPr marL="171450" indent="-171450">
              <a:lnSpc>
                <a:spcPts val="1120"/>
              </a:lnSpc>
              <a:buClr>
                <a:srgbClr val="E87A33"/>
              </a:buClr>
              <a:buFont typeface="Arial" panose="020B0604020202020204" pitchFamily="34" charset="0"/>
              <a:buChar char="•"/>
            </a:pPr>
            <a:r>
              <a:rPr lang="en-US" dirty="0"/>
              <a:t>Digital teaching: there are guidelines or minimum requirements of what one  has to be able to do from home (if/when working from home), including showing pictures, sharing screen and working web-cam. These develop (change) all the time. </a:t>
            </a:r>
          </a:p>
          <a:p>
            <a:pPr marL="171450" indent="-171450">
              <a:lnSpc>
                <a:spcPts val="1120"/>
              </a:lnSpc>
              <a:buClr>
                <a:srgbClr val="E87A33"/>
              </a:buClr>
              <a:buFont typeface="Arial" panose="020B0604020202020204" pitchFamily="34" charset="0"/>
              <a:buChar char="•"/>
            </a:pPr>
            <a:r>
              <a:rPr lang="en-US" dirty="0"/>
              <a:t>ICT center is available, all staff can e-mail them at anytime to a specific address, and they get back to you on how to solve it. </a:t>
            </a:r>
          </a:p>
          <a:p>
            <a:pPr marL="171450" indent="-171450">
              <a:lnSpc>
                <a:spcPts val="1120"/>
              </a:lnSpc>
              <a:buClr>
                <a:srgbClr val="E87A33"/>
              </a:buClr>
              <a:buFont typeface="Arial" panose="020B0604020202020204" pitchFamily="34" charset="0"/>
              <a:buChar char="•"/>
            </a:pPr>
            <a:r>
              <a:rPr lang="en-US" dirty="0"/>
              <a:t>ICT center helps with all basic stuff, installation of software and programs, basic equipment and phones; courses/training are offered on individual programs.</a:t>
            </a:r>
          </a:p>
          <a:p>
            <a:pPr marL="171450" indent="-171450">
              <a:lnSpc>
                <a:spcPts val="1120"/>
              </a:lnSpc>
              <a:buClr>
                <a:srgbClr val="E87A33"/>
              </a:buClr>
              <a:buFont typeface="Arial" panose="020B0604020202020204" pitchFamily="34" charset="0"/>
              <a:buChar char="•"/>
            </a:pPr>
            <a:endParaRPr lang="en-US" dirty="0"/>
          </a:p>
        </p:txBody>
      </p:sp>
      <p:sp>
        <p:nvSpPr>
          <p:cNvPr id="13" name="TextBox 12">
            <a:extLst>
              <a:ext uri="{FF2B5EF4-FFF2-40B4-BE49-F238E27FC236}">
                <a16:creationId xmlns:a16="http://schemas.microsoft.com/office/drawing/2014/main" id="{971DB3B5-10E9-8919-AF92-809D2B9F7625}"/>
              </a:ext>
            </a:extLst>
          </p:cNvPr>
          <p:cNvSpPr txBox="1"/>
          <p:nvPr/>
        </p:nvSpPr>
        <p:spPr>
          <a:xfrm>
            <a:off x="460734" y="6855387"/>
            <a:ext cx="4894297" cy="238720"/>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Present what kind of solution was designed and who the key actors were. </a:t>
            </a:r>
          </a:p>
        </p:txBody>
      </p:sp>
      <p:cxnSp>
        <p:nvCxnSpPr>
          <p:cNvPr id="14" name="Straight Connector 13">
            <a:extLst>
              <a:ext uri="{FF2B5EF4-FFF2-40B4-BE49-F238E27FC236}">
                <a16:creationId xmlns:a16="http://schemas.microsoft.com/office/drawing/2014/main" id="{7FD7241F-9D79-539C-FF7D-33CF892156C7}"/>
              </a:ext>
            </a:extLst>
          </p:cNvPr>
          <p:cNvCxnSpPr>
            <a:cxnSpLocks/>
          </p:cNvCxnSpPr>
          <p:nvPr/>
        </p:nvCxnSpPr>
        <p:spPr>
          <a:xfrm flipH="1">
            <a:off x="-11447" y="6652113"/>
            <a:ext cx="755967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B1886CD7-379E-E212-4676-920120FE4A07}"/>
              </a:ext>
            </a:extLst>
          </p:cNvPr>
          <p:cNvSpPr txBox="1"/>
          <p:nvPr/>
        </p:nvSpPr>
        <p:spPr>
          <a:xfrm>
            <a:off x="413673" y="6489701"/>
            <a:ext cx="213526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INTERVENTION</a:t>
            </a:r>
            <a:r>
              <a:rPr lang="en-US" sz="1600" b="1" dirty="0">
                <a:solidFill>
                  <a:srgbClr val="E87A33"/>
                </a:solidFill>
                <a:highlight>
                  <a:srgbClr val="E87A33"/>
                </a:highlight>
                <a:latin typeface="Calibri" panose="020F0502020204030204" pitchFamily="34" charset="0"/>
                <a:ea typeface="Calibri" panose="020F0502020204030204" pitchFamily="34" charset="0"/>
              </a:rPr>
              <a:t>. </a:t>
            </a:r>
          </a:p>
        </p:txBody>
      </p:sp>
      <p:grpSp>
        <p:nvGrpSpPr>
          <p:cNvPr id="16" name="Group 15">
            <a:extLst>
              <a:ext uri="{FF2B5EF4-FFF2-40B4-BE49-F238E27FC236}">
                <a16:creationId xmlns:a16="http://schemas.microsoft.com/office/drawing/2014/main" id="{CF7D743A-DFD6-C755-4899-7257763D0A10}"/>
              </a:ext>
            </a:extLst>
          </p:cNvPr>
          <p:cNvGrpSpPr>
            <a:grpSpLocks noChangeAspect="1"/>
          </p:cNvGrpSpPr>
          <p:nvPr/>
        </p:nvGrpSpPr>
        <p:grpSpPr>
          <a:xfrm>
            <a:off x="6384943" y="6794857"/>
            <a:ext cx="476911" cy="482509"/>
            <a:chOff x="7190753" y="5365577"/>
            <a:chExt cx="745522" cy="754273"/>
          </a:xfrm>
        </p:grpSpPr>
        <p:grpSp>
          <p:nvGrpSpPr>
            <p:cNvPr id="17" name="Graphic 2">
              <a:extLst>
                <a:ext uri="{FF2B5EF4-FFF2-40B4-BE49-F238E27FC236}">
                  <a16:creationId xmlns:a16="http://schemas.microsoft.com/office/drawing/2014/main" id="{7096A632-EF2A-044E-5E13-764C08808276}"/>
                </a:ext>
              </a:extLst>
            </p:cNvPr>
            <p:cNvGrpSpPr/>
            <p:nvPr/>
          </p:nvGrpSpPr>
          <p:grpSpPr>
            <a:xfrm>
              <a:off x="7353351" y="5647412"/>
              <a:ext cx="420043" cy="75879"/>
              <a:chOff x="7353351" y="5647412"/>
              <a:chExt cx="420043" cy="75879"/>
            </a:xfrm>
            <a:solidFill>
              <a:srgbClr val="00BADE"/>
            </a:solidFill>
          </p:grpSpPr>
          <p:sp>
            <p:nvSpPr>
              <p:cNvPr id="30" name="Freeform 29">
                <a:extLst>
                  <a:ext uri="{FF2B5EF4-FFF2-40B4-BE49-F238E27FC236}">
                    <a16:creationId xmlns:a16="http://schemas.microsoft.com/office/drawing/2014/main" id="{DDEFD32A-FEB2-CF2F-DEF7-04578FE7A321}"/>
                  </a:ext>
                </a:extLst>
              </p:cNvPr>
              <p:cNvSpPr/>
              <p:nvPr/>
            </p:nvSpPr>
            <p:spPr>
              <a:xfrm>
                <a:off x="7353351" y="5649220"/>
                <a:ext cx="131884" cy="74071"/>
              </a:xfrm>
              <a:custGeom>
                <a:avLst/>
                <a:gdLst>
                  <a:gd name="connsiteX0" fmla="*/ 123755 w 131884"/>
                  <a:gd name="connsiteY0" fmla="*/ 23486 h 74071"/>
                  <a:gd name="connsiteX1" fmla="*/ 60523 w 131884"/>
                  <a:gd name="connsiteY1" fmla="*/ 74072 h 74071"/>
                  <a:gd name="connsiteX2" fmla="*/ 0 w 131884"/>
                  <a:gd name="connsiteY2" fmla="*/ 74072 h 74071"/>
                  <a:gd name="connsiteX3" fmla="*/ 0 w 131884"/>
                  <a:gd name="connsiteY3" fmla="*/ 63233 h 74071"/>
                  <a:gd name="connsiteX4" fmla="*/ 31616 w 131884"/>
                  <a:gd name="connsiteY4" fmla="*/ 27100 h 74071"/>
                  <a:gd name="connsiteX5" fmla="*/ 68652 w 131884"/>
                  <a:gd name="connsiteY5" fmla="*/ 18970 h 74071"/>
                  <a:gd name="connsiteX6" fmla="*/ 80396 w 131884"/>
                  <a:gd name="connsiteY6" fmla="*/ 5420 h 74071"/>
                  <a:gd name="connsiteX7" fmla="*/ 80396 w 131884"/>
                  <a:gd name="connsiteY7" fmla="*/ 0 h 74071"/>
                  <a:gd name="connsiteX8" fmla="*/ 89429 w 131884"/>
                  <a:gd name="connsiteY8" fmla="*/ 0 h 74071"/>
                  <a:gd name="connsiteX9" fmla="*/ 98462 w 131884"/>
                  <a:gd name="connsiteY9" fmla="*/ 0 h 74071"/>
                  <a:gd name="connsiteX10" fmla="*/ 98462 w 131884"/>
                  <a:gd name="connsiteY10" fmla="*/ 2709 h 74071"/>
                  <a:gd name="connsiteX11" fmla="*/ 103882 w 131884"/>
                  <a:gd name="connsiteY11" fmla="*/ 13550 h 74071"/>
                  <a:gd name="connsiteX12" fmla="*/ 109302 w 131884"/>
                  <a:gd name="connsiteY12" fmla="*/ 16259 h 74071"/>
                  <a:gd name="connsiteX13" fmla="*/ 131885 w 131884"/>
                  <a:gd name="connsiteY13" fmla="*/ 21680 h 74071"/>
                  <a:gd name="connsiteX14" fmla="*/ 123755 w 131884"/>
                  <a:gd name="connsiteY14" fmla="*/ 23486 h 7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884" h="74071">
                    <a:moveTo>
                      <a:pt x="123755" y="23486"/>
                    </a:moveTo>
                    <a:cubicBezTo>
                      <a:pt x="94849" y="28906"/>
                      <a:pt x="72266" y="48780"/>
                      <a:pt x="60523" y="74072"/>
                    </a:cubicBezTo>
                    <a:lnTo>
                      <a:pt x="0" y="74072"/>
                    </a:lnTo>
                    <a:lnTo>
                      <a:pt x="0" y="63233"/>
                    </a:lnTo>
                    <a:cubicBezTo>
                      <a:pt x="0" y="46069"/>
                      <a:pt x="11743" y="29809"/>
                      <a:pt x="31616" y="27100"/>
                    </a:cubicBezTo>
                    <a:lnTo>
                      <a:pt x="68652" y="18970"/>
                    </a:lnTo>
                    <a:cubicBezTo>
                      <a:pt x="74072" y="16259"/>
                      <a:pt x="80396" y="10839"/>
                      <a:pt x="80396" y="5420"/>
                    </a:cubicBezTo>
                    <a:lnTo>
                      <a:pt x="80396" y="0"/>
                    </a:lnTo>
                    <a:cubicBezTo>
                      <a:pt x="83106" y="0"/>
                      <a:pt x="85816" y="0"/>
                      <a:pt x="89429" y="0"/>
                    </a:cubicBezTo>
                    <a:cubicBezTo>
                      <a:pt x="93042" y="0"/>
                      <a:pt x="94849" y="0"/>
                      <a:pt x="98462" y="0"/>
                    </a:cubicBezTo>
                    <a:lnTo>
                      <a:pt x="98462" y="2709"/>
                    </a:lnTo>
                    <a:cubicBezTo>
                      <a:pt x="98462" y="8130"/>
                      <a:pt x="101172" y="10839"/>
                      <a:pt x="103882" y="13550"/>
                    </a:cubicBezTo>
                    <a:cubicBezTo>
                      <a:pt x="106592" y="13550"/>
                      <a:pt x="106592" y="16259"/>
                      <a:pt x="109302" y="16259"/>
                    </a:cubicBezTo>
                    <a:lnTo>
                      <a:pt x="131885" y="21680"/>
                    </a:lnTo>
                    <a:lnTo>
                      <a:pt x="123755" y="23486"/>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2" name="Freeform 31">
                <a:extLst>
                  <a:ext uri="{FF2B5EF4-FFF2-40B4-BE49-F238E27FC236}">
                    <a16:creationId xmlns:a16="http://schemas.microsoft.com/office/drawing/2014/main" id="{640FE72D-847D-BF45-C09B-51A87294B4CB}"/>
                  </a:ext>
                </a:extLst>
              </p:cNvPr>
              <p:cNvSpPr/>
              <p:nvPr/>
            </p:nvSpPr>
            <p:spPr>
              <a:xfrm>
                <a:off x="7640606" y="5647412"/>
                <a:ext cx="132788" cy="75879"/>
              </a:xfrm>
              <a:custGeom>
                <a:avLst/>
                <a:gdLst>
                  <a:gd name="connsiteX0" fmla="*/ 132788 w 132788"/>
                  <a:gd name="connsiteY0" fmla="*/ 75879 h 75879"/>
                  <a:gd name="connsiteX1" fmla="*/ 72266 w 132788"/>
                  <a:gd name="connsiteY1" fmla="*/ 75879 h 75879"/>
                  <a:gd name="connsiteX2" fmla="*/ 9033 w 132788"/>
                  <a:gd name="connsiteY2" fmla="*/ 27100 h 75879"/>
                  <a:gd name="connsiteX3" fmla="*/ 0 w 132788"/>
                  <a:gd name="connsiteY3" fmla="*/ 24390 h 75879"/>
                  <a:gd name="connsiteX4" fmla="*/ 22583 w 132788"/>
                  <a:gd name="connsiteY4" fmla="*/ 18971 h 75879"/>
                  <a:gd name="connsiteX5" fmla="*/ 28003 w 132788"/>
                  <a:gd name="connsiteY5" fmla="*/ 16260 h 75879"/>
                  <a:gd name="connsiteX6" fmla="*/ 33423 w 132788"/>
                  <a:gd name="connsiteY6" fmla="*/ 5421 h 75879"/>
                  <a:gd name="connsiteX7" fmla="*/ 33423 w 132788"/>
                  <a:gd name="connsiteY7" fmla="*/ 0 h 75879"/>
                  <a:gd name="connsiteX8" fmla="*/ 42456 w 132788"/>
                  <a:gd name="connsiteY8" fmla="*/ 0 h 75879"/>
                  <a:gd name="connsiteX9" fmla="*/ 51489 w 132788"/>
                  <a:gd name="connsiteY9" fmla="*/ 0 h 75879"/>
                  <a:gd name="connsiteX10" fmla="*/ 51489 w 132788"/>
                  <a:gd name="connsiteY10" fmla="*/ 5421 h 75879"/>
                  <a:gd name="connsiteX11" fmla="*/ 63233 w 132788"/>
                  <a:gd name="connsiteY11" fmla="*/ 18971 h 75879"/>
                  <a:gd name="connsiteX12" fmla="*/ 100269 w 132788"/>
                  <a:gd name="connsiteY12" fmla="*/ 27100 h 75879"/>
                  <a:gd name="connsiteX13" fmla="*/ 131885 w 132788"/>
                  <a:gd name="connsiteY13" fmla="*/ 62329 h 75879"/>
                  <a:gd name="connsiteX14" fmla="*/ 131885 w 132788"/>
                  <a:gd name="connsiteY14" fmla="*/ 75879 h 7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2788" h="75879">
                    <a:moveTo>
                      <a:pt x="132788" y="75879"/>
                    </a:moveTo>
                    <a:lnTo>
                      <a:pt x="72266" y="75879"/>
                    </a:lnTo>
                    <a:cubicBezTo>
                      <a:pt x="60523" y="51490"/>
                      <a:pt x="37940" y="32520"/>
                      <a:pt x="9033" y="27100"/>
                    </a:cubicBezTo>
                    <a:lnTo>
                      <a:pt x="0" y="24390"/>
                    </a:lnTo>
                    <a:lnTo>
                      <a:pt x="22583" y="18971"/>
                    </a:lnTo>
                    <a:cubicBezTo>
                      <a:pt x="25293" y="18971"/>
                      <a:pt x="25293" y="18971"/>
                      <a:pt x="28003" y="16260"/>
                    </a:cubicBezTo>
                    <a:cubicBezTo>
                      <a:pt x="33423" y="13550"/>
                      <a:pt x="33423" y="8130"/>
                      <a:pt x="33423" y="5421"/>
                    </a:cubicBezTo>
                    <a:lnTo>
                      <a:pt x="33423" y="0"/>
                    </a:lnTo>
                    <a:cubicBezTo>
                      <a:pt x="36133" y="0"/>
                      <a:pt x="38843" y="0"/>
                      <a:pt x="42456" y="0"/>
                    </a:cubicBezTo>
                    <a:cubicBezTo>
                      <a:pt x="45166" y="0"/>
                      <a:pt x="47876" y="0"/>
                      <a:pt x="51489" y="0"/>
                    </a:cubicBezTo>
                    <a:lnTo>
                      <a:pt x="51489" y="5421"/>
                    </a:lnTo>
                    <a:cubicBezTo>
                      <a:pt x="51489" y="10841"/>
                      <a:pt x="56909" y="16260"/>
                      <a:pt x="63233" y="18971"/>
                    </a:cubicBezTo>
                    <a:lnTo>
                      <a:pt x="100269" y="27100"/>
                    </a:lnTo>
                    <a:cubicBezTo>
                      <a:pt x="117432" y="29810"/>
                      <a:pt x="131885" y="46070"/>
                      <a:pt x="131885" y="62329"/>
                    </a:cubicBezTo>
                    <a:lnTo>
                      <a:pt x="131885" y="75879"/>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nvGrpSpPr>
            <p:cNvPr id="18" name="Graphic 2">
              <a:extLst>
                <a:ext uri="{FF2B5EF4-FFF2-40B4-BE49-F238E27FC236}">
                  <a16:creationId xmlns:a16="http://schemas.microsoft.com/office/drawing/2014/main" id="{1A3DD60B-8600-6EBA-1B10-A5EDCD14D290}"/>
                </a:ext>
              </a:extLst>
            </p:cNvPr>
            <p:cNvGrpSpPr/>
            <p:nvPr/>
          </p:nvGrpSpPr>
          <p:grpSpPr>
            <a:xfrm>
              <a:off x="7190753" y="5365577"/>
              <a:ext cx="745522" cy="754273"/>
              <a:chOff x="7190753" y="5365577"/>
              <a:chExt cx="745522" cy="754273"/>
            </a:xfrm>
            <a:solidFill>
              <a:srgbClr val="000000"/>
            </a:solidFill>
          </p:grpSpPr>
          <p:sp>
            <p:nvSpPr>
              <p:cNvPr id="19" name="Freeform 18">
                <a:extLst>
                  <a:ext uri="{FF2B5EF4-FFF2-40B4-BE49-F238E27FC236}">
                    <a16:creationId xmlns:a16="http://schemas.microsoft.com/office/drawing/2014/main" id="{FACD464B-61C2-9961-4C2B-02474D349697}"/>
                  </a:ext>
                </a:extLst>
              </p:cNvPr>
              <p:cNvSpPr/>
              <p:nvPr/>
            </p:nvSpPr>
            <p:spPr>
              <a:xfrm>
                <a:off x="7304327" y="6055729"/>
                <a:ext cx="49268" cy="63218"/>
              </a:xfrm>
              <a:custGeom>
                <a:avLst/>
                <a:gdLst>
                  <a:gd name="connsiteX0" fmla="*/ 46314 w 49268"/>
                  <a:gd name="connsiteY0" fmla="*/ 38828 h 63218"/>
                  <a:gd name="connsiteX1" fmla="*/ 24634 w 49268"/>
                  <a:gd name="connsiteY1" fmla="*/ 6309 h 63218"/>
                  <a:gd name="connsiteX2" fmla="*/ 5664 w 49268"/>
                  <a:gd name="connsiteY2" fmla="*/ 3599 h 63218"/>
                  <a:gd name="connsiteX3" fmla="*/ 2955 w 49268"/>
                  <a:gd name="connsiteY3" fmla="*/ 24375 h 63218"/>
                  <a:gd name="connsiteX4" fmla="*/ 24634 w 49268"/>
                  <a:gd name="connsiteY4" fmla="*/ 56894 h 63218"/>
                  <a:gd name="connsiteX5" fmla="*/ 35474 w 49268"/>
                  <a:gd name="connsiteY5" fmla="*/ 63218 h 63218"/>
                  <a:gd name="connsiteX6" fmla="*/ 43604 w 49268"/>
                  <a:gd name="connsiteY6" fmla="*/ 60508 h 63218"/>
                  <a:gd name="connsiteX7" fmla="*/ 46314 w 49268"/>
                  <a:gd name="connsiteY7" fmla="*/ 38828 h 6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268" h="63218">
                    <a:moveTo>
                      <a:pt x="46314" y="38828"/>
                    </a:moveTo>
                    <a:lnTo>
                      <a:pt x="24634" y="6309"/>
                    </a:lnTo>
                    <a:cubicBezTo>
                      <a:pt x="19214" y="-14"/>
                      <a:pt x="11084" y="-2725"/>
                      <a:pt x="5664" y="3599"/>
                    </a:cubicBezTo>
                    <a:cubicBezTo>
                      <a:pt x="244" y="9922"/>
                      <a:pt x="-2466" y="18052"/>
                      <a:pt x="2955" y="24375"/>
                    </a:cubicBezTo>
                    <a:lnTo>
                      <a:pt x="24634" y="56894"/>
                    </a:lnTo>
                    <a:cubicBezTo>
                      <a:pt x="27344" y="59605"/>
                      <a:pt x="32764" y="63218"/>
                      <a:pt x="35474" y="63218"/>
                    </a:cubicBezTo>
                    <a:cubicBezTo>
                      <a:pt x="38184" y="63218"/>
                      <a:pt x="40894" y="63218"/>
                      <a:pt x="43604" y="60508"/>
                    </a:cubicBezTo>
                    <a:cubicBezTo>
                      <a:pt x="49024" y="53282"/>
                      <a:pt x="51734" y="44249"/>
                      <a:pt x="46314" y="38828"/>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 name="Freeform 19">
                <a:extLst>
                  <a:ext uri="{FF2B5EF4-FFF2-40B4-BE49-F238E27FC236}">
                    <a16:creationId xmlns:a16="http://schemas.microsoft.com/office/drawing/2014/main" id="{80DDABE0-6A06-DE72-4C42-69D1814FC2B5}"/>
                  </a:ext>
                </a:extLst>
              </p:cNvPr>
              <p:cNvSpPr/>
              <p:nvPr/>
            </p:nvSpPr>
            <p:spPr>
              <a:xfrm>
                <a:off x="7190753" y="5591308"/>
                <a:ext cx="332214" cy="524928"/>
              </a:xfrm>
              <a:custGeom>
                <a:avLst/>
                <a:gdLst>
                  <a:gd name="connsiteX0" fmla="*/ 331519 w 332214"/>
                  <a:gd name="connsiteY0" fmla="*/ 506862 h 524928"/>
                  <a:gd name="connsiteX1" fmla="*/ 308032 w 332214"/>
                  <a:gd name="connsiteY1" fmla="*/ 392141 h 524928"/>
                  <a:gd name="connsiteX2" fmla="*/ 214990 w 332214"/>
                  <a:gd name="connsiteY2" fmla="*/ 257546 h 524928"/>
                  <a:gd name="connsiteX3" fmla="*/ 162598 w 332214"/>
                  <a:gd name="connsiteY3" fmla="*/ 223219 h 524928"/>
                  <a:gd name="connsiteX4" fmla="*/ 95752 w 332214"/>
                  <a:gd name="connsiteY4" fmla="*/ 228640 h 524928"/>
                  <a:gd name="connsiteX5" fmla="*/ 95752 w 332214"/>
                  <a:gd name="connsiteY5" fmla="*/ 49782 h 524928"/>
                  <a:gd name="connsiteX6" fmla="*/ 57813 w 332214"/>
                  <a:gd name="connsiteY6" fmla="*/ 1002 h 524928"/>
                  <a:gd name="connsiteX7" fmla="*/ 17163 w 332214"/>
                  <a:gd name="connsiteY7" fmla="*/ 10035 h 524928"/>
                  <a:gd name="connsiteX8" fmla="*/ 0 w 332214"/>
                  <a:gd name="connsiteY8" fmla="*/ 47071 h 524928"/>
                  <a:gd name="connsiteX9" fmla="*/ 0 w 332214"/>
                  <a:gd name="connsiteY9" fmla="*/ 273806 h 524928"/>
                  <a:gd name="connsiteX10" fmla="*/ 26197 w 332214"/>
                  <a:gd name="connsiteY10" fmla="*/ 356911 h 524928"/>
                  <a:gd name="connsiteX11" fmla="*/ 52393 w 332214"/>
                  <a:gd name="connsiteY11" fmla="*/ 393947 h 524928"/>
                  <a:gd name="connsiteX12" fmla="*/ 64136 w 332214"/>
                  <a:gd name="connsiteY12" fmla="*/ 399367 h 524928"/>
                  <a:gd name="connsiteX13" fmla="*/ 73169 w 332214"/>
                  <a:gd name="connsiteY13" fmla="*/ 396658 h 524928"/>
                  <a:gd name="connsiteX14" fmla="*/ 75879 w 332214"/>
                  <a:gd name="connsiteY14" fmla="*/ 376784 h 524928"/>
                  <a:gd name="connsiteX15" fmla="*/ 49683 w 332214"/>
                  <a:gd name="connsiteY15" fmla="*/ 339748 h 524928"/>
                  <a:gd name="connsiteX16" fmla="*/ 28906 w 332214"/>
                  <a:gd name="connsiteY16" fmla="*/ 273806 h 524928"/>
                  <a:gd name="connsiteX17" fmla="*/ 28906 w 332214"/>
                  <a:gd name="connsiteY17" fmla="*/ 47071 h 524928"/>
                  <a:gd name="connsiteX18" fmla="*/ 37940 w 332214"/>
                  <a:gd name="connsiteY18" fmla="*/ 32619 h 524928"/>
                  <a:gd name="connsiteX19" fmla="*/ 55102 w 332214"/>
                  <a:gd name="connsiteY19" fmla="*/ 29909 h 524928"/>
                  <a:gd name="connsiteX20" fmla="*/ 69556 w 332214"/>
                  <a:gd name="connsiteY20" fmla="*/ 49782 h 524928"/>
                  <a:gd name="connsiteX21" fmla="*/ 69556 w 332214"/>
                  <a:gd name="connsiteY21" fmla="*/ 230446 h 524928"/>
                  <a:gd name="connsiteX22" fmla="*/ 95752 w 332214"/>
                  <a:gd name="connsiteY22" fmla="*/ 299098 h 524928"/>
                  <a:gd name="connsiteX23" fmla="*/ 98462 w 332214"/>
                  <a:gd name="connsiteY23" fmla="*/ 301809 h 524928"/>
                  <a:gd name="connsiteX24" fmla="*/ 130079 w 332214"/>
                  <a:gd name="connsiteY24" fmla="*/ 336134 h 524928"/>
                  <a:gd name="connsiteX25" fmla="*/ 144531 w 332214"/>
                  <a:gd name="connsiteY25" fmla="*/ 353298 h 524928"/>
                  <a:gd name="connsiteX26" fmla="*/ 168018 w 332214"/>
                  <a:gd name="connsiteY26" fmla="*/ 375881 h 524928"/>
                  <a:gd name="connsiteX27" fmla="*/ 188794 w 332214"/>
                  <a:gd name="connsiteY27" fmla="*/ 375881 h 524928"/>
                  <a:gd name="connsiteX28" fmla="*/ 188794 w 332214"/>
                  <a:gd name="connsiteY28" fmla="*/ 356008 h 524928"/>
                  <a:gd name="connsiteX29" fmla="*/ 150855 w 332214"/>
                  <a:gd name="connsiteY29" fmla="*/ 315359 h 524928"/>
                  <a:gd name="connsiteX30" fmla="*/ 115625 w 332214"/>
                  <a:gd name="connsiteY30" fmla="*/ 281032 h 524928"/>
                  <a:gd name="connsiteX31" fmla="*/ 115625 w 332214"/>
                  <a:gd name="connsiteY31" fmla="*/ 249416 h 524928"/>
                  <a:gd name="connsiteX32" fmla="*/ 144531 w 332214"/>
                  <a:gd name="connsiteY32" fmla="*/ 246706 h 524928"/>
                  <a:gd name="connsiteX33" fmla="*/ 196924 w 332214"/>
                  <a:gd name="connsiteY33" fmla="*/ 281032 h 524928"/>
                  <a:gd name="connsiteX34" fmla="*/ 278223 w 332214"/>
                  <a:gd name="connsiteY34" fmla="*/ 398464 h 524928"/>
                  <a:gd name="connsiteX35" fmla="*/ 301710 w 332214"/>
                  <a:gd name="connsiteY35" fmla="*/ 513186 h 524928"/>
                  <a:gd name="connsiteX36" fmla="*/ 316163 w 332214"/>
                  <a:gd name="connsiteY36" fmla="*/ 524929 h 524928"/>
                  <a:gd name="connsiteX37" fmla="*/ 318872 w 332214"/>
                  <a:gd name="connsiteY37" fmla="*/ 524929 h 524928"/>
                  <a:gd name="connsiteX38" fmla="*/ 331519 w 332214"/>
                  <a:gd name="connsiteY38" fmla="*/ 506862 h 52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2214" h="524928">
                    <a:moveTo>
                      <a:pt x="331519" y="506862"/>
                    </a:moveTo>
                    <a:lnTo>
                      <a:pt x="308032" y="392141"/>
                    </a:lnTo>
                    <a:cubicBezTo>
                      <a:pt x="296289" y="337942"/>
                      <a:pt x="264673" y="289162"/>
                      <a:pt x="214990" y="257546"/>
                    </a:cubicBezTo>
                    <a:lnTo>
                      <a:pt x="162598" y="223219"/>
                    </a:lnTo>
                    <a:cubicBezTo>
                      <a:pt x="141822" y="208766"/>
                      <a:pt x="112915" y="211477"/>
                      <a:pt x="95752" y="228640"/>
                    </a:cubicBezTo>
                    <a:lnTo>
                      <a:pt x="95752" y="49782"/>
                    </a:lnTo>
                    <a:cubicBezTo>
                      <a:pt x="95752" y="27199"/>
                      <a:pt x="78589" y="6422"/>
                      <a:pt x="57813" y="1002"/>
                    </a:cubicBezTo>
                    <a:cubicBezTo>
                      <a:pt x="43359" y="-1707"/>
                      <a:pt x="28906" y="1002"/>
                      <a:pt x="17163" y="10035"/>
                    </a:cubicBezTo>
                    <a:cubicBezTo>
                      <a:pt x="5420" y="19069"/>
                      <a:pt x="0" y="32619"/>
                      <a:pt x="0" y="47071"/>
                    </a:cubicBezTo>
                    <a:lnTo>
                      <a:pt x="0" y="273806"/>
                    </a:lnTo>
                    <a:cubicBezTo>
                      <a:pt x="0" y="302712"/>
                      <a:pt x="9033" y="331618"/>
                      <a:pt x="26197" y="356911"/>
                    </a:cubicBezTo>
                    <a:lnTo>
                      <a:pt x="52393" y="393947"/>
                    </a:lnTo>
                    <a:cubicBezTo>
                      <a:pt x="55102" y="396658"/>
                      <a:pt x="61426" y="399367"/>
                      <a:pt x="64136" y="399367"/>
                    </a:cubicBezTo>
                    <a:cubicBezTo>
                      <a:pt x="66846" y="399367"/>
                      <a:pt x="69556" y="399367"/>
                      <a:pt x="73169" y="396658"/>
                    </a:cubicBezTo>
                    <a:cubicBezTo>
                      <a:pt x="78589" y="391238"/>
                      <a:pt x="82202" y="382205"/>
                      <a:pt x="75879" y="376784"/>
                    </a:cubicBezTo>
                    <a:lnTo>
                      <a:pt x="49683" y="339748"/>
                    </a:lnTo>
                    <a:cubicBezTo>
                      <a:pt x="35230" y="319875"/>
                      <a:pt x="28906" y="296389"/>
                      <a:pt x="28906" y="273806"/>
                    </a:cubicBezTo>
                    <a:lnTo>
                      <a:pt x="28906" y="47071"/>
                    </a:lnTo>
                    <a:cubicBezTo>
                      <a:pt x="28906" y="41652"/>
                      <a:pt x="31616" y="35329"/>
                      <a:pt x="37940" y="32619"/>
                    </a:cubicBezTo>
                    <a:cubicBezTo>
                      <a:pt x="43359" y="29909"/>
                      <a:pt x="49683" y="27199"/>
                      <a:pt x="55102" y="29909"/>
                    </a:cubicBezTo>
                    <a:cubicBezTo>
                      <a:pt x="64136" y="32619"/>
                      <a:pt x="69556" y="38942"/>
                      <a:pt x="69556" y="49782"/>
                    </a:cubicBezTo>
                    <a:lnTo>
                      <a:pt x="69556" y="230446"/>
                    </a:lnTo>
                    <a:cubicBezTo>
                      <a:pt x="69556" y="256643"/>
                      <a:pt x="78589" y="279226"/>
                      <a:pt x="95752" y="299098"/>
                    </a:cubicBezTo>
                    <a:lnTo>
                      <a:pt x="98462" y="301809"/>
                    </a:lnTo>
                    <a:cubicBezTo>
                      <a:pt x="107495" y="313551"/>
                      <a:pt x="119239" y="324392"/>
                      <a:pt x="130079" y="336134"/>
                    </a:cubicBezTo>
                    <a:lnTo>
                      <a:pt x="144531" y="353298"/>
                    </a:lnTo>
                    <a:cubicBezTo>
                      <a:pt x="158984" y="367751"/>
                      <a:pt x="168018" y="375881"/>
                      <a:pt x="168018" y="375881"/>
                    </a:cubicBezTo>
                    <a:cubicBezTo>
                      <a:pt x="173438" y="381300"/>
                      <a:pt x="182471" y="381300"/>
                      <a:pt x="188794" y="375881"/>
                    </a:cubicBezTo>
                    <a:cubicBezTo>
                      <a:pt x="194214" y="370461"/>
                      <a:pt x="194214" y="361428"/>
                      <a:pt x="188794" y="356008"/>
                    </a:cubicBezTo>
                    <a:cubicBezTo>
                      <a:pt x="188794" y="356008"/>
                      <a:pt x="171631" y="338845"/>
                      <a:pt x="150855" y="315359"/>
                    </a:cubicBezTo>
                    <a:lnTo>
                      <a:pt x="115625" y="281032"/>
                    </a:lnTo>
                    <a:cubicBezTo>
                      <a:pt x="106592" y="271999"/>
                      <a:pt x="106592" y="258449"/>
                      <a:pt x="115625" y="249416"/>
                    </a:cubicBezTo>
                    <a:cubicBezTo>
                      <a:pt x="124658" y="240382"/>
                      <a:pt x="136401" y="240382"/>
                      <a:pt x="144531" y="246706"/>
                    </a:cubicBezTo>
                    <a:lnTo>
                      <a:pt x="196924" y="281032"/>
                    </a:lnTo>
                    <a:cubicBezTo>
                      <a:pt x="237573" y="309939"/>
                      <a:pt x="266480" y="349684"/>
                      <a:pt x="278223" y="398464"/>
                    </a:cubicBezTo>
                    <a:lnTo>
                      <a:pt x="301710" y="513186"/>
                    </a:lnTo>
                    <a:cubicBezTo>
                      <a:pt x="304419" y="518606"/>
                      <a:pt x="310743" y="524929"/>
                      <a:pt x="316163" y="524929"/>
                    </a:cubicBezTo>
                    <a:lnTo>
                      <a:pt x="318872" y="524929"/>
                    </a:lnTo>
                    <a:cubicBezTo>
                      <a:pt x="328809" y="521315"/>
                      <a:pt x="334229" y="512282"/>
                      <a:pt x="331519" y="506862"/>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1" name="Freeform 20">
                <a:extLst>
                  <a:ext uri="{FF2B5EF4-FFF2-40B4-BE49-F238E27FC236}">
                    <a16:creationId xmlns:a16="http://schemas.microsoft.com/office/drawing/2014/main" id="{005B04CF-4C58-F37A-E13B-F41BF240DC69}"/>
                  </a:ext>
                </a:extLst>
              </p:cNvPr>
              <p:cNvSpPr/>
              <p:nvPr/>
            </p:nvSpPr>
            <p:spPr>
              <a:xfrm>
                <a:off x="7272067" y="6011466"/>
                <a:ext cx="31338" cy="31602"/>
              </a:xfrm>
              <a:custGeom>
                <a:avLst/>
                <a:gdLst>
                  <a:gd name="connsiteX0" fmla="*/ 27988 w 31338"/>
                  <a:gd name="connsiteY0" fmla="*/ 6309 h 31602"/>
                  <a:gd name="connsiteX1" fmla="*/ 27988 w 31338"/>
                  <a:gd name="connsiteY1" fmla="*/ 6309 h 31602"/>
                  <a:gd name="connsiteX2" fmla="*/ 6309 w 31338"/>
                  <a:gd name="connsiteY2" fmla="*/ 3599 h 31602"/>
                  <a:gd name="connsiteX3" fmla="*/ 3599 w 31338"/>
                  <a:gd name="connsiteY3" fmla="*/ 25279 h 31602"/>
                  <a:gd name="connsiteX4" fmla="*/ 16245 w 31338"/>
                  <a:gd name="connsiteY4" fmla="*/ 31602 h 31602"/>
                  <a:gd name="connsiteX5" fmla="*/ 25278 w 31338"/>
                  <a:gd name="connsiteY5" fmla="*/ 28892 h 31602"/>
                  <a:gd name="connsiteX6" fmla="*/ 27988 w 31338"/>
                  <a:gd name="connsiteY6" fmla="*/ 6309 h 31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 h="31602">
                    <a:moveTo>
                      <a:pt x="27988" y="6309"/>
                    </a:moveTo>
                    <a:lnTo>
                      <a:pt x="27988" y="6309"/>
                    </a:lnTo>
                    <a:cubicBezTo>
                      <a:pt x="21666" y="-14"/>
                      <a:pt x="12632" y="-2725"/>
                      <a:pt x="6309" y="3599"/>
                    </a:cubicBezTo>
                    <a:cubicBezTo>
                      <a:pt x="-14" y="9922"/>
                      <a:pt x="-2724" y="18955"/>
                      <a:pt x="3599" y="25279"/>
                    </a:cubicBezTo>
                    <a:cubicBezTo>
                      <a:pt x="6309" y="27989"/>
                      <a:pt x="12632" y="31602"/>
                      <a:pt x="16245" y="31602"/>
                    </a:cubicBezTo>
                    <a:cubicBezTo>
                      <a:pt x="18955" y="31602"/>
                      <a:pt x="22569" y="31602"/>
                      <a:pt x="25278" y="28892"/>
                    </a:cubicBezTo>
                    <a:cubicBezTo>
                      <a:pt x="30699" y="22569"/>
                      <a:pt x="34312" y="12633"/>
                      <a:pt x="27988" y="630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2" name="Freeform 21">
                <a:extLst>
                  <a:ext uri="{FF2B5EF4-FFF2-40B4-BE49-F238E27FC236}">
                    <a16:creationId xmlns:a16="http://schemas.microsoft.com/office/drawing/2014/main" id="{F6B0B475-0E7A-AC05-1530-F1FB4506B83D}"/>
                  </a:ext>
                </a:extLst>
              </p:cNvPr>
              <p:cNvSpPr/>
              <p:nvPr/>
            </p:nvSpPr>
            <p:spPr>
              <a:xfrm>
                <a:off x="7610098" y="5598136"/>
                <a:ext cx="326177" cy="521713"/>
              </a:xfrm>
              <a:custGeom>
                <a:avLst/>
                <a:gdLst>
                  <a:gd name="connsiteX0" fmla="*/ 308732 w 326177"/>
                  <a:gd name="connsiteY0" fmla="*/ 9531 h 521713"/>
                  <a:gd name="connsiteX1" fmla="*/ 268987 w 326177"/>
                  <a:gd name="connsiteY1" fmla="*/ 1401 h 521713"/>
                  <a:gd name="connsiteX2" fmla="*/ 231950 w 326177"/>
                  <a:gd name="connsiteY2" fmla="*/ 50180 h 521713"/>
                  <a:gd name="connsiteX3" fmla="*/ 231950 w 326177"/>
                  <a:gd name="connsiteY3" fmla="*/ 227231 h 521713"/>
                  <a:gd name="connsiteX4" fmla="*/ 166008 w 326177"/>
                  <a:gd name="connsiteY4" fmla="*/ 221811 h 521713"/>
                  <a:gd name="connsiteX5" fmla="*/ 114518 w 326177"/>
                  <a:gd name="connsiteY5" fmla="*/ 256137 h 521713"/>
                  <a:gd name="connsiteX6" fmla="*/ 23283 w 326177"/>
                  <a:gd name="connsiteY6" fmla="*/ 390732 h 521713"/>
                  <a:gd name="connsiteX7" fmla="*/ 700 w 326177"/>
                  <a:gd name="connsiteY7" fmla="*/ 504550 h 521713"/>
                  <a:gd name="connsiteX8" fmla="*/ 12443 w 326177"/>
                  <a:gd name="connsiteY8" fmla="*/ 521714 h 521713"/>
                  <a:gd name="connsiteX9" fmla="*/ 15153 w 326177"/>
                  <a:gd name="connsiteY9" fmla="*/ 521714 h 521713"/>
                  <a:gd name="connsiteX10" fmla="*/ 29606 w 326177"/>
                  <a:gd name="connsiteY10" fmla="*/ 509970 h 521713"/>
                  <a:gd name="connsiteX11" fmla="*/ 52189 w 326177"/>
                  <a:gd name="connsiteY11" fmla="*/ 396152 h 521713"/>
                  <a:gd name="connsiteX12" fmla="*/ 131682 w 326177"/>
                  <a:gd name="connsiteY12" fmla="*/ 278720 h 521713"/>
                  <a:gd name="connsiteX13" fmla="*/ 183171 w 326177"/>
                  <a:gd name="connsiteY13" fmla="*/ 244394 h 521713"/>
                  <a:gd name="connsiteX14" fmla="*/ 212077 w 326177"/>
                  <a:gd name="connsiteY14" fmla="*/ 247104 h 521713"/>
                  <a:gd name="connsiteX15" fmla="*/ 212077 w 326177"/>
                  <a:gd name="connsiteY15" fmla="*/ 278720 h 521713"/>
                  <a:gd name="connsiteX16" fmla="*/ 140715 w 326177"/>
                  <a:gd name="connsiteY16" fmla="*/ 352793 h 521713"/>
                  <a:gd name="connsiteX17" fmla="*/ 140715 w 326177"/>
                  <a:gd name="connsiteY17" fmla="*/ 372666 h 521713"/>
                  <a:gd name="connsiteX18" fmla="*/ 160588 w 326177"/>
                  <a:gd name="connsiteY18" fmla="*/ 372666 h 521713"/>
                  <a:gd name="connsiteX19" fmla="*/ 229240 w 326177"/>
                  <a:gd name="connsiteY19" fmla="*/ 298594 h 521713"/>
                  <a:gd name="connsiteX20" fmla="*/ 231950 w 326177"/>
                  <a:gd name="connsiteY20" fmla="*/ 295883 h 521713"/>
                  <a:gd name="connsiteX21" fmla="*/ 257243 w 326177"/>
                  <a:gd name="connsiteY21" fmla="*/ 227231 h 521713"/>
                  <a:gd name="connsiteX22" fmla="*/ 257243 w 326177"/>
                  <a:gd name="connsiteY22" fmla="*/ 47470 h 521713"/>
                  <a:gd name="connsiteX23" fmla="*/ 271696 w 326177"/>
                  <a:gd name="connsiteY23" fmla="*/ 27597 h 521713"/>
                  <a:gd name="connsiteX24" fmla="*/ 288860 w 326177"/>
                  <a:gd name="connsiteY24" fmla="*/ 30307 h 521713"/>
                  <a:gd name="connsiteX25" fmla="*/ 296989 w 326177"/>
                  <a:gd name="connsiteY25" fmla="*/ 44759 h 521713"/>
                  <a:gd name="connsiteX26" fmla="*/ 296989 w 326177"/>
                  <a:gd name="connsiteY26" fmla="*/ 270590 h 521713"/>
                  <a:gd name="connsiteX27" fmla="*/ 277116 w 326177"/>
                  <a:gd name="connsiteY27" fmla="*/ 336533 h 521713"/>
                  <a:gd name="connsiteX28" fmla="*/ 166008 w 326177"/>
                  <a:gd name="connsiteY28" fmla="*/ 491001 h 521713"/>
                  <a:gd name="connsiteX29" fmla="*/ 168718 w 326177"/>
                  <a:gd name="connsiteY29" fmla="*/ 510874 h 521713"/>
                  <a:gd name="connsiteX30" fmla="*/ 176848 w 326177"/>
                  <a:gd name="connsiteY30" fmla="*/ 513584 h 521713"/>
                  <a:gd name="connsiteX31" fmla="*/ 188591 w 326177"/>
                  <a:gd name="connsiteY31" fmla="*/ 508164 h 521713"/>
                  <a:gd name="connsiteX32" fmla="*/ 299699 w 326177"/>
                  <a:gd name="connsiteY32" fmla="*/ 353696 h 521713"/>
                  <a:gd name="connsiteX33" fmla="*/ 324993 w 326177"/>
                  <a:gd name="connsiteY33" fmla="*/ 270590 h 521713"/>
                  <a:gd name="connsiteX34" fmla="*/ 324993 w 326177"/>
                  <a:gd name="connsiteY34" fmla="*/ 44759 h 521713"/>
                  <a:gd name="connsiteX35" fmla="*/ 308732 w 326177"/>
                  <a:gd name="connsiteY35" fmla="*/ 9531 h 52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26177" h="521713">
                    <a:moveTo>
                      <a:pt x="308732" y="9531"/>
                    </a:moveTo>
                    <a:cubicBezTo>
                      <a:pt x="296989" y="1401"/>
                      <a:pt x="283439" y="-2213"/>
                      <a:pt x="268987" y="1401"/>
                    </a:cubicBezTo>
                    <a:cubicBezTo>
                      <a:pt x="246404" y="6820"/>
                      <a:pt x="231950" y="26693"/>
                      <a:pt x="231950" y="50180"/>
                    </a:cubicBezTo>
                    <a:lnTo>
                      <a:pt x="231950" y="227231"/>
                    </a:lnTo>
                    <a:cubicBezTo>
                      <a:pt x="214787" y="210068"/>
                      <a:pt x="186784" y="207357"/>
                      <a:pt x="166008" y="221811"/>
                    </a:cubicBezTo>
                    <a:lnTo>
                      <a:pt x="114518" y="256137"/>
                    </a:lnTo>
                    <a:cubicBezTo>
                      <a:pt x="69352" y="287753"/>
                      <a:pt x="35026" y="335630"/>
                      <a:pt x="23283" y="390732"/>
                    </a:cubicBezTo>
                    <a:lnTo>
                      <a:pt x="700" y="504550"/>
                    </a:lnTo>
                    <a:cubicBezTo>
                      <a:pt x="-2010" y="512680"/>
                      <a:pt x="3410" y="519003"/>
                      <a:pt x="12443" y="521714"/>
                    </a:cubicBezTo>
                    <a:lnTo>
                      <a:pt x="15153" y="521714"/>
                    </a:lnTo>
                    <a:cubicBezTo>
                      <a:pt x="20573" y="521714"/>
                      <a:pt x="26897" y="516294"/>
                      <a:pt x="29606" y="509970"/>
                    </a:cubicBezTo>
                    <a:lnTo>
                      <a:pt x="52189" y="396152"/>
                    </a:lnTo>
                    <a:cubicBezTo>
                      <a:pt x="63932" y="347372"/>
                      <a:pt x="89225" y="307627"/>
                      <a:pt x="131682" y="278720"/>
                    </a:cubicBezTo>
                    <a:lnTo>
                      <a:pt x="183171" y="244394"/>
                    </a:lnTo>
                    <a:cubicBezTo>
                      <a:pt x="191301" y="238974"/>
                      <a:pt x="205754" y="238974"/>
                      <a:pt x="212077" y="247104"/>
                    </a:cubicBezTo>
                    <a:cubicBezTo>
                      <a:pt x="220207" y="255234"/>
                      <a:pt x="220207" y="269687"/>
                      <a:pt x="212077" y="278720"/>
                    </a:cubicBezTo>
                    <a:lnTo>
                      <a:pt x="140715" y="352793"/>
                    </a:lnTo>
                    <a:cubicBezTo>
                      <a:pt x="135295" y="358213"/>
                      <a:pt x="135295" y="367246"/>
                      <a:pt x="140715" y="372666"/>
                    </a:cubicBezTo>
                    <a:cubicBezTo>
                      <a:pt x="146135" y="378085"/>
                      <a:pt x="155168" y="378085"/>
                      <a:pt x="160588" y="372666"/>
                    </a:cubicBezTo>
                    <a:cubicBezTo>
                      <a:pt x="160588" y="372666"/>
                      <a:pt x="220207" y="309433"/>
                      <a:pt x="229240" y="298594"/>
                    </a:cubicBezTo>
                    <a:lnTo>
                      <a:pt x="231950" y="295883"/>
                    </a:lnTo>
                    <a:cubicBezTo>
                      <a:pt x="249113" y="276011"/>
                      <a:pt x="257243" y="253428"/>
                      <a:pt x="257243" y="227231"/>
                    </a:cubicBezTo>
                    <a:lnTo>
                      <a:pt x="257243" y="47470"/>
                    </a:lnTo>
                    <a:cubicBezTo>
                      <a:pt x="257243" y="39340"/>
                      <a:pt x="262663" y="30307"/>
                      <a:pt x="271696" y="27597"/>
                    </a:cubicBezTo>
                    <a:cubicBezTo>
                      <a:pt x="277116" y="27597"/>
                      <a:pt x="283439" y="27597"/>
                      <a:pt x="288860" y="30307"/>
                    </a:cubicBezTo>
                    <a:cubicBezTo>
                      <a:pt x="294279" y="33017"/>
                      <a:pt x="296989" y="38437"/>
                      <a:pt x="296989" y="44759"/>
                    </a:cubicBezTo>
                    <a:lnTo>
                      <a:pt x="296989" y="270590"/>
                    </a:lnTo>
                    <a:cubicBezTo>
                      <a:pt x="296989" y="293173"/>
                      <a:pt x="288860" y="316660"/>
                      <a:pt x="277116" y="336533"/>
                    </a:cubicBezTo>
                    <a:lnTo>
                      <a:pt x="166008" y="491001"/>
                    </a:lnTo>
                    <a:cubicBezTo>
                      <a:pt x="160588" y="496420"/>
                      <a:pt x="163298" y="505453"/>
                      <a:pt x="168718" y="510874"/>
                    </a:cubicBezTo>
                    <a:cubicBezTo>
                      <a:pt x="171428" y="513584"/>
                      <a:pt x="174138" y="513584"/>
                      <a:pt x="176848" y="513584"/>
                    </a:cubicBezTo>
                    <a:cubicBezTo>
                      <a:pt x="182267" y="513584"/>
                      <a:pt x="184978" y="510874"/>
                      <a:pt x="188591" y="508164"/>
                    </a:cubicBezTo>
                    <a:lnTo>
                      <a:pt x="299699" y="353696"/>
                    </a:lnTo>
                    <a:cubicBezTo>
                      <a:pt x="316862" y="331113"/>
                      <a:pt x="324993" y="302206"/>
                      <a:pt x="324993" y="270590"/>
                    </a:cubicBezTo>
                    <a:lnTo>
                      <a:pt x="324993" y="44759"/>
                    </a:lnTo>
                    <a:cubicBezTo>
                      <a:pt x="329509" y="32114"/>
                      <a:pt x="320476" y="17660"/>
                      <a:pt x="308732" y="9531"/>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5" name="Freeform 24">
                <a:extLst>
                  <a:ext uri="{FF2B5EF4-FFF2-40B4-BE49-F238E27FC236}">
                    <a16:creationId xmlns:a16="http://schemas.microsoft.com/office/drawing/2014/main" id="{0844E881-B616-584D-43A2-D977D394722C}"/>
                  </a:ext>
                </a:extLst>
              </p:cNvPr>
              <p:cNvSpPr/>
              <p:nvPr/>
            </p:nvSpPr>
            <p:spPr>
              <a:xfrm>
                <a:off x="7328058" y="5441456"/>
                <a:ext cx="477856" cy="383008"/>
              </a:xfrm>
              <a:custGeom>
                <a:avLst/>
                <a:gdLst>
                  <a:gd name="connsiteX0" fmla="*/ 448047 w 477856"/>
                  <a:gd name="connsiteY0" fmla="*/ 284546 h 383008"/>
                  <a:gd name="connsiteX1" fmla="*/ 387525 w 477856"/>
                  <a:gd name="connsiteY1" fmla="*/ 284546 h 383008"/>
                  <a:gd name="connsiteX2" fmla="*/ 324292 w 477856"/>
                  <a:gd name="connsiteY2" fmla="*/ 233056 h 383008"/>
                  <a:gd name="connsiteX3" fmla="*/ 315259 w 477856"/>
                  <a:gd name="connsiteY3" fmla="*/ 230347 h 383008"/>
                  <a:gd name="connsiteX4" fmla="*/ 337842 w 477856"/>
                  <a:gd name="connsiteY4" fmla="*/ 224927 h 383008"/>
                  <a:gd name="connsiteX5" fmla="*/ 343262 w 477856"/>
                  <a:gd name="connsiteY5" fmla="*/ 222217 h 383008"/>
                  <a:gd name="connsiteX6" fmla="*/ 348682 w 477856"/>
                  <a:gd name="connsiteY6" fmla="*/ 210473 h 383008"/>
                  <a:gd name="connsiteX7" fmla="*/ 348682 w 477856"/>
                  <a:gd name="connsiteY7" fmla="*/ 205054 h 383008"/>
                  <a:gd name="connsiteX8" fmla="*/ 357715 w 477856"/>
                  <a:gd name="connsiteY8" fmla="*/ 205054 h 383008"/>
                  <a:gd name="connsiteX9" fmla="*/ 366748 w 477856"/>
                  <a:gd name="connsiteY9" fmla="*/ 205054 h 383008"/>
                  <a:gd name="connsiteX10" fmla="*/ 366748 w 477856"/>
                  <a:gd name="connsiteY10" fmla="*/ 210473 h 383008"/>
                  <a:gd name="connsiteX11" fmla="*/ 378491 w 477856"/>
                  <a:gd name="connsiteY11" fmla="*/ 224927 h 383008"/>
                  <a:gd name="connsiteX12" fmla="*/ 415528 w 477856"/>
                  <a:gd name="connsiteY12" fmla="*/ 233056 h 383008"/>
                  <a:gd name="connsiteX13" fmla="*/ 447144 w 477856"/>
                  <a:gd name="connsiteY13" fmla="*/ 270093 h 383008"/>
                  <a:gd name="connsiteX14" fmla="*/ 447144 w 477856"/>
                  <a:gd name="connsiteY14" fmla="*/ 284546 h 383008"/>
                  <a:gd name="connsiteX15" fmla="*/ 284546 w 477856"/>
                  <a:gd name="connsiteY15" fmla="*/ 207764 h 383008"/>
                  <a:gd name="connsiteX16" fmla="*/ 284546 w 477856"/>
                  <a:gd name="connsiteY16" fmla="*/ 207764 h 383008"/>
                  <a:gd name="connsiteX17" fmla="*/ 310742 w 477856"/>
                  <a:gd name="connsiteY17" fmla="*/ 182471 h 383008"/>
                  <a:gd name="connsiteX18" fmla="*/ 322486 w 477856"/>
                  <a:gd name="connsiteY18" fmla="*/ 194214 h 383008"/>
                  <a:gd name="connsiteX19" fmla="*/ 322486 w 477856"/>
                  <a:gd name="connsiteY19" fmla="*/ 199634 h 383008"/>
                  <a:gd name="connsiteX20" fmla="*/ 296289 w 477856"/>
                  <a:gd name="connsiteY20" fmla="*/ 205054 h 383008"/>
                  <a:gd name="connsiteX21" fmla="*/ 284546 w 477856"/>
                  <a:gd name="connsiteY21" fmla="*/ 207764 h 383008"/>
                  <a:gd name="connsiteX22" fmla="*/ 238477 w 477856"/>
                  <a:gd name="connsiteY22" fmla="*/ 193311 h 383008"/>
                  <a:gd name="connsiteX23" fmla="*/ 180664 w 477856"/>
                  <a:gd name="connsiteY23" fmla="*/ 136401 h 383008"/>
                  <a:gd name="connsiteX24" fmla="*/ 180664 w 477856"/>
                  <a:gd name="connsiteY24" fmla="*/ 121948 h 383008"/>
                  <a:gd name="connsiteX25" fmla="*/ 200537 w 477856"/>
                  <a:gd name="connsiteY25" fmla="*/ 121948 h 383008"/>
                  <a:gd name="connsiteX26" fmla="*/ 263770 w 477856"/>
                  <a:gd name="connsiteY26" fmla="*/ 99365 h 383008"/>
                  <a:gd name="connsiteX27" fmla="*/ 295386 w 477856"/>
                  <a:gd name="connsiteY27" fmla="*/ 116529 h 383008"/>
                  <a:gd name="connsiteX28" fmla="*/ 295386 w 477856"/>
                  <a:gd name="connsiteY28" fmla="*/ 139112 h 383008"/>
                  <a:gd name="connsiteX29" fmla="*/ 238477 w 477856"/>
                  <a:gd name="connsiteY29" fmla="*/ 193311 h 383008"/>
                  <a:gd name="connsiteX30" fmla="*/ 255640 w 477856"/>
                  <a:gd name="connsiteY30" fmla="*/ 230347 h 383008"/>
                  <a:gd name="connsiteX31" fmla="*/ 238477 w 477856"/>
                  <a:gd name="connsiteY31" fmla="*/ 270093 h 383008"/>
                  <a:gd name="connsiteX32" fmla="*/ 221314 w 477856"/>
                  <a:gd name="connsiteY32" fmla="*/ 230347 h 383008"/>
                  <a:gd name="connsiteX33" fmla="*/ 221314 w 477856"/>
                  <a:gd name="connsiteY33" fmla="*/ 218603 h 383008"/>
                  <a:gd name="connsiteX34" fmla="*/ 238477 w 477856"/>
                  <a:gd name="connsiteY34" fmla="*/ 221314 h 383008"/>
                  <a:gd name="connsiteX35" fmla="*/ 255640 w 477856"/>
                  <a:gd name="connsiteY35" fmla="*/ 218603 h 383008"/>
                  <a:gd name="connsiteX36" fmla="*/ 255640 w 477856"/>
                  <a:gd name="connsiteY36" fmla="*/ 230347 h 383008"/>
                  <a:gd name="connsiteX37" fmla="*/ 193310 w 477856"/>
                  <a:gd name="connsiteY37" fmla="*/ 207764 h 383008"/>
                  <a:gd name="connsiteX38" fmla="*/ 181567 w 477856"/>
                  <a:gd name="connsiteY38" fmla="*/ 205054 h 383008"/>
                  <a:gd name="connsiteX39" fmla="*/ 155371 w 477856"/>
                  <a:gd name="connsiteY39" fmla="*/ 199634 h 383008"/>
                  <a:gd name="connsiteX40" fmla="*/ 155371 w 477856"/>
                  <a:gd name="connsiteY40" fmla="*/ 194214 h 383008"/>
                  <a:gd name="connsiteX41" fmla="*/ 167114 w 477856"/>
                  <a:gd name="connsiteY41" fmla="*/ 182471 h 383008"/>
                  <a:gd name="connsiteX42" fmla="*/ 193310 w 477856"/>
                  <a:gd name="connsiteY42" fmla="*/ 207764 h 383008"/>
                  <a:gd name="connsiteX43" fmla="*/ 149951 w 477856"/>
                  <a:gd name="connsiteY43" fmla="*/ 230347 h 383008"/>
                  <a:gd name="connsiteX44" fmla="*/ 86719 w 477856"/>
                  <a:gd name="connsiteY44" fmla="*/ 281836 h 383008"/>
                  <a:gd name="connsiteX45" fmla="*/ 26196 w 477856"/>
                  <a:gd name="connsiteY45" fmla="*/ 281836 h 383008"/>
                  <a:gd name="connsiteX46" fmla="*/ 26196 w 477856"/>
                  <a:gd name="connsiteY46" fmla="*/ 270093 h 383008"/>
                  <a:gd name="connsiteX47" fmla="*/ 57812 w 477856"/>
                  <a:gd name="connsiteY47" fmla="*/ 233056 h 383008"/>
                  <a:gd name="connsiteX48" fmla="*/ 94849 w 477856"/>
                  <a:gd name="connsiteY48" fmla="*/ 224927 h 383008"/>
                  <a:gd name="connsiteX49" fmla="*/ 106592 w 477856"/>
                  <a:gd name="connsiteY49" fmla="*/ 210473 h 383008"/>
                  <a:gd name="connsiteX50" fmla="*/ 106592 w 477856"/>
                  <a:gd name="connsiteY50" fmla="*/ 205054 h 383008"/>
                  <a:gd name="connsiteX51" fmla="*/ 115625 w 477856"/>
                  <a:gd name="connsiteY51" fmla="*/ 205054 h 383008"/>
                  <a:gd name="connsiteX52" fmla="*/ 124658 w 477856"/>
                  <a:gd name="connsiteY52" fmla="*/ 205054 h 383008"/>
                  <a:gd name="connsiteX53" fmla="*/ 124658 w 477856"/>
                  <a:gd name="connsiteY53" fmla="*/ 207764 h 383008"/>
                  <a:gd name="connsiteX54" fmla="*/ 130078 w 477856"/>
                  <a:gd name="connsiteY54" fmla="*/ 219506 h 383008"/>
                  <a:gd name="connsiteX55" fmla="*/ 135498 w 477856"/>
                  <a:gd name="connsiteY55" fmla="*/ 222217 h 383008"/>
                  <a:gd name="connsiteX56" fmla="*/ 158081 w 477856"/>
                  <a:gd name="connsiteY56" fmla="*/ 227637 h 383008"/>
                  <a:gd name="connsiteX57" fmla="*/ 149951 w 477856"/>
                  <a:gd name="connsiteY57" fmla="*/ 230347 h 383008"/>
                  <a:gd name="connsiteX58" fmla="*/ 81299 w 477856"/>
                  <a:gd name="connsiteY58" fmla="*/ 133691 h 383008"/>
                  <a:gd name="connsiteX59" fmla="*/ 101172 w 477856"/>
                  <a:gd name="connsiteY59" fmla="*/ 133691 h 383008"/>
                  <a:gd name="connsiteX60" fmla="*/ 152661 w 477856"/>
                  <a:gd name="connsiteY60" fmla="*/ 121948 h 383008"/>
                  <a:gd name="connsiteX61" fmla="*/ 152661 w 477856"/>
                  <a:gd name="connsiteY61" fmla="*/ 139112 h 383008"/>
                  <a:gd name="connsiteX62" fmla="*/ 115625 w 477856"/>
                  <a:gd name="connsiteY62" fmla="*/ 176148 h 383008"/>
                  <a:gd name="connsiteX63" fmla="*/ 78589 w 477856"/>
                  <a:gd name="connsiteY63" fmla="*/ 139112 h 383008"/>
                  <a:gd name="connsiteX64" fmla="*/ 78589 w 477856"/>
                  <a:gd name="connsiteY64" fmla="*/ 133691 h 383008"/>
                  <a:gd name="connsiteX65" fmla="*/ 81299 w 477856"/>
                  <a:gd name="connsiteY65" fmla="*/ 133691 h 383008"/>
                  <a:gd name="connsiteX66" fmla="*/ 115625 w 477856"/>
                  <a:gd name="connsiteY66" fmla="*/ 70458 h 383008"/>
                  <a:gd name="connsiteX67" fmla="*/ 149951 w 477856"/>
                  <a:gd name="connsiteY67" fmla="*/ 93041 h 383008"/>
                  <a:gd name="connsiteX68" fmla="*/ 101172 w 477856"/>
                  <a:gd name="connsiteY68" fmla="*/ 104785 h 383008"/>
                  <a:gd name="connsiteX69" fmla="*/ 81299 w 477856"/>
                  <a:gd name="connsiteY69" fmla="*/ 104785 h 383008"/>
                  <a:gd name="connsiteX70" fmla="*/ 115625 w 477856"/>
                  <a:gd name="connsiteY70" fmla="*/ 70458 h 383008"/>
                  <a:gd name="connsiteX71" fmla="*/ 181567 w 477856"/>
                  <a:gd name="connsiteY71" fmla="*/ 87622 h 383008"/>
                  <a:gd name="connsiteX72" fmla="*/ 181567 w 477856"/>
                  <a:gd name="connsiteY72" fmla="*/ 87622 h 383008"/>
                  <a:gd name="connsiteX73" fmla="*/ 239380 w 477856"/>
                  <a:gd name="connsiteY73" fmla="*/ 30713 h 383008"/>
                  <a:gd name="connsiteX74" fmla="*/ 293579 w 477856"/>
                  <a:gd name="connsiteY74" fmla="*/ 79492 h 383008"/>
                  <a:gd name="connsiteX75" fmla="*/ 267383 w 477856"/>
                  <a:gd name="connsiteY75" fmla="*/ 65039 h 383008"/>
                  <a:gd name="connsiteX76" fmla="*/ 247510 w 477856"/>
                  <a:gd name="connsiteY76" fmla="*/ 67749 h 383008"/>
                  <a:gd name="connsiteX77" fmla="*/ 198731 w 477856"/>
                  <a:gd name="connsiteY77" fmla="*/ 90332 h 383008"/>
                  <a:gd name="connsiteX78" fmla="*/ 181567 w 477856"/>
                  <a:gd name="connsiteY78" fmla="*/ 87622 h 383008"/>
                  <a:gd name="connsiteX79" fmla="*/ 325196 w 477856"/>
                  <a:gd name="connsiteY79" fmla="*/ 139112 h 383008"/>
                  <a:gd name="connsiteX80" fmla="*/ 325196 w 477856"/>
                  <a:gd name="connsiteY80" fmla="*/ 139112 h 383008"/>
                  <a:gd name="connsiteX81" fmla="*/ 325196 w 477856"/>
                  <a:gd name="connsiteY81" fmla="*/ 124658 h 383008"/>
                  <a:gd name="connsiteX82" fmla="*/ 376685 w 477856"/>
                  <a:gd name="connsiteY82" fmla="*/ 136401 h 383008"/>
                  <a:gd name="connsiteX83" fmla="*/ 396558 w 477856"/>
                  <a:gd name="connsiteY83" fmla="*/ 136401 h 383008"/>
                  <a:gd name="connsiteX84" fmla="*/ 396558 w 477856"/>
                  <a:gd name="connsiteY84" fmla="*/ 141821 h 383008"/>
                  <a:gd name="connsiteX85" fmla="*/ 359522 w 477856"/>
                  <a:gd name="connsiteY85" fmla="*/ 178857 h 383008"/>
                  <a:gd name="connsiteX86" fmla="*/ 325196 w 477856"/>
                  <a:gd name="connsiteY86" fmla="*/ 139112 h 383008"/>
                  <a:gd name="connsiteX87" fmla="*/ 359522 w 477856"/>
                  <a:gd name="connsiteY87" fmla="*/ 70458 h 383008"/>
                  <a:gd name="connsiteX88" fmla="*/ 396558 w 477856"/>
                  <a:gd name="connsiteY88" fmla="*/ 104785 h 383008"/>
                  <a:gd name="connsiteX89" fmla="*/ 376685 w 477856"/>
                  <a:gd name="connsiteY89" fmla="*/ 104785 h 383008"/>
                  <a:gd name="connsiteX90" fmla="*/ 327906 w 477856"/>
                  <a:gd name="connsiteY90" fmla="*/ 93041 h 383008"/>
                  <a:gd name="connsiteX91" fmla="*/ 359522 w 477856"/>
                  <a:gd name="connsiteY91" fmla="*/ 70458 h 383008"/>
                  <a:gd name="connsiteX92" fmla="*/ 425464 w 477856"/>
                  <a:gd name="connsiteY92" fmla="*/ 205054 h 383008"/>
                  <a:gd name="connsiteX93" fmla="*/ 399268 w 477856"/>
                  <a:gd name="connsiteY93" fmla="*/ 199634 h 383008"/>
                  <a:gd name="connsiteX94" fmla="*/ 399268 w 477856"/>
                  <a:gd name="connsiteY94" fmla="*/ 194214 h 383008"/>
                  <a:gd name="connsiteX95" fmla="*/ 428174 w 477856"/>
                  <a:gd name="connsiteY95" fmla="*/ 140015 h 383008"/>
                  <a:gd name="connsiteX96" fmla="*/ 428174 w 477856"/>
                  <a:gd name="connsiteY96" fmla="*/ 105688 h 383008"/>
                  <a:gd name="connsiteX97" fmla="*/ 362232 w 477856"/>
                  <a:gd name="connsiteY97" fmla="*/ 39746 h 383008"/>
                  <a:gd name="connsiteX98" fmla="*/ 318872 w 477856"/>
                  <a:gd name="connsiteY98" fmla="*/ 54199 h 383008"/>
                  <a:gd name="connsiteX99" fmla="*/ 238477 w 477856"/>
                  <a:gd name="connsiteY99" fmla="*/ 0 h 383008"/>
                  <a:gd name="connsiteX100" fmla="*/ 158081 w 477856"/>
                  <a:gd name="connsiteY100" fmla="*/ 54199 h 383008"/>
                  <a:gd name="connsiteX101" fmla="*/ 114722 w 477856"/>
                  <a:gd name="connsiteY101" fmla="*/ 37036 h 383008"/>
                  <a:gd name="connsiteX102" fmla="*/ 48779 w 477856"/>
                  <a:gd name="connsiteY102" fmla="*/ 102979 h 383008"/>
                  <a:gd name="connsiteX103" fmla="*/ 48779 w 477856"/>
                  <a:gd name="connsiteY103" fmla="*/ 105688 h 383008"/>
                  <a:gd name="connsiteX104" fmla="*/ 48779 w 477856"/>
                  <a:gd name="connsiteY104" fmla="*/ 137304 h 383008"/>
                  <a:gd name="connsiteX105" fmla="*/ 77685 w 477856"/>
                  <a:gd name="connsiteY105" fmla="*/ 191504 h 383008"/>
                  <a:gd name="connsiteX106" fmla="*/ 77685 w 477856"/>
                  <a:gd name="connsiteY106" fmla="*/ 196923 h 383008"/>
                  <a:gd name="connsiteX107" fmla="*/ 51489 w 477856"/>
                  <a:gd name="connsiteY107" fmla="*/ 202344 h 383008"/>
                  <a:gd name="connsiteX108" fmla="*/ 0 w 477856"/>
                  <a:gd name="connsiteY108" fmla="*/ 268286 h 383008"/>
                  <a:gd name="connsiteX109" fmla="*/ 0 w 477856"/>
                  <a:gd name="connsiteY109" fmla="*/ 297193 h 383008"/>
                  <a:gd name="connsiteX110" fmla="*/ 14453 w 477856"/>
                  <a:gd name="connsiteY110" fmla="*/ 311646 h 383008"/>
                  <a:gd name="connsiteX111" fmla="*/ 80395 w 477856"/>
                  <a:gd name="connsiteY111" fmla="*/ 311646 h 383008"/>
                  <a:gd name="connsiteX112" fmla="*/ 80395 w 477856"/>
                  <a:gd name="connsiteY112" fmla="*/ 317066 h 383008"/>
                  <a:gd name="connsiteX113" fmla="*/ 80395 w 477856"/>
                  <a:gd name="connsiteY113" fmla="*/ 368555 h 383008"/>
                  <a:gd name="connsiteX114" fmla="*/ 94849 w 477856"/>
                  <a:gd name="connsiteY114" fmla="*/ 383009 h 383008"/>
                  <a:gd name="connsiteX115" fmla="*/ 184277 w 477856"/>
                  <a:gd name="connsiteY115" fmla="*/ 383009 h 383008"/>
                  <a:gd name="connsiteX116" fmla="*/ 198731 w 477856"/>
                  <a:gd name="connsiteY116" fmla="*/ 368555 h 383008"/>
                  <a:gd name="connsiteX117" fmla="*/ 184277 w 477856"/>
                  <a:gd name="connsiteY117" fmla="*/ 354102 h 383008"/>
                  <a:gd name="connsiteX118" fmla="*/ 169824 w 477856"/>
                  <a:gd name="connsiteY118" fmla="*/ 354102 h 383008"/>
                  <a:gd name="connsiteX119" fmla="*/ 169824 w 477856"/>
                  <a:gd name="connsiteY119" fmla="*/ 322485 h 383008"/>
                  <a:gd name="connsiteX120" fmla="*/ 155371 w 477856"/>
                  <a:gd name="connsiteY120" fmla="*/ 308032 h 383008"/>
                  <a:gd name="connsiteX121" fmla="*/ 140918 w 477856"/>
                  <a:gd name="connsiteY121" fmla="*/ 322485 h 383008"/>
                  <a:gd name="connsiteX122" fmla="*/ 140918 w 477856"/>
                  <a:gd name="connsiteY122" fmla="*/ 354102 h 383008"/>
                  <a:gd name="connsiteX123" fmla="*/ 112012 w 477856"/>
                  <a:gd name="connsiteY123" fmla="*/ 354102 h 383008"/>
                  <a:gd name="connsiteX124" fmla="*/ 112012 w 477856"/>
                  <a:gd name="connsiteY124" fmla="*/ 317066 h 383008"/>
                  <a:gd name="connsiteX125" fmla="*/ 158081 w 477856"/>
                  <a:gd name="connsiteY125" fmla="*/ 257447 h 383008"/>
                  <a:gd name="connsiteX126" fmla="*/ 197827 w 477856"/>
                  <a:gd name="connsiteY126" fmla="*/ 249317 h 383008"/>
                  <a:gd name="connsiteX127" fmla="*/ 224024 w 477856"/>
                  <a:gd name="connsiteY127" fmla="*/ 308936 h 383008"/>
                  <a:gd name="connsiteX128" fmla="*/ 238477 w 477856"/>
                  <a:gd name="connsiteY128" fmla="*/ 317066 h 383008"/>
                  <a:gd name="connsiteX129" fmla="*/ 252930 w 477856"/>
                  <a:gd name="connsiteY129" fmla="*/ 308936 h 383008"/>
                  <a:gd name="connsiteX130" fmla="*/ 279126 w 477856"/>
                  <a:gd name="connsiteY130" fmla="*/ 249317 h 383008"/>
                  <a:gd name="connsiteX131" fmla="*/ 319775 w 477856"/>
                  <a:gd name="connsiteY131" fmla="*/ 257447 h 383008"/>
                  <a:gd name="connsiteX132" fmla="*/ 365845 w 477856"/>
                  <a:gd name="connsiteY132" fmla="*/ 317066 h 383008"/>
                  <a:gd name="connsiteX133" fmla="*/ 365845 w 477856"/>
                  <a:gd name="connsiteY133" fmla="*/ 354102 h 383008"/>
                  <a:gd name="connsiteX134" fmla="*/ 336939 w 477856"/>
                  <a:gd name="connsiteY134" fmla="*/ 354102 h 383008"/>
                  <a:gd name="connsiteX135" fmla="*/ 336939 w 477856"/>
                  <a:gd name="connsiteY135" fmla="*/ 322485 h 383008"/>
                  <a:gd name="connsiteX136" fmla="*/ 322486 w 477856"/>
                  <a:gd name="connsiteY136" fmla="*/ 308032 h 383008"/>
                  <a:gd name="connsiteX137" fmla="*/ 308032 w 477856"/>
                  <a:gd name="connsiteY137" fmla="*/ 322485 h 383008"/>
                  <a:gd name="connsiteX138" fmla="*/ 308032 w 477856"/>
                  <a:gd name="connsiteY138" fmla="*/ 354102 h 383008"/>
                  <a:gd name="connsiteX139" fmla="*/ 290870 w 477856"/>
                  <a:gd name="connsiteY139" fmla="*/ 354102 h 383008"/>
                  <a:gd name="connsiteX140" fmla="*/ 276416 w 477856"/>
                  <a:gd name="connsiteY140" fmla="*/ 368555 h 383008"/>
                  <a:gd name="connsiteX141" fmla="*/ 290870 w 477856"/>
                  <a:gd name="connsiteY141" fmla="*/ 383009 h 383008"/>
                  <a:gd name="connsiteX142" fmla="*/ 380298 w 477856"/>
                  <a:gd name="connsiteY142" fmla="*/ 383009 h 383008"/>
                  <a:gd name="connsiteX143" fmla="*/ 394752 w 477856"/>
                  <a:gd name="connsiteY143" fmla="*/ 368555 h 383008"/>
                  <a:gd name="connsiteX144" fmla="*/ 394752 w 477856"/>
                  <a:gd name="connsiteY144" fmla="*/ 317066 h 383008"/>
                  <a:gd name="connsiteX145" fmla="*/ 394752 w 477856"/>
                  <a:gd name="connsiteY145" fmla="*/ 311646 h 383008"/>
                  <a:gd name="connsiteX146" fmla="*/ 463404 w 477856"/>
                  <a:gd name="connsiteY146" fmla="*/ 311646 h 383008"/>
                  <a:gd name="connsiteX147" fmla="*/ 477857 w 477856"/>
                  <a:gd name="connsiteY147" fmla="*/ 297193 h 383008"/>
                  <a:gd name="connsiteX148" fmla="*/ 477857 w 477856"/>
                  <a:gd name="connsiteY148" fmla="*/ 268286 h 383008"/>
                  <a:gd name="connsiteX149" fmla="*/ 425464 w 477856"/>
                  <a:gd name="connsiteY149" fmla="*/ 205054 h 38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477856" h="383008">
                    <a:moveTo>
                      <a:pt x="448047" y="284546"/>
                    </a:moveTo>
                    <a:lnTo>
                      <a:pt x="387525" y="284546"/>
                    </a:lnTo>
                    <a:cubicBezTo>
                      <a:pt x="375782" y="259253"/>
                      <a:pt x="353198" y="238477"/>
                      <a:pt x="324292" y="233056"/>
                    </a:cubicBezTo>
                    <a:lnTo>
                      <a:pt x="315259" y="230347"/>
                    </a:lnTo>
                    <a:lnTo>
                      <a:pt x="337842" y="224927"/>
                    </a:lnTo>
                    <a:cubicBezTo>
                      <a:pt x="340552" y="224927"/>
                      <a:pt x="340552" y="224927"/>
                      <a:pt x="343262" y="222217"/>
                    </a:cubicBezTo>
                    <a:cubicBezTo>
                      <a:pt x="348682" y="219506"/>
                      <a:pt x="348682" y="214087"/>
                      <a:pt x="348682" y="210473"/>
                    </a:cubicBezTo>
                    <a:lnTo>
                      <a:pt x="348682" y="205054"/>
                    </a:lnTo>
                    <a:cubicBezTo>
                      <a:pt x="351392" y="205054"/>
                      <a:pt x="354102" y="205054"/>
                      <a:pt x="357715" y="205054"/>
                    </a:cubicBezTo>
                    <a:cubicBezTo>
                      <a:pt x="361329" y="205054"/>
                      <a:pt x="363135" y="205054"/>
                      <a:pt x="366748" y="205054"/>
                    </a:cubicBezTo>
                    <a:lnTo>
                      <a:pt x="366748" y="210473"/>
                    </a:lnTo>
                    <a:cubicBezTo>
                      <a:pt x="366748" y="215894"/>
                      <a:pt x="372169" y="222217"/>
                      <a:pt x="378491" y="224927"/>
                    </a:cubicBezTo>
                    <a:lnTo>
                      <a:pt x="415528" y="233056"/>
                    </a:lnTo>
                    <a:cubicBezTo>
                      <a:pt x="432691" y="235767"/>
                      <a:pt x="447144" y="252930"/>
                      <a:pt x="447144" y="270093"/>
                    </a:cubicBezTo>
                    <a:lnTo>
                      <a:pt x="447144" y="284546"/>
                    </a:lnTo>
                    <a:close/>
                    <a:moveTo>
                      <a:pt x="284546" y="207764"/>
                    </a:moveTo>
                    <a:lnTo>
                      <a:pt x="284546" y="207764"/>
                    </a:lnTo>
                    <a:cubicBezTo>
                      <a:pt x="296289" y="199634"/>
                      <a:pt x="304419" y="190601"/>
                      <a:pt x="310742" y="182471"/>
                    </a:cubicBezTo>
                    <a:cubicBezTo>
                      <a:pt x="313453" y="187890"/>
                      <a:pt x="319775" y="190601"/>
                      <a:pt x="322486" y="194214"/>
                    </a:cubicBezTo>
                    <a:lnTo>
                      <a:pt x="322486" y="199634"/>
                    </a:lnTo>
                    <a:lnTo>
                      <a:pt x="296289" y="205054"/>
                    </a:lnTo>
                    <a:cubicBezTo>
                      <a:pt x="293579" y="205054"/>
                      <a:pt x="287256" y="207764"/>
                      <a:pt x="284546" y="207764"/>
                    </a:cubicBezTo>
                    <a:close/>
                    <a:moveTo>
                      <a:pt x="238477" y="193311"/>
                    </a:moveTo>
                    <a:cubicBezTo>
                      <a:pt x="206860" y="193311"/>
                      <a:pt x="180664" y="168018"/>
                      <a:pt x="180664" y="136401"/>
                    </a:cubicBezTo>
                    <a:lnTo>
                      <a:pt x="180664" y="121948"/>
                    </a:lnTo>
                    <a:lnTo>
                      <a:pt x="200537" y="121948"/>
                    </a:lnTo>
                    <a:cubicBezTo>
                      <a:pt x="223121" y="121948"/>
                      <a:pt x="246607" y="113818"/>
                      <a:pt x="263770" y="99365"/>
                    </a:cubicBezTo>
                    <a:lnTo>
                      <a:pt x="295386" y="116529"/>
                    </a:lnTo>
                    <a:lnTo>
                      <a:pt x="295386" y="139112"/>
                    </a:lnTo>
                    <a:cubicBezTo>
                      <a:pt x="293579" y="168018"/>
                      <a:pt x="270093" y="193311"/>
                      <a:pt x="238477" y="193311"/>
                    </a:cubicBezTo>
                    <a:close/>
                    <a:moveTo>
                      <a:pt x="255640" y="230347"/>
                    </a:moveTo>
                    <a:lnTo>
                      <a:pt x="238477" y="270093"/>
                    </a:lnTo>
                    <a:lnTo>
                      <a:pt x="221314" y="230347"/>
                    </a:lnTo>
                    <a:lnTo>
                      <a:pt x="221314" y="218603"/>
                    </a:lnTo>
                    <a:cubicBezTo>
                      <a:pt x="226733" y="218603"/>
                      <a:pt x="233057" y="221314"/>
                      <a:pt x="238477" y="221314"/>
                    </a:cubicBezTo>
                    <a:cubicBezTo>
                      <a:pt x="243897" y="221314"/>
                      <a:pt x="250220" y="221314"/>
                      <a:pt x="255640" y="218603"/>
                    </a:cubicBezTo>
                    <a:lnTo>
                      <a:pt x="255640" y="230347"/>
                    </a:lnTo>
                    <a:close/>
                    <a:moveTo>
                      <a:pt x="193310" y="207764"/>
                    </a:moveTo>
                    <a:cubicBezTo>
                      <a:pt x="190601" y="205054"/>
                      <a:pt x="184277" y="205054"/>
                      <a:pt x="181567" y="205054"/>
                    </a:cubicBezTo>
                    <a:lnTo>
                      <a:pt x="155371" y="199634"/>
                    </a:lnTo>
                    <a:lnTo>
                      <a:pt x="155371" y="194214"/>
                    </a:lnTo>
                    <a:cubicBezTo>
                      <a:pt x="160791" y="191504"/>
                      <a:pt x="164405" y="186084"/>
                      <a:pt x="167114" y="182471"/>
                    </a:cubicBezTo>
                    <a:cubicBezTo>
                      <a:pt x="172534" y="193311"/>
                      <a:pt x="181567" y="202344"/>
                      <a:pt x="193310" y="207764"/>
                    </a:cubicBezTo>
                    <a:close/>
                    <a:moveTo>
                      <a:pt x="149951" y="230347"/>
                    </a:moveTo>
                    <a:cubicBezTo>
                      <a:pt x="121045" y="235767"/>
                      <a:pt x="98462" y="255639"/>
                      <a:pt x="86719" y="281836"/>
                    </a:cubicBezTo>
                    <a:lnTo>
                      <a:pt x="26196" y="281836"/>
                    </a:lnTo>
                    <a:lnTo>
                      <a:pt x="26196" y="270093"/>
                    </a:lnTo>
                    <a:cubicBezTo>
                      <a:pt x="26196" y="252930"/>
                      <a:pt x="37940" y="235767"/>
                      <a:pt x="57812" y="233056"/>
                    </a:cubicBezTo>
                    <a:lnTo>
                      <a:pt x="94849" y="224927"/>
                    </a:lnTo>
                    <a:cubicBezTo>
                      <a:pt x="100268" y="222217"/>
                      <a:pt x="106592" y="216797"/>
                      <a:pt x="106592" y="210473"/>
                    </a:cubicBezTo>
                    <a:lnTo>
                      <a:pt x="106592" y="205054"/>
                    </a:lnTo>
                    <a:cubicBezTo>
                      <a:pt x="109302" y="205054"/>
                      <a:pt x="112012" y="205054"/>
                      <a:pt x="115625" y="205054"/>
                    </a:cubicBezTo>
                    <a:cubicBezTo>
                      <a:pt x="118335" y="205054"/>
                      <a:pt x="121045" y="205054"/>
                      <a:pt x="124658" y="205054"/>
                    </a:cubicBezTo>
                    <a:lnTo>
                      <a:pt x="124658" y="207764"/>
                    </a:lnTo>
                    <a:cubicBezTo>
                      <a:pt x="124658" y="213184"/>
                      <a:pt x="127368" y="215894"/>
                      <a:pt x="130078" y="219506"/>
                    </a:cubicBezTo>
                    <a:cubicBezTo>
                      <a:pt x="132788" y="219506"/>
                      <a:pt x="132788" y="222217"/>
                      <a:pt x="135498" y="222217"/>
                    </a:cubicBezTo>
                    <a:lnTo>
                      <a:pt x="158081" y="227637"/>
                    </a:lnTo>
                    <a:lnTo>
                      <a:pt x="149951" y="230347"/>
                    </a:lnTo>
                    <a:close/>
                    <a:moveTo>
                      <a:pt x="81299" y="133691"/>
                    </a:moveTo>
                    <a:lnTo>
                      <a:pt x="101172" y="133691"/>
                    </a:lnTo>
                    <a:cubicBezTo>
                      <a:pt x="118335" y="133691"/>
                      <a:pt x="135498" y="130982"/>
                      <a:pt x="152661" y="121948"/>
                    </a:cubicBezTo>
                    <a:lnTo>
                      <a:pt x="152661" y="139112"/>
                    </a:lnTo>
                    <a:cubicBezTo>
                      <a:pt x="152661" y="158984"/>
                      <a:pt x="135498" y="176148"/>
                      <a:pt x="115625" y="176148"/>
                    </a:cubicBezTo>
                    <a:cubicBezTo>
                      <a:pt x="95752" y="176148"/>
                      <a:pt x="78589" y="158984"/>
                      <a:pt x="78589" y="139112"/>
                    </a:cubicBezTo>
                    <a:lnTo>
                      <a:pt x="78589" y="133691"/>
                    </a:lnTo>
                    <a:lnTo>
                      <a:pt x="81299" y="133691"/>
                    </a:lnTo>
                    <a:close/>
                    <a:moveTo>
                      <a:pt x="115625" y="70458"/>
                    </a:moveTo>
                    <a:cubicBezTo>
                      <a:pt x="130078" y="70458"/>
                      <a:pt x="144531" y="78589"/>
                      <a:pt x="149951" y="93041"/>
                    </a:cubicBezTo>
                    <a:cubicBezTo>
                      <a:pt x="135498" y="101172"/>
                      <a:pt x="118335" y="104785"/>
                      <a:pt x="101172" y="104785"/>
                    </a:cubicBezTo>
                    <a:lnTo>
                      <a:pt x="81299" y="104785"/>
                    </a:lnTo>
                    <a:cubicBezTo>
                      <a:pt x="81299" y="84912"/>
                      <a:pt x="98462" y="70458"/>
                      <a:pt x="115625" y="70458"/>
                    </a:cubicBezTo>
                    <a:close/>
                    <a:moveTo>
                      <a:pt x="181567" y="87622"/>
                    </a:moveTo>
                    <a:lnTo>
                      <a:pt x="181567" y="87622"/>
                    </a:lnTo>
                    <a:cubicBezTo>
                      <a:pt x="181567" y="56005"/>
                      <a:pt x="207764" y="30713"/>
                      <a:pt x="239380" y="30713"/>
                    </a:cubicBezTo>
                    <a:cubicBezTo>
                      <a:pt x="268287" y="30713"/>
                      <a:pt x="290870" y="50586"/>
                      <a:pt x="293579" y="79492"/>
                    </a:cubicBezTo>
                    <a:lnTo>
                      <a:pt x="267383" y="65039"/>
                    </a:lnTo>
                    <a:cubicBezTo>
                      <a:pt x="261963" y="62329"/>
                      <a:pt x="252930" y="62329"/>
                      <a:pt x="247510" y="67749"/>
                    </a:cubicBezTo>
                    <a:cubicBezTo>
                      <a:pt x="235767" y="82202"/>
                      <a:pt x="218604" y="90332"/>
                      <a:pt x="198731" y="90332"/>
                    </a:cubicBezTo>
                    <a:lnTo>
                      <a:pt x="181567" y="87622"/>
                    </a:lnTo>
                    <a:close/>
                    <a:moveTo>
                      <a:pt x="325196" y="139112"/>
                    </a:moveTo>
                    <a:cubicBezTo>
                      <a:pt x="325196" y="136401"/>
                      <a:pt x="325196" y="136401"/>
                      <a:pt x="325196" y="139112"/>
                    </a:cubicBezTo>
                    <a:lnTo>
                      <a:pt x="325196" y="124658"/>
                    </a:lnTo>
                    <a:cubicBezTo>
                      <a:pt x="342359" y="130079"/>
                      <a:pt x="359522" y="136401"/>
                      <a:pt x="376685" y="136401"/>
                    </a:cubicBezTo>
                    <a:lnTo>
                      <a:pt x="396558" y="136401"/>
                    </a:lnTo>
                    <a:lnTo>
                      <a:pt x="396558" y="141821"/>
                    </a:lnTo>
                    <a:cubicBezTo>
                      <a:pt x="396558" y="161695"/>
                      <a:pt x="379395" y="178857"/>
                      <a:pt x="359522" y="178857"/>
                    </a:cubicBezTo>
                    <a:cubicBezTo>
                      <a:pt x="339649" y="178857"/>
                      <a:pt x="325196" y="158984"/>
                      <a:pt x="325196" y="139112"/>
                    </a:cubicBezTo>
                    <a:close/>
                    <a:moveTo>
                      <a:pt x="359522" y="70458"/>
                    </a:moveTo>
                    <a:cubicBezTo>
                      <a:pt x="379395" y="70458"/>
                      <a:pt x="393848" y="84912"/>
                      <a:pt x="396558" y="104785"/>
                    </a:cubicBezTo>
                    <a:lnTo>
                      <a:pt x="376685" y="104785"/>
                    </a:lnTo>
                    <a:cubicBezTo>
                      <a:pt x="359522" y="104785"/>
                      <a:pt x="342359" y="102075"/>
                      <a:pt x="327906" y="93041"/>
                    </a:cubicBezTo>
                    <a:cubicBezTo>
                      <a:pt x="333325" y="79492"/>
                      <a:pt x="345069" y="70458"/>
                      <a:pt x="359522" y="70458"/>
                    </a:cubicBezTo>
                    <a:close/>
                    <a:moveTo>
                      <a:pt x="425464" y="205054"/>
                    </a:moveTo>
                    <a:lnTo>
                      <a:pt x="399268" y="199634"/>
                    </a:lnTo>
                    <a:lnTo>
                      <a:pt x="399268" y="194214"/>
                    </a:lnTo>
                    <a:cubicBezTo>
                      <a:pt x="416431" y="182471"/>
                      <a:pt x="428174" y="162598"/>
                      <a:pt x="428174" y="140015"/>
                    </a:cubicBezTo>
                    <a:lnTo>
                      <a:pt x="428174" y="105688"/>
                    </a:lnTo>
                    <a:cubicBezTo>
                      <a:pt x="428174" y="68652"/>
                      <a:pt x="399268" y="39746"/>
                      <a:pt x="362232" y="39746"/>
                    </a:cubicBezTo>
                    <a:cubicBezTo>
                      <a:pt x="345069" y="39746"/>
                      <a:pt x="330615" y="45166"/>
                      <a:pt x="318872" y="54199"/>
                    </a:cubicBezTo>
                    <a:cubicBezTo>
                      <a:pt x="307129" y="22583"/>
                      <a:pt x="275513" y="0"/>
                      <a:pt x="238477" y="0"/>
                    </a:cubicBezTo>
                    <a:cubicBezTo>
                      <a:pt x="204150" y="0"/>
                      <a:pt x="172534" y="22583"/>
                      <a:pt x="158081" y="54199"/>
                    </a:cubicBezTo>
                    <a:cubicBezTo>
                      <a:pt x="146338" y="46069"/>
                      <a:pt x="131885" y="37036"/>
                      <a:pt x="114722" y="37036"/>
                    </a:cubicBezTo>
                    <a:cubicBezTo>
                      <a:pt x="77685" y="37036"/>
                      <a:pt x="48779" y="65942"/>
                      <a:pt x="48779" y="102979"/>
                    </a:cubicBezTo>
                    <a:lnTo>
                      <a:pt x="48779" y="105688"/>
                    </a:lnTo>
                    <a:lnTo>
                      <a:pt x="48779" y="137304"/>
                    </a:lnTo>
                    <a:cubicBezTo>
                      <a:pt x="48779" y="159887"/>
                      <a:pt x="60523" y="179761"/>
                      <a:pt x="77685" y="191504"/>
                    </a:cubicBezTo>
                    <a:lnTo>
                      <a:pt x="77685" y="196923"/>
                    </a:lnTo>
                    <a:lnTo>
                      <a:pt x="51489" y="202344"/>
                    </a:lnTo>
                    <a:cubicBezTo>
                      <a:pt x="19873" y="210473"/>
                      <a:pt x="0" y="236670"/>
                      <a:pt x="0" y="268286"/>
                    </a:cubicBezTo>
                    <a:lnTo>
                      <a:pt x="0" y="297193"/>
                    </a:lnTo>
                    <a:cubicBezTo>
                      <a:pt x="0" y="305322"/>
                      <a:pt x="5420" y="311646"/>
                      <a:pt x="14453" y="311646"/>
                    </a:cubicBezTo>
                    <a:lnTo>
                      <a:pt x="80395" y="311646"/>
                    </a:lnTo>
                    <a:cubicBezTo>
                      <a:pt x="80395" y="314355"/>
                      <a:pt x="80395" y="314355"/>
                      <a:pt x="80395" y="317066"/>
                    </a:cubicBezTo>
                    <a:lnTo>
                      <a:pt x="80395" y="368555"/>
                    </a:lnTo>
                    <a:cubicBezTo>
                      <a:pt x="80395" y="376685"/>
                      <a:pt x="85816" y="383009"/>
                      <a:pt x="94849" y="383009"/>
                    </a:cubicBezTo>
                    <a:lnTo>
                      <a:pt x="184277" y="383009"/>
                    </a:lnTo>
                    <a:cubicBezTo>
                      <a:pt x="193310" y="383009"/>
                      <a:pt x="198731" y="377588"/>
                      <a:pt x="198731" y="368555"/>
                    </a:cubicBezTo>
                    <a:cubicBezTo>
                      <a:pt x="198731" y="360425"/>
                      <a:pt x="193310" y="354102"/>
                      <a:pt x="184277" y="354102"/>
                    </a:cubicBezTo>
                    <a:lnTo>
                      <a:pt x="169824" y="354102"/>
                    </a:lnTo>
                    <a:lnTo>
                      <a:pt x="169824" y="322485"/>
                    </a:lnTo>
                    <a:cubicBezTo>
                      <a:pt x="169824" y="314355"/>
                      <a:pt x="164405" y="308032"/>
                      <a:pt x="155371" y="308032"/>
                    </a:cubicBezTo>
                    <a:cubicBezTo>
                      <a:pt x="146338" y="308032"/>
                      <a:pt x="140918" y="313452"/>
                      <a:pt x="140918" y="322485"/>
                    </a:cubicBezTo>
                    <a:lnTo>
                      <a:pt x="140918" y="354102"/>
                    </a:lnTo>
                    <a:lnTo>
                      <a:pt x="112012" y="354102"/>
                    </a:lnTo>
                    <a:lnTo>
                      <a:pt x="112012" y="317066"/>
                    </a:lnTo>
                    <a:cubicBezTo>
                      <a:pt x="112012" y="288160"/>
                      <a:pt x="131885" y="265577"/>
                      <a:pt x="158081" y="257447"/>
                    </a:cubicBezTo>
                    <a:lnTo>
                      <a:pt x="197827" y="249317"/>
                    </a:lnTo>
                    <a:lnTo>
                      <a:pt x="224024" y="308936"/>
                    </a:lnTo>
                    <a:cubicBezTo>
                      <a:pt x="226733" y="314355"/>
                      <a:pt x="233057" y="317066"/>
                      <a:pt x="238477" y="317066"/>
                    </a:cubicBezTo>
                    <a:cubicBezTo>
                      <a:pt x="243897" y="317066"/>
                      <a:pt x="250220" y="314355"/>
                      <a:pt x="252930" y="308936"/>
                    </a:cubicBezTo>
                    <a:lnTo>
                      <a:pt x="279126" y="249317"/>
                    </a:lnTo>
                    <a:lnTo>
                      <a:pt x="319775" y="257447"/>
                    </a:lnTo>
                    <a:cubicBezTo>
                      <a:pt x="348682" y="262866"/>
                      <a:pt x="365845" y="289063"/>
                      <a:pt x="365845" y="317066"/>
                    </a:cubicBezTo>
                    <a:lnTo>
                      <a:pt x="365845" y="354102"/>
                    </a:lnTo>
                    <a:lnTo>
                      <a:pt x="336939" y="354102"/>
                    </a:lnTo>
                    <a:lnTo>
                      <a:pt x="336939" y="322485"/>
                    </a:lnTo>
                    <a:cubicBezTo>
                      <a:pt x="336939" y="314355"/>
                      <a:pt x="331519" y="308032"/>
                      <a:pt x="322486" y="308032"/>
                    </a:cubicBezTo>
                    <a:cubicBezTo>
                      <a:pt x="313453" y="308032"/>
                      <a:pt x="308032" y="313452"/>
                      <a:pt x="308032" y="322485"/>
                    </a:cubicBezTo>
                    <a:lnTo>
                      <a:pt x="308032" y="354102"/>
                    </a:lnTo>
                    <a:lnTo>
                      <a:pt x="290870" y="354102"/>
                    </a:lnTo>
                    <a:cubicBezTo>
                      <a:pt x="281836" y="354102"/>
                      <a:pt x="276416" y="359521"/>
                      <a:pt x="276416" y="368555"/>
                    </a:cubicBezTo>
                    <a:cubicBezTo>
                      <a:pt x="276416" y="376685"/>
                      <a:pt x="281836" y="383009"/>
                      <a:pt x="290870" y="383009"/>
                    </a:cubicBezTo>
                    <a:lnTo>
                      <a:pt x="380298" y="383009"/>
                    </a:lnTo>
                    <a:cubicBezTo>
                      <a:pt x="389331" y="383009"/>
                      <a:pt x="394752" y="377588"/>
                      <a:pt x="394752" y="368555"/>
                    </a:cubicBezTo>
                    <a:lnTo>
                      <a:pt x="394752" y="317066"/>
                    </a:lnTo>
                    <a:cubicBezTo>
                      <a:pt x="394752" y="314355"/>
                      <a:pt x="394752" y="314355"/>
                      <a:pt x="394752" y="311646"/>
                    </a:cubicBezTo>
                    <a:lnTo>
                      <a:pt x="463404" y="311646"/>
                    </a:lnTo>
                    <a:cubicBezTo>
                      <a:pt x="472437" y="311646"/>
                      <a:pt x="477857" y="306226"/>
                      <a:pt x="477857" y="297193"/>
                    </a:cubicBezTo>
                    <a:lnTo>
                      <a:pt x="477857" y="268286"/>
                    </a:lnTo>
                    <a:cubicBezTo>
                      <a:pt x="476954" y="239380"/>
                      <a:pt x="454371" y="213184"/>
                      <a:pt x="425464" y="205054"/>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6" name="Freeform 25">
                <a:extLst>
                  <a:ext uri="{FF2B5EF4-FFF2-40B4-BE49-F238E27FC236}">
                    <a16:creationId xmlns:a16="http://schemas.microsoft.com/office/drawing/2014/main" id="{58516AB4-77EF-820B-5926-37333FAFE422}"/>
                  </a:ext>
                </a:extLst>
              </p:cNvPr>
              <p:cNvSpPr/>
              <p:nvPr/>
            </p:nvSpPr>
            <p:spPr>
              <a:xfrm>
                <a:off x="7549372" y="5799171"/>
                <a:ext cx="30028" cy="30713"/>
              </a:xfrm>
              <a:custGeom>
                <a:avLst/>
                <a:gdLst>
                  <a:gd name="connsiteX0" fmla="*/ 26196 w 30028"/>
                  <a:gd name="connsiteY0" fmla="*/ 2710 h 30713"/>
                  <a:gd name="connsiteX1" fmla="*/ 14453 w 30028"/>
                  <a:gd name="connsiteY1" fmla="*/ 0 h 30713"/>
                  <a:gd name="connsiteX2" fmla="*/ 2710 w 30028"/>
                  <a:gd name="connsiteY2" fmla="*/ 2710 h 30713"/>
                  <a:gd name="connsiteX3" fmla="*/ 0 w 30028"/>
                  <a:gd name="connsiteY3" fmla="*/ 15356 h 30713"/>
                  <a:gd name="connsiteX4" fmla="*/ 2710 w 30028"/>
                  <a:gd name="connsiteY4" fmla="*/ 28003 h 30713"/>
                  <a:gd name="connsiteX5" fmla="*/ 14453 w 30028"/>
                  <a:gd name="connsiteY5" fmla="*/ 30713 h 30713"/>
                  <a:gd name="connsiteX6" fmla="*/ 26196 w 30028"/>
                  <a:gd name="connsiteY6" fmla="*/ 28003 h 30713"/>
                  <a:gd name="connsiteX7" fmla="*/ 28906 w 30028"/>
                  <a:gd name="connsiteY7" fmla="*/ 15356 h 30713"/>
                  <a:gd name="connsiteX8" fmla="*/ 26196 w 30028"/>
                  <a:gd name="connsiteY8" fmla="*/ 2710 h 3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28" h="30713">
                    <a:moveTo>
                      <a:pt x="26196" y="2710"/>
                    </a:moveTo>
                    <a:cubicBezTo>
                      <a:pt x="23486" y="0"/>
                      <a:pt x="19873" y="0"/>
                      <a:pt x="14453" y="0"/>
                    </a:cubicBezTo>
                    <a:cubicBezTo>
                      <a:pt x="11743" y="0"/>
                      <a:pt x="5420" y="2710"/>
                      <a:pt x="2710" y="2710"/>
                    </a:cubicBezTo>
                    <a:cubicBezTo>
                      <a:pt x="0" y="5420"/>
                      <a:pt x="0" y="9033"/>
                      <a:pt x="0" y="15356"/>
                    </a:cubicBezTo>
                    <a:cubicBezTo>
                      <a:pt x="0" y="18066"/>
                      <a:pt x="2710" y="24389"/>
                      <a:pt x="2710" y="28003"/>
                    </a:cubicBezTo>
                    <a:cubicBezTo>
                      <a:pt x="5420" y="30713"/>
                      <a:pt x="9033" y="30713"/>
                      <a:pt x="14453" y="30713"/>
                    </a:cubicBezTo>
                    <a:cubicBezTo>
                      <a:pt x="17163" y="30713"/>
                      <a:pt x="23486" y="28003"/>
                      <a:pt x="26196" y="28003"/>
                    </a:cubicBezTo>
                    <a:cubicBezTo>
                      <a:pt x="28906" y="25293"/>
                      <a:pt x="28906" y="21680"/>
                      <a:pt x="28906" y="15356"/>
                    </a:cubicBezTo>
                    <a:cubicBezTo>
                      <a:pt x="31616" y="9033"/>
                      <a:pt x="28906" y="5420"/>
                      <a:pt x="26196" y="271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7" name="Freeform 26">
                <a:extLst>
                  <a:ext uri="{FF2B5EF4-FFF2-40B4-BE49-F238E27FC236}">
                    <a16:creationId xmlns:a16="http://schemas.microsoft.com/office/drawing/2014/main" id="{31AE7067-DEC8-85A6-2FF9-529311A63CE8}"/>
                  </a:ext>
                </a:extLst>
              </p:cNvPr>
              <p:cNvSpPr/>
              <p:nvPr/>
            </p:nvSpPr>
            <p:spPr>
              <a:xfrm>
                <a:off x="7553889" y="5365577"/>
                <a:ext cx="25292" cy="49682"/>
              </a:xfrm>
              <a:custGeom>
                <a:avLst/>
                <a:gdLst>
                  <a:gd name="connsiteX0" fmla="*/ 12646 w 25292"/>
                  <a:gd name="connsiteY0" fmla="*/ 0 h 49682"/>
                  <a:gd name="connsiteX1" fmla="*/ 0 w 25292"/>
                  <a:gd name="connsiteY1" fmla="*/ 13550 h 49682"/>
                  <a:gd name="connsiteX2" fmla="*/ 0 w 25292"/>
                  <a:gd name="connsiteY2" fmla="*/ 36133 h 49682"/>
                  <a:gd name="connsiteX3" fmla="*/ 12646 w 25292"/>
                  <a:gd name="connsiteY3" fmla="*/ 49683 h 49682"/>
                  <a:gd name="connsiteX4" fmla="*/ 25293 w 25292"/>
                  <a:gd name="connsiteY4" fmla="*/ 36133 h 49682"/>
                  <a:gd name="connsiteX5" fmla="*/ 25293 w 25292"/>
                  <a:gd name="connsiteY5" fmla="*/ 13550 h 49682"/>
                  <a:gd name="connsiteX6" fmla="*/ 12646 w 25292"/>
                  <a:gd name="connsiteY6" fmla="*/ 0 h 4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92" h="49682">
                    <a:moveTo>
                      <a:pt x="12646" y="0"/>
                    </a:moveTo>
                    <a:cubicBezTo>
                      <a:pt x="5420" y="0"/>
                      <a:pt x="0" y="5420"/>
                      <a:pt x="0" y="13550"/>
                    </a:cubicBezTo>
                    <a:lnTo>
                      <a:pt x="0" y="36133"/>
                    </a:lnTo>
                    <a:cubicBezTo>
                      <a:pt x="0" y="44263"/>
                      <a:pt x="5420" y="49683"/>
                      <a:pt x="12646" y="49683"/>
                    </a:cubicBezTo>
                    <a:cubicBezTo>
                      <a:pt x="19873" y="49683"/>
                      <a:pt x="25293" y="44263"/>
                      <a:pt x="25293" y="36133"/>
                    </a:cubicBezTo>
                    <a:lnTo>
                      <a:pt x="25293" y="13550"/>
                    </a:lnTo>
                    <a:cubicBezTo>
                      <a:pt x="25293" y="5420"/>
                      <a:pt x="20776" y="0"/>
                      <a:pt x="12646" y="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8" name="Freeform 27">
                <a:extLst>
                  <a:ext uri="{FF2B5EF4-FFF2-40B4-BE49-F238E27FC236}">
                    <a16:creationId xmlns:a16="http://schemas.microsoft.com/office/drawing/2014/main" id="{FFA47199-4138-FD41-24D4-BDEA6E414A7B}"/>
                  </a:ext>
                </a:extLst>
              </p:cNvPr>
              <p:cNvSpPr/>
              <p:nvPr/>
            </p:nvSpPr>
            <p:spPr>
              <a:xfrm>
                <a:off x="7473945" y="5390644"/>
                <a:ext cx="43084" cy="43585"/>
              </a:xfrm>
              <a:custGeom>
                <a:avLst/>
                <a:gdLst>
                  <a:gd name="connsiteX0" fmla="*/ 38391 w 43084"/>
                  <a:gd name="connsiteY0" fmla="*/ 20099 h 43585"/>
                  <a:gd name="connsiteX1" fmla="*/ 23938 w 43084"/>
                  <a:gd name="connsiteY1" fmla="*/ 4743 h 43585"/>
                  <a:gd name="connsiteX2" fmla="*/ 4065 w 43084"/>
                  <a:gd name="connsiteY2" fmla="*/ 4743 h 43585"/>
                  <a:gd name="connsiteX3" fmla="*/ 4065 w 43084"/>
                  <a:gd name="connsiteY3" fmla="*/ 25519 h 43585"/>
                  <a:gd name="connsiteX4" fmla="*/ 18518 w 43084"/>
                  <a:gd name="connsiteY4" fmla="*/ 40875 h 43585"/>
                  <a:gd name="connsiteX5" fmla="*/ 30261 w 43084"/>
                  <a:gd name="connsiteY5" fmla="*/ 43585 h 43585"/>
                  <a:gd name="connsiteX6" fmla="*/ 42004 w 43084"/>
                  <a:gd name="connsiteY6" fmla="*/ 40875 h 43585"/>
                  <a:gd name="connsiteX7" fmla="*/ 38391 w 43084"/>
                  <a:gd name="connsiteY7" fmla="*/ 20099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4" h="43585">
                    <a:moveTo>
                      <a:pt x="38391" y="20099"/>
                    </a:moveTo>
                    <a:lnTo>
                      <a:pt x="23938" y="4743"/>
                    </a:lnTo>
                    <a:cubicBezTo>
                      <a:pt x="18518" y="-1581"/>
                      <a:pt x="9485" y="-1581"/>
                      <a:pt x="4065" y="4743"/>
                    </a:cubicBezTo>
                    <a:cubicBezTo>
                      <a:pt x="-1355" y="11066"/>
                      <a:pt x="-1355" y="20099"/>
                      <a:pt x="4065" y="25519"/>
                    </a:cubicBezTo>
                    <a:lnTo>
                      <a:pt x="18518" y="40875"/>
                    </a:lnTo>
                    <a:cubicBezTo>
                      <a:pt x="21228" y="43585"/>
                      <a:pt x="23938" y="43585"/>
                      <a:pt x="30261" y="43585"/>
                    </a:cubicBezTo>
                    <a:cubicBezTo>
                      <a:pt x="32971" y="43585"/>
                      <a:pt x="39295" y="40875"/>
                      <a:pt x="42004" y="40875"/>
                    </a:cubicBezTo>
                    <a:cubicBezTo>
                      <a:pt x="43811" y="34552"/>
                      <a:pt x="43811" y="25519"/>
                      <a:pt x="38391" y="2009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9" name="Freeform 28">
                <a:extLst>
                  <a:ext uri="{FF2B5EF4-FFF2-40B4-BE49-F238E27FC236}">
                    <a16:creationId xmlns:a16="http://schemas.microsoft.com/office/drawing/2014/main" id="{87F6F9EC-9F5E-B575-22A1-BC5A6D1A5E87}"/>
                  </a:ext>
                </a:extLst>
              </p:cNvPr>
              <p:cNvSpPr/>
              <p:nvPr/>
            </p:nvSpPr>
            <p:spPr>
              <a:xfrm>
                <a:off x="7617572" y="5390644"/>
                <a:ext cx="43724" cy="43585"/>
              </a:xfrm>
              <a:custGeom>
                <a:avLst/>
                <a:gdLst>
                  <a:gd name="connsiteX0" fmla="*/ 38391 w 43724"/>
                  <a:gd name="connsiteY0" fmla="*/ 4743 h 43585"/>
                  <a:gd name="connsiteX1" fmla="*/ 18518 w 43724"/>
                  <a:gd name="connsiteY1" fmla="*/ 4743 h 43585"/>
                  <a:gd name="connsiteX2" fmla="*/ 4065 w 43724"/>
                  <a:gd name="connsiteY2" fmla="*/ 20099 h 43585"/>
                  <a:gd name="connsiteX3" fmla="*/ 4065 w 43724"/>
                  <a:gd name="connsiteY3" fmla="*/ 40875 h 43585"/>
                  <a:gd name="connsiteX4" fmla="*/ 15808 w 43724"/>
                  <a:gd name="connsiteY4" fmla="*/ 43585 h 43585"/>
                  <a:gd name="connsiteX5" fmla="*/ 27551 w 43724"/>
                  <a:gd name="connsiteY5" fmla="*/ 40875 h 43585"/>
                  <a:gd name="connsiteX6" fmla="*/ 42005 w 43724"/>
                  <a:gd name="connsiteY6" fmla="*/ 25519 h 43585"/>
                  <a:gd name="connsiteX7" fmla="*/ 38391 w 43724"/>
                  <a:gd name="connsiteY7" fmla="*/ 4743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24" h="43585">
                    <a:moveTo>
                      <a:pt x="38391" y="4743"/>
                    </a:moveTo>
                    <a:cubicBezTo>
                      <a:pt x="32972" y="-1581"/>
                      <a:pt x="23938" y="-1581"/>
                      <a:pt x="18518" y="4743"/>
                    </a:cubicBezTo>
                    <a:lnTo>
                      <a:pt x="4065" y="20099"/>
                    </a:lnTo>
                    <a:cubicBezTo>
                      <a:pt x="-1355" y="26422"/>
                      <a:pt x="-1355" y="35456"/>
                      <a:pt x="4065" y="40875"/>
                    </a:cubicBezTo>
                    <a:cubicBezTo>
                      <a:pt x="6775" y="43585"/>
                      <a:pt x="9485" y="43585"/>
                      <a:pt x="15808" y="43585"/>
                    </a:cubicBezTo>
                    <a:cubicBezTo>
                      <a:pt x="18518" y="43585"/>
                      <a:pt x="24841" y="43585"/>
                      <a:pt x="27551" y="40875"/>
                    </a:cubicBezTo>
                    <a:lnTo>
                      <a:pt x="42005" y="25519"/>
                    </a:lnTo>
                    <a:cubicBezTo>
                      <a:pt x="44715" y="22809"/>
                      <a:pt x="44715" y="11066"/>
                      <a:pt x="38391" y="4743"/>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grpSp>
        <p:nvGrpSpPr>
          <p:cNvPr id="33" name="Group 32">
            <a:extLst>
              <a:ext uri="{FF2B5EF4-FFF2-40B4-BE49-F238E27FC236}">
                <a16:creationId xmlns:a16="http://schemas.microsoft.com/office/drawing/2014/main" id="{5ABBB83D-EBDB-384B-B3F1-36D89C8CF42B}"/>
              </a:ext>
            </a:extLst>
          </p:cNvPr>
          <p:cNvGrpSpPr/>
          <p:nvPr/>
        </p:nvGrpSpPr>
        <p:grpSpPr>
          <a:xfrm>
            <a:off x="6383889" y="4727893"/>
            <a:ext cx="469031" cy="468571"/>
            <a:chOff x="10376768" y="2334933"/>
            <a:chExt cx="920484" cy="919581"/>
          </a:xfrm>
        </p:grpSpPr>
        <p:sp>
          <p:nvSpPr>
            <p:cNvPr id="34" name="Freeform 33">
              <a:extLst>
                <a:ext uri="{FF2B5EF4-FFF2-40B4-BE49-F238E27FC236}">
                  <a16:creationId xmlns:a16="http://schemas.microsoft.com/office/drawing/2014/main" id="{63AF810F-16AF-6E91-57E0-D877FADDB0BA}"/>
                </a:ext>
              </a:extLst>
            </p:cNvPr>
            <p:cNvSpPr/>
            <p:nvPr/>
          </p:nvSpPr>
          <p:spPr>
            <a:xfrm>
              <a:off x="11105749" y="2358419"/>
              <a:ext cx="171631" cy="171631"/>
            </a:xfrm>
            <a:custGeom>
              <a:avLst/>
              <a:gdLst>
                <a:gd name="connsiteX0" fmla="*/ 81299 w 171631"/>
                <a:gd name="connsiteY0" fmla="*/ 0 h 171631"/>
                <a:gd name="connsiteX1" fmla="*/ 171631 w 171631"/>
                <a:gd name="connsiteY1" fmla="*/ 90332 h 171631"/>
                <a:gd name="connsiteX2" fmla="*/ 145435 w 171631"/>
                <a:gd name="connsiteY2" fmla="*/ 153565 h 171631"/>
                <a:gd name="connsiteX3" fmla="*/ 127368 w 171631"/>
                <a:gd name="connsiteY3" fmla="*/ 171631 h 171631"/>
                <a:gd name="connsiteX4" fmla="*/ 0 w 171631"/>
                <a:gd name="connsiteY4" fmla="*/ 44263 h 171631"/>
                <a:gd name="connsiteX5" fmla="*/ 18066 w 171631"/>
                <a:gd name="connsiteY5" fmla="*/ 26197 h 171631"/>
                <a:gd name="connsiteX6" fmla="*/ 81299 w 171631"/>
                <a:gd name="connsiteY6" fmla="*/ 0 h 171631"/>
                <a:gd name="connsiteX7" fmla="*/ 81299 w 171631"/>
                <a:gd name="connsiteY7" fmla="*/ 0 h 1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631" h="171631">
                  <a:moveTo>
                    <a:pt x="81299" y="0"/>
                  </a:moveTo>
                  <a:cubicBezTo>
                    <a:pt x="130982" y="0"/>
                    <a:pt x="171631" y="40649"/>
                    <a:pt x="171631" y="90332"/>
                  </a:cubicBezTo>
                  <a:cubicBezTo>
                    <a:pt x="171631" y="114722"/>
                    <a:pt x="162598" y="137305"/>
                    <a:pt x="145435" y="153565"/>
                  </a:cubicBezTo>
                  <a:lnTo>
                    <a:pt x="127368" y="171631"/>
                  </a:lnTo>
                  <a:lnTo>
                    <a:pt x="0" y="44263"/>
                  </a:lnTo>
                  <a:lnTo>
                    <a:pt x="18066" y="26197"/>
                  </a:lnTo>
                  <a:cubicBezTo>
                    <a:pt x="35229" y="9033"/>
                    <a:pt x="57812" y="0"/>
                    <a:pt x="81299" y="0"/>
                  </a:cubicBezTo>
                  <a:lnTo>
                    <a:pt x="81299" y="0"/>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5" name="Freeform 34">
              <a:extLst>
                <a:ext uri="{FF2B5EF4-FFF2-40B4-BE49-F238E27FC236}">
                  <a16:creationId xmlns:a16="http://schemas.microsoft.com/office/drawing/2014/main" id="{B22AB8F7-F2FB-B14C-E63A-1F375D1BEB32}"/>
                </a:ext>
              </a:extLst>
            </p:cNvPr>
            <p:cNvSpPr/>
            <p:nvPr/>
          </p:nvSpPr>
          <p:spPr>
            <a:xfrm>
              <a:off x="10773326" y="2554440"/>
              <a:ext cx="311645" cy="486890"/>
            </a:xfrm>
            <a:custGeom>
              <a:avLst/>
              <a:gdLst>
                <a:gd name="connsiteX0" fmla="*/ 311646 w 311645"/>
                <a:gd name="connsiteY0" fmla="*/ 233960 h 486890"/>
                <a:gd name="connsiteX1" fmla="*/ 231251 w 311645"/>
                <a:gd name="connsiteY1" fmla="*/ 389332 h 486890"/>
                <a:gd name="connsiteX2" fmla="*/ 157178 w 311645"/>
                <a:gd name="connsiteY2" fmla="*/ 486890 h 486890"/>
                <a:gd name="connsiteX3" fmla="*/ 148145 w 311645"/>
                <a:gd name="connsiteY3" fmla="*/ 485987 h 486890"/>
                <a:gd name="connsiteX4" fmla="*/ 88526 w 311645"/>
                <a:gd name="connsiteY4" fmla="*/ 485987 h 486890"/>
                <a:gd name="connsiteX5" fmla="*/ 88526 w 311645"/>
                <a:gd name="connsiteY5" fmla="*/ 411915 h 486890"/>
                <a:gd name="connsiteX6" fmla="*/ 44263 w 311645"/>
                <a:gd name="connsiteY6" fmla="*/ 367652 h 486890"/>
                <a:gd name="connsiteX7" fmla="*/ 14453 w 311645"/>
                <a:gd name="connsiteY7" fmla="*/ 367652 h 486890"/>
                <a:gd name="connsiteX8" fmla="*/ 0 w 311645"/>
                <a:gd name="connsiteY8" fmla="*/ 353199 h 486890"/>
                <a:gd name="connsiteX9" fmla="*/ 14453 w 311645"/>
                <a:gd name="connsiteY9" fmla="*/ 338746 h 486890"/>
                <a:gd name="connsiteX10" fmla="*/ 162598 w 311645"/>
                <a:gd name="connsiteY10" fmla="*/ 338746 h 486890"/>
                <a:gd name="connsiteX11" fmla="*/ 206861 w 311645"/>
                <a:gd name="connsiteY11" fmla="*/ 294483 h 486890"/>
                <a:gd name="connsiteX12" fmla="*/ 162598 w 311645"/>
                <a:gd name="connsiteY12" fmla="*/ 250220 h 486890"/>
                <a:gd name="connsiteX13" fmla="*/ 44263 w 311645"/>
                <a:gd name="connsiteY13" fmla="*/ 250220 h 486890"/>
                <a:gd name="connsiteX14" fmla="*/ 29810 w 311645"/>
                <a:gd name="connsiteY14" fmla="*/ 235767 h 486890"/>
                <a:gd name="connsiteX15" fmla="*/ 29810 w 311645"/>
                <a:gd name="connsiteY15" fmla="*/ 191504 h 486890"/>
                <a:gd name="connsiteX16" fmla="*/ 103882 w 311645"/>
                <a:gd name="connsiteY16" fmla="*/ 191504 h 486890"/>
                <a:gd name="connsiteX17" fmla="*/ 177954 w 311645"/>
                <a:gd name="connsiteY17" fmla="*/ 117432 h 486890"/>
                <a:gd name="connsiteX18" fmla="*/ 103882 w 311645"/>
                <a:gd name="connsiteY18" fmla="*/ 43359 h 486890"/>
                <a:gd name="connsiteX19" fmla="*/ 102979 w 311645"/>
                <a:gd name="connsiteY19" fmla="*/ 43359 h 486890"/>
                <a:gd name="connsiteX20" fmla="*/ 103882 w 311645"/>
                <a:gd name="connsiteY20" fmla="*/ 28003 h 486890"/>
                <a:gd name="connsiteX21" fmla="*/ 100269 w 311645"/>
                <a:gd name="connsiteY21" fmla="*/ 0 h 486890"/>
                <a:gd name="connsiteX22" fmla="*/ 311646 w 311645"/>
                <a:gd name="connsiteY22" fmla="*/ 233960 h 486890"/>
                <a:gd name="connsiteX23" fmla="*/ 311646 w 311645"/>
                <a:gd name="connsiteY23" fmla="*/ 233960 h 48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645" h="486890">
                  <a:moveTo>
                    <a:pt x="311646" y="233960"/>
                  </a:moveTo>
                  <a:cubicBezTo>
                    <a:pt x="311646" y="310743"/>
                    <a:pt x="272803" y="348682"/>
                    <a:pt x="231251" y="389332"/>
                  </a:cubicBezTo>
                  <a:cubicBezTo>
                    <a:pt x="203247" y="417335"/>
                    <a:pt x="173438" y="445337"/>
                    <a:pt x="157178" y="486890"/>
                  </a:cubicBezTo>
                  <a:cubicBezTo>
                    <a:pt x="154468" y="485987"/>
                    <a:pt x="151758" y="485987"/>
                    <a:pt x="148145" y="485987"/>
                  </a:cubicBezTo>
                  <a:lnTo>
                    <a:pt x="88526" y="485987"/>
                  </a:lnTo>
                  <a:lnTo>
                    <a:pt x="88526" y="411915"/>
                  </a:lnTo>
                  <a:cubicBezTo>
                    <a:pt x="88526" y="387525"/>
                    <a:pt x="68653" y="367652"/>
                    <a:pt x="44263" y="367652"/>
                  </a:cubicBezTo>
                  <a:lnTo>
                    <a:pt x="14453" y="367652"/>
                  </a:lnTo>
                  <a:cubicBezTo>
                    <a:pt x="6323" y="367652"/>
                    <a:pt x="0" y="361329"/>
                    <a:pt x="0" y="353199"/>
                  </a:cubicBezTo>
                  <a:cubicBezTo>
                    <a:pt x="0" y="345069"/>
                    <a:pt x="6323" y="338746"/>
                    <a:pt x="14453" y="338746"/>
                  </a:cubicBezTo>
                  <a:lnTo>
                    <a:pt x="162598" y="338746"/>
                  </a:lnTo>
                  <a:cubicBezTo>
                    <a:pt x="186988" y="338746"/>
                    <a:pt x="206861" y="318872"/>
                    <a:pt x="206861" y="294483"/>
                  </a:cubicBezTo>
                  <a:cubicBezTo>
                    <a:pt x="206861" y="270093"/>
                    <a:pt x="186988" y="250220"/>
                    <a:pt x="162598" y="250220"/>
                  </a:cubicBezTo>
                  <a:lnTo>
                    <a:pt x="44263" y="250220"/>
                  </a:lnTo>
                  <a:cubicBezTo>
                    <a:pt x="36133" y="250220"/>
                    <a:pt x="29810" y="243897"/>
                    <a:pt x="29810" y="235767"/>
                  </a:cubicBezTo>
                  <a:lnTo>
                    <a:pt x="29810" y="191504"/>
                  </a:lnTo>
                  <a:lnTo>
                    <a:pt x="103882" y="191504"/>
                  </a:lnTo>
                  <a:cubicBezTo>
                    <a:pt x="144531" y="191504"/>
                    <a:pt x="177954" y="158081"/>
                    <a:pt x="177954" y="117432"/>
                  </a:cubicBezTo>
                  <a:cubicBezTo>
                    <a:pt x="177954" y="76782"/>
                    <a:pt x="144531" y="43359"/>
                    <a:pt x="103882" y="43359"/>
                  </a:cubicBezTo>
                  <a:cubicBezTo>
                    <a:pt x="103882" y="43359"/>
                    <a:pt x="102979" y="43359"/>
                    <a:pt x="102979" y="43359"/>
                  </a:cubicBezTo>
                  <a:cubicBezTo>
                    <a:pt x="103882" y="38843"/>
                    <a:pt x="103882" y="33423"/>
                    <a:pt x="103882" y="28003"/>
                  </a:cubicBezTo>
                  <a:cubicBezTo>
                    <a:pt x="103882" y="18066"/>
                    <a:pt x="102979" y="9033"/>
                    <a:pt x="100269" y="0"/>
                  </a:cubicBezTo>
                  <a:cubicBezTo>
                    <a:pt x="218604" y="11743"/>
                    <a:pt x="311646" y="112915"/>
                    <a:pt x="311646" y="233960"/>
                  </a:cubicBezTo>
                  <a:lnTo>
                    <a:pt x="311646" y="233960"/>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nvGrpSpPr>
            <p:cNvPr id="37" name="Graphic 2">
              <a:extLst>
                <a:ext uri="{FF2B5EF4-FFF2-40B4-BE49-F238E27FC236}">
                  <a16:creationId xmlns:a16="http://schemas.microsoft.com/office/drawing/2014/main" id="{6459E898-BFB7-1892-1B4F-C9EC9F97FB79}"/>
                </a:ext>
              </a:extLst>
            </p:cNvPr>
            <p:cNvGrpSpPr/>
            <p:nvPr/>
          </p:nvGrpSpPr>
          <p:grpSpPr>
            <a:xfrm>
              <a:off x="10376768" y="2334933"/>
              <a:ext cx="920484" cy="919581"/>
              <a:chOff x="10376768" y="2334933"/>
              <a:chExt cx="920484" cy="919581"/>
            </a:xfrm>
            <a:solidFill>
              <a:srgbClr val="010101"/>
            </a:solidFill>
          </p:grpSpPr>
          <p:sp>
            <p:nvSpPr>
              <p:cNvPr id="38" name="Freeform 37">
                <a:extLst>
                  <a:ext uri="{FF2B5EF4-FFF2-40B4-BE49-F238E27FC236}">
                    <a16:creationId xmlns:a16="http://schemas.microsoft.com/office/drawing/2014/main" id="{08BEBBA2-10DF-9506-0481-E605652ADD6C}"/>
                  </a:ext>
                </a:extLst>
              </p:cNvPr>
              <p:cNvSpPr/>
              <p:nvPr/>
            </p:nvSpPr>
            <p:spPr>
              <a:xfrm>
                <a:off x="11043419" y="2944675"/>
                <a:ext cx="88525" cy="88525"/>
              </a:xfrm>
              <a:custGeom>
                <a:avLst/>
                <a:gdLst>
                  <a:gd name="connsiteX0" fmla="*/ 44263 w 88525"/>
                  <a:gd name="connsiteY0" fmla="*/ 88525 h 88525"/>
                  <a:gd name="connsiteX1" fmla="*/ 88525 w 88525"/>
                  <a:gd name="connsiteY1" fmla="*/ 44263 h 88525"/>
                  <a:gd name="connsiteX2" fmla="*/ 44263 w 88525"/>
                  <a:gd name="connsiteY2" fmla="*/ 0 h 88525"/>
                  <a:gd name="connsiteX3" fmla="*/ 0 w 88525"/>
                  <a:gd name="connsiteY3" fmla="*/ 44263 h 88525"/>
                  <a:gd name="connsiteX4" fmla="*/ 44263 w 88525"/>
                  <a:gd name="connsiteY4" fmla="*/ 88525 h 88525"/>
                  <a:gd name="connsiteX5" fmla="*/ 44263 w 88525"/>
                  <a:gd name="connsiteY5" fmla="*/ 28906 h 88525"/>
                  <a:gd name="connsiteX6" fmla="*/ 58716 w 88525"/>
                  <a:gd name="connsiteY6" fmla="*/ 43359 h 88525"/>
                  <a:gd name="connsiteX7" fmla="*/ 44263 w 88525"/>
                  <a:gd name="connsiteY7" fmla="*/ 57813 h 88525"/>
                  <a:gd name="connsiteX8" fmla="*/ 29809 w 88525"/>
                  <a:gd name="connsiteY8" fmla="*/ 43359 h 88525"/>
                  <a:gd name="connsiteX9" fmla="*/ 44263 w 88525"/>
                  <a:gd name="connsiteY9" fmla="*/ 28906 h 8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525" h="88525">
                    <a:moveTo>
                      <a:pt x="44263" y="88525"/>
                    </a:moveTo>
                    <a:cubicBezTo>
                      <a:pt x="68652" y="88525"/>
                      <a:pt x="88525" y="68652"/>
                      <a:pt x="88525" y="44263"/>
                    </a:cubicBezTo>
                    <a:cubicBezTo>
                      <a:pt x="88525" y="19873"/>
                      <a:pt x="68652" y="0"/>
                      <a:pt x="44263" y="0"/>
                    </a:cubicBezTo>
                    <a:cubicBezTo>
                      <a:pt x="19873" y="0"/>
                      <a:pt x="0" y="19873"/>
                      <a:pt x="0" y="44263"/>
                    </a:cubicBezTo>
                    <a:cubicBezTo>
                      <a:pt x="0" y="68652"/>
                      <a:pt x="19873" y="88525"/>
                      <a:pt x="44263" y="88525"/>
                    </a:cubicBezTo>
                    <a:close/>
                    <a:moveTo>
                      <a:pt x="44263" y="28906"/>
                    </a:moveTo>
                    <a:cubicBezTo>
                      <a:pt x="52393" y="28906"/>
                      <a:pt x="58716" y="35230"/>
                      <a:pt x="58716" y="43359"/>
                    </a:cubicBezTo>
                    <a:cubicBezTo>
                      <a:pt x="58716" y="51489"/>
                      <a:pt x="52393" y="57813"/>
                      <a:pt x="44263" y="57813"/>
                    </a:cubicBezTo>
                    <a:cubicBezTo>
                      <a:pt x="36133" y="57813"/>
                      <a:pt x="29809" y="51489"/>
                      <a:pt x="29809" y="43359"/>
                    </a:cubicBezTo>
                    <a:cubicBezTo>
                      <a:pt x="29809" y="35230"/>
                      <a:pt x="36133" y="28906"/>
                      <a:pt x="44263" y="28906"/>
                    </a:cubicBez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9" name="Freeform 38">
                <a:extLst>
                  <a:ext uri="{FF2B5EF4-FFF2-40B4-BE49-F238E27FC236}">
                    <a16:creationId xmlns:a16="http://schemas.microsoft.com/office/drawing/2014/main" id="{1C68F690-84AB-1FF3-B6E9-973426C51CB7}"/>
                  </a:ext>
                </a:extLst>
              </p:cNvPr>
              <p:cNvSpPr/>
              <p:nvPr/>
            </p:nvSpPr>
            <p:spPr>
              <a:xfrm>
                <a:off x="10376768" y="2334933"/>
                <a:ext cx="920484" cy="919581"/>
              </a:xfrm>
              <a:custGeom>
                <a:avLst/>
                <a:gdLst>
                  <a:gd name="connsiteX0" fmla="*/ 861768 w 920484"/>
                  <a:gd name="connsiteY0" fmla="*/ 590772 h 919581"/>
                  <a:gd name="connsiteX1" fmla="*/ 868092 w 920484"/>
                  <a:gd name="connsiteY1" fmla="*/ 559156 h 919581"/>
                  <a:gd name="connsiteX2" fmla="*/ 889772 w 920484"/>
                  <a:gd name="connsiteY2" fmla="*/ 537476 h 919581"/>
                  <a:gd name="connsiteX3" fmla="*/ 826539 w 920484"/>
                  <a:gd name="connsiteY3" fmla="*/ 474244 h 919581"/>
                  <a:gd name="connsiteX4" fmla="*/ 804859 w 920484"/>
                  <a:gd name="connsiteY4" fmla="*/ 495924 h 919581"/>
                  <a:gd name="connsiteX5" fmla="*/ 773243 w 920484"/>
                  <a:gd name="connsiteY5" fmla="*/ 501343 h 919581"/>
                  <a:gd name="connsiteX6" fmla="*/ 756080 w 920484"/>
                  <a:gd name="connsiteY6" fmla="*/ 475147 h 919581"/>
                  <a:gd name="connsiteX7" fmla="*/ 756080 w 920484"/>
                  <a:gd name="connsiteY7" fmla="*/ 444434 h 919581"/>
                  <a:gd name="connsiteX8" fmla="*/ 725367 w 920484"/>
                  <a:gd name="connsiteY8" fmla="*/ 444434 h 919581"/>
                  <a:gd name="connsiteX9" fmla="*/ 711817 w 920484"/>
                  <a:gd name="connsiteY9" fmla="*/ 375782 h 919581"/>
                  <a:gd name="connsiteX10" fmla="*/ 883448 w 920484"/>
                  <a:gd name="connsiteY10" fmla="*/ 204150 h 919581"/>
                  <a:gd name="connsiteX11" fmla="*/ 918678 w 920484"/>
                  <a:gd name="connsiteY11" fmla="*/ 119239 h 919581"/>
                  <a:gd name="connsiteX12" fmla="*/ 799440 w 920484"/>
                  <a:gd name="connsiteY12" fmla="*/ 0 h 919581"/>
                  <a:gd name="connsiteX13" fmla="*/ 714527 w 920484"/>
                  <a:gd name="connsiteY13" fmla="*/ 35230 h 919581"/>
                  <a:gd name="connsiteX14" fmla="*/ 542896 w 920484"/>
                  <a:gd name="connsiteY14" fmla="*/ 206861 h 919581"/>
                  <a:gd name="connsiteX15" fmla="*/ 473340 w 920484"/>
                  <a:gd name="connsiteY15" fmla="*/ 194214 h 919581"/>
                  <a:gd name="connsiteX16" fmla="*/ 370362 w 920484"/>
                  <a:gd name="connsiteY16" fmla="*/ 134595 h 919581"/>
                  <a:gd name="connsiteX17" fmla="*/ 337842 w 920484"/>
                  <a:gd name="connsiteY17" fmla="*/ 139112 h 919581"/>
                  <a:gd name="connsiteX18" fmla="*/ 207764 w 920484"/>
                  <a:gd name="connsiteY18" fmla="*/ 60523 h 919581"/>
                  <a:gd name="connsiteX19" fmla="*/ 59619 w 920484"/>
                  <a:gd name="connsiteY19" fmla="*/ 208667 h 919581"/>
                  <a:gd name="connsiteX20" fmla="*/ 63233 w 920484"/>
                  <a:gd name="connsiteY20" fmla="*/ 242090 h 919581"/>
                  <a:gd name="connsiteX21" fmla="*/ 0 w 920484"/>
                  <a:gd name="connsiteY21" fmla="*/ 327002 h 919581"/>
                  <a:gd name="connsiteX22" fmla="*/ 88525 w 920484"/>
                  <a:gd name="connsiteY22" fmla="*/ 415528 h 919581"/>
                  <a:gd name="connsiteX23" fmla="*/ 196021 w 920484"/>
                  <a:gd name="connsiteY23" fmla="*/ 415528 h 919581"/>
                  <a:gd name="connsiteX24" fmla="*/ 192407 w 920484"/>
                  <a:gd name="connsiteY24" fmla="*/ 459791 h 919581"/>
                  <a:gd name="connsiteX25" fmla="*/ 207764 w 920484"/>
                  <a:gd name="connsiteY25" fmla="*/ 541993 h 919581"/>
                  <a:gd name="connsiteX26" fmla="*/ 75879 w 920484"/>
                  <a:gd name="connsiteY26" fmla="*/ 673878 h 919581"/>
                  <a:gd name="connsiteX27" fmla="*/ 2710 w 920484"/>
                  <a:gd name="connsiteY27" fmla="*/ 865382 h 919581"/>
                  <a:gd name="connsiteX28" fmla="*/ 0 w 920484"/>
                  <a:gd name="connsiteY28" fmla="*/ 879835 h 919581"/>
                  <a:gd name="connsiteX29" fmla="*/ 39746 w 920484"/>
                  <a:gd name="connsiteY29" fmla="*/ 919581 h 919581"/>
                  <a:gd name="connsiteX30" fmla="*/ 54199 w 920484"/>
                  <a:gd name="connsiteY30" fmla="*/ 916871 h 919581"/>
                  <a:gd name="connsiteX31" fmla="*/ 245704 w 920484"/>
                  <a:gd name="connsiteY31" fmla="*/ 843702 h 919581"/>
                  <a:gd name="connsiteX32" fmla="*/ 342359 w 920484"/>
                  <a:gd name="connsiteY32" fmla="*/ 747047 h 919581"/>
                  <a:gd name="connsiteX33" fmla="*/ 341455 w 920484"/>
                  <a:gd name="connsiteY33" fmla="*/ 756983 h 919581"/>
                  <a:gd name="connsiteX34" fmla="*/ 353198 w 920484"/>
                  <a:gd name="connsiteY34" fmla="*/ 786793 h 919581"/>
                  <a:gd name="connsiteX35" fmla="*/ 341455 w 920484"/>
                  <a:gd name="connsiteY35" fmla="*/ 816603 h 919581"/>
                  <a:gd name="connsiteX36" fmla="*/ 374878 w 920484"/>
                  <a:gd name="connsiteY36" fmla="*/ 859059 h 919581"/>
                  <a:gd name="connsiteX37" fmla="*/ 460694 w 920484"/>
                  <a:gd name="connsiteY37" fmla="*/ 919581 h 919581"/>
                  <a:gd name="connsiteX38" fmla="*/ 546510 w 920484"/>
                  <a:gd name="connsiteY38" fmla="*/ 859059 h 919581"/>
                  <a:gd name="connsiteX39" fmla="*/ 579933 w 920484"/>
                  <a:gd name="connsiteY39" fmla="*/ 816603 h 919581"/>
                  <a:gd name="connsiteX40" fmla="*/ 579933 w 920484"/>
                  <a:gd name="connsiteY40" fmla="*/ 812989 h 919581"/>
                  <a:gd name="connsiteX41" fmla="*/ 597999 w 920484"/>
                  <a:gd name="connsiteY41" fmla="*/ 831056 h 919581"/>
                  <a:gd name="connsiteX42" fmla="*/ 619678 w 920484"/>
                  <a:gd name="connsiteY42" fmla="*/ 809376 h 919581"/>
                  <a:gd name="connsiteX43" fmla="*/ 651295 w 920484"/>
                  <a:gd name="connsiteY43" fmla="*/ 803956 h 919581"/>
                  <a:gd name="connsiteX44" fmla="*/ 668458 w 920484"/>
                  <a:gd name="connsiteY44" fmla="*/ 830153 h 919581"/>
                  <a:gd name="connsiteX45" fmla="*/ 668458 w 920484"/>
                  <a:gd name="connsiteY45" fmla="*/ 860865 h 919581"/>
                  <a:gd name="connsiteX46" fmla="*/ 756983 w 920484"/>
                  <a:gd name="connsiteY46" fmla="*/ 860865 h 919581"/>
                  <a:gd name="connsiteX47" fmla="*/ 756983 w 920484"/>
                  <a:gd name="connsiteY47" fmla="*/ 831056 h 919581"/>
                  <a:gd name="connsiteX48" fmla="*/ 775050 w 920484"/>
                  <a:gd name="connsiteY48" fmla="*/ 804859 h 919581"/>
                  <a:gd name="connsiteX49" fmla="*/ 805763 w 920484"/>
                  <a:gd name="connsiteY49" fmla="*/ 811183 h 919581"/>
                  <a:gd name="connsiteX50" fmla="*/ 827442 w 920484"/>
                  <a:gd name="connsiteY50" fmla="*/ 832863 h 919581"/>
                  <a:gd name="connsiteX51" fmla="*/ 890675 w 920484"/>
                  <a:gd name="connsiteY51" fmla="*/ 769630 h 919581"/>
                  <a:gd name="connsiteX52" fmla="*/ 868995 w 920484"/>
                  <a:gd name="connsiteY52" fmla="*/ 747950 h 919581"/>
                  <a:gd name="connsiteX53" fmla="*/ 863575 w 920484"/>
                  <a:gd name="connsiteY53" fmla="*/ 716334 h 919581"/>
                  <a:gd name="connsiteX54" fmla="*/ 889772 w 920484"/>
                  <a:gd name="connsiteY54" fmla="*/ 699171 h 919581"/>
                  <a:gd name="connsiteX55" fmla="*/ 920484 w 920484"/>
                  <a:gd name="connsiteY55" fmla="*/ 699171 h 919581"/>
                  <a:gd name="connsiteX56" fmla="*/ 920484 w 920484"/>
                  <a:gd name="connsiteY56" fmla="*/ 610645 h 919581"/>
                  <a:gd name="connsiteX57" fmla="*/ 889772 w 920484"/>
                  <a:gd name="connsiteY57" fmla="*/ 610645 h 919581"/>
                  <a:gd name="connsiteX58" fmla="*/ 861768 w 920484"/>
                  <a:gd name="connsiteY58" fmla="*/ 590772 h 919581"/>
                  <a:gd name="connsiteX59" fmla="*/ 861768 w 920484"/>
                  <a:gd name="connsiteY59" fmla="*/ 590772 h 919581"/>
                  <a:gd name="connsiteX60" fmla="*/ 639552 w 920484"/>
                  <a:gd name="connsiteY60" fmla="*/ 635035 h 919581"/>
                  <a:gd name="connsiteX61" fmla="*/ 685621 w 920484"/>
                  <a:gd name="connsiteY61" fmla="*/ 584449 h 919581"/>
                  <a:gd name="connsiteX62" fmla="*/ 710914 w 920484"/>
                  <a:gd name="connsiteY62" fmla="*/ 579933 h 919581"/>
                  <a:gd name="connsiteX63" fmla="*/ 784986 w 920484"/>
                  <a:gd name="connsiteY63" fmla="*/ 654005 h 919581"/>
                  <a:gd name="connsiteX64" fmla="*/ 710914 w 920484"/>
                  <a:gd name="connsiteY64" fmla="*/ 728077 h 919581"/>
                  <a:gd name="connsiteX65" fmla="*/ 636842 w 920484"/>
                  <a:gd name="connsiteY65" fmla="*/ 654005 h 919581"/>
                  <a:gd name="connsiteX66" fmla="*/ 639552 w 920484"/>
                  <a:gd name="connsiteY66" fmla="*/ 635035 h 919581"/>
                  <a:gd name="connsiteX67" fmla="*/ 639552 w 920484"/>
                  <a:gd name="connsiteY67" fmla="*/ 635035 h 919581"/>
                  <a:gd name="connsiteX68" fmla="*/ 657618 w 920484"/>
                  <a:gd name="connsiteY68" fmla="*/ 283643 h 919581"/>
                  <a:gd name="connsiteX69" fmla="*/ 726270 w 920484"/>
                  <a:gd name="connsiteY69" fmla="*/ 214990 h 919581"/>
                  <a:gd name="connsiteX70" fmla="*/ 779566 w 920484"/>
                  <a:gd name="connsiteY70" fmla="*/ 268287 h 919581"/>
                  <a:gd name="connsiteX71" fmla="*/ 700074 w 920484"/>
                  <a:gd name="connsiteY71" fmla="*/ 347779 h 919581"/>
                  <a:gd name="connsiteX72" fmla="*/ 657618 w 920484"/>
                  <a:gd name="connsiteY72" fmla="*/ 283643 h 919581"/>
                  <a:gd name="connsiteX73" fmla="*/ 672975 w 920484"/>
                  <a:gd name="connsiteY73" fmla="*/ 120142 h 919581"/>
                  <a:gd name="connsiteX74" fmla="*/ 696461 w 920484"/>
                  <a:gd name="connsiteY74" fmla="*/ 96656 h 919581"/>
                  <a:gd name="connsiteX75" fmla="*/ 823829 w 920484"/>
                  <a:gd name="connsiteY75" fmla="*/ 224024 h 919581"/>
                  <a:gd name="connsiteX76" fmla="*/ 800343 w 920484"/>
                  <a:gd name="connsiteY76" fmla="*/ 247510 h 919581"/>
                  <a:gd name="connsiteX77" fmla="*/ 672975 w 920484"/>
                  <a:gd name="connsiteY77" fmla="*/ 120142 h 919581"/>
                  <a:gd name="connsiteX78" fmla="*/ 799440 w 920484"/>
                  <a:gd name="connsiteY78" fmla="*/ 30713 h 919581"/>
                  <a:gd name="connsiteX79" fmla="*/ 889772 w 920484"/>
                  <a:gd name="connsiteY79" fmla="*/ 121045 h 919581"/>
                  <a:gd name="connsiteX80" fmla="*/ 863575 w 920484"/>
                  <a:gd name="connsiteY80" fmla="*/ 184278 h 919581"/>
                  <a:gd name="connsiteX81" fmla="*/ 845509 w 920484"/>
                  <a:gd name="connsiteY81" fmla="*/ 202344 h 919581"/>
                  <a:gd name="connsiteX82" fmla="*/ 718141 w 920484"/>
                  <a:gd name="connsiteY82" fmla="*/ 74976 h 919581"/>
                  <a:gd name="connsiteX83" fmla="*/ 736207 w 920484"/>
                  <a:gd name="connsiteY83" fmla="*/ 56909 h 919581"/>
                  <a:gd name="connsiteX84" fmla="*/ 799440 w 920484"/>
                  <a:gd name="connsiteY84" fmla="*/ 30713 h 919581"/>
                  <a:gd name="connsiteX85" fmla="*/ 799440 w 920484"/>
                  <a:gd name="connsiteY85" fmla="*/ 30713 h 919581"/>
                  <a:gd name="connsiteX86" fmla="*/ 652198 w 920484"/>
                  <a:gd name="connsiteY86" fmla="*/ 140918 h 919581"/>
                  <a:gd name="connsiteX87" fmla="*/ 705494 w 920484"/>
                  <a:gd name="connsiteY87" fmla="*/ 194214 h 919581"/>
                  <a:gd name="connsiteX88" fmla="*/ 636842 w 920484"/>
                  <a:gd name="connsiteY88" fmla="*/ 262866 h 919581"/>
                  <a:gd name="connsiteX89" fmla="*/ 572706 w 920484"/>
                  <a:gd name="connsiteY89" fmla="*/ 220411 h 919581"/>
                  <a:gd name="connsiteX90" fmla="*/ 652198 w 920484"/>
                  <a:gd name="connsiteY90" fmla="*/ 140918 h 919581"/>
                  <a:gd name="connsiteX91" fmla="*/ 696461 w 920484"/>
                  <a:gd name="connsiteY91" fmla="*/ 460694 h 919581"/>
                  <a:gd name="connsiteX92" fmla="*/ 616065 w 920484"/>
                  <a:gd name="connsiteY92" fmla="*/ 616065 h 919581"/>
                  <a:gd name="connsiteX93" fmla="*/ 541993 w 920484"/>
                  <a:gd name="connsiteY93" fmla="*/ 713624 h 919581"/>
                  <a:gd name="connsiteX94" fmla="*/ 532960 w 920484"/>
                  <a:gd name="connsiteY94" fmla="*/ 712721 h 919581"/>
                  <a:gd name="connsiteX95" fmla="*/ 473340 w 920484"/>
                  <a:gd name="connsiteY95" fmla="*/ 712721 h 919581"/>
                  <a:gd name="connsiteX96" fmla="*/ 473340 w 920484"/>
                  <a:gd name="connsiteY96" fmla="*/ 638648 h 919581"/>
                  <a:gd name="connsiteX97" fmla="*/ 429078 w 920484"/>
                  <a:gd name="connsiteY97" fmla="*/ 594385 h 919581"/>
                  <a:gd name="connsiteX98" fmla="*/ 399268 w 920484"/>
                  <a:gd name="connsiteY98" fmla="*/ 594385 h 919581"/>
                  <a:gd name="connsiteX99" fmla="*/ 384815 w 920484"/>
                  <a:gd name="connsiteY99" fmla="*/ 579933 h 919581"/>
                  <a:gd name="connsiteX100" fmla="*/ 399268 w 920484"/>
                  <a:gd name="connsiteY100" fmla="*/ 565479 h 919581"/>
                  <a:gd name="connsiteX101" fmla="*/ 547413 w 920484"/>
                  <a:gd name="connsiteY101" fmla="*/ 565479 h 919581"/>
                  <a:gd name="connsiteX102" fmla="*/ 591676 w 920484"/>
                  <a:gd name="connsiteY102" fmla="*/ 521217 h 919581"/>
                  <a:gd name="connsiteX103" fmla="*/ 547413 w 920484"/>
                  <a:gd name="connsiteY103" fmla="*/ 476954 h 919581"/>
                  <a:gd name="connsiteX104" fmla="*/ 429078 w 920484"/>
                  <a:gd name="connsiteY104" fmla="*/ 476954 h 919581"/>
                  <a:gd name="connsiteX105" fmla="*/ 414624 w 920484"/>
                  <a:gd name="connsiteY105" fmla="*/ 462501 h 919581"/>
                  <a:gd name="connsiteX106" fmla="*/ 414624 w 920484"/>
                  <a:gd name="connsiteY106" fmla="*/ 418238 h 919581"/>
                  <a:gd name="connsiteX107" fmla="*/ 488697 w 920484"/>
                  <a:gd name="connsiteY107" fmla="*/ 418238 h 919581"/>
                  <a:gd name="connsiteX108" fmla="*/ 562769 w 920484"/>
                  <a:gd name="connsiteY108" fmla="*/ 344165 h 919581"/>
                  <a:gd name="connsiteX109" fmla="*/ 488697 w 920484"/>
                  <a:gd name="connsiteY109" fmla="*/ 270093 h 919581"/>
                  <a:gd name="connsiteX110" fmla="*/ 487794 w 920484"/>
                  <a:gd name="connsiteY110" fmla="*/ 270093 h 919581"/>
                  <a:gd name="connsiteX111" fmla="*/ 488697 w 920484"/>
                  <a:gd name="connsiteY111" fmla="*/ 254737 h 919581"/>
                  <a:gd name="connsiteX112" fmla="*/ 485084 w 920484"/>
                  <a:gd name="connsiteY112" fmla="*/ 226733 h 919581"/>
                  <a:gd name="connsiteX113" fmla="*/ 696461 w 920484"/>
                  <a:gd name="connsiteY113" fmla="*/ 460694 h 919581"/>
                  <a:gd name="connsiteX114" fmla="*/ 696461 w 920484"/>
                  <a:gd name="connsiteY114" fmla="*/ 460694 h 919581"/>
                  <a:gd name="connsiteX115" fmla="*/ 370362 w 920484"/>
                  <a:gd name="connsiteY115" fmla="*/ 756983 h 919581"/>
                  <a:gd name="connsiteX116" fmla="*/ 384815 w 920484"/>
                  <a:gd name="connsiteY116" fmla="*/ 742530 h 919581"/>
                  <a:gd name="connsiteX117" fmla="*/ 532960 w 920484"/>
                  <a:gd name="connsiteY117" fmla="*/ 742530 h 919581"/>
                  <a:gd name="connsiteX118" fmla="*/ 547413 w 920484"/>
                  <a:gd name="connsiteY118" fmla="*/ 756983 h 919581"/>
                  <a:gd name="connsiteX119" fmla="*/ 532960 w 920484"/>
                  <a:gd name="connsiteY119" fmla="*/ 771437 h 919581"/>
                  <a:gd name="connsiteX120" fmla="*/ 384815 w 920484"/>
                  <a:gd name="connsiteY120" fmla="*/ 771437 h 919581"/>
                  <a:gd name="connsiteX121" fmla="*/ 370362 w 920484"/>
                  <a:gd name="connsiteY121" fmla="*/ 756983 h 919581"/>
                  <a:gd name="connsiteX122" fmla="*/ 184277 w 920484"/>
                  <a:gd name="connsiteY122" fmla="*/ 756983 h 919581"/>
                  <a:gd name="connsiteX123" fmla="*/ 293579 w 920484"/>
                  <a:gd name="connsiteY123" fmla="*/ 647682 h 919581"/>
                  <a:gd name="connsiteX124" fmla="*/ 341455 w 920484"/>
                  <a:gd name="connsiteY124" fmla="*/ 706398 h 919581"/>
                  <a:gd name="connsiteX125" fmla="*/ 237573 w 920484"/>
                  <a:gd name="connsiteY125" fmla="*/ 810279 h 919581"/>
                  <a:gd name="connsiteX126" fmla="*/ 184277 w 920484"/>
                  <a:gd name="connsiteY126" fmla="*/ 756983 h 919581"/>
                  <a:gd name="connsiteX127" fmla="*/ 29809 w 920484"/>
                  <a:gd name="connsiteY127" fmla="*/ 327906 h 919581"/>
                  <a:gd name="connsiteX128" fmla="*/ 89428 w 920484"/>
                  <a:gd name="connsiteY128" fmla="*/ 268287 h 919581"/>
                  <a:gd name="connsiteX129" fmla="*/ 149048 w 920484"/>
                  <a:gd name="connsiteY129" fmla="*/ 327906 h 919581"/>
                  <a:gd name="connsiteX130" fmla="*/ 178858 w 920484"/>
                  <a:gd name="connsiteY130" fmla="*/ 327906 h 919581"/>
                  <a:gd name="connsiteX131" fmla="*/ 93945 w 920484"/>
                  <a:gd name="connsiteY131" fmla="*/ 239380 h 919581"/>
                  <a:gd name="connsiteX132" fmla="*/ 90332 w 920484"/>
                  <a:gd name="connsiteY132" fmla="*/ 209571 h 919581"/>
                  <a:gd name="connsiteX133" fmla="*/ 208667 w 920484"/>
                  <a:gd name="connsiteY133" fmla="*/ 91235 h 919581"/>
                  <a:gd name="connsiteX134" fmla="*/ 311646 w 920484"/>
                  <a:gd name="connsiteY134" fmla="*/ 151758 h 919581"/>
                  <a:gd name="connsiteX135" fmla="*/ 253833 w 920484"/>
                  <a:gd name="connsiteY135" fmla="*/ 241187 h 919581"/>
                  <a:gd name="connsiteX136" fmla="*/ 208667 w 920484"/>
                  <a:gd name="connsiteY136" fmla="*/ 298999 h 919581"/>
                  <a:gd name="connsiteX137" fmla="*/ 238477 w 920484"/>
                  <a:gd name="connsiteY137" fmla="*/ 298999 h 919581"/>
                  <a:gd name="connsiteX138" fmla="*/ 268287 w 920484"/>
                  <a:gd name="connsiteY138" fmla="*/ 269190 h 919581"/>
                  <a:gd name="connsiteX139" fmla="*/ 298096 w 920484"/>
                  <a:gd name="connsiteY139" fmla="*/ 298999 h 919581"/>
                  <a:gd name="connsiteX140" fmla="*/ 327906 w 920484"/>
                  <a:gd name="connsiteY140" fmla="*/ 298999 h 919581"/>
                  <a:gd name="connsiteX141" fmla="*/ 284546 w 920484"/>
                  <a:gd name="connsiteY141" fmla="*/ 242090 h 919581"/>
                  <a:gd name="connsiteX142" fmla="*/ 372169 w 920484"/>
                  <a:gd name="connsiteY142" fmla="*/ 165308 h 919581"/>
                  <a:gd name="connsiteX143" fmla="*/ 460694 w 920484"/>
                  <a:gd name="connsiteY143" fmla="*/ 253833 h 919581"/>
                  <a:gd name="connsiteX144" fmla="*/ 457080 w 920484"/>
                  <a:gd name="connsiteY144" fmla="*/ 276416 h 919581"/>
                  <a:gd name="connsiteX145" fmla="*/ 415528 w 920484"/>
                  <a:gd name="connsiteY145" fmla="*/ 342359 h 919581"/>
                  <a:gd name="connsiteX146" fmla="*/ 445337 w 920484"/>
                  <a:gd name="connsiteY146" fmla="*/ 342359 h 919581"/>
                  <a:gd name="connsiteX147" fmla="*/ 489600 w 920484"/>
                  <a:gd name="connsiteY147" fmla="*/ 298096 h 919581"/>
                  <a:gd name="connsiteX148" fmla="*/ 533863 w 920484"/>
                  <a:gd name="connsiteY148" fmla="*/ 342359 h 919581"/>
                  <a:gd name="connsiteX149" fmla="*/ 489600 w 920484"/>
                  <a:gd name="connsiteY149" fmla="*/ 386621 h 919581"/>
                  <a:gd name="connsiteX150" fmla="*/ 88525 w 920484"/>
                  <a:gd name="connsiteY150" fmla="*/ 386621 h 919581"/>
                  <a:gd name="connsiteX151" fmla="*/ 29809 w 920484"/>
                  <a:gd name="connsiteY151" fmla="*/ 327906 h 919581"/>
                  <a:gd name="connsiteX152" fmla="*/ 384815 w 920484"/>
                  <a:gd name="connsiteY152" fmla="*/ 416431 h 919581"/>
                  <a:gd name="connsiteX153" fmla="*/ 384815 w 920484"/>
                  <a:gd name="connsiteY153" fmla="*/ 460694 h 919581"/>
                  <a:gd name="connsiteX154" fmla="*/ 429078 w 920484"/>
                  <a:gd name="connsiteY154" fmla="*/ 504957 h 919581"/>
                  <a:gd name="connsiteX155" fmla="*/ 547413 w 920484"/>
                  <a:gd name="connsiteY155" fmla="*/ 504957 h 919581"/>
                  <a:gd name="connsiteX156" fmla="*/ 561866 w 920484"/>
                  <a:gd name="connsiteY156" fmla="*/ 519410 h 919581"/>
                  <a:gd name="connsiteX157" fmla="*/ 547413 w 920484"/>
                  <a:gd name="connsiteY157" fmla="*/ 533863 h 919581"/>
                  <a:gd name="connsiteX158" fmla="*/ 399268 w 920484"/>
                  <a:gd name="connsiteY158" fmla="*/ 533863 h 919581"/>
                  <a:gd name="connsiteX159" fmla="*/ 355005 w 920484"/>
                  <a:gd name="connsiteY159" fmla="*/ 578126 h 919581"/>
                  <a:gd name="connsiteX160" fmla="*/ 399268 w 920484"/>
                  <a:gd name="connsiteY160" fmla="*/ 622389 h 919581"/>
                  <a:gd name="connsiteX161" fmla="*/ 429078 w 920484"/>
                  <a:gd name="connsiteY161" fmla="*/ 622389 h 919581"/>
                  <a:gd name="connsiteX162" fmla="*/ 443531 w 920484"/>
                  <a:gd name="connsiteY162" fmla="*/ 636842 h 919581"/>
                  <a:gd name="connsiteX163" fmla="*/ 443531 w 920484"/>
                  <a:gd name="connsiteY163" fmla="*/ 710914 h 919581"/>
                  <a:gd name="connsiteX164" fmla="*/ 383912 w 920484"/>
                  <a:gd name="connsiteY164" fmla="*/ 710914 h 919581"/>
                  <a:gd name="connsiteX165" fmla="*/ 374878 w 920484"/>
                  <a:gd name="connsiteY165" fmla="*/ 711817 h 919581"/>
                  <a:gd name="connsiteX166" fmla="*/ 300806 w 920484"/>
                  <a:gd name="connsiteY166" fmla="*/ 614259 h 919581"/>
                  <a:gd name="connsiteX167" fmla="*/ 220410 w 920484"/>
                  <a:gd name="connsiteY167" fmla="*/ 458887 h 919581"/>
                  <a:gd name="connsiteX168" fmla="*/ 224927 w 920484"/>
                  <a:gd name="connsiteY168" fmla="*/ 414625 h 919581"/>
                  <a:gd name="connsiteX169" fmla="*/ 384815 w 920484"/>
                  <a:gd name="connsiteY169" fmla="*/ 414625 h 919581"/>
                  <a:gd name="connsiteX170" fmla="*/ 271900 w 920484"/>
                  <a:gd name="connsiteY170" fmla="*/ 627808 h 919581"/>
                  <a:gd name="connsiteX171" fmla="*/ 163501 w 920484"/>
                  <a:gd name="connsiteY171" fmla="*/ 736207 h 919581"/>
                  <a:gd name="connsiteX172" fmla="*/ 110205 w 920484"/>
                  <a:gd name="connsiteY172" fmla="*/ 682911 h 919581"/>
                  <a:gd name="connsiteX173" fmla="*/ 223121 w 920484"/>
                  <a:gd name="connsiteY173" fmla="*/ 569996 h 919581"/>
                  <a:gd name="connsiteX174" fmla="*/ 271900 w 920484"/>
                  <a:gd name="connsiteY174" fmla="*/ 627808 h 919581"/>
                  <a:gd name="connsiteX175" fmla="*/ 271900 w 920484"/>
                  <a:gd name="connsiteY175" fmla="*/ 627808 h 919581"/>
                  <a:gd name="connsiteX176" fmla="*/ 94849 w 920484"/>
                  <a:gd name="connsiteY176" fmla="*/ 710010 h 919581"/>
                  <a:gd name="connsiteX177" fmla="*/ 210474 w 920484"/>
                  <a:gd name="connsiteY177" fmla="*/ 825636 h 919581"/>
                  <a:gd name="connsiteX178" fmla="*/ 112012 w 920484"/>
                  <a:gd name="connsiteY178" fmla="*/ 863575 h 919581"/>
                  <a:gd name="connsiteX179" fmla="*/ 56909 w 920484"/>
                  <a:gd name="connsiteY179" fmla="*/ 808473 h 919581"/>
                  <a:gd name="connsiteX180" fmla="*/ 94849 w 920484"/>
                  <a:gd name="connsiteY180" fmla="*/ 710010 h 919581"/>
                  <a:gd name="connsiteX181" fmla="*/ 43359 w 920484"/>
                  <a:gd name="connsiteY181" fmla="*/ 889772 h 919581"/>
                  <a:gd name="connsiteX182" fmla="*/ 29809 w 920484"/>
                  <a:gd name="connsiteY182" fmla="*/ 879835 h 919581"/>
                  <a:gd name="connsiteX183" fmla="*/ 30713 w 920484"/>
                  <a:gd name="connsiteY183" fmla="*/ 876222 h 919581"/>
                  <a:gd name="connsiteX184" fmla="*/ 45166 w 920484"/>
                  <a:gd name="connsiteY184" fmla="*/ 837379 h 919581"/>
                  <a:gd name="connsiteX185" fmla="*/ 82202 w 920484"/>
                  <a:gd name="connsiteY185" fmla="*/ 874415 h 919581"/>
                  <a:gd name="connsiteX186" fmla="*/ 43359 w 920484"/>
                  <a:gd name="connsiteY186" fmla="*/ 889772 h 919581"/>
                  <a:gd name="connsiteX187" fmla="*/ 458887 w 920484"/>
                  <a:gd name="connsiteY187" fmla="*/ 890675 h 919581"/>
                  <a:gd name="connsiteX188" fmla="*/ 406495 w 920484"/>
                  <a:gd name="connsiteY188" fmla="*/ 860865 h 919581"/>
                  <a:gd name="connsiteX189" fmla="*/ 511280 w 920484"/>
                  <a:gd name="connsiteY189" fmla="*/ 860865 h 919581"/>
                  <a:gd name="connsiteX190" fmla="*/ 458887 w 920484"/>
                  <a:gd name="connsiteY190" fmla="*/ 890675 h 919581"/>
                  <a:gd name="connsiteX191" fmla="*/ 458887 w 920484"/>
                  <a:gd name="connsiteY191" fmla="*/ 890675 h 919581"/>
                  <a:gd name="connsiteX192" fmla="*/ 533863 w 920484"/>
                  <a:gd name="connsiteY192" fmla="*/ 831056 h 919581"/>
                  <a:gd name="connsiteX193" fmla="*/ 385718 w 920484"/>
                  <a:gd name="connsiteY193" fmla="*/ 831056 h 919581"/>
                  <a:gd name="connsiteX194" fmla="*/ 371265 w 920484"/>
                  <a:gd name="connsiteY194" fmla="*/ 816603 h 919581"/>
                  <a:gd name="connsiteX195" fmla="*/ 385718 w 920484"/>
                  <a:gd name="connsiteY195" fmla="*/ 802149 h 919581"/>
                  <a:gd name="connsiteX196" fmla="*/ 533863 w 920484"/>
                  <a:gd name="connsiteY196" fmla="*/ 802149 h 919581"/>
                  <a:gd name="connsiteX197" fmla="*/ 548316 w 920484"/>
                  <a:gd name="connsiteY197" fmla="*/ 816603 h 919581"/>
                  <a:gd name="connsiteX198" fmla="*/ 533863 w 920484"/>
                  <a:gd name="connsiteY198" fmla="*/ 831056 h 919581"/>
                  <a:gd name="connsiteX199" fmla="*/ 888868 w 920484"/>
                  <a:gd name="connsiteY199" fmla="*/ 668458 h 919581"/>
                  <a:gd name="connsiteX200" fmla="*/ 888868 w 920484"/>
                  <a:gd name="connsiteY200" fmla="*/ 668458 h 919581"/>
                  <a:gd name="connsiteX201" fmla="*/ 834669 w 920484"/>
                  <a:gd name="connsiteY201" fmla="*/ 704591 h 919581"/>
                  <a:gd name="connsiteX202" fmla="*/ 847315 w 920484"/>
                  <a:gd name="connsiteY202" fmla="*/ 767823 h 919581"/>
                  <a:gd name="connsiteX203" fmla="*/ 848219 w 920484"/>
                  <a:gd name="connsiteY203" fmla="*/ 768726 h 919581"/>
                  <a:gd name="connsiteX204" fmla="*/ 827442 w 920484"/>
                  <a:gd name="connsiteY204" fmla="*/ 789503 h 919581"/>
                  <a:gd name="connsiteX205" fmla="*/ 826539 w 920484"/>
                  <a:gd name="connsiteY205" fmla="*/ 788600 h 919581"/>
                  <a:gd name="connsiteX206" fmla="*/ 762403 w 920484"/>
                  <a:gd name="connsiteY206" fmla="*/ 775953 h 919581"/>
                  <a:gd name="connsiteX207" fmla="*/ 726270 w 920484"/>
                  <a:gd name="connsiteY207" fmla="*/ 829249 h 919581"/>
                  <a:gd name="connsiteX208" fmla="*/ 726270 w 920484"/>
                  <a:gd name="connsiteY208" fmla="*/ 830153 h 919581"/>
                  <a:gd name="connsiteX209" fmla="*/ 696461 w 920484"/>
                  <a:gd name="connsiteY209" fmla="*/ 830153 h 919581"/>
                  <a:gd name="connsiteX210" fmla="*/ 696461 w 920484"/>
                  <a:gd name="connsiteY210" fmla="*/ 831056 h 919581"/>
                  <a:gd name="connsiteX211" fmla="*/ 660328 w 920484"/>
                  <a:gd name="connsiteY211" fmla="*/ 776856 h 919581"/>
                  <a:gd name="connsiteX212" fmla="*/ 597095 w 920484"/>
                  <a:gd name="connsiteY212" fmla="*/ 789503 h 919581"/>
                  <a:gd name="connsiteX213" fmla="*/ 596192 w 920484"/>
                  <a:gd name="connsiteY213" fmla="*/ 790406 h 919581"/>
                  <a:gd name="connsiteX214" fmla="*/ 576319 w 920484"/>
                  <a:gd name="connsiteY214" fmla="*/ 770533 h 919581"/>
                  <a:gd name="connsiteX215" fmla="*/ 578126 w 920484"/>
                  <a:gd name="connsiteY215" fmla="*/ 757887 h 919581"/>
                  <a:gd name="connsiteX216" fmla="*/ 568189 w 920484"/>
                  <a:gd name="connsiteY216" fmla="*/ 729884 h 919581"/>
                  <a:gd name="connsiteX217" fmla="*/ 608838 w 920484"/>
                  <a:gd name="connsiteY217" fmla="*/ 666651 h 919581"/>
                  <a:gd name="connsiteX218" fmla="*/ 711817 w 920484"/>
                  <a:gd name="connsiteY218" fmla="*/ 757887 h 919581"/>
                  <a:gd name="connsiteX219" fmla="*/ 815699 w 920484"/>
                  <a:gd name="connsiteY219" fmla="*/ 654005 h 919581"/>
                  <a:gd name="connsiteX220" fmla="*/ 711817 w 920484"/>
                  <a:gd name="connsiteY220" fmla="*/ 550123 h 919581"/>
                  <a:gd name="connsiteX221" fmla="*/ 707301 w 920484"/>
                  <a:gd name="connsiteY221" fmla="*/ 550123 h 919581"/>
                  <a:gd name="connsiteX222" fmla="*/ 726270 w 920484"/>
                  <a:gd name="connsiteY222" fmla="*/ 476051 h 919581"/>
                  <a:gd name="connsiteX223" fmla="*/ 727174 w 920484"/>
                  <a:gd name="connsiteY223" fmla="*/ 476051 h 919581"/>
                  <a:gd name="connsiteX224" fmla="*/ 727174 w 920484"/>
                  <a:gd name="connsiteY224" fmla="*/ 476954 h 919581"/>
                  <a:gd name="connsiteX225" fmla="*/ 763307 w 920484"/>
                  <a:gd name="connsiteY225" fmla="*/ 531153 h 919581"/>
                  <a:gd name="connsiteX226" fmla="*/ 826539 w 920484"/>
                  <a:gd name="connsiteY226" fmla="*/ 518507 h 919581"/>
                  <a:gd name="connsiteX227" fmla="*/ 827442 w 920484"/>
                  <a:gd name="connsiteY227" fmla="*/ 517603 h 919581"/>
                  <a:gd name="connsiteX228" fmla="*/ 848219 w 920484"/>
                  <a:gd name="connsiteY228" fmla="*/ 538379 h 919581"/>
                  <a:gd name="connsiteX229" fmla="*/ 847315 w 920484"/>
                  <a:gd name="connsiteY229" fmla="*/ 539283 h 919581"/>
                  <a:gd name="connsiteX230" fmla="*/ 834669 w 920484"/>
                  <a:gd name="connsiteY230" fmla="*/ 603419 h 919581"/>
                  <a:gd name="connsiteX231" fmla="*/ 887965 w 920484"/>
                  <a:gd name="connsiteY231" fmla="*/ 639552 h 919581"/>
                  <a:gd name="connsiteX232" fmla="*/ 888868 w 920484"/>
                  <a:gd name="connsiteY232" fmla="*/ 639552 h 919581"/>
                  <a:gd name="connsiteX233" fmla="*/ 888868 w 920484"/>
                  <a:gd name="connsiteY233" fmla="*/ 668458 h 91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920484" h="919581">
                    <a:moveTo>
                      <a:pt x="861768" y="590772"/>
                    </a:moveTo>
                    <a:cubicBezTo>
                      <a:pt x="857252" y="579933"/>
                      <a:pt x="859962" y="568189"/>
                      <a:pt x="868092" y="559156"/>
                    </a:cubicBezTo>
                    <a:lnTo>
                      <a:pt x="889772" y="537476"/>
                    </a:lnTo>
                    <a:lnTo>
                      <a:pt x="826539" y="474244"/>
                    </a:lnTo>
                    <a:lnTo>
                      <a:pt x="804859" y="495924"/>
                    </a:lnTo>
                    <a:cubicBezTo>
                      <a:pt x="796730" y="504053"/>
                      <a:pt x="784083" y="506763"/>
                      <a:pt x="773243" y="501343"/>
                    </a:cubicBezTo>
                    <a:cubicBezTo>
                      <a:pt x="762403" y="496827"/>
                      <a:pt x="756080" y="486890"/>
                      <a:pt x="756080" y="475147"/>
                    </a:cubicBezTo>
                    <a:lnTo>
                      <a:pt x="756080" y="444434"/>
                    </a:lnTo>
                    <a:lnTo>
                      <a:pt x="725367" y="444434"/>
                    </a:lnTo>
                    <a:cubicBezTo>
                      <a:pt x="724464" y="420948"/>
                      <a:pt x="719947" y="397461"/>
                      <a:pt x="711817" y="375782"/>
                    </a:cubicBezTo>
                    <a:lnTo>
                      <a:pt x="883448" y="204150"/>
                    </a:lnTo>
                    <a:cubicBezTo>
                      <a:pt x="906031" y="181567"/>
                      <a:pt x="918678" y="151758"/>
                      <a:pt x="918678" y="119239"/>
                    </a:cubicBezTo>
                    <a:cubicBezTo>
                      <a:pt x="918678" y="53296"/>
                      <a:pt x="865382" y="0"/>
                      <a:pt x="799440" y="0"/>
                    </a:cubicBezTo>
                    <a:cubicBezTo>
                      <a:pt x="767823" y="0"/>
                      <a:pt x="737110" y="12647"/>
                      <a:pt x="714527" y="35230"/>
                    </a:cubicBezTo>
                    <a:lnTo>
                      <a:pt x="542896" y="206861"/>
                    </a:lnTo>
                    <a:cubicBezTo>
                      <a:pt x="520313" y="199634"/>
                      <a:pt x="496827" y="195117"/>
                      <a:pt x="473340" y="194214"/>
                    </a:cubicBezTo>
                    <a:cubicBezTo>
                      <a:pt x="452564" y="158081"/>
                      <a:pt x="414624" y="134595"/>
                      <a:pt x="370362" y="134595"/>
                    </a:cubicBezTo>
                    <a:cubicBezTo>
                      <a:pt x="359522" y="134595"/>
                      <a:pt x="347779" y="136401"/>
                      <a:pt x="337842" y="139112"/>
                    </a:cubicBezTo>
                    <a:cubicBezTo>
                      <a:pt x="312549" y="91235"/>
                      <a:pt x="262866" y="60523"/>
                      <a:pt x="207764" y="60523"/>
                    </a:cubicBezTo>
                    <a:cubicBezTo>
                      <a:pt x="126465" y="60523"/>
                      <a:pt x="59619" y="127368"/>
                      <a:pt x="59619" y="208667"/>
                    </a:cubicBezTo>
                    <a:cubicBezTo>
                      <a:pt x="59619" y="220411"/>
                      <a:pt x="61426" y="231250"/>
                      <a:pt x="63233" y="242090"/>
                    </a:cubicBezTo>
                    <a:cubicBezTo>
                      <a:pt x="27100" y="252930"/>
                      <a:pt x="0" y="287256"/>
                      <a:pt x="0" y="327002"/>
                    </a:cubicBezTo>
                    <a:cubicBezTo>
                      <a:pt x="0" y="375782"/>
                      <a:pt x="39746" y="415528"/>
                      <a:pt x="88525" y="415528"/>
                    </a:cubicBezTo>
                    <a:lnTo>
                      <a:pt x="196021" y="415528"/>
                    </a:lnTo>
                    <a:cubicBezTo>
                      <a:pt x="193310" y="429981"/>
                      <a:pt x="192407" y="445337"/>
                      <a:pt x="192407" y="459791"/>
                    </a:cubicBezTo>
                    <a:cubicBezTo>
                      <a:pt x="192407" y="492310"/>
                      <a:pt x="198731" y="518507"/>
                      <a:pt x="207764" y="541993"/>
                    </a:cubicBezTo>
                    <a:lnTo>
                      <a:pt x="75879" y="673878"/>
                    </a:lnTo>
                    <a:lnTo>
                      <a:pt x="2710" y="865382"/>
                    </a:lnTo>
                    <a:cubicBezTo>
                      <a:pt x="903" y="869898"/>
                      <a:pt x="0" y="874415"/>
                      <a:pt x="0" y="879835"/>
                    </a:cubicBezTo>
                    <a:cubicBezTo>
                      <a:pt x="0" y="901515"/>
                      <a:pt x="18066" y="919581"/>
                      <a:pt x="39746" y="919581"/>
                    </a:cubicBezTo>
                    <a:cubicBezTo>
                      <a:pt x="44262" y="919581"/>
                      <a:pt x="49683" y="918678"/>
                      <a:pt x="54199" y="916871"/>
                    </a:cubicBezTo>
                    <a:lnTo>
                      <a:pt x="245704" y="843702"/>
                    </a:lnTo>
                    <a:lnTo>
                      <a:pt x="342359" y="747047"/>
                    </a:lnTo>
                    <a:cubicBezTo>
                      <a:pt x="341455" y="750660"/>
                      <a:pt x="341455" y="753370"/>
                      <a:pt x="341455" y="756983"/>
                    </a:cubicBezTo>
                    <a:cubicBezTo>
                      <a:pt x="341455" y="768726"/>
                      <a:pt x="345972" y="778663"/>
                      <a:pt x="353198" y="786793"/>
                    </a:cubicBezTo>
                    <a:cubicBezTo>
                      <a:pt x="345972" y="794923"/>
                      <a:pt x="341455" y="804859"/>
                      <a:pt x="341455" y="816603"/>
                    </a:cubicBezTo>
                    <a:cubicBezTo>
                      <a:pt x="341455" y="837379"/>
                      <a:pt x="355908" y="854542"/>
                      <a:pt x="374878" y="859059"/>
                    </a:cubicBezTo>
                    <a:cubicBezTo>
                      <a:pt x="387525" y="895191"/>
                      <a:pt x="420948" y="919581"/>
                      <a:pt x="460694" y="919581"/>
                    </a:cubicBezTo>
                    <a:cubicBezTo>
                      <a:pt x="500440" y="919581"/>
                      <a:pt x="533863" y="895191"/>
                      <a:pt x="546510" y="859059"/>
                    </a:cubicBezTo>
                    <a:cubicBezTo>
                      <a:pt x="565479" y="853639"/>
                      <a:pt x="579933" y="836475"/>
                      <a:pt x="579933" y="816603"/>
                    </a:cubicBezTo>
                    <a:cubicBezTo>
                      <a:pt x="579933" y="815699"/>
                      <a:pt x="579933" y="814796"/>
                      <a:pt x="579933" y="812989"/>
                    </a:cubicBezTo>
                    <a:lnTo>
                      <a:pt x="597999" y="831056"/>
                    </a:lnTo>
                    <a:lnTo>
                      <a:pt x="619678" y="809376"/>
                    </a:lnTo>
                    <a:cubicBezTo>
                      <a:pt x="627808" y="801246"/>
                      <a:pt x="640455" y="798536"/>
                      <a:pt x="651295" y="803956"/>
                    </a:cubicBezTo>
                    <a:cubicBezTo>
                      <a:pt x="662135" y="808473"/>
                      <a:pt x="668458" y="818409"/>
                      <a:pt x="668458" y="830153"/>
                    </a:cubicBezTo>
                    <a:lnTo>
                      <a:pt x="668458" y="860865"/>
                    </a:lnTo>
                    <a:lnTo>
                      <a:pt x="756983" y="860865"/>
                    </a:lnTo>
                    <a:lnTo>
                      <a:pt x="756983" y="831056"/>
                    </a:lnTo>
                    <a:cubicBezTo>
                      <a:pt x="756983" y="819313"/>
                      <a:pt x="764210" y="809376"/>
                      <a:pt x="775050" y="804859"/>
                    </a:cubicBezTo>
                    <a:cubicBezTo>
                      <a:pt x="785890" y="800343"/>
                      <a:pt x="797633" y="803053"/>
                      <a:pt x="805763" y="811183"/>
                    </a:cubicBezTo>
                    <a:lnTo>
                      <a:pt x="827442" y="832863"/>
                    </a:lnTo>
                    <a:lnTo>
                      <a:pt x="890675" y="769630"/>
                    </a:lnTo>
                    <a:lnTo>
                      <a:pt x="868995" y="747950"/>
                    </a:lnTo>
                    <a:cubicBezTo>
                      <a:pt x="860865" y="739821"/>
                      <a:pt x="858155" y="727174"/>
                      <a:pt x="863575" y="716334"/>
                    </a:cubicBezTo>
                    <a:cubicBezTo>
                      <a:pt x="868092" y="705494"/>
                      <a:pt x="878029" y="699171"/>
                      <a:pt x="889772" y="699171"/>
                    </a:cubicBezTo>
                    <a:lnTo>
                      <a:pt x="920484" y="699171"/>
                    </a:lnTo>
                    <a:lnTo>
                      <a:pt x="920484" y="610645"/>
                    </a:lnTo>
                    <a:lnTo>
                      <a:pt x="889772" y="610645"/>
                    </a:lnTo>
                    <a:cubicBezTo>
                      <a:pt x="877125" y="608839"/>
                      <a:pt x="866285" y="602516"/>
                      <a:pt x="861768" y="590772"/>
                    </a:cubicBezTo>
                    <a:lnTo>
                      <a:pt x="861768" y="590772"/>
                    </a:lnTo>
                    <a:close/>
                    <a:moveTo>
                      <a:pt x="639552" y="635035"/>
                    </a:moveTo>
                    <a:cubicBezTo>
                      <a:pt x="655811" y="619678"/>
                      <a:pt x="672071" y="603419"/>
                      <a:pt x="685621" y="584449"/>
                    </a:cubicBezTo>
                    <a:cubicBezTo>
                      <a:pt x="693751" y="581739"/>
                      <a:pt x="701881" y="579933"/>
                      <a:pt x="710914" y="579933"/>
                    </a:cubicBezTo>
                    <a:cubicBezTo>
                      <a:pt x="751564" y="579933"/>
                      <a:pt x="784986" y="613356"/>
                      <a:pt x="784986" y="654005"/>
                    </a:cubicBezTo>
                    <a:cubicBezTo>
                      <a:pt x="784986" y="694654"/>
                      <a:pt x="751564" y="728077"/>
                      <a:pt x="710914" y="728077"/>
                    </a:cubicBezTo>
                    <a:cubicBezTo>
                      <a:pt x="670265" y="728077"/>
                      <a:pt x="636842" y="694654"/>
                      <a:pt x="636842" y="654005"/>
                    </a:cubicBezTo>
                    <a:cubicBezTo>
                      <a:pt x="636842" y="646778"/>
                      <a:pt x="637745" y="640455"/>
                      <a:pt x="639552" y="635035"/>
                    </a:cubicBezTo>
                    <a:lnTo>
                      <a:pt x="639552" y="635035"/>
                    </a:lnTo>
                    <a:close/>
                    <a:moveTo>
                      <a:pt x="657618" y="283643"/>
                    </a:moveTo>
                    <a:lnTo>
                      <a:pt x="726270" y="214990"/>
                    </a:lnTo>
                    <a:lnTo>
                      <a:pt x="779566" y="268287"/>
                    </a:lnTo>
                    <a:lnTo>
                      <a:pt x="700074" y="347779"/>
                    </a:lnTo>
                    <a:cubicBezTo>
                      <a:pt x="689234" y="324293"/>
                      <a:pt x="674781" y="302613"/>
                      <a:pt x="657618" y="283643"/>
                    </a:cubicBezTo>
                    <a:close/>
                    <a:moveTo>
                      <a:pt x="672975" y="120142"/>
                    </a:moveTo>
                    <a:lnTo>
                      <a:pt x="696461" y="96656"/>
                    </a:lnTo>
                    <a:lnTo>
                      <a:pt x="823829" y="224024"/>
                    </a:lnTo>
                    <a:lnTo>
                      <a:pt x="800343" y="247510"/>
                    </a:lnTo>
                    <a:lnTo>
                      <a:pt x="672975" y="120142"/>
                    </a:lnTo>
                    <a:close/>
                    <a:moveTo>
                      <a:pt x="799440" y="30713"/>
                    </a:moveTo>
                    <a:cubicBezTo>
                      <a:pt x="849122" y="30713"/>
                      <a:pt x="889772" y="71363"/>
                      <a:pt x="889772" y="121045"/>
                    </a:cubicBezTo>
                    <a:cubicBezTo>
                      <a:pt x="889772" y="145435"/>
                      <a:pt x="880738" y="168018"/>
                      <a:pt x="863575" y="184278"/>
                    </a:cubicBezTo>
                    <a:lnTo>
                      <a:pt x="845509" y="202344"/>
                    </a:lnTo>
                    <a:lnTo>
                      <a:pt x="718141" y="74976"/>
                    </a:lnTo>
                    <a:lnTo>
                      <a:pt x="736207" y="56909"/>
                    </a:lnTo>
                    <a:cubicBezTo>
                      <a:pt x="752467" y="40649"/>
                      <a:pt x="775050" y="30713"/>
                      <a:pt x="799440" y="30713"/>
                    </a:cubicBezTo>
                    <a:lnTo>
                      <a:pt x="799440" y="30713"/>
                    </a:lnTo>
                    <a:close/>
                    <a:moveTo>
                      <a:pt x="652198" y="140918"/>
                    </a:moveTo>
                    <a:lnTo>
                      <a:pt x="705494" y="194214"/>
                    </a:lnTo>
                    <a:lnTo>
                      <a:pt x="636842" y="262866"/>
                    </a:lnTo>
                    <a:cubicBezTo>
                      <a:pt x="617872" y="245704"/>
                      <a:pt x="596192" y="231250"/>
                      <a:pt x="572706" y="220411"/>
                    </a:cubicBezTo>
                    <a:lnTo>
                      <a:pt x="652198" y="140918"/>
                    </a:lnTo>
                    <a:close/>
                    <a:moveTo>
                      <a:pt x="696461" y="460694"/>
                    </a:moveTo>
                    <a:cubicBezTo>
                      <a:pt x="696461" y="537476"/>
                      <a:pt x="657618" y="575416"/>
                      <a:pt x="616065" y="616065"/>
                    </a:cubicBezTo>
                    <a:cubicBezTo>
                      <a:pt x="588062" y="644068"/>
                      <a:pt x="558253" y="672071"/>
                      <a:pt x="541993" y="713624"/>
                    </a:cubicBezTo>
                    <a:cubicBezTo>
                      <a:pt x="539283" y="712721"/>
                      <a:pt x="536573" y="712721"/>
                      <a:pt x="532960" y="712721"/>
                    </a:cubicBezTo>
                    <a:lnTo>
                      <a:pt x="473340" y="712721"/>
                    </a:lnTo>
                    <a:lnTo>
                      <a:pt x="473340" y="638648"/>
                    </a:lnTo>
                    <a:cubicBezTo>
                      <a:pt x="473340" y="614259"/>
                      <a:pt x="453467" y="594385"/>
                      <a:pt x="429078" y="594385"/>
                    </a:cubicBezTo>
                    <a:lnTo>
                      <a:pt x="399268" y="594385"/>
                    </a:lnTo>
                    <a:cubicBezTo>
                      <a:pt x="391138" y="594385"/>
                      <a:pt x="384815" y="588062"/>
                      <a:pt x="384815" y="579933"/>
                    </a:cubicBezTo>
                    <a:cubicBezTo>
                      <a:pt x="384815" y="571802"/>
                      <a:pt x="391138" y="565479"/>
                      <a:pt x="399268" y="565479"/>
                    </a:cubicBezTo>
                    <a:lnTo>
                      <a:pt x="547413" y="565479"/>
                    </a:lnTo>
                    <a:cubicBezTo>
                      <a:pt x="571802" y="565479"/>
                      <a:pt x="591676" y="545606"/>
                      <a:pt x="591676" y="521217"/>
                    </a:cubicBezTo>
                    <a:cubicBezTo>
                      <a:pt x="591676" y="496827"/>
                      <a:pt x="571802" y="476954"/>
                      <a:pt x="547413" y="476954"/>
                    </a:cubicBezTo>
                    <a:lnTo>
                      <a:pt x="429078" y="476954"/>
                    </a:lnTo>
                    <a:cubicBezTo>
                      <a:pt x="420948" y="476954"/>
                      <a:pt x="414624" y="470630"/>
                      <a:pt x="414624" y="462501"/>
                    </a:cubicBezTo>
                    <a:lnTo>
                      <a:pt x="414624" y="418238"/>
                    </a:lnTo>
                    <a:lnTo>
                      <a:pt x="488697" y="418238"/>
                    </a:lnTo>
                    <a:cubicBezTo>
                      <a:pt x="529346" y="418238"/>
                      <a:pt x="562769" y="384815"/>
                      <a:pt x="562769" y="344165"/>
                    </a:cubicBezTo>
                    <a:cubicBezTo>
                      <a:pt x="562769" y="303516"/>
                      <a:pt x="529346" y="270093"/>
                      <a:pt x="488697" y="270093"/>
                    </a:cubicBezTo>
                    <a:cubicBezTo>
                      <a:pt x="488697" y="270093"/>
                      <a:pt x="487794" y="270093"/>
                      <a:pt x="487794" y="270093"/>
                    </a:cubicBezTo>
                    <a:cubicBezTo>
                      <a:pt x="488697" y="265577"/>
                      <a:pt x="488697" y="260156"/>
                      <a:pt x="488697" y="254737"/>
                    </a:cubicBezTo>
                    <a:cubicBezTo>
                      <a:pt x="488697" y="244800"/>
                      <a:pt x="487794" y="235767"/>
                      <a:pt x="485084" y="226733"/>
                    </a:cubicBezTo>
                    <a:cubicBezTo>
                      <a:pt x="603419" y="238477"/>
                      <a:pt x="696461" y="339649"/>
                      <a:pt x="696461" y="460694"/>
                    </a:cubicBezTo>
                    <a:lnTo>
                      <a:pt x="696461" y="460694"/>
                    </a:lnTo>
                    <a:close/>
                    <a:moveTo>
                      <a:pt x="370362" y="756983"/>
                    </a:moveTo>
                    <a:cubicBezTo>
                      <a:pt x="370362" y="748854"/>
                      <a:pt x="376685" y="742530"/>
                      <a:pt x="384815" y="742530"/>
                    </a:cubicBezTo>
                    <a:lnTo>
                      <a:pt x="532960" y="742530"/>
                    </a:lnTo>
                    <a:cubicBezTo>
                      <a:pt x="541089" y="742530"/>
                      <a:pt x="547413" y="748854"/>
                      <a:pt x="547413" y="756983"/>
                    </a:cubicBezTo>
                    <a:cubicBezTo>
                      <a:pt x="547413" y="765113"/>
                      <a:pt x="541089" y="771437"/>
                      <a:pt x="532960" y="771437"/>
                    </a:cubicBezTo>
                    <a:lnTo>
                      <a:pt x="384815" y="771437"/>
                    </a:lnTo>
                    <a:cubicBezTo>
                      <a:pt x="376685" y="772340"/>
                      <a:pt x="370362" y="766017"/>
                      <a:pt x="370362" y="756983"/>
                    </a:cubicBezTo>
                    <a:close/>
                    <a:moveTo>
                      <a:pt x="184277" y="756983"/>
                    </a:moveTo>
                    <a:lnTo>
                      <a:pt x="293579" y="647682"/>
                    </a:lnTo>
                    <a:cubicBezTo>
                      <a:pt x="311646" y="665748"/>
                      <a:pt x="328809" y="683814"/>
                      <a:pt x="341455" y="706398"/>
                    </a:cubicBezTo>
                    <a:lnTo>
                      <a:pt x="237573" y="810279"/>
                    </a:lnTo>
                    <a:lnTo>
                      <a:pt x="184277" y="756983"/>
                    </a:lnTo>
                    <a:close/>
                    <a:moveTo>
                      <a:pt x="29809" y="327906"/>
                    </a:moveTo>
                    <a:cubicBezTo>
                      <a:pt x="29809" y="295386"/>
                      <a:pt x="56006" y="268287"/>
                      <a:pt x="89428" y="268287"/>
                    </a:cubicBezTo>
                    <a:cubicBezTo>
                      <a:pt x="121948" y="268287"/>
                      <a:pt x="149048" y="294483"/>
                      <a:pt x="149048" y="327906"/>
                    </a:cubicBezTo>
                    <a:lnTo>
                      <a:pt x="178858" y="327906"/>
                    </a:lnTo>
                    <a:cubicBezTo>
                      <a:pt x="178858" y="280030"/>
                      <a:pt x="140918" y="241187"/>
                      <a:pt x="93945" y="239380"/>
                    </a:cubicBezTo>
                    <a:cubicBezTo>
                      <a:pt x="91235" y="229444"/>
                      <a:pt x="90332" y="219507"/>
                      <a:pt x="90332" y="209571"/>
                    </a:cubicBezTo>
                    <a:cubicBezTo>
                      <a:pt x="90332" y="144531"/>
                      <a:pt x="143628" y="91235"/>
                      <a:pt x="208667" y="91235"/>
                    </a:cubicBezTo>
                    <a:cubicBezTo>
                      <a:pt x="252026" y="91235"/>
                      <a:pt x="290870" y="114722"/>
                      <a:pt x="311646" y="151758"/>
                    </a:cubicBezTo>
                    <a:cubicBezTo>
                      <a:pt x="280030" y="170728"/>
                      <a:pt x="257447" y="203247"/>
                      <a:pt x="253833" y="241187"/>
                    </a:cubicBezTo>
                    <a:cubicBezTo>
                      <a:pt x="227637" y="247510"/>
                      <a:pt x="208667" y="270996"/>
                      <a:pt x="208667" y="298999"/>
                    </a:cubicBezTo>
                    <a:lnTo>
                      <a:pt x="238477" y="298999"/>
                    </a:lnTo>
                    <a:cubicBezTo>
                      <a:pt x="238477" y="282740"/>
                      <a:pt x="252026" y="269190"/>
                      <a:pt x="268287" y="269190"/>
                    </a:cubicBezTo>
                    <a:cubicBezTo>
                      <a:pt x="284546" y="269190"/>
                      <a:pt x="298096" y="282740"/>
                      <a:pt x="298096" y="298999"/>
                    </a:cubicBezTo>
                    <a:lnTo>
                      <a:pt x="327906" y="298999"/>
                    </a:lnTo>
                    <a:cubicBezTo>
                      <a:pt x="327906" y="271900"/>
                      <a:pt x="309839" y="249317"/>
                      <a:pt x="284546" y="242090"/>
                    </a:cubicBezTo>
                    <a:cubicBezTo>
                      <a:pt x="290870" y="198731"/>
                      <a:pt x="327906" y="165308"/>
                      <a:pt x="372169" y="165308"/>
                    </a:cubicBezTo>
                    <a:cubicBezTo>
                      <a:pt x="420948" y="165308"/>
                      <a:pt x="460694" y="205054"/>
                      <a:pt x="460694" y="253833"/>
                    </a:cubicBezTo>
                    <a:cubicBezTo>
                      <a:pt x="460694" y="261963"/>
                      <a:pt x="459790" y="269190"/>
                      <a:pt x="457080" y="276416"/>
                    </a:cubicBezTo>
                    <a:cubicBezTo>
                      <a:pt x="432691" y="288160"/>
                      <a:pt x="415528" y="313453"/>
                      <a:pt x="415528" y="342359"/>
                    </a:cubicBezTo>
                    <a:lnTo>
                      <a:pt x="445337" y="342359"/>
                    </a:lnTo>
                    <a:cubicBezTo>
                      <a:pt x="445337" y="317969"/>
                      <a:pt x="465211" y="298096"/>
                      <a:pt x="489600" y="298096"/>
                    </a:cubicBezTo>
                    <a:cubicBezTo>
                      <a:pt x="513990" y="298096"/>
                      <a:pt x="533863" y="317969"/>
                      <a:pt x="533863" y="342359"/>
                    </a:cubicBezTo>
                    <a:cubicBezTo>
                      <a:pt x="533863" y="366748"/>
                      <a:pt x="513990" y="386621"/>
                      <a:pt x="489600" y="386621"/>
                    </a:cubicBezTo>
                    <a:lnTo>
                      <a:pt x="88525" y="386621"/>
                    </a:lnTo>
                    <a:cubicBezTo>
                      <a:pt x="56006" y="386621"/>
                      <a:pt x="29809" y="360425"/>
                      <a:pt x="29809" y="327906"/>
                    </a:cubicBezTo>
                    <a:close/>
                    <a:moveTo>
                      <a:pt x="384815" y="416431"/>
                    </a:moveTo>
                    <a:lnTo>
                      <a:pt x="384815" y="460694"/>
                    </a:lnTo>
                    <a:cubicBezTo>
                      <a:pt x="384815" y="485084"/>
                      <a:pt x="404688" y="504957"/>
                      <a:pt x="429078" y="504957"/>
                    </a:cubicBezTo>
                    <a:lnTo>
                      <a:pt x="547413" y="504957"/>
                    </a:lnTo>
                    <a:cubicBezTo>
                      <a:pt x="555543" y="504957"/>
                      <a:pt x="561866" y="511280"/>
                      <a:pt x="561866" y="519410"/>
                    </a:cubicBezTo>
                    <a:cubicBezTo>
                      <a:pt x="561866" y="527540"/>
                      <a:pt x="555543" y="533863"/>
                      <a:pt x="547413" y="533863"/>
                    </a:cubicBezTo>
                    <a:lnTo>
                      <a:pt x="399268" y="533863"/>
                    </a:lnTo>
                    <a:cubicBezTo>
                      <a:pt x="374878" y="533863"/>
                      <a:pt x="355005" y="553736"/>
                      <a:pt x="355005" y="578126"/>
                    </a:cubicBezTo>
                    <a:cubicBezTo>
                      <a:pt x="355005" y="602516"/>
                      <a:pt x="374878" y="622389"/>
                      <a:pt x="399268" y="622389"/>
                    </a:cubicBezTo>
                    <a:lnTo>
                      <a:pt x="429078" y="622389"/>
                    </a:lnTo>
                    <a:cubicBezTo>
                      <a:pt x="437207" y="622389"/>
                      <a:pt x="443531" y="628712"/>
                      <a:pt x="443531" y="636842"/>
                    </a:cubicBezTo>
                    <a:lnTo>
                      <a:pt x="443531" y="710914"/>
                    </a:lnTo>
                    <a:lnTo>
                      <a:pt x="383912" y="710914"/>
                    </a:lnTo>
                    <a:cubicBezTo>
                      <a:pt x="381202" y="710914"/>
                      <a:pt x="377588" y="710914"/>
                      <a:pt x="374878" y="711817"/>
                    </a:cubicBezTo>
                    <a:cubicBezTo>
                      <a:pt x="357715" y="670265"/>
                      <a:pt x="328809" y="641358"/>
                      <a:pt x="300806" y="614259"/>
                    </a:cubicBezTo>
                    <a:cubicBezTo>
                      <a:pt x="259253" y="574512"/>
                      <a:pt x="220410" y="536573"/>
                      <a:pt x="220410" y="458887"/>
                    </a:cubicBezTo>
                    <a:cubicBezTo>
                      <a:pt x="220410" y="443531"/>
                      <a:pt x="222217" y="429078"/>
                      <a:pt x="224927" y="414625"/>
                    </a:cubicBezTo>
                    <a:lnTo>
                      <a:pt x="384815" y="414625"/>
                    </a:lnTo>
                    <a:close/>
                    <a:moveTo>
                      <a:pt x="271900" y="627808"/>
                    </a:moveTo>
                    <a:lnTo>
                      <a:pt x="163501" y="736207"/>
                    </a:lnTo>
                    <a:lnTo>
                      <a:pt x="110205" y="682911"/>
                    </a:lnTo>
                    <a:lnTo>
                      <a:pt x="223121" y="569996"/>
                    </a:lnTo>
                    <a:cubicBezTo>
                      <a:pt x="236670" y="591676"/>
                      <a:pt x="253833" y="610645"/>
                      <a:pt x="271900" y="627808"/>
                    </a:cubicBezTo>
                    <a:lnTo>
                      <a:pt x="271900" y="627808"/>
                    </a:lnTo>
                    <a:close/>
                    <a:moveTo>
                      <a:pt x="94849" y="710010"/>
                    </a:moveTo>
                    <a:lnTo>
                      <a:pt x="210474" y="825636"/>
                    </a:lnTo>
                    <a:lnTo>
                      <a:pt x="112012" y="863575"/>
                    </a:lnTo>
                    <a:lnTo>
                      <a:pt x="56909" y="808473"/>
                    </a:lnTo>
                    <a:lnTo>
                      <a:pt x="94849" y="710010"/>
                    </a:lnTo>
                    <a:close/>
                    <a:moveTo>
                      <a:pt x="43359" y="889772"/>
                    </a:moveTo>
                    <a:cubicBezTo>
                      <a:pt x="37036" y="892482"/>
                      <a:pt x="29809" y="887062"/>
                      <a:pt x="29809" y="879835"/>
                    </a:cubicBezTo>
                    <a:cubicBezTo>
                      <a:pt x="29809" y="878932"/>
                      <a:pt x="29809" y="877125"/>
                      <a:pt x="30713" y="876222"/>
                    </a:cubicBezTo>
                    <a:lnTo>
                      <a:pt x="45166" y="837379"/>
                    </a:lnTo>
                    <a:lnTo>
                      <a:pt x="82202" y="874415"/>
                    </a:lnTo>
                    <a:lnTo>
                      <a:pt x="43359" y="889772"/>
                    </a:lnTo>
                    <a:close/>
                    <a:moveTo>
                      <a:pt x="458887" y="890675"/>
                    </a:moveTo>
                    <a:cubicBezTo>
                      <a:pt x="437207" y="890675"/>
                      <a:pt x="417335" y="878932"/>
                      <a:pt x="406495" y="860865"/>
                    </a:cubicBezTo>
                    <a:lnTo>
                      <a:pt x="511280" y="860865"/>
                    </a:lnTo>
                    <a:cubicBezTo>
                      <a:pt x="500440" y="878932"/>
                      <a:pt x="481470" y="890675"/>
                      <a:pt x="458887" y="890675"/>
                    </a:cubicBezTo>
                    <a:lnTo>
                      <a:pt x="458887" y="890675"/>
                    </a:lnTo>
                    <a:close/>
                    <a:moveTo>
                      <a:pt x="533863" y="831056"/>
                    </a:moveTo>
                    <a:lnTo>
                      <a:pt x="385718" y="831056"/>
                    </a:lnTo>
                    <a:cubicBezTo>
                      <a:pt x="377588" y="831056"/>
                      <a:pt x="371265" y="824732"/>
                      <a:pt x="371265" y="816603"/>
                    </a:cubicBezTo>
                    <a:cubicBezTo>
                      <a:pt x="371265" y="808473"/>
                      <a:pt x="377588" y="802149"/>
                      <a:pt x="385718" y="802149"/>
                    </a:cubicBezTo>
                    <a:lnTo>
                      <a:pt x="533863" y="802149"/>
                    </a:lnTo>
                    <a:cubicBezTo>
                      <a:pt x="541993" y="802149"/>
                      <a:pt x="548316" y="808473"/>
                      <a:pt x="548316" y="816603"/>
                    </a:cubicBezTo>
                    <a:cubicBezTo>
                      <a:pt x="548316" y="824732"/>
                      <a:pt x="541993" y="831056"/>
                      <a:pt x="533863" y="831056"/>
                    </a:cubicBezTo>
                    <a:close/>
                    <a:moveTo>
                      <a:pt x="888868" y="668458"/>
                    </a:moveTo>
                    <a:lnTo>
                      <a:pt x="888868" y="668458"/>
                    </a:lnTo>
                    <a:cubicBezTo>
                      <a:pt x="864479" y="668458"/>
                      <a:pt x="843702" y="682911"/>
                      <a:pt x="834669" y="704591"/>
                    </a:cubicBezTo>
                    <a:cubicBezTo>
                      <a:pt x="825636" y="726271"/>
                      <a:pt x="830152" y="751564"/>
                      <a:pt x="847315" y="767823"/>
                    </a:cubicBezTo>
                    <a:lnTo>
                      <a:pt x="848219" y="768726"/>
                    </a:lnTo>
                    <a:lnTo>
                      <a:pt x="827442" y="789503"/>
                    </a:lnTo>
                    <a:lnTo>
                      <a:pt x="826539" y="788600"/>
                    </a:lnTo>
                    <a:cubicBezTo>
                      <a:pt x="809376" y="771437"/>
                      <a:pt x="784986" y="766920"/>
                      <a:pt x="762403" y="775953"/>
                    </a:cubicBezTo>
                    <a:cubicBezTo>
                      <a:pt x="740724" y="784987"/>
                      <a:pt x="726270" y="805763"/>
                      <a:pt x="726270" y="829249"/>
                    </a:cubicBezTo>
                    <a:lnTo>
                      <a:pt x="726270" y="830153"/>
                    </a:lnTo>
                    <a:lnTo>
                      <a:pt x="696461" y="830153"/>
                    </a:lnTo>
                    <a:lnTo>
                      <a:pt x="696461" y="831056"/>
                    </a:lnTo>
                    <a:cubicBezTo>
                      <a:pt x="696461" y="807570"/>
                      <a:pt x="682008" y="786793"/>
                      <a:pt x="660328" y="776856"/>
                    </a:cubicBezTo>
                    <a:cubicBezTo>
                      <a:pt x="638648" y="767823"/>
                      <a:pt x="613355" y="772340"/>
                      <a:pt x="597095" y="789503"/>
                    </a:cubicBezTo>
                    <a:lnTo>
                      <a:pt x="596192" y="790406"/>
                    </a:lnTo>
                    <a:lnTo>
                      <a:pt x="576319" y="770533"/>
                    </a:lnTo>
                    <a:cubicBezTo>
                      <a:pt x="577222" y="766920"/>
                      <a:pt x="578126" y="762404"/>
                      <a:pt x="578126" y="757887"/>
                    </a:cubicBezTo>
                    <a:cubicBezTo>
                      <a:pt x="578126" y="747047"/>
                      <a:pt x="574512" y="738014"/>
                      <a:pt x="568189" y="729884"/>
                    </a:cubicBezTo>
                    <a:cubicBezTo>
                      <a:pt x="577222" y="704591"/>
                      <a:pt x="591676" y="684718"/>
                      <a:pt x="608838" y="666651"/>
                    </a:cubicBezTo>
                    <a:cubicBezTo>
                      <a:pt x="615162" y="718141"/>
                      <a:pt x="658521" y="757887"/>
                      <a:pt x="711817" y="757887"/>
                    </a:cubicBezTo>
                    <a:cubicBezTo>
                      <a:pt x="768726" y="757887"/>
                      <a:pt x="815699" y="710914"/>
                      <a:pt x="815699" y="654005"/>
                    </a:cubicBezTo>
                    <a:cubicBezTo>
                      <a:pt x="815699" y="597095"/>
                      <a:pt x="768726" y="550123"/>
                      <a:pt x="711817" y="550123"/>
                    </a:cubicBezTo>
                    <a:cubicBezTo>
                      <a:pt x="710010" y="550123"/>
                      <a:pt x="709107" y="550123"/>
                      <a:pt x="707301" y="550123"/>
                    </a:cubicBezTo>
                    <a:cubicBezTo>
                      <a:pt x="717237" y="529346"/>
                      <a:pt x="724464" y="504957"/>
                      <a:pt x="726270" y="476051"/>
                    </a:cubicBezTo>
                    <a:lnTo>
                      <a:pt x="727174" y="476051"/>
                    </a:lnTo>
                    <a:lnTo>
                      <a:pt x="727174" y="476954"/>
                    </a:lnTo>
                    <a:cubicBezTo>
                      <a:pt x="727174" y="500440"/>
                      <a:pt x="741627" y="521217"/>
                      <a:pt x="763307" y="531153"/>
                    </a:cubicBezTo>
                    <a:cubicBezTo>
                      <a:pt x="784986" y="540186"/>
                      <a:pt x="810279" y="535670"/>
                      <a:pt x="826539" y="518507"/>
                    </a:cubicBezTo>
                    <a:lnTo>
                      <a:pt x="827442" y="517603"/>
                    </a:lnTo>
                    <a:lnTo>
                      <a:pt x="848219" y="538379"/>
                    </a:lnTo>
                    <a:lnTo>
                      <a:pt x="847315" y="539283"/>
                    </a:lnTo>
                    <a:cubicBezTo>
                      <a:pt x="831056" y="555543"/>
                      <a:pt x="825636" y="580836"/>
                      <a:pt x="834669" y="603419"/>
                    </a:cubicBezTo>
                    <a:cubicBezTo>
                      <a:pt x="843702" y="625099"/>
                      <a:pt x="864479" y="639552"/>
                      <a:pt x="887965" y="639552"/>
                    </a:cubicBezTo>
                    <a:lnTo>
                      <a:pt x="888868" y="639552"/>
                    </a:lnTo>
                    <a:lnTo>
                      <a:pt x="888868" y="668458"/>
                    </a:ln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spTree>
    <p:extLst>
      <p:ext uri="{BB962C8B-B14F-4D97-AF65-F5344CB8AC3E}">
        <p14:creationId xmlns:p14="http://schemas.microsoft.com/office/powerpoint/2010/main" val="129262467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9" name="Straight Connector 68">
            <a:extLst>
              <a:ext uri="{FF2B5EF4-FFF2-40B4-BE49-F238E27FC236}">
                <a16:creationId xmlns:a16="http://schemas.microsoft.com/office/drawing/2014/main" id="{3F130196-5E60-B0A7-8818-90ED312D6656}"/>
              </a:ext>
            </a:extLst>
          </p:cNvPr>
          <p:cNvCxnSpPr>
            <a:cxnSpLocks/>
          </p:cNvCxnSpPr>
          <p:nvPr/>
        </p:nvCxnSpPr>
        <p:spPr>
          <a:xfrm flipH="1">
            <a:off x="3344527" y="1918036"/>
            <a:ext cx="4215148"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pic>
        <p:nvPicPr>
          <p:cNvPr id="9" name="Picture 8">
            <a:extLst>
              <a:ext uri="{FF2B5EF4-FFF2-40B4-BE49-F238E27FC236}">
                <a16:creationId xmlns:a16="http://schemas.microsoft.com/office/drawing/2014/main" id="{39B5E640-D313-0864-D852-59B6BBC05836}"/>
              </a:ext>
            </a:extLst>
          </p:cNvPr>
          <p:cNvPicPr>
            <a:picLocks noChangeAspect="1"/>
          </p:cNvPicPr>
          <p:nvPr/>
        </p:nvPicPr>
        <p:blipFill rotWithShape="1">
          <a:blip r:embed="rId3"/>
          <a:srcRect l="21590" t="648" r="54499" b="1681"/>
          <a:stretch/>
        </p:blipFill>
        <p:spPr>
          <a:xfrm>
            <a:off x="0" y="0"/>
            <a:ext cx="3412561" cy="10691813"/>
          </a:xfrm>
          <a:prstGeom prst="rect">
            <a:avLst/>
          </a:prstGeom>
        </p:spPr>
      </p:pic>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p:txBody>
          <a:bodyPr/>
          <a:lstStyle/>
          <a:p>
            <a:fld id="{CB2079F2-58AF-ED44-82D7-E04B2F6FD686}" type="slidenum">
              <a:rPr lang="en-US" smtClean="0"/>
              <a:pPr/>
              <a:t>35</a:t>
            </a:fld>
            <a:endParaRPr lang="en-US" dirty="0"/>
          </a:p>
        </p:txBody>
      </p:sp>
      <p:sp>
        <p:nvSpPr>
          <p:cNvPr id="67" name="Text Placeholder 9">
            <a:extLst>
              <a:ext uri="{FF2B5EF4-FFF2-40B4-BE49-F238E27FC236}">
                <a16:creationId xmlns:a16="http://schemas.microsoft.com/office/drawing/2014/main" id="{40613AB9-D563-0B4F-3DFB-1AD06D857F58}"/>
              </a:ext>
            </a:extLst>
          </p:cNvPr>
          <p:cNvSpPr txBox="1">
            <a:spLocks/>
          </p:cNvSpPr>
          <p:nvPr/>
        </p:nvSpPr>
        <p:spPr>
          <a:xfrm>
            <a:off x="3696071" y="2984509"/>
            <a:ext cx="3317669" cy="4525075"/>
          </a:xfrm>
          <a:prstGeom prst="rect">
            <a:avLst/>
          </a:prstGeom>
        </p:spPr>
        <p:txBody>
          <a:bodyPr numCol="1" spcCol="144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71450" indent="-171450">
              <a:lnSpc>
                <a:spcPts val="1120"/>
              </a:lnSpc>
              <a:buClr>
                <a:srgbClr val="E87A33"/>
              </a:buClr>
              <a:buFont typeface="Arial" panose="020B0604020202020204" pitchFamily="34" charset="0"/>
              <a:buChar char="•"/>
            </a:pPr>
            <a:r>
              <a:rPr lang="en-US" dirty="0"/>
              <a:t>N There is separate pedagogical coaching that includes the use of digital tools; voluntary, and open courses run frequently.</a:t>
            </a:r>
          </a:p>
          <a:p>
            <a:pPr marL="171450" indent="-171450">
              <a:lnSpc>
                <a:spcPts val="1120"/>
              </a:lnSpc>
              <a:buClr>
                <a:srgbClr val="E87A33"/>
              </a:buClr>
              <a:buFont typeface="Arial" panose="020B0604020202020204" pitchFamily="34" charset="0"/>
              <a:buChar char="•"/>
            </a:pPr>
            <a:r>
              <a:rPr lang="en-US" dirty="0"/>
              <a:t>In the Manu guide there are recommendations to, for example, answer e-mails within 3 working days and how to portray a positive image about the organization, etc.</a:t>
            </a:r>
          </a:p>
          <a:p>
            <a:pPr marL="171450" indent="-171450">
              <a:lnSpc>
                <a:spcPts val="1120"/>
              </a:lnSpc>
              <a:buClr>
                <a:srgbClr val="E87A33"/>
              </a:buClr>
              <a:buFont typeface="Arial" panose="020B0604020202020204" pitchFamily="34" charset="0"/>
              <a:buChar char="•"/>
            </a:pPr>
            <a:r>
              <a:rPr lang="en-US" dirty="0"/>
              <a:t>Everyone has the same rules and knows  the possibilities and limits – the same message to everyone. </a:t>
            </a:r>
          </a:p>
          <a:p>
            <a:pPr marL="171450" indent="-171450">
              <a:lnSpc>
                <a:spcPts val="1120"/>
              </a:lnSpc>
              <a:buClr>
                <a:srgbClr val="E87A33"/>
              </a:buClr>
              <a:buFont typeface="Arial" panose="020B0604020202020204" pitchFamily="34" charset="0"/>
              <a:buChar char="•"/>
            </a:pPr>
            <a:r>
              <a:rPr lang="en-US" dirty="0"/>
              <a:t>Flexibility from management, i.e., not everyone feels comfortable sitting in front of a computer with the camera on at all meetings, e.g., no mandatory webcam stuff, or at least we respect the fact that someone might not want it, i.e., flexibility in digital practices/tools.</a:t>
            </a:r>
          </a:p>
          <a:p>
            <a:pPr marL="171450" indent="-171450">
              <a:lnSpc>
                <a:spcPts val="1120"/>
              </a:lnSpc>
              <a:buClr>
                <a:srgbClr val="E87A33"/>
              </a:buClr>
              <a:buFont typeface="Arial" panose="020B0604020202020204" pitchFamily="34" charset="0"/>
              <a:buChar char="•"/>
            </a:pPr>
            <a:r>
              <a:rPr lang="en-US" dirty="0"/>
              <a:t>It’s important to understand employees as individuals who have their own lives, also remotely. </a:t>
            </a:r>
          </a:p>
          <a:p>
            <a:pPr marL="171450" indent="-171450">
              <a:lnSpc>
                <a:spcPts val="1120"/>
              </a:lnSpc>
              <a:buClr>
                <a:srgbClr val="E87A33"/>
              </a:buClr>
              <a:buFont typeface="Arial" panose="020B0604020202020204" pitchFamily="34" charset="0"/>
              <a:buChar char="•"/>
            </a:pPr>
            <a:r>
              <a:rPr lang="en-US" dirty="0"/>
              <a:t>It’s not so important from where someone does his/her work. </a:t>
            </a:r>
          </a:p>
          <a:p>
            <a:pPr marL="171450" indent="-171450">
              <a:lnSpc>
                <a:spcPts val="1120"/>
              </a:lnSpc>
              <a:buClr>
                <a:srgbClr val="E87A33"/>
              </a:buClr>
              <a:buFont typeface="Arial" panose="020B0604020202020204" pitchFamily="34" charset="0"/>
              <a:buChar char="•"/>
            </a:pPr>
            <a:r>
              <a:rPr lang="en-US" dirty="0"/>
              <a:t>When there are tools defined by the organization, certain things are binding, but you can find your own tools for your own work and choose and shape the tools yourself according to your needs and preferences.</a:t>
            </a:r>
          </a:p>
          <a:p>
            <a:pPr marL="171450" indent="-171450">
              <a:lnSpc>
                <a:spcPts val="1120"/>
              </a:lnSpc>
              <a:buClr>
                <a:srgbClr val="E87A33"/>
              </a:buClr>
              <a:buFont typeface="Arial" panose="020B0604020202020204" pitchFamily="34" charset="0"/>
              <a:buChar char="•"/>
            </a:pPr>
            <a:r>
              <a:rPr lang="en-US" dirty="0"/>
              <a:t>Clarity on the fact that you can use a platform chosen at someone’s choice, but that it would be encouraged that someone can also use his/her own expertise for similar matters, of course taking data security into account.</a:t>
            </a:r>
          </a:p>
          <a:p>
            <a:pPr marL="171450" indent="-171450">
              <a:lnSpc>
                <a:spcPts val="1120"/>
              </a:lnSpc>
              <a:buClr>
                <a:srgbClr val="E87A33"/>
              </a:buClr>
              <a:buFont typeface="Arial" panose="020B0604020202020204" pitchFamily="34" charset="0"/>
              <a:buChar char="•"/>
            </a:pPr>
            <a:endParaRPr lang="en-US" dirty="0"/>
          </a:p>
        </p:txBody>
      </p:sp>
      <p:sp>
        <p:nvSpPr>
          <p:cNvPr id="68" name="TextBox 67">
            <a:extLst>
              <a:ext uri="{FF2B5EF4-FFF2-40B4-BE49-F238E27FC236}">
                <a16:creationId xmlns:a16="http://schemas.microsoft.com/office/drawing/2014/main" id="{15BCF7BC-F4D9-ECBD-FA49-CBACC152B913}"/>
              </a:ext>
            </a:extLst>
          </p:cNvPr>
          <p:cNvSpPr txBox="1"/>
          <p:nvPr/>
        </p:nvSpPr>
        <p:spPr>
          <a:xfrm>
            <a:off x="3698101" y="2207497"/>
            <a:ext cx="2533274" cy="661912"/>
          </a:xfrm>
          <a:prstGeom prst="rect">
            <a:avLst/>
          </a:prstGeom>
          <a:noFill/>
        </p:spPr>
        <p:txBody>
          <a:bodyPr wrap="square">
            <a:spAutoFit/>
          </a:bodyPr>
          <a:lstStyle/>
          <a:p>
            <a:pPr>
              <a:lnSpc>
                <a:spcPts val="1120"/>
              </a:lnSpc>
            </a:pPr>
            <a:r>
              <a:rPr lang="en-US" sz="1200" b="1" dirty="0">
                <a:latin typeface="Calibri" panose="020F0502020204030204" pitchFamily="34" charset="0"/>
                <a:cs typeface="Calibri" panose="020F0502020204030204" pitchFamily="34" charset="0"/>
              </a:rPr>
              <a:t>What kind of outcomes the actions had and how it improved the employee wellbeing/ reduced technostress </a:t>
            </a:r>
            <a:r>
              <a:rPr lang="en-US" sz="1200" b="1" dirty="0" err="1">
                <a:latin typeface="Calibri" panose="020F0502020204030204" pitchFamily="34" charset="0"/>
                <a:cs typeface="Calibri" panose="020F0502020204030204" pitchFamily="34" charset="0"/>
              </a:rPr>
              <a:t>etc</a:t>
            </a:r>
            <a:r>
              <a:rPr lang="en-US" sz="1200" b="1" dirty="0">
                <a:latin typeface="Calibri" panose="020F0502020204030204" pitchFamily="34" charset="0"/>
                <a:cs typeface="Calibri" panose="020F0502020204030204" pitchFamily="34" charset="0"/>
              </a:rPr>
              <a:t>? </a:t>
            </a:r>
          </a:p>
        </p:txBody>
      </p:sp>
      <p:sp>
        <p:nvSpPr>
          <p:cNvPr id="70" name="TextBox 69">
            <a:extLst>
              <a:ext uri="{FF2B5EF4-FFF2-40B4-BE49-F238E27FC236}">
                <a16:creationId xmlns:a16="http://schemas.microsoft.com/office/drawing/2014/main" id="{D674B9EE-F03E-0232-4CB7-B1B8A358383E}"/>
              </a:ext>
            </a:extLst>
          </p:cNvPr>
          <p:cNvSpPr txBox="1"/>
          <p:nvPr/>
        </p:nvSpPr>
        <p:spPr>
          <a:xfrm>
            <a:off x="3698101" y="1759809"/>
            <a:ext cx="213526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highlight>
                  <a:srgbClr val="E87A33"/>
                </a:highlight>
                <a:latin typeface="Calibri" panose="020F0502020204030204" pitchFamily="34" charset="0"/>
                <a:ea typeface="Calibri" panose="020F0502020204030204" pitchFamily="34" charset="0"/>
              </a:rPr>
              <a:t> OUTCOME</a:t>
            </a:r>
            <a:r>
              <a:rPr lang="en-US" sz="1600" b="1" dirty="0">
                <a:solidFill>
                  <a:srgbClr val="E87A33"/>
                </a:solidFill>
                <a:highlight>
                  <a:srgbClr val="E87A33"/>
                </a:highlight>
                <a:latin typeface="Calibri" panose="020F0502020204030204" pitchFamily="34" charset="0"/>
                <a:ea typeface="Calibri" panose="020F0502020204030204" pitchFamily="34" charset="0"/>
              </a:rPr>
              <a:t>.</a:t>
            </a:r>
          </a:p>
        </p:txBody>
      </p:sp>
      <p:grpSp>
        <p:nvGrpSpPr>
          <p:cNvPr id="72" name="Graphic 3">
            <a:extLst>
              <a:ext uri="{FF2B5EF4-FFF2-40B4-BE49-F238E27FC236}">
                <a16:creationId xmlns:a16="http://schemas.microsoft.com/office/drawing/2014/main" id="{89089671-EB7A-0D87-4B91-C5343FBF4D41}"/>
              </a:ext>
            </a:extLst>
          </p:cNvPr>
          <p:cNvGrpSpPr>
            <a:grpSpLocks noChangeAspect="1"/>
          </p:cNvGrpSpPr>
          <p:nvPr/>
        </p:nvGrpSpPr>
        <p:grpSpPr>
          <a:xfrm>
            <a:off x="6398023" y="2295799"/>
            <a:ext cx="481906" cy="482509"/>
            <a:chOff x="6601914" y="3685068"/>
            <a:chExt cx="1090935" cy="1092304"/>
          </a:xfrm>
        </p:grpSpPr>
        <p:sp>
          <p:nvSpPr>
            <p:cNvPr id="73" name="Freeform 72">
              <a:extLst>
                <a:ext uri="{FF2B5EF4-FFF2-40B4-BE49-F238E27FC236}">
                  <a16:creationId xmlns:a16="http://schemas.microsoft.com/office/drawing/2014/main" id="{A4F101B9-7F9C-BE75-98DD-2E4C75C5B4D0}"/>
                </a:ext>
              </a:extLst>
            </p:cNvPr>
            <p:cNvSpPr/>
            <p:nvPr/>
          </p:nvSpPr>
          <p:spPr>
            <a:xfrm>
              <a:off x="7504284" y="3891461"/>
              <a:ext cx="49369" cy="469012"/>
            </a:xfrm>
            <a:custGeom>
              <a:avLst/>
              <a:gdLst>
                <a:gd name="connsiteX0" fmla="*/ -1 w 49369"/>
                <a:gd name="connsiteY0" fmla="*/ 0 h 469012"/>
                <a:gd name="connsiteX1" fmla="*/ 49369 w 49369"/>
                <a:gd name="connsiteY1" fmla="*/ 0 h 469012"/>
                <a:gd name="connsiteX2" fmla="*/ 49369 w 49369"/>
                <a:gd name="connsiteY2" fmla="*/ 469012 h 469012"/>
                <a:gd name="connsiteX3" fmla="*/ -1 w 49369"/>
                <a:gd name="connsiteY3" fmla="*/ 469012 h 469012"/>
              </a:gdLst>
              <a:ahLst/>
              <a:cxnLst>
                <a:cxn ang="0">
                  <a:pos x="connsiteX0" y="connsiteY0"/>
                </a:cxn>
                <a:cxn ang="0">
                  <a:pos x="connsiteX1" y="connsiteY1"/>
                </a:cxn>
                <a:cxn ang="0">
                  <a:pos x="connsiteX2" y="connsiteY2"/>
                </a:cxn>
                <a:cxn ang="0">
                  <a:pos x="connsiteX3" y="connsiteY3"/>
                </a:cxn>
              </a:cxnLst>
              <a:rect l="l" t="t" r="r" b="b"/>
              <a:pathLst>
                <a:path w="49369" h="469012">
                  <a:moveTo>
                    <a:pt x="-1" y="0"/>
                  </a:moveTo>
                  <a:lnTo>
                    <a:pt x="49369" y="0"/>
                  </a:lnTo>
                  <a:lnTo>
                    <a:pt x="49369" y="469012"/>
                  </a:lnTo>
                  <a:lnTo>
                    <a:pt x="-1" y="469012"/>
                  </a:lnTo>
                  <a:close/>
                </a:path>
              </a:pathLst>
            </a:custGeom>
            <a:solidFill>
              <a:srgbClr val="E87A33"/>
            </a:solidFill>
            <a:ln w="27426"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52A59CA-6CE3-8E79-0A3D-CDF687874E20}"/>
                </a:ext>
              </a:extLst>
            </p:cNvPr>
            <p:cNvSpPr/>
            <p:nvPr/>
          </p:nvSpPr>
          <p:spPr>
            <a:xfrm>
              <a:off x="6708882" y="3822892"/>
              <a:ext cx="230392" cy="255076"/>
            </a:xfrm>
            <a:custGeom>
              <a:avLst/>
              <a:gdLst>
                <a:gd name="connsiteX0" fmla="*/ -1 w 230392"/>
                <a:gd name="connsiteY0" fmla="*/ 0 h 255076"/>
                <a:gd name="connsiteX1" fmla="*/ 230392 w 230392"/>
                <a:gd name="connsiteY1" fmla="*/ 0 h 255076"/>
                <a:gd name="connsiteX2" fmla="*/ 230392 w 230392"/>
                <a:gd name="connsiteY2" fmla="*/ 255077 h 255076"/>
                <a:gd name="connsiteX3" fmla="*/ -1 w 230392"/>
                <a:gd name="connsiteY3" fmla="*/ 255077 h 255076"/>
              </a:gdLst>
              <a:ahLst/>
              <a:cxnLst>
                <a:cxn ang="0">
                  <a:pos x="connsiteX0" y="connsiteY0"/>
                </a:cxn>
                <a:cxn ang="0">
                  <a:pos x="connsiteX1" y="connsiteY1"/>
                </a:cxn>
                <a:cxn ang="0">
                  <a:pos x="connsiteX2" y="connsiteY2"/>
                </a:cxn>
                <a:cxn ang="0">
                  <a:pos x="connsiteX3" y="connsiteY3"/>
                </a:cxn>
              </a:cxnLst>
              <a:rect l="l" t="t" r="r" b="b"/>
              <a:pathLst>
                <a:path w="230392" h="255076">
                  <a:moveTo>
                    <a:pt x="-1" y="0"/>
                  </a:moveTo>
                  <a:lnTo>
                    <a:pt x="230392" y="0"/>
                  </a:lnTo>
                  <a:lnTo>
                    <a:pt x="230392" y="255077"/>
                  </a:lnTo>
                  <a:lnTo>
                    <a:pt x="-1" y="255077"/>
                  </a:lnTo>
                  <a:close/>
                </a:path>
              </a:pathLst>
            </a:custGeom>
            <a:solidFill>
              <a:srgbClr val="E87A33"/>
            </a:solidFill>
            <a:ln w="27426" cap="flat">
              <a:noFill/>
              <a:prstDash val="solid"/>
              <a:miter/>
            </a:ln>
          </p:spPr>
          <p:txBody>
            <a:bodyPr rtlCol="0" anchor="ctr"/>
            <a:lstStyle/>
            <a:p>
              <a:endParaRPr lang="en-US"/>
            </a:p>
          </p:txBody>
        </p:sp>
        <p:grpSp>
          <p:nvGrpSpPr>
            <p:cNvPr id="75" name="Graphic 3">
              <a:extLst>
                <a:ext uri="{FF2B5EF4-FFF2-40B4-BE49-F238E27FC236}">
                  <a16:creationId xmlns:a16="http://schemas.microsoft.com/office/drawing/2014/main" id="{9AD6D7BC-83BF-D083-A768-227163A83939}"/>
                </a:ext>
              </a:extLst>
            </p:cNvPr>
            <p:cNvGrpSpPr/>
            <p:nvPr/>
          </p:nvGrpSpPr>
          <p:grpSpPr>
            <a:xfrm>
              <a:off x="6601914" y="3685068"/>
              <a:ext cx="1090935" cy="1092304"/>
              <a:chOff x="6601914" y="3685068"/>
              <a:chExt cx="1090935" cy="1092304"/>
            </a:xfrm>
            <a:solidFill>
              <a:srgbClr val="000000"/>
            </a:solidFill>
          </p:grpSpPr>
          <p:sp>
            <p:nvSpPr>
              <p:cNvPr id="76" name="Freeform 75">
                <a:extLst>
                  <a:ext uri="{FF2B5EF4-FFF2-40B4-BE49-F238E27FC236}">
                    <a16:creationId xmlns:a16="http://schemas.microsoft.com/office/drawing/2014/main" id="{EE4A34B1-3C65-4B76-4EF5-98C63EEC87EC}"/>
                  </a:ext>
                </a:extLst>
              </p:cNvPr>
              <p:cNvSpPr/>
              <p:nvPr/>
            </p:nvSpPr>
            <p:spPr>
              <a:xfrm>
                <a:off x="7136754" y="4173965"/>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6C1D6DE-4BAD-6CB6-A06E-74BBB48C8340}"/>
                  </a:ext>
                </a:extLst>
              </p:cNvPr>
              <p:cNvSpPr/>
              <p:nvPr/>
            </p:nvSpPr>
            <p:spPr>
              <a:xfrm>
                <a:off x="7136754" y="4126625"/>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6" y="22656"/>
                      <a:pt x="0" y="17170"/>
                      <a:pt x="0" y="11684"/>
                    </a:cubicBezTo>
                    <a:cubicBezTo>
                      <a:pt x="0" y="6199"/>
                      <a:pt x="5486" y="714"/>
                      <a:pt x="10970" y="714"/>
                    </a:cubicBezTo>
                    <a:cubicBezTo>
                      <a:pt x="19200"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grpSp>
            <p:nvGrpSpPr>
              <p:cNvPr id="78" name="Graphic 3">
                <a:extLst>
                  <a:ext uri="{FF2B5EF4-FFF2-40B4-BE49-F238E27FC236}">
                    <a16:creationId xmlns:a16="http://schemas.microsoft.com/office/drawing/2014/main" id="{33B47280-DBA8-4F7B-2F34-A523AAD8F6A2}"/>
                  </a:ext>
                </a:extLst>
              </p:cNvPr>
              <p:cNvGrpSpPr/>
              <p:nvPr/>
            </p:nvGrpSpPr>
            <p:grpSpPr>
              <a:xfrm>
                <a:off x="6601914" y="3685068"/>
                <a:ext cx="1090935" cy="1092304"/>
                <a:chOff x="6601914" y="3685068"/>
                <a:chExt cx="1090935" cy="1092304"/>
              </a:xfrm>
              <a:solidFill>
                <a:srgbClr val="000000"/>
              </a:solidFill>
            </p:grpSpPr>
            <p:sp>
              <p:nvSpPr>
                <p:cNvPr id="100" name="Freeform 99">
                  <a:extLst>
                    <a:ext uri="{FF2B5EF4-FFF2-40B4-BE49-F238E27FC236}">
                      <a16:creationId xmlns:a16="http://schemas.microsoft.com/office/drawing/2014/main" id="{B844EEC1-FAF0-F177-CC75-8565CC7D54F3}"/>
                    </a:ext>
                  </a:extLst>
                </p:cNvPr>
                <p:cNvSpPr/>
                <p:nvPr/>
              </p:nvSpPr>
              <p:spPr>
                <a:xfrm>
                  <a:off x="7136754" y="4077969"/>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3B009E7F-75D3-A938-A020-D6E7E4D7DDE8}"/>
                    </a:ext>
                  </a:extLst>
                </p:cNvPr>
                <p:cNvSpPr/>
                <p:nvPr/>
              </p:nvSpPr>
              <p:spPr>
                <a:xfrm>
                  <a:off x="6601914" y="3685068"/>
                  <a:ext cx="1090935" cy="1092304"/>
                </a:xfrm>
                <a:custGeom>
                  <a:avLst/>
                  <a:gdLst>
                    <a:gd name="connsiteX0" fmla="*/ 1088879 w 1090935"/>
                    <a:gd name="connsiteY0" fmla="*/ 102168 h 1092304"/>
                    <a:gd name="connsiteX1" fmla="*/ 1028538 w 1090935"/>
                    <a:gd name="connsiteY1" fmla="*/ 6171 h 1092304"/>
                    <a:gd name="connsiteX2" fmla="*/ 1009338 w 1090935"/>
                    <a:gd name="connsiteY2" fmla="*/ 6171 h 1092304"/>
                    <a:gd name="connsiteX3" fmla="*/ 948997 w 1090935"/>
                    <a:gd name="connsiteY3" fmla="*/ 102168 h 1092304"/>
                    <a:gd name="connsiteX4" fmla="*/ 946255 w 1090935"/>
                    <a:gd name="connsiteY4" fmla="*/ 107654 h 1092304"/>
                    <a:gd name="connsiteX5" fmla="*/ 946255 w 1090935"/>
                    <a:gd name="connsiteY5" fmla="*/ 332560 h 1092304"/>
                    <a:gd name="connsiteX6" fmla="*/ 614379 w 1090935"/>
                    <a:gd name="connsiteY6" fmla="*/ 332560 h 1092304"/>
                    <a:gd name="connsiteX7" fmla="*/ 655520 w 1090935"/>
                    <a:gd name="connsiteY7" fmla="*/ 272219 h 1092304"/>
                    <a:gd name="connsiteX8" fmla="*/ 671978 w 1090935"/>
                    <a:gd name="connsiteY8" fmla="*/ 272219 h 1092304"/>
                    <a:gd name="connsiteX9" fmla="*/ 682948 w 1090935"/>
                    <a:gd name="connsiteY9" fmla="*/ 266733 h 1092304"/>
                    <a:gd name="connsiteX10" fmla="*/ 682948 w 1090935"/>
                    <a:gd name="connsiteY10" fmla="*/ 255762 h 1092304"/>
                    <a:gd name="connsiteX11" fmla="*/ 661006 w 1090935"/>
                    <a:gd name="connsiteY11" fmla="*/ 198164 h 1092304"/>
                    <a:gd name="connsiteX12" fmla="*/ 661006 w 1090935"/>
                    <a:gd name="connsiteY12" fmla="*/ 187193 h 1092304"/>
                    <a:gd name="connsiteX13" fmla="*/ 696662 w 1090935"/>
                    <a:gd name="connsiteY13" fmla="*/ 140567 h 1092304"/>
                    <a:gd name="connsiteX14" fmla="*/ 696662 w 1090935"/>
                    <a:gd name="connsiteY14" fmla="*/ 115881 h 1092304"/>
                    <a:gd name="connsiteX15" fmla="*/ 685692 w 1090935"/>
                    <a:gd name="connsiteY15" fmla="*/ 104911 h 1092304"/>
                    <a:gd name="connsiteX16" fmla="*/ 482726 w 1090935"/>
                    <a:gd name="connsiteY16" fmla="*/ 104911 h 1092304"/>
                    <a:gd name="connsiteX17" fmla="*/ 422385 w 1090935"/>
                    <a:gd name="connsiteY17" fmla="*/ 165251 h 1092304"/>
                    <a:gd name="connsiteX18" fmla="*/ 422385 w 1090935"/>
                    <a:gd name="connsiteY18" fmla="*/ 231078 h 1092304"/>
                    <a:gd name="connsiteX19" fmla="*/ 471756 w 1090935"/>
                    <a:gd name="connsiteY19" fmla="*/ 329817 h 1092304"/>
                    <a:gd name="connsiteX20" fmla="*/ 397701 w 1090935"/>
                    <a:gd name="connsiteY20" fmla="*/ 329817 h 1092304"/>
                    <a:gd name="connsiteX21" fmla="*/ 400443 w 1090935"/>
                    <a:gd name="connsiteY21" fmla="*/ 318846 h 1092304"/>
                    <a:gd name="connsiteX22" fmla="*/ 400443 w 1090935"/>
                    <a:gd name="connsiteY22" fmla="*/ 11657 h 1092304"/>
                    <a:gd name="connsiteX23" fmla="*/ 389473 w 1090935"/>
                    <a:gd name="connsiteY23" fmla="*/ 686 h 1092304"/>
                    <a:gd name="connsiteX24" fmla="*/ 10970 w 1090935"/>
                    <a:gd name="connsiteY24" fmla="*/ 686 h 1092304"/>
                    <a:gd name="connsiteX25" fmla="*/ 0 w 1090935"/>
                    <a:gd name="connsiteY25" fmla="*/ 11657 h 1092304"/>
                    <a:gd name="connsiteX26" fmla="*/ 0 w 1090935"/>
                    <a:gd name="connsiteY26" fmla="*/ 318846 h 1092304"/>
                    <a:gd name="connsiteX27" fmla="*/ 35656 w 1090935"/>
                    <a:gd name="connsiteY27" fmla="*/ 354502 h 1092304"/>
                    <a:gd name="connsiteX28" fmla="*/ 117939 w 1090935"/>
                    <a:gd name="connsiteY28" fmla="*/ 354502 h 1092304"/>
                    <a:gd name="connsiteX29" fmla="*/ 117939 w 1090935"/>
                    <a:gd name="connsiteY29" fmla="*/ 379187 h 1092304"/>
                    <a:gd name="connsiteX30" fmla="*/ 178280 w 1090935"/>
                    <a:gd name="connsiteY30" fmla="*/ 439527 h 1092304"/>
                    <a:gd name="connsiteX31" fmla="*/ 414157 w 1090935"/>
                    <a:gd name="connsiteY31" fmla="*/ 439527 h 1092304"/>
                    <a:gd name="connsiteX32" fmla="*/ 414157 w 1090935"/>
                    <a:gd name="connsiteY32" fmla="*/ 664434 h 1092304"/>
                    <a:gd name="connsiteX33" fmla="*/ 320904 w 1090935"/>
                    <a:gd name="connsiteY33" fmla="*/ 999051 h 1092304"/>
                    <a:gd name="connsiteX34" fmla="*/ 246849 w 1090935"/>
                    <a:gd name="connsiteY34" fmla="*/ 1081334 h 1092304"/>
                    <a:gd name="connsiteX35" fmla="*/ 257819 w 1090935"/>
                    <a:gd name="connsiteY35" fmla="*/ 1092305 h 1092304"/>
                    <a:gd name="connsiteX36" fmla="*/ 471756 w 1090935"/>
                    <a:gd name="connsiteY36" fmla="*/ 1092305 h 1092304"/>
                    <a:gd name="connsiteX37" fmla="*/ 482726 w 1090935"/>
                    <a:gd name="connsiteY37" fmla="*/ 1081334 h 1092304"/>
                    <a:gd name="connsiteX38" fmla="*/ 482726 w 1090935"/>
                    <a:gd name="connsiteY38" fmla="*/ 1010022 h 1092304"/>
                    <a:gd name="connsiteX39" fmla="*/ 543068 w 1090935"/>
                    <a:gd name="connsiteY39" fmla="*/ 774144 h 1092304"/>
                    <a:gd name="connsiteX40" fmla="*/ 603409 w 1090935"/>
                    <a:gd name="connsiteY40" fmla="*/ 1010022 h 1092304"/>
                    <a:gd name="connsiteX41" fmla="*/ 603409 w 1090935"/>
                    <a:gd name="connsiteY41" fmla="*/ 1078591 h 1092304"/>
                    <a:gd name="connsiteX42" fmla="*/ 614379 w 1090935"/>
                    <a:gd name="connsiteY42" fmla="*/ 1089562 h 1092304"/>
                    <a:gd name="connsiteX43" fmla="*/ 828316 w 1090935"/>
                    <a:gd name="connsiteY43" fmla="*/ 1089562 h 1092304"/>
                    <a:gd name="connsiteX44" fmla="*/ 839286 w 1090935"/>
                    <a:gd name="connsiteY44" fmla="*/ 1078591 h 1092304"/>
                    <a:gd name="connsiteX45" fmla="*/ 757003 w 1090935"/>
                    <a:gd name="connsiteY45" fmla="*/ 996308 h 1092304"/>
                    <a:gd name="connsiteX46" fmla="*/ 754261 w 1090935"/>
                    <a:gd name="connsiteY46" fmla="*/ 996308 h 1092304"/>
                    <a:gd name="connsiteX47" fmla="*/ 674720 w 1090935"/>
                    <a:gd name="connsiteY47" fmla="*/ 661691 h 1092304"/>
                    <a:gd name="connsiteX48" fmla="*/ 674720 w 1090935"/>
                    <a:gd name="connsiteY48" fmla="*/ 436785 h 1092304"/>
                    <a:gd name="connsiteX49" fmla="*/ 910599 w 1090935"/>
                    <a:gd name="connsiteY49" fmla="*/ 436785 h 1092304"/>
                    <a:gd name="connsiteX50" fmla="*/ 946255 w 1090935"/>
                    <a:gd name="connsiteY50" fmla="*/ 425814 h 1092304"/>
                    <a:gd name="connsiteX51" fmla="*/ 946255 w 1090935"/>
                    <a:gd name="connsiteY51" fmla="*/ 521810 h 1092304"/>
                    <a:gd name="connsiteX52" fmla="*/ 957225 w 1090935"/>
                    <a:gd name="connsiteY52" fmla="*/ 532782 h 1092304"/>
                    <a:gd name="connsiteX53" fmla="*/ 968197 w 1090935"/>
                    <a:gd name="connsiteY53" fmla="*/ 521810 h 1092304"/>
                    <a:gd name="connsiteX54" fmla="*/ 968197 w 1090935"/>
                    <a:gd name="connsiteY54" fmla="*/ 118624 h 1092304"/>
                    <a:gd name="connsiteX55" fmla="*/ 1014824 w 1090935"/>
                    <a:gd name="connsiteY55" fmla="*/ 118624 h 1092304"/>
                    <a:gd name="connsiteX56" fmla="*/ 1014824 w 1090935"/>
                    <a:gd name="connsiteY56" fmla="*/ 250277 h 1092304"/>
                    <a:gd name="connsiteX57" fmla="*/ 1025794 w 1090935"/>
                    <a:gd name="connsiteY57" fmla="*/ 261248 h 1092304"/>
                    <a:gd name="connsiteX58" fmla="*/ 1036766 w 1090935"/>
                    <a:gd name="connsiteY58" fmla="*/ 250277 h 1092304"/>
                    <a:gd name="connsiteX59" fmla="*/ 1036766 w 1090935"/>
                    <a:gd name="connsiteY59" fmla="*/ 118624 h 1092304"/>
                    <a:gd name="connsiteX60" fmla="*/ 1061451 w 1090935"/>
                    <a:gd name="connsiteY60" fmla="*/ 118624 h 1092304"/>
                    <a:gd name="connsiteX61" fmla="*/ 1061451 w 1090935"/>
                    <a:gd name="connsiteY61" fmla="*/ 557466 h 1092304"/>
                    <a:gd name="connsiteX62" fmla="*/ 954483 w 1090935"/>
                    <a:gd name="connsiteY62" fmla="*/ 557466 h 1092304"/>
                    <a:gd name="connsiteX63" fmla="*/ 943511 w 1090935"/>
                    <a:gd name="connsiteY63" fmla="*/ 568437 h 1092304"/>
                    <a:gd name="connsiteX64" fmla="*/ 943511 w 1090935"/>
                    <a:gd name="connsiteY64" fmla="*/ 650720 h 1092304"/>
                    <a:gd name="connsiteX65" fmla="*/ 1003852 w 1090935"/>
                    <a:gd name="connsiteY65" fmla="*/ 711061 h 1092304"/>
                    <a:gd name="connsiteX66" fmla="*/ 1028538 w 1090935"/>
                    <a:gd name="connsiteY66" fmla="*/ 711061 h 1092304"/>
                    <a:gd name="connsiteX67" fmla="*/ 1088879 w 1090935"/>
                    <a:gd name="connsiteY67" fmla="*/ 650720 h 1092304"/>
                    <a:gd name="connsiteX68" fmla="*/ 1088879 w 1090935"/>
                    <a:gd name="connsiteY68" fmla="*/ 104911 h 1092304"/>
                    <a:gd name="connsiteX69" fmla="*/ 1088879 w 1090935"/>
                    <a:gd name="connsiteY69" fmla="*/ 102168 h 1092304"/>
                    <a:gd name="connsiteX70" fmla="*/ 1088879 w 1090935"/>
                    <a:gd name="connsiteY70" fmla="*/ 102168 h 1092304"/>
                    <a:gd name="connsiteX71" fmla="*/ 452557 w 1090935"/>
                    <a:gd name="connsiteY71" fmla="*/ 167994 h 1092304"/>
                    <a:gd name="connsiteX72" fmla="*/ 488212 w 1090935"/>
                    <a:gd name="connsiteY72" fmla="*/ 132338 h 1092304"/>
                    <a:gd name="connsiteX73" fmla="*/ 677464 w 1090935"/>
                    <a:gd name="connsiteY73" fmla="*/ 132338 h 1092304"/>
                    <a:gd name="connsiteX74" fmla="*/ 677464 w 1090935"/>
                    <a:gd name="connsiteY74" fmla="*/ 143309 h 1092304"/>
                    <a:gd name="connsiteX75" fmla="*/ 652778 w 1090935"/>
                    <a:gd name="connsiteY75" fmla="*/ 167994 h 1092304"/>
                    <a:gd name="connsiteX76" fmla="*/ 499184 w 1090935"/>
                    <a:gd name="connsiteY76" fmla="*/ 167994 h 1092304"/>
                    <a:gd name="connsiteX77" fmla="*/ 488212 w 1090935"/>
                    <a:gd name="connsiteY77" fmla="*/ 178965 h 1092304"/>
                    <a:gd name="connsiteX78" fmla="*/ 488212 w 1090935"/>
                    <a:gd name="connsiteY78" fmla="*/ 189936 h 1092304"/>
                    <a:gd name="connsiteX79" fmla="*/ 452557 w 1090935"/>
                    <a:gd name="connsiteY79" fmla="*/ 225592 h 1092304"/>
                    <a:gd name="connsiteX80" fmla="*/ 452557 w 1090935"/>
                    <a:gd name="connsiteY80" fmla="*/ 167994 h 1092304"/>
                    <a:gd name="connsiteX81" fmla="*/ 452557 w 1090935"/>
                    <a:gd name="connsiteY81" fmla="*/ 250277 h 1092304"/>
                    <a:gd name="connsiteX82" fmla="*/ 510154 w 1090935"/>
                    <a:gd name="connsiteY82" fmla="*/ 189936 h 1092304"/>
                    <a:gd name="connsiteX83" fmla="*/ 641807 w 1090935"/>
                    <a:gd name="connsiteY83" fmla="*/ 189936 h 1092304"/>
                    <a:gd name="connsiteX84" fmla="*/ 641807 w 1090935"/>
                    <a:gd name="connsiteY84" fmla="*/ 200907 h 1092304"/>
                    <a:gd name="connsiteX85" fmla="*/ 641807 w 1090935"/>
                    <a:gd name="connsiteY85" fmla="*/ 206393 h 1092304"/>
                    <a:gd name="connsiteX86" fmla="*/ 658264 w 1090935"/>
                    <a:gd name="connsiteY86" fmla="*/ 250277 h 1092304"/>
                    <a:gd name="connsiteX87" fmla="*/ 650036 w 1090935"/>
                    <a:gd name="connsiteY87" fmla="*/ 250277 h 1092304"/>
                    <a:gd name="connsiteX88" fmla="*/ 639064 w 1090935"/>
                    <a:gd name="connsiteY88" fmla="*/ 258505 h 1092304"/>
                    <a:gd name="connsiteX89" fmla="*/ 543068 w 1090935"/>
                    <a:gd name="connsiteY89" fmla="*/ 332560 h 1092304"/>
                    <a:gd name="connsiteX90" fmla="*/ 452557 w 1090935"/>
                    <a:gd name="connsiteY90" fmla="*/ 250277 h 1092304"/>
                    <a:gd name="connsiteX91" fmla="*/ 452557 w 1090935"/>
                    <a:gd name="connsiteY91" fmla="*/ 250277 h 1092304"/>
                    <a:gd name="connsiteX92" fmla="*/ 1020310 w 1090935"/>
                    <a:gd name="connsiteY92" fmla="*/ 36342 h 1092304"/>
                    <a:gd name="connsiteX93" fmla="*/ 1058708 w 1090935"/>
                    <a:gd name="connsiteY93" fmla="*/ 96682 h 1092304"/>
                    <a:gd name="connsiteX94" fmla="*/ 981910 w 1090935"/>
                    <a:gd name="connsiteY94" fmla="*/ 96682 h 1092304"/>
                    <a:gd name="connsiteX95" fmla="*/ 1020310 w 1090935"/>
                    <a:gd name="connsiteY95" fmla="*/ 36342 h 1092304"/>
                    <a:gd name="connsiteX96" fmla="*/ 381244 w 1090935"/>
                    <a:gd name="connsiteY96" fmla="*/ 285933 h 1092304"/>
                    <a:gd name="connsiteX97" fmla="*/ 213936 w 1090935"/>
                    <a:gd name="connsiteY97" fmla="*/ 285933 h 1092304"/>
                    <a:gd name="connsiteX98" fmla="*/ 213936 w 1090935"/>
                    <a:gd name="connsiteY98" fmla="*/ 25371 h 1092304"/>
                    <a:gd name="connsiteX99" fmla="*/ 381244 w 1090935"/>
                    <a:gd name="connsiteY99" fmla="*/ 25371 h 1092304"/>
                    <a:gd name="connsiteX100" fmla="*/ 381244 w 1090935"/>
                    <a:gd name="connsiteY100" fmla="*/ 285933 h 1092304"/>
                    <a:gd name="connsiteX101" fmla="*/ 24684 w 1090935"/>
                    <a:gd name="connsiteY101" fmla="*/ 321589 h 1092304"/>
                    <a:gd name="connsiteX102" fmla="*/ 24684 w 1090935"/>
                    <a:gd name="connsiteY102" fmla="*/ 25371 h 1092304"/>
                    <a:gd name="connsiteX103" fmla="*/ 191994 w 1090935"/>
                    <a:gd name="connsiteY103" fmla="*/ 25371 h 1092304"/>
                    <a:gd name="connsiteX104" fmla="*/ 191994 w 1090935"/>
                    <a:gd name="connsiteY104" fmla="*/ 285933 h 1092304"/>
                    <a:gd name="connsiteX105" fmla="*/ 60341 w 1090935"/>
                    <a:gd name="connsiteY105" fmla="*/ 285933 h 1092304"/>
                    <a:gd name="connsiteX106" fmla="*/ 49369 w 1090935"/>
                    <a:gd name="connsiteY106" fmla="*/ 296904 h 1092304"/>
                    <a:gd name="connsiteX107" fmla="*/ 60341 w 1090935"/>
                    <a:gd name="connsiteY107" fmla="*/ 307875 h 1092304"/>
                    <a:gd name="connsiteX108" fmla="*/ 381244 w 1090935"/>
                    <a:gd name="connsiteY108" fmla="*/ 307875 h 1092304"/>
                    <a:gd name="connsiteX109" fmla="*/ 381244 w 1090935"/>
                    <a:gd name="connsiteY109" fmla="*/ 318846 h 1092304"/>
                    <a:gd name="connsiteX110" fmla="*/ 370274 w 1090935"/>
                    <a:gd name="connsiteY110" fmla="*/ 329817 h 1092304"/>
                    <a:gd name="connsiteX111" fmla="*/ 35656 w 1090935"/>
                    <a:gd name="connsiteY111" fmla="*/ 329817 h 1092304"/>
                    <a:gd name="connsiteX112" fmla="*/ 24684 w 1090935"/>
                    <a:gd name="connsiteY112" fmla="*/ 321589 h 1092304"/>
                    <a:gd name="connsiteX113" fmla="*/ 24684 w 1090935"/>
                    <a:gd name="connsiteY113" fmla="*/ 321589 h 1092304"/>
                    <a:gd name="connsiteX114" fmla="*/ 142624 w 1090935"/>
                    <a:gd name="connsiteY114" fmla="*/ 381930 h 1092304"/>
                    <a:gd name="connsiteX115" fmla="*/ 142624 w 1090935"/>
                    <a:gd name="connsiteY115" fmla="*/ 357245 h 1092304"/>
                    <a:gd name="connsiteX116" fmla="*/ 178280 w 1090935"/>
                    <a:gd name="connsiteY116" fmla="*/ 357245 h 1092304"/>
                    <a:gd name="connsiteX117" fmla="*/ 178280 w 1090935"/>
                    <a:gd name="connsiteY117" fmla="*/ 417585 h 1092304"/>
                    <a:gd name="connsiteX118" fmla="*/ 142624 w 1090935"/>
                    <a:gd name="connsiteY118" fmla="*/ 381930 h 1092304"/>
                    <a:gd name="connsiteX119" fmla="*/ 142624 w 1090935"/>
                    <a:gd name="connsiteY119" fmla="*/ 381930 h 1092304"/>
                    <a:gd name="connsiteX120" fmla="*/ 463527 w 1090935"/>
                    <a:gd name="connsiteY120" fmla="*/ 1067620 h 1092304"/>
                    <a:gd name="connsiteX121" fmla="*/ 274277 w 1090935"/>
                    <a:gd name="connsiteY121" fmla="*/ 1067620 h 1092304"/>
                    <a:gd name="connsiteX122" fmla="*/ 331874 w 1090935"/>
                    <a:gd name="connsiteY122" fmla="*/ 1020993 h 1092304"/>
                    <a:gd name="connsiteX123" fmla="*/ 463527 w 1090935"/>
                    <a:gd name="connsiteY123" fmla="*/ 1020993 h 1092304"/>
                    <a:gd name="connsiteX124" fmla="*/ 463527 w 1090935"/>
                    <a:gd name="connsiteY124" fmla="*/ 1067620 h 1092304"/>
                    <a:gd name="connsiteX125" fmla="*/ 817344 w 1090935"/>
                    <a:gd name="connsiteY125" fmla="*/ 1067620 h 1092304"/>
                    <a:gd name="connsiteX126" fmla="*/ 628093 w 1090935"/>
                    <a:gd name="connsiteY126" fmla="*/ 1067620 h 1092304"/>
                    <a:gd name="connsiteX127" fmla="*/ 628093 w 1090935"/>
                    <a:gd name="connsiteY127" fmla="*/ 1020993 h 1092304"/>
                    <a:gd name="connsiteX128" fmla="*/ 759747 w 1090935"/>
                    <a:gd name="connsiteY128" fmla="*/ 1020993 h 1092304"/>
                    <a:gd name="connsiteX129" fmla="*/ 817344 w 1090935"/>
                    <a:gd name="connsiteY129" fmla="*/ 1067620 h 1092304"/>
                    <a:gd name="connsiteX130" fmla="*/ 817344 w 1090935"/>
                    <a:gd name="connsiteY130" fmla="*/ 1067620 h 1092304"/>
                    <a:gd name="connsiteX131" fmla="*/ 663750 w 1090935"/>
                    <a:gd name="connsiteY131" fmla="*/ 417585 h 1092304"/>
                    <a:gd name="connsiteX132" fmla="*/ 652778 w 1090935"/>
                    <a:gd name="connsiteY132" fmla="*/ 428557 h 1092304"/>
                    <a:gd name="connsiteX133" fmla="*/ 652778 w 1090935"/>
                    <a:gd name="connsiteY133" fmla="*/ 631521 h 1092304"/>
                    <a:gd name="connsiteX134" fmla="*/ 474498 w 1090935"/>
                    <a:gd name="connsiteY134" fmla="*/ 631521 h 1092304"/>
                    <a:gd name="connsiteX135" fmla="*/ 463527 w 1090935"/>
                    <a:gd name="connsiteY135" fmla="*/ 642492 h 1092304"/>
                    <a:gd name="connsiteX136" fmla="*/ 474498 w 1090935"/>
                    <a:gd name="connsiteY136" fmla="*/ 653463 h 1092304"/>
                    <a:gd name="connsiteX137" fmla="*/ 652778 w 1090935"/>
                    <a:gd name="connsiteY137" fmla="*/ 653463 h 1092304"/>
                    <a:gd name="connsiteX138" fmla="*/ 652778 w 1090935"/>
                    <a:gd name="connsiteY138" fmla="*/ 664434 h 1092304"/>
                    <a:gd name="connsiteX139" fmla="*/ 652778 w 1090935"/>
                    <a:gd name="connsiteY139" fmla="*/ 667177 h 1092304"/>
                    <a:gd name="connsiteX140" fmla="*/ 732319 w 1090935"/>
                    <a:gd name="connsiteY140" fmla="*/ 996308 h 1092304"/>
                    <a:gd name="connsiteX141" fmla="*/ 625351 w 1090935"/>
                    <a:gd name="connsiteY141" fmla="*/ 996308 h 1092304"/>
                    <a:gd name="connsiteX142" fmla="*/ 556781 w 1090935"/>
                    <a:gd name="connsiteY142" fmla="*/ 722032 h 1092304"/>
                    <a:gd name="connsiteX143" fmla="*/ 545810 w 1090935"/>
                    <a:gd name="connsiteY143" fmla="*/ 713804 h 1092304"/>
                    <a:gd name="connsiteX144" fmla="*/ 534840 w 1090935"/>
                    <a:gd name="connsiteY144" fmla="*/ 722032 h 1092304"/>
                    <a:gd name="connsiteX145" fmla="*/ 466270 w 1090935"/>
                    <a:gd name="connsiteY145" fmla="*/ 996308 h 1092304"/>
                    <a:gd name="connsiteX146" fmla="*/ 348332 w 1090935"/>
                    <a:gd name="connsiteY146" fmla="*/ 996308 h 1092304"/>
                    <a:gd name="connsiteX147" fmla="*/ 438843 w 1090935"/>
                    <a:gd name="connsiteY147" fmla="*/ 667177 h 1092304"/>
                    <a:gd name="connsiteX148" fmla="*/ 438843 w 1090935"/>
                    <a:gd name="connsiteY148" fmla="*/ 664434 h 1092304"/>
                    <a:gd name="connsiteX149" fmla="*/ 438843 w 1090935"/>
                    <a:gd name="connsiteY149" fmla="*/ 428557 h 1092304"/>
                    <a:gd name="connsiteX150" fmla="*/ 427871 w 1090935"/>
                    <a:gd name="connsiteY150" fmla="*/ 417585 h 1092304"/>
                    <a:gd name="connsiteX151" fmla="*/ 202964 w 1090935"/>
                    <a:gd name="connsiteY151" fmla="*/ 417585 h 1092304"/>
                    <a:gd name="connsiteX152" fmla="*/ 202964 w 1090935"/>
                    <a:gd name="connsiteY152" fmla="*/ 357245 h 1092304"/>
                    <a:gd name="connsiteX153" fmla="*/ 891399 w 1090935"/>
                    <a:gd name="connsiteY153" fmla="*/ 357245 h 1092304"/>
                    <a:gd name="connsiteX154" fmla="*/ 891399 w 1090935"/>
                    <a:gd name="connsiteY154" fmla="*/ 417585 h 1092304"/>
                    <a:gd name="connsiteX155" fmla="*/ 663750 w 1090935"/>
                    <a:gd name="connsiteY155" fmla="*/ 417585 h 1092304"/>
                    <a:gd name="connsiteX156" fmla="*/ 913341 w 1090935"/>
                    <a:gd name="connsiteY156" fmla="*/ 417585 h 1092304"/>
                    <a:gd name="connsiteX157" fmla="*/ 913341 w 1090935"/>
                    <a:gd name="connsiteY157" fmla="*/ 357245 h 1092304"/>
                    <a:gd name="connsiteX158" fmla="*/ 948997 w 1090935"/>
                    <a:gd name="connsiteY158" fmla="*/ 357245 h 1092304"/>
                    <a:gd name="connsiteX159" fmla="*/ 948997 w 1090935"/>
                    <a:gd name="connsiteY159" fmla="*/ 381930 h 1092304"/>
                    <a:gd name="connsiteX160" fmla="*/ 913341 w 1090935"/>
                    <a:gd name="connsiteY160" fmla="*/ 417585 h 1092304"/>
                    <a:gd name="connsiteX161" fmla="*/ 913341 w 1090935"/>
                    <a:gd name="connsiteY161" fmla="*/ 417585 h 1092304"/>
                    <a:gd name="connsiteX162" fmla="*/ 1066936 w 1090935"/>
                    <a:gd name="connsiteY162" fmla="*/ 582151 h 1092304"/>
                    <a:gd name="connsiteX163" fmla="*/ 1066936 w 1090935"/>
                    <a:gd name="connsiteY163" fmla="*/ 606836 h 1092304"/>
                    <a:gd name="connsiteX164" fmla="*/ 970939 w 1090935"/>
                    <a:gd name="connsiteY164" fmla="*/ 606836 h 1092304"/>
                    <a:gd name="connsiteX165" fmla="*/ 970939 w 1090935"/>
                    <a:gd name="connsiteY165" fmla="*/ 582151 h 1092304"/>
                    <a:gd name="connsiteX166" fmla="*/ 1066936 w 1090935"/>
                    <a:gd name="connsiteY166" fmla="*/ 582151 h 1092304"/>
                    <a:gd name="connsiteX167" fmla="*/ 1031280 w 1090935"/>
                    <a:gd name="connsiteY167" fmla="*/ 689119 h 1092304"/>
                    <a:gd name="connsiteX168" fmla="*/ 1006596 w 1090935"/>
                    <a:gd name="connsiteY168" fmla="*/ 689119 h 1092304"/>
                    <a:gd name="connsiteX169" fmla="*/ 970939 w 1090935"/>
                    <a:gd name="connsiteY169" fmla="*/ 653463 h 1092304"/>
                    <a:gd name="connsiteX170" fmla="*/ 970939 w 1090935"/>
                    <a:gd name="connsiteY170" fmla="*/ 628778 h 1092304"/>
                    <a:gd name="connsiteX171" fmla="*/ 1066936 w 1090935"/>
                    <a:gd name="connsiteY171" fmla="*/ 628778 h 1092304"/>
                    <a:gd name="connsiteX172" fmla="*/ 1066936 w 1090935"/>
                    <a:gd name="connsiteY172" fmla="*/ 653463 h 1092304"/>
                    <a:gd name="connsiteX173" fmla="*/ 1031280 w 1090935"/>
                    <a:gd name="connsiteY173" fmla="*/ 689119 h 1092304"/>
                    <a:gd name="connsiteX174" fmla="*/ 1031280 w 1090935"/>
                    <a:gd name="connsiteY174" fmla="*/ 689119 h 109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90935" h="1092304">
                      <a:moveTo>
                        <a:pt x="1088879" y="102168"/>
                      </a:moveTo>
                      <a:lnTo>
                        <a:pt x="1028538" y="6171"/>
                      </a:lnTo>
                      <a:cubicBezTo>
                        <a:pt x="1023052" y="-2057"/>
                        <a:pt x="1012080" y="-2057"/>
                        <a:pt x="1009338" y="6171"/>
                      </a:cubicBezTo>
                      <a:lnTo>
                        <a:pt x="948997" y="102168"/>
                      </a:lnTo>
                      <a:cubicBezTo>
                        <a:pt x="948997" y="104911"/>
                        <a:pt x="946255" y="104911"/>
                        <a:pt x="946255" y="107654"/>
                      </a:cubicBezTo>
                      <a:lnTo>
                        <a:pt x="946255" y="332560"/>
                      </a:lnTo>
                      <a:lnTo>
                        <a:pt x="614379" y="332560"/>
                      </a:lnTo>
                      <a:cubicBezTo>
                        <a:pt x="633579" y="318846"/>
                        <a:pt x="650036" y="296904"/>
                        <a:pt x="655520" y="272219"/>
                      </a:cubicBezTo>
                      <a:lnTo>
                        <a:pt x="671978" y="272219"/>
                      </a:lnTo>
                      <a:cubicBezTo>
                        <a:pt x="674720" y="272219"/>
                        <a:pt x="680206" y="269476"/>
                        <a:pt x="682948" y="266733"/>
                      </a:cubicBezTo>
                      <a:cubicBezTo>
                        <a:pt x="685692" y="263991"/>
                        <a:pt x="685692" y="258505"/>
                        <a:pt x="682948" y="255762"/>
                      </a:cubicBezTo>
                      <a:lnTo>
                        <a:pt x="661006" y="198164"/>
                      </a:lnTo>
                      <a:lnTo>
                        <a:pt x="661006" y="187193"/>
                      </a:lnTo>
                      <a:cubicBezTo>
                        <a:pt x="680206" y="181708"/>
                        <a:pt x="696662" y="162509"/>
                        <a:pt x="696662" y="140567"/>
                      </a:cubicBezTo>
                      <a:lnTo>
                        <a:pt x="696662" y="115881"/>
                      </a:lnTo>
                      <a:cubicBezTo>
                        <a:pt x="696662" y="110396"/>
                        <a:pt x="691178" y="104911"/>
                        <a:pt x="685692" y="104911"/>
                      </a:cubicBezTo>
                      <a:lnTo>
                        <a:pt x="482726" y="104911"/>
                      </a:lnTo>
                      <a:cubicBezTo>
                        <a:pt x="449813" y="104911"/>
                        <a:pt x="422385" y="132338"/>
                        <a:pt x="422385" y="165251"/>
                      </a:cubicBezTo>
                      <a:lnTo>
                        <a:pt x="422385" y="231078"/>
                      </a:lnTo>
                      <a:cubicBezTo>
                        <a:pt x="422385" y="272219"/>
                        <a:pt x="441585" y="307875"/>
                        <a:pt x="471756" y="329817"/>
                      </a:cubicBezTo>
                      <a:lnTo>
                        <a:pt x="397701" y="329817"/>
                      </a:lnTo>
                      <a:cubicBezTo>
                        <a:pt x="397701" y="327074"/>
                        <a:pt x="400443" y="321589"/>
                        <a:pt x="400443" y="318846"/>
                      </a:cubicBezTo>
                      <a:lnTo>
                        <a:pt x="400443" y="11657"/>
                      </a:lnTo>
                      <a:cubicBezTo>
                        <a:pt x="400443" y="6171"/>
                        <a:pt x="394958" y="686"/>
                        <a:pt x="389473" y="686"/>
                      </a:cubicBezTo>
                      <a:lnTo>
                        <a:pt x="10970" y="686"/>
                      </a:lnTo>
                      <a:cubicBezTo>
                        <a:pt x="5486" y="686"/>
                        <a:pt x="0" y="6171"/>
                        <a:pt x="0" y="11657"/>
                      </a:cubicBezTo>
                      <a:lnTo>
                        <a:pt x="0" y="318846"/>
                      </a:lnTo>
                      <a:cubicBezTo>
                        <a:pt x="0" y="338045"/>
                        <a:pt x="16456" y="354502"/>
                        <a:pt x="35656" y="354502"/>
                      </a:cubicBezTo>
                      <a:lnTo>
                        <a:pt x="117939" y="354502"/>
                      </a:lnTo>
                      <a:lnTo>
                        <a:pt x="117939" y="379187"/>
                      </a:lnTo>
                      <a:cubicBezTo>
                        <a:pt x="117939" y="412100"/>
                        <a:pt x="145366" y="439527"/>
                        <a:pt x="178280" y="439527"/>
                      </a:cubicBezTo>
                      <a:lnTo>
                        <a:pt x="414157" y="439527"/>
                      </a:lnTo>
                      <a:lnTo>
                        <a:pt x="414157" y="664434"/>
                      </a:lnTo>
                      <a:lnTo>
                        <a:pt x="320904" y="999051"/>
                      </a:lnTo>
                      <a:cubicBezTo>
                        <a:pt x="279763" y="1004537"/>
                        <a:pt x="246849" y="1040193"/>
                        <a:pt x="246849" y="1081334"/>
                      </a:cubicBezTo>
                      <a:cubicBezTo>
                        <a:pt x="246849" y="1086820"/>
                        <a:pt x="252335" y="1092305"/>
                        <a:pt x="257819" y="1092305"/>
                      </a:cubicBezTo>
                      <a:lnTo>
                        <a:pt x="471756" y="1092305"/>
                      </a:lnTo>
                      <a:cubicBezTo>
                        <a:pt x="477241" y="1092305"/>
                        <a:pt x="482726" y="1086820"/>
                        <a:pt x="482726" y="1081334"/>
                      </a:cubicBezTo>
                      <a:lnTo>
                        <a:pt x="482726" y="1010022"/>
                      </a:lnTo>
                      <a:lnTo>
                        <a:pt x="543068" y="774144"/>
                      </a:lnTo>
                      <a:lnTo>
                        <a:pt x="603409" y="1010022"/>
                      </a:lnTo>
                      <a:lnTo>
                        <a:pt x="603409" y="1078591"/>
                      </a:lnTo>
                      <a:cubicBezTo>
                        <a:pt x="603409" y="1084077"/>
                        <a:pt x="608895" y="1089562"/>
                        <a:pt x="614379" y="1089562"/>
                      </a:cubicBezTo>
                      <a:lnTo>
                        <a:pt x="828316" y="1089562"/>
                      </a:lnTo>
                      <a:cubicBezTo>
                        <a:pt x="833800" y="1089562"/>
                        <a:pt x="839286" y="1084077"/>
                        <a:pt x="839286" y="1078591"/>
                      </a:cubicBezTo>
                      <a:cubicBezTo>
                        <a:pt x="839286" y="1031964"/>
                        <a:pt x="800888" y="996308"/>
                        <a:pt x="757003" y="996308"/>
                      </a:cubicBezTo>
                      <a:lnTo>
                        <a:pt x="754261" y="996308"/>
                      </a:lnTo>
                      <a:lnTo>
                        <a:pt x="674720" y="661691"/>
                      </a:lnTo>
                      <a:lnTo>
                        <a:pt x="674720" y="436785"/>
                      </a:lnTo>
                      <a:lnTo>
                        <a:pt x="910599" y="436785"/>
                      </a:lnTo>
                      <a:cubicBezTo>
                        <a:pt x="924313" y="436785"/>
                        <a:pt x="935283" y="431299"/>
                        <a:pt x="946255" y="425814"/>
                      </a:cubicBezTo>
                      <a:lnTo>
                        <a:pt x="946255" y="521810"/>
                      </a:lnTo>
                      <a:cubicBezTo>
                        <a:pt x="946255" y="527296"/>
                        <a:pt x="951741" y="532782"/>
                        <a:pt x="957225" y="532782"/>
                      </a:cubicBezTo>
                      <a:cubicBezTo>
                        <a:pt x="962711" y="532782"/>
                        <a:pt x="968197" y="527296"/>
                        <a:pt x="968197" y="521810"/>
                      </a:cubicBezTo>
                      <a:lnTo>
                        <a:pt x="968197" y="118624"/>
                      </a:lnTo>
                      <a:lnTo>
                        <a:pt x="1014824" y="118624"/>
                      </a:lnTo>
                      <a:lnTo>
                        <a:pt x="1014824" y="250277"/>
                      </a:lnTo>
                      <a:cubicBezTo>
                        <a:pt x="1014824" y="255762"/>
                        <a:pt x="1020310" y="261248"/>
                        <a:pt x="1025794" y="261248"/>
                      </a:cubicBezTo>
                      <a:cubicBezTo>
                        <a:pt x="1031280" y="261248"/>
                        <a:pt x="1036766" y="255762"/>
                        <a:pt x="1036766" y="250277"/>
                      </a:cubicBezTo>
                      <a:lnTo>
                        <a:pt x="1036766" y="118624"/>
                      </a:lnTo>
                      <a:lnTo>
                        <a:pt x="1061451" y="118624"/>
                      </a:lnTo>
                      <a:lnTo>
                        <a:pt x="1061451" y="557466"/>
                      </a:lnTo>
                      <a:lnTo>
                        <a:pt x="954483" y="557466"/>
                      </a:lnTo>
                      <a:cubicBezTo>
                        <a:pt x="948997" y="557466"/>
                        <a:pt x="943511" y="562952"/>
                        <a:pt x="943511" y="568437"/>
                      </a:cubicBezTo>
                      <a:lnTo>
                        <a:pt x="943511" y="650720"/>
                      </a:lnTo>
                      <a:cubicBezTo>
                        <a:pt x="943511" y="683634"/>
                        <a:pt x="970939" y="711061"/>
                        <a:pt x="1003852" y="711061"/>
                      </a:cubicBezTo>
                      <a:lnTo>
                        <a:pt x="1028538" y="711061"/>
                      </a:lnTo>
                      <a:cubicBezTo>
                        <a:pt x="1061451" y="711061"/>
                        <a:pt x="1088879" y="683634"/>
                        <a:pt x="1088879" y="650720"/>
                      </a:cubicBezTo>
                      <a:lnTo>
                        <a:pt x="1088879" y="104911"/>
                      </a:lnTo>
                      <a:cubicBezTo>
                        <a:pt x="1091621" y="104911"/>
                        <a:pt x="1091621" y="104911"/>
                        <a:pt x="1088879" y="102168"/>
                      </a:cubicBezTo>
                      <a:lnTo>
                        <a:pt x="1088879" y="102168"/>
                      </a:lnTo>
                      <a:close/>
                      <a:moveTo>
                        <a:pt x="452557" y="167994"/>
                      </a:moveTo>
                      <a:cubicBezTo>
                        <a:pt x="452557" y="148795"/>
                        <a:pt x="469013" y="132338"/>
                        <a:pt x="488212" y="132338"/>
                      </a:cubicBezTo>
                      <a:lnTo>
                        <a:pt x="677464" y="132338"/>
                      </a:lnTo>
                      <a:lnTo>
                        <a:pt x="677464" y="143309"/>
                      </a:lnTo>
                      <a:cubicBezTo>
                        <a:pt x="677464" y="157023"/>
                        <a:pt x="666492" y="167994"/>
                        <a:pt x="652778" y="167994"/>
                      </a:cubicBezTo>
                      <a:lnTo>
                        <a:pt x="499184" y="167994"/>
                      </a:lnTo>
                      <a:cubicBezTo>
                        <a:pt x="493698" y="167994"/>
                        <a:pt x="488212" y="173480"/>
                        <a:pt x="488212" y="178965"/>
                      </a:cubicBezTo>
                      <a:lnTo>
                        <a:pt x="488212" y="189936"/>
                      </a:lnTo>
                      <a:cubicBezTo>
                        <a:pt x="488212" y="209136"/>
                        <a:pt x="471756" y="225592"/>
                        <a:pt x="452557" y="225592"/>
                      </a:cubicBezTo>
                      <a:lnTo>
                        <a:pt x="452557" y="167994"/>
                      </a:lnTo>
                      <a:close/>
                      <a:moveTo>
                        <a:pt x="452557" y="250277"/>
                      </a:moveTo>
                      <a:cubicBezTo>
                        <a:pt x="485470" y="250277"/>
                        <a:pt x="510154" y="222849"/>
                        <a:pt x="510154" y="189936"/>
                      </a:cubicBezTo>
                      <a:lnTo>
                        <a:pt x="641807" y="189936"/>
                      </a:lnTo>
                      <a:lnTo>
                        <a:pt x="641807" y="200907"/>
                      </a:lnTo>
                      <a:cubicBezTo>
                        <a:pt x="641807" y="203650"/>
                        <a:pt x="641807" y="203650"/>
                        <a:pt x="641807" y="206393"/>
                      </a:cubicBezTo>
                      <a:lnTo>
                        <a:pt x="658264" y="250277"/>
                      </a:lnTo>
                      <a:lnTo>
                        <a:pt x="650036" y="250277"/>
                      </a:lnTo>
                      <a:cubicBezTo>
                        <a:pt x="644550" y="250277"/>
                        <a:pt x="639064" y="253020"/>
                        <a:pt x="639064" y="258505"/>
                      </a:cubicBezTo>
                      <a:cubicBezTo>
                        <a:pt x="628093" y="302389"/>
                        <a:pt x="589695" y="332560"/>
                        <a:pt x="543068" y="332560"/>
                      </a:cubicBezTo>
                      <a:cubicBezTo>
                        <a:pt x="499184" y="332560"/>
                        <a:pt x="460785" y="296904"/>
                        <a:pt x="452557" y="250277"/>
                      </a:cubicBezTo>
                      <a:lnTo>
                        <a:pt x="452557" y="250277"/>
                      </a:lnTo>
                      <a:close/>
                      <a:moveTo>
                        <a:pt x="1020310" y="36342"/>
                      </a:moveTo>
                      <a:lnTo>
                        <a:pt x="1058708" y="96682"/>
                      </a:lnTo>
                      <a:lnTo>
                        <a:pt x="981910" y="96682"/>
                      </a:lnTo>
                      <a:lnTo>
                        <a:pt x="1020310" y="36342"/>
                      </a:lnTo>
                      <a:close/>
                      <a:moveTo>
                        <a:pt x="381244" y="285933"/>
                      </a:moveTo>
                      <a:lnTo>
                        <a:pt x="213936" y="285933"/>
                      </a:lnTo>
                      <a:lnTo>
                        <a:pt x="213936" y="25371"/>
                      </a:lnTo>
                      <a:lnTo>
                        <a:pt x="381244" y="25371"/>
                      </a:lnTo>
                      <a:lnTo>
                        <a:pt x="381244" y="285933"/>
                      </a:lnTo>
                      <a:close/>
                      <a:moveTo>
                        <a:pt x="24684" y="321589"/>
                      </a:moveTo>
                      <a:lnTo>
                        <a:pt x="24684" y="25371"/>
                      </a:lnTo>
                      <a:lnTo>
                        <a:pt x="191994" y="25371"/>
                      </a:lnTo>
                      <a:lnTo>
                        <a:pt x="191994" y="285933"/>
                      </a:lnTo>
                      <a:lnTo>
                        <a:pt x="60341" y="285933"/>
                      </a:lnTo>
                      <a:cubicBezTo>
                        <a:pt x="54855" y="285933"/>
                        <a:pt x="49369" y="291418"/>
                        <a:pt x="49369" y="296904"/>
                      </a:cubicBezTo>
                      <a:cubicBezTo>
                        <a:pt x="49369" y="302389"/>
                        <a:pt x="54855" y="307875"/>
                        <a:pt x="60341" y="307875"/>
                      </a:cubicBezTo>
                      <a:lnTo>
                        <a:pt x="381244" y="307875"/>
                      </a:lnTo>
                      <a:lnTo>
                        <a:pt x="381244" y="318846"/>
                      </a:lnTo>
                      <a:cubicBezTo>
                        <a:pt x="381244" y="324332"/>
                        <a:pt x="375759" y="329817"/>
                        <a:pt x="370274" y="329817"/>
                      </a:cubicBezTo>
                      <a:lnTo>
                        <a:pt x="35656" y="329817"/>
                      </a:lnTo>
                      <a:cubicBezTo>
                        <a:pt x="30170" y="332560"/>
                        <a:pt x="24684" y="327074"/>
                        <a:pt x="24684" y="321589"/>
                      </a:cubicBezTo>
                      <a:lnTo>
                        <a:pt x="24684" y="321589"/>
                      </a:lnTo>
                      <a:close/>
                      <a:moveTo>
                        <a:pt x="142624" y="381930"/>
                      </a:moveTo>
                      <a:lnTo>
                        <a:pt x="142624" y="357245"/>
                      </a:lnTo>
                      <a:lnTo>
                        <a:pt x="178280" y="357245"/>
                      </a:lnTo>
                      <a:lnTo>
                        <a:pt x="178280" y="417585"/>
                      </a:lnTo>
                      <a:cubicBezTo>
                        <a:pt x="159080" y="417585"/>
                        <a:pt x="142624" y="401129"/>
                        <a:pt x="142624" y="381930"/>
                      </a:cubicBezTo>
                      <a:lnTo>
                        <a:pt x="142624" y="381930"/>
                      </a:lnTo>
                      <a:close/>
                      <a:moveTo>
                        <a:pt x="463527" y="1067620"/>
                      </a:moveTo>
                      <a:lnTo>
                        <a:pt x="274277" y="1067620"/>
                      </a:lnTo>
                      <a:cubicBezTo>
                        <a:pt x="279763" y="1040193"/>
                        <a:pt x="304447" y="1020993"/>
                        <a:pt x="331874" y="1020993"/>
                      </a:cubicBezTo>
                      <a:lnTo>
                        <a:pt x="463527" y="1020993"/>
                      </a:lnTo>
                      <a:lnTo>
                        <a:pt x="463527" y="1067620"/>
                      </a:lnTo>
                      <a:close/>
                      <a:moveTo>
                        <a:pt x="817344" y="1067620"/>
                      </a:moveTo>
                      <a:lnTo>
                        <a:pt x="628093" y="1067620"/>
                      </a:lnTo>
                      <a:lnTo>
                        <a:pt x="628093" y="1020993"/>
                      </a:lnTo>
                      <a:lnTo>
                        <a:pt x="759747" y="1020993"/>
                      </a:lnTo>
                      <a:cubicBezTo>
                        <a:pt x="787175" y="1020993"/>
                        <a:pt x="811858" y="1042935"/>
                        <a:pt x="817344" y="1067620"/>
                      </a:cubicBezTo>
                      <a:lnTo>
                        <a:pt x="817344" y="1067620"/>
                      </a:lnTo>
                      <a:close/>
                      <a:moveTo>
                        <a:pt x="663750" y="417585"/>
                      </a:moveTo>
                      <a:cubicBezTo>
                        <a:pt x="658264" y="417585"/>
                        <a:pt x="652778" y="423071"/>
                        <a:pt x="652778" y="428557"/>
                      </a:cubicBezTo>
                      <a:lnTo>
                        <a:pt x="652778" y="631521"/>
                      </a:lnTo>
                      <a:lnTo>
                        <a:pt x="474498" y="631521"/>
                      </a:lnTo>
                      <a:cubicBezTo>
                        <a:pt x="469013" y="631521"/>
                        <a:pt x="463527" y="637006"/>
                        <a:pt x="463527" y="642492"/>
                      </a:cubicBezTo>
                      <a:cubicBezTo>
                        <a:pt x="463527" y="647978"/>
                        <a:pt x="469013" y="653463"/>
                        <a:pt x="474498" y="653463"/>
                      </a:cubicBezTo>
                      <a:lnTo>
                        <a:pt x="652778" y="653463"/>
                      </a:lnTo>
                      <a:lnTo>
                        <a:pt x="652778" y="664434"/>
                      </a:lnTo>
                      <a:cubicBezTo>
                        <a:pt x="652778" y="664434"/>
                        <a:pt x="652778" y="667177"/>
                        <a:pt x="652778" y="667177"/>
                      </a:cubicBezTo>
                      <a:lnTo>
                        <a:pt x="732319" y="996308"/>
                      </a:lnTo>
                      <a:lnTo>
                        <a:pt x="625351" y="996308"/>
                      </a:lnTo>
                      <a:lnTo>
                        <a:pt x="556781" y="722032"/>
                      </a:lnTo>
                      <a:cubicBezTo>
                        <a:pt x="556781" y="716547"/>
                        <a:pt x="551296" y="713804"/>
                        <a:pt x="545810" y="713804"/>
                      </a:cubicBezTo>
                      <a:cubicBezTo>
                        <a:pt x="540326" y="713804"/>
                        <a:pt x="534840" y="716547"/>
                        <a:pt x="534840" y="722032"/>
                      </a:cubicBezTo>
                      <a:lnTo>
                        <a:pt x="466270" y="996308"/>
                      </a:lnTo>
                      <a:lnTo>
                        <a:pt x="348332" y="996308"/>
                      </a:lnTo>
                      <a:lnTo>
                        <a:pt x="438843" y="667177"/>
                      </a:lnTo>
                      <a:cubicBezTo>
                        <a:pt x="438843" y="667177"/>
                        <a:pt x="438843" y="664434"/>
                        <a:pt x="438843" y="664434"/>
                      </a:cubicBezTo>
                      <a:lnTo>
                        <a:pt x="438843" y="428557"/>
                      </a:lnTo>
                      <a:cubicBezTo>
                        <a:pt x="438843" y="423071"/>
                        <a:pt x="433357" y="417585"/>
                        <a:pt x="427871" y="417585"/>
                      </a:cubicBezTo>
                      <a:lnTo>
                        <a:pt x="202964" y="417585"/>
                      </a:lnTo>
                      <a:lnTo>
                        <a:pt x="202964" y="357245"/>
                      </a:lnTo>
                      <a:lnTo>
                        <a:pt x="891399" y="357245"/>
                      </a:lnTo>
                      <a:lnTo>
                        <a:pt x="891399" y="417585"/>
                      </a:lnTo>
                      <a:lnTo>
                        <a:pt x="663750" y="417585"/>
                      </a:lnTo>
                      <a:close/>
                      <a:moveTo>
                        <a:pt x="913341" y="417585"/>
                      </a:moveTo>
                      <a:lnTo>
                        <a:pt x="913341" y="357245"/>
                      </a:lnTo>
                      <a:lnTo>
                        <a:pt x="948997" y="357245"/>
                      </a:lnTo>
                      <a:lnTo>
                        <a:pt x="948997" y="381930"/>
                      </a:lnTo>
                      <a:cubicBezTo>
                        <a:pt x="948997" y="401129"/>
                        <a:pt x="932541" y="417585"/>
                        <a:pt x="913341" y="417585"/>
                      </a:cubicBezTo>
                      <a:lnTo>
                        <a:pt x="913341" y="417585"/>
                      </a:lnTo>
                      <a:close/>
                      <a:moveTo>
                        <a:pt x="1066936" y="582151"/>
                      </a:moveTo>
                      <a:lnTo>
                        <a:pt x="1066936" y="606836"/>
                      </a:lnTo>
                      <a:lnTo>
                        <a:pt x="970939" y="606836"/>
                      </a:lnTo>
                      <a:lnTo>
                        <a:pt x="970939" y="582151"/>
                      </a:lnTo>
                      <a:lnTo>
                        <a:pt x="1066936" y="582151"/>
                      </a:lnTo>
                      <a:close/>
                      <a:moveTo>
                        <a:pt x="1031280" y="689119"/>
                      </a:moveTo>
                      <a:lnTo>
                        <a:pt x="1006596" y="689119"/>
                      </a:lnTo>
                      <a:cubicBezTo>
                        <a:pt x="987396" y="689119"/>
                        <a:pt x="970939" y="672662"/>
                        <a:pt x="970939" y="653463"/>
                      </a:cubicBezTo>
                      <a:lnTo>
                        <a:pt x="970939" y="628778"/>
                      </a:lnTo>
                      <a:lnTo>
                        <a:pt x="1066936" y="628778"/>
                      </a:lnTo>
                      <a:lnTo>
                        <a:pt x="1066936" y="653463"/>
                      </a:lnTo>
                      <a:cubicBezTo>
                        <a:pt x="1066936" y="672662"/>
                        <a:pt x="1053222" y="689119"/>
                        <a:pt x="1031280" y="689119"/>
                      </a:cubicBezTo>
                      <a:lnTo>
                        <a:pt x="1031280" y="689119"/>
                      </a:lnTo>
                      <a:close/>
                    </a:path>
                  </a:pathLst>
                </a:custGeom>
                <a:solidFill>
                  <a:srgbClr val="000000"/>
                </a:solidFill>
                <a:ln w="27426" cap="flat">
                  <a:noFill/>
                  <a:prstDash val="solid"/>
                  <a:miter/>
                </a:ln>
              </p:spPr>
              <p:txBody>
                <a:bodyPr rtlCol="0" anchor="ctr"/>
                <a:lstStyle/>
                <a:p>
                  <a:endParaRPr lang="en-US"/>
                </a:p>
              </p:txBody>
            </p:sp>
          </p:grpSp>
          <p:sp>
            <p:nvSpPr>
              <p:cNvPr id="79" name="Freeform 78">
                <a:extLst>
                  <a:ext uri="{FF2B5EF4-FFF2-40B4-BE49-F238E27FC236}">
                    <a16:creationId xmlns:a16="http://schemas.microsoft.com/office/drawing/2014/main" id="{CEFE4C5A-6C60-2154-5E0F-11ED569CADE9}"/>
                  </a:ext>
                </a:extLst>
              </p:cNvPr>
              <p:cNvSpPr/>
              <p:nvPr/>
            </p:nvSpPr>
            <p:spPr>
              <a:xfrm>
                <a:off x="7624966" y="3971001"/>
                <a:ext cx="21941" cy="58311"/>
              </a:xfrm>
              <a:custGeom>
                <a:avLst/>
                <a:gdLst>
                  <a:gd name="connsiteX0" fmla="*/ 21942 w 21941"/>
                  <a:gd name="connsiteY0" fmla="*/ 46627 h 58311"/>
                  <a:gd name="connsiteX1" fmla="*/ 21942 w 21941"/>
                  <a:gd name="connsiteY1" fmla="*/ 10971 h 58311"/>
                  <a:gd name="connsiteX2" fmla="*/ 10972 w 21941"/>
                  <a:gd name="connsiteY2" fmla="*/ 0 h 58311"/>
                  <a:gd name="connsiteX3" fmla="*/ 0 w 21941"/>
                  <a:gd name="connsiteY3" fmla="*/ 10971 h 58311"/>
                  <a:gd name="connsiteX4" fmla="*/ 0 w 21941"/>
                  <a:gd name="connsiteY4" fmla="*/ 46627 h 58311"/>
                  <a:gd name="connsiteX5" fmla="*/ 10972 w 21941"/>
                  <a:gd name="connsiteY5" fmla="*/ 57598 h 58311"/>
                  <a:gd name="connsiteX6" fmla="*/ 21942 w 21941"/>
                  <a:gd name="connsiteY6" fmla="*/ 46627 h 58311"/>
                  <a:gd name="connsiteX7" fmla="*/ 21942 w 21941"/>
                  <a:gd name="connsiteY7" fmla="*/ 46627 h 5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58311">
                    <a:moveTo>
                      <a:pt x="21942" y="46627"/>
                    </a:moveTo>
                    <a:lnTo>
                      <a:pt x="21942" y="10971"/>
                    </a:lnTo>
                    <a:cubicBezTo>
                      <a:pt x="21942" y="5485"/>
                      <a:pt x="16456" y="0"/>
                      <a:pt x="10972" y="0"/>
                    </a:cubicBezTo>
                    <a:cubicBezTo>
                      <a:pt x="5486" y="0"/>
                      <a:pt x="0" y="5485"/>
                      <a:pt x="0" y="10971"/>
                    </a:cubicBezTo>
                    <a:lnTo>
                      <a:pt x="0" y="46627"/>
                    </a:lnTo>
                    <a:cubicBezTo>
                      <a:pt x="0" y="52112"/>
                      <a:pt x="5486" y="57598"/>
                      <a:pt x="10972" y="57598"/>
                    </a:cubicBezTo>
                    <a:cubicBezTo>
                      <a:pt x="16456" y="60341"/>
                      <a:pt x="21942" y="54855"/>
                      <a:pt x="21942" y="46627"/>
                    </a:cubicBezTo>
                    <a:lnTo>
                      <a:pt x="21942" y="46627"/>
                    </a:lnTo>
                    <a:close/>
                  </a:path>
                </a:pathLst>
              </a:custGeom>
              <a:solidFill>
                <a:srgbClr val="000000"/>
              </a:solidFill>
              <a:ln w="27426"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C82ACE1-B6BD-5491-BF97-82F43EF5C610}"/>
                  </a:ext>
                </a:extLst>
              </p:cNvPr>
              <p:cNvSpPr/>
              <p:nvPr/>
            </p:nvSpPr>
            <p:spPr>
              <a:xfrm>
                <a:off x="6651284" y="373512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4E48283-222D-FB0A-53A1-D7271CA23805}"/>
                  </a:ext>
                </a:extLst>
              </p:cNvPr>
              <p:cNvSpPr/>
              <p:nvPr/>
            </p:nvSpPr>
            <p:spPr>
              <a:xfrm>
                <a:off x="6651284" y="3784493"/>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6"/>
                      <a:pt x="117939" y="10971"/>
                    </a:cubicBezTo>
                    <a:cubicBezTo>
                      <a:pt x="117939" y="5485"/>
                      <a:pt x="112453" y="0"/>
                      <a:pt x="106969" y="0"/>
                    </a:cubicBezTo>
                    <a:lnTo>
                      <a:pt x="10972" y="0"/>
                    </a:lnTo>
                    <a:cubicBezTo>
                      <a:pt x="5486" y="0"/>
                      <a:pt x="0" y="5485"/>
                      <a:pt x="0" y="10971"/>
                    </a:cubicBezTo>
                    <a:cubicBezTo>
                      <a:pt x="0" y="16456"/>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2A05A4B-E0DE-CB8A-3699-F9D376955C59}"/>
                  </a:ext>
                </a:extLst>
              </p:cNvPr>
              <p:cNvSpPr/>
              <p:nvPr/>
            </p:nvSpPr>
            <p:spPr>
              <a:xfrm>
                <a:off x="6651284" y="3831120"/>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FD69BB17-70CE-301C-4854-F470A7EEB489}"/>
                  </a:ext>
                </a:extLst>
              </p:cNvPr>
              <p:cNvSpPr/>
              <p:nvPr/>
            </p:nvSpPr>
            <p:spPr>
              <a:xfrm>
                <a:off x="6651284" y="3877747"/>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15DBE3A-EA9D-DFD3-9772-D2205DBE9AF1}"/>
                  </a:ext>
                </a:extLst>
              </p:cNvPr>
              <p:cNvSpPr/>
              <p:nvPr/>
            </p:nvSpPr>
            <p:spPr>
              <a:xfrm>
                <a:off x="6651284" y="392437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6"/>
                      <a:pt x="112453" y="0"/>
                      <a:pt x="106969" y="0"/>
                    </a:cubicBezTo>
                    <a:lnTo>
                      <a:pt x="10972" y="0"/>
                    </a:lnTo>
                    <a:cubicBezTo>
                      <a:pt x="5486" y="0"/>
                      <a:pt x="0" y="5486"/>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21EA7CC3-C17D-F2DE-5505-715617A56D6F}"/>
                  </a:ext>
                </a:extLst>
              </p:cNvPr>
              <p:cNvSpPr/>
              <p:nvPr/>
            </p:nvSpPr>
            <p:spPr>
              <a:xfrm>
                <a:off x="6840535" y="373512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7B367E7B-FBEC-C1CD-B6FB-4EF759517CCA}"/>
                  </a:ext>
                </a:extLst>
              </p:cNvPr>
              <p:cNvSpPr/>
              <p:nvPr/>
            </p:nvSpPr>
            <p:spPr>
              <a:xfrm>
                <a:off x="6840535" y="3784493"/>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6"/>
                      <a:pt x="117939" y="10971"/>
                    </a:cubicBezTo>
                    <a:cubicBezTo>
                      <a:pt x="117939" y="5485"/>
                      <a:pt x="112453" y="0"/>
                      <a:pt x="106967" y="0"/>
                    </a:cubicBezTo>
                    <a:lnTo>
                      <a:pt x="10970" y="0"/>
                    </a:lnTo>
                    <a:cubicBezTo>
                      <a:pt x="5484" y="0"/>
                      <a:pt x="0" y="5485"/>
                      <a:pt x="0" y="10971"/>
                    </a:cubicBezTo>
                    <a:cubicBezTo>
                      <a:pt x="0" y="16456"/>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5A0B791-E9D0-F7D5-3E81-5E1CFB75C54C}"/>
                  </a:ext>
                </a:extLst>
              </p:cNvPr>
              <p:cNvSpPr/>
              <p:nvPr/>
            </p:nvSpPr>
            <p:spPr>
              <a:xfrm>
                <a:off x="6840535" y="3831120"/>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279348DF-1FB0-F643-BA54-C0FEF9725192}"/>
                  </a:ext>
                </a:extLst>
              </p:cNvPr>
              <p:cNvSpPr/>
              <p:nvPr/>
            </p:nvSpPr>
            <p:spPr>
              <a:xfrm>
                <a:off x="6840535" y="3877747"/>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941BF825-B953-AB4A-AE3A-4C9DBA7D1805}"/>
                  </a:ext>
                </a:extLst>
              </p:cNvPr>
              <p:cNvSpPr/>
              <p:nvPr/>
            </p:nvSpPr>
            <p:spPr>
              <a:xfrm>
                <a:off x="6840535" y="392437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6"/>
                      <a:pt x="112453" y="0"/>
                      <a:pt x="106967" y="0"/>
                    </a:cubicBezTo>
                    <a:lnTo>
                      <a:pt x="10970" y="0"/>
                    </a:lnTo>
                    <a:cubicBezTo>
                      <a:pt x="5484" y="0"/>
                      <a:pt x="0" y="5486"/>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49FC68A-1689-86D7-C737-CEFEBC8492C4}"/>
                  </a:ext>
                </a:extLst>
              </p:cNvPr>
              <p:cNvSpPr/>
              <p:nvPr/>
            </p:nvSpPr>
            <p:spPr>
              <a:xfrm>
                <a:off x="6673225" y="4138309"/>
                <a:ext cx="22655" cy="175537"/>
              </a:xfrm>
              <a:custGeom>
                <a:avLst/>
                <a:gdLst>
                  <a:gd name="connsiteX0" fmla="*/ 10972 w 22655"/>
                  <a:gd name="connsiteY0" fmla="*/ 0 h 175537"/>
                  <a:gd name="connsiteX1" fmla="*/ 0 w 22655"/>
                  <a:gd name="connsiteY1" fmla="*/ 10971 h 175537"/>
                  <a:gd name="connsiteX2" fmla="*/ 0 w 22655"/>
                  <a:gd name="connsiteY2" fmla="*/ 164566 h 175537"/>
                  <a:gd name="connsiteX3" fmla="*/ 10972 w 22655"/>
                  <a:gd name="connsiteY3" fmla="*/ 175537 h 175537"/>
                  <a:gd name="connsiteX4" fmla="*/ 21942 w 22655"/>
                  <a:gd name="connsiteY4" fmla="*/ 164566 h 175537"/>
                  <a:gd name="connsiteX5" fmla="*/ 21942 w 22655"/>
                  <a:gd name="connsiteY5" fmla="*/ 10971 h 175537"/>
                  <a:gd name="connsiteX6" fmla="*/ 10972 w 22655"/>
                  <a:gd name="connsiteY6" fmla="*/ 0 h 175537"/>
                  <a:gd name="connsiteX7" fmla="*/ 10972 w 22655"/>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55" h="175537">
                    <a:moveTo>
                      <a:pt x="10972" y="0"/>
                    </a:moveTo>
                    <a:cubicBezTo>
                      <a:pt x="5486" y="0"/>
                      <a:pt x="0" y="5485"/>
                      <a:pt x="0" y="10971"/>
                    </a:cubicBezTo>
                    <a:lnTo>
                      <a:pt x="0" y="164566"/>
                    </a:lnTo>
                    <a:cubicBezTo>
                      <a:pt x="0" y="170051"/>
                      <a:pt x="5486" y="175537"/>
                      <a:pt x="10972" y="175537"/>
                    </a:cubicBezTo>
                    <a:cubicBezTo>
                      <a:pt x="16458" y="175537"/>
                      <a:pt x="21942" y="170051"/>
                      <a:pt x="21942" y="164566"/>
                    </a:cubicBezTo>
                    <a:lnTo>
                      <a:pt x="21942" y="10971"/>
                    </a:lnTo>
                    <a:cubicBezTo>
                      <a:pt x="24686" y="5485"/>
                      <a:pt x="19200" y="0"/>
                      <a:pt x="10972" y="0"/>
                    </a:cubicBezTo>
                    <a:lnTo>
                      <a:pt x="10972" y="0"/>
                    </a:lnTo>
                    <a:close/>
                  </a:path>
                </a:pathLst>
              </a:custGeom>
              <a:solidFill>
                <a:srgbClr val="000000"/>
              </a:solidFill>
              <a:ln w="27426"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96672ACE-5D32-7A70-D094-DC71702C2F05}"/>
                  </a:ext>
                </a:extLst>
              </p:cNvPr>
              <p:cNvSpPr/>
              <p:nvPr/>
            </p:nvSpPr>
            <p:spPr>
              <a:xfrm>
                <a:off x="6675969" y="433853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A25B2DE1-5A70-F36A-7F9F-8F27A21FE27F}"/>
                  </a:ext>
                </a:extLst>
              </p:cNvPr>
              <p:cNvSpPr/>
              <p:nvPr/>
            </p:nvSpPr>
            <p:spPr>
              <a:xfrm>
                <a:off x="6675969" y="438790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6"/>
                      <a:pt x="16456" y="21942"/>
                      <a:pt x="10970" y="21942"/>
                    </a:cubicBezTo>
                    <a:cubicBezTo>
                      <a:pt x="5484" y="21942"/>
                      <a:pt x="0" y="16456"/>
                      <a:pt x="0" y="10971"/>
                    </a:cubicBezTo>
                    <a:cubicBezTo>
                      <a:pt x="0" y="5485"/>
                      <a:pt x="5484" y="0"/>
                      <a:pt x="10970" y="0"/>
                    </a:cubicBezTo>
                    <a:cubicBezTo>
                      <a:pt x="16456" y="0"/>
                      <a:pt x="21942" y="2743"/>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F10BB49C-7FC0-0D1B-D038-D1E0C5BB0FF3}"/>
                  </a:ext>
                </a:extLst>
              </p:cNvPr>
              <p:cNvSpPr/>
              <p:nvPr/>
            </p:nvSpPr>
            <p:spPr>
              <a:xfrm>
                <a:off x="6758252" y="4184936"/>
                <a:ext cx="21941" cy="175537"/>
              </a:xfrm>
              <a:custGeom>
                <a:avLst/>
                <a:gdLst>
                  <a:gd name="connsiteX0" fmla="*/ 10970 w 21941"/>
                  <a:gd name="connsiteY0" fmla="*/ 0 h 175537"/>
                  <a:gd name="connsiteX1" fmla="*/ 0 w 21941"/>
                  <a:gd name="connsiteY1" fmla="*/ 10971 h 175537"/>
                  <a:gd name="connsiteX2" fmla="*/ 0 w 21941"/>
                  <a:gd name="connsiteY2" fmla="*/ 164566 h 175537"/>
                  <a:gd name="connsiteX3" fmla="*/ 10970 w 21941"/>
                  <a:gd name="connsiteY3" fmla="*/ 175537 h 175537"/>
                  <a:gd name="connsiteX4" fmla="*/ 21942 w 21941"/>
                  <a:gd name="connsiteY4" fmla="*/ 164566 h 175537"/>
                  <a:gd name="connsiteX5" fmla="*/ 21942 w 21941"/>
                  <a:gd name="connsiteY5" fmla="*/ 10971 h 175537"/>
                  <a:gd name="connsiteX6" fmla="*/ 10970 w 21941"/>
                  <a:gd name="connsiteY6" fmla="*/ 0 h 175537"/>
                  <a:gd name="connsiteX7" fmla="*/ 10970 w 21941"/>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0"/>
                    </a:moveTo>
                    <a:cubicBezTo>
                      <a:pt x="5484" y="0"/>
                      <a:pt x="0" y="5486"/>
                      <a:pt x="0" y="10971"/>
                    </a:cubicBezTo>
                    <a:lnTo>
                      <a:pt x="0" y="164566"/>
                    </a:lnTo>
                    <a:cubicBezTo>
                      <a:pt x="0" y="170052"/>
                      <a:pt x="5484" y="175537"/>
                      <a:pt x="10970" y="175537"/>
                    </a:cubicBezTo>
                    <a:cubicBezTo>
                      <a:pt x="16456" y="175537"/>
                      <a:pt x="21942" y="170052"/>
                      <a:pt x="21942" y="164566"/>
                    </a:cubicBezTo>
                    <a:lnTo>
                      <a:pt x="21942" y="10971"/>
                    </a:lnTo>
                    <a:cubicBezTo>
                      <a:pt x="21942" y="5486"/>
                      <a:pt x="16456" y="0"/>
                      <a:pt x="10970" y="0"/>
                    </a:cubicBezTo>
                    <a:lnTo>
                      <a:pt x="10970" y="0"/>
                    </a:lnTo>
                    <a:close/>
                  </a:path>
                </a:pathLst>
              </a:custGeom>
              <a:solidFill>
                <a:srgbClr val="000000"/>
              </a:solidFill>
              <a:ln w="27426"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BB497BC4-365F-BCA3-73DE-E5F1CAC8B82E}"/>
                  </a:ext>
                </a:extLst>
              </p:cNvPr>
              <p:cNvSpPr/>
              <p:nvPr/>
            </p:nvSpPr>
            <p:spPr>
              <a:xfrm>
                <a:off x="6758252" y="4387187"/>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4" y="22656"/>
                      <a:pt x="0" y="17170"/>
                      <a:pt x="0" y="11684"/>
                    </a:cubicBezTo>
                    <a:cubicBezTo>
                      <a:pt x="0" y="6199"/>
                      <a:pt x="5484" y="714"/>
                      <a:pt x="10970" y="714"/>
                    </a:cubicBezTo>
                    <a:cubicBezTo>
                      <a:pt x="16456"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409F7480-46F8-A015-FF33-219A52EE6289}"/>
                  </a:ext>
                </a:extLst>
              </p:cNvPr>
              <p:cNvSpPr/>
              <p:nvPr/>
            </p:nvSpPr>
            <p:spPr>
              <a:xfrm>
                <a:off x="6840535" y="4234306"/>
                <a:ext cx="21941" cy="175537"/>
              </a:xfrm>
              <a:custGeom>
                <a:avLst/>
                <a:gdLst>
                  <a:gd name="connsiteX0" fmla="*/ 10970 w 21941"/>
                  <a:gd name="connsiteY0" fmla="*/ 175537 h 175537"/>
                  <a:gd name="connsiteX1" fmla="*/ 21942 w 21941"/>
                  <a:gd name="connsiteY1" fmla="*/ 164566 h 175537"/>
                  <a:gd name="connsiteX2" fmla="*/ 21942 w 21941"/>
                  <a:gd name="connsiteY2" fmla="*/ 10971 h 175537"/>
                  <a:gd name="connsiteX3" fmla="*/ 10970 w 21941"/>
                  <a:gd name="connsiteY3" fmla="*/ 0 h 175537"/>
                  <a:gd name="connsiteX4" fmla="*/ 0 w 21941"/>
                  <a:gd name="connsiteY4" fmla="*/ 10971 h 175537"/>
                  <a:gd name="connsiteX5" fmla="*/ 0 w 21941"/>
                  <a:gd name="connsiteY5" fmla="*/ 164566 h 175537"/>
                  <a:gd name="connsiteX6" fmla="*/ 10970 w 21941"/>
                  <a:gd name="connsiteY6" fmla="*/ 175537 h 175537"/>
                  <a:gd name="connsiteX7" fmla="*/ 10970 w 21941"/>
                  <a:gd name="connsiteY7" fmla="*/ 175537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175537"/>
                    </a:moveTo>
                    <a:cubicBezTo>
                      <a:pt x="16456" y="175537"/>
                      <a:pt x="21942" y="170051"/>
                      <a:pt x="21942" y="164566"/>
                    </a:cubicBezTo>
                    <a:lnTo>
                      <a:pt x="21942" y="10971"/>
                    </a:lnTo>
                    <a:cubicBezTo>
                      <a:pt x="21942" y="5485"/>
                      <a:pt x="16456" y="0"/>
                      <a:pt x="10970" y="0"/>
                    </a:cubicBezTo>
                    <a:cubicBezTo>
                      <a:pt x="5484" y="0"/>
                      <a:pt x="0" y="5485"/>
                      <a:pt x="0" y="10971"/>
                    </a:cubicBezTo>
                    <a:lnTo>
                      <a:pt x="0" y="164566"/>
                    </a:lnTo>
                    <a:cubicBezTo>
                      <a:pt x="0" y="170051"/>
                      <a:pt x="5484" y="175537"/>
                      <a:pt x="10970" y="175537"/>
                    </a:cubicBezTo>
                    <a:lnTo>
                      <a:pt x="10970" y="175537"/>
                    </a:lnTo>
                    <a:close/>
                  </a:path>
                </a:pathLst>
              </a:custGeom>
              <a:solidFill>
                <a:srgbClr val="000000"/>
              </a:solidFill>
              <a:ln w="27426"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9F34406D-BE5C-2109-F5D5-279FE91F5269}"/>
                  </a:ext>
                </a:extLst>
              </p:cNvPr>
              <p:cNvSpPr/>
              <p:nvPr/>
            </p:nvSpPr>
            <p:spPr>
              <a:xfrm>
                <a:off x="6840535"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D9AA2A1C-32C0-687A-88AA-6029AB644244}"/>
                  </a:ext>
                </a:extLst>
              </p:cNvPr>
              <p:cNvSpPr/>
              <p:nvPr/>
            </p:nvSpPr>
            <p:spPr>
              <a:xfrm>
                <a:off x="6758252"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3961C6EB-C4BE-9E95-B1AF-2CA13BC43BE6}"/>
                  </a:ext>
                </a:extLst>
              </p:cNvPr>
              <p:cNvSpPr/>
              <p:nvPr/>
            </p:nvSpPr>
            <p:spPr>
              <a:xfrm>
                <a:off x="6675969"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grpSp>
      </p:grpSp>
      <p:grpSp>
        <p:nvGrpSpPr>
          <p:cNvPr id="3" name="Graphic 24">
            <a:extLst>
              <a:ext uri="{FF2B5EF4-FFF2-40B4-BE49-F238E27FC236}">
                <a16:creationId xmlns:a16="http://schemas.microsoft.com/office/drawing/2014/main" id="{4F016D80-6A12-51A7-C7A0-DC4F665F0B99}"/>
              </a:ext>
            </a:extLst>
          </p:cNvPr>
          <p:cNvGrpSpPr/>
          <p:nvPr/>
        </p:nvGrpSpPr>
        <p:grpSpPr>
          <a:xfrm>
            <a:off x="1017680" y="8500510"/>
            <a:ext cx="2879721" cy="3279253"/>
            <a:chOff x="-2499349" y="5353689"/>
            <a:chExt cx="664978" cy="757237"/>
          </a:xfrm>
          <a:solidFill>
            <a:srgbClr val="E87A33"/>
          </a:solidFill>
        </p:grpSpPr>
        <p:sp>
          <p:nvSpPr>
            <p:cNvPr id="4" name="Freeform 3">
              <a:extLst>
                <a:ext uri="{FF2B5EF4-FFF2-40B4-BE49-F238E27FC236}">
                  <a16:creationId xmlns:a16="http://schemas.microsoft.com/office/drawing/2014/main" id="{74DFA6E8-A0B5-F3C6-4EE1-6F2791A35199}"/>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5" name="Freeform 4">
              <a:extLst>
                <a:ext uri="{FF2B5EF4-FFF2-40B4-BE49-F238E27FC236}">
                  <a16:creationId xmlns:a16="http://schemas.microsoft.com/office/drawing/2014/main" id="{55FEE06C-5A15-BA1B-26C1-AF3797A1828C}"/>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6" name="Title 1">
            <a:extLst>
              <a:ext uri="{FF2B5EF4-FFF2-40B4-BE49-F238E27FC236}">
                <a16:creationId xmlns:a16="http://schemas.microsoft.com/office/drawing/2014/main" id="{4F354E32-00B9-46AE-21CA-DCB53736D64E}"/>
              </a:ext>
            </a:extLst>
          </p:cNvPr>
          <p:cNvSpPr txBox="1">
            <a:spLocks/>
          </p:cNvSpPr>
          <p:nvPr/>
        </p:nvSpPr>
        <p:spPr>
          <a:xfrm>
            <a:off x="595381" y="8492188"/>
            <a:ext cx="1970354" cy="549474"/>
          </a:xfrm>
          <a:prstGeom prst="rect">
            <a:avLst/>
          </a:prstGeom>
          <a:solidFill>
            <a:schemeClr val="bg1"/>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7463"/>
            <a:r>
              <a:rPr lang="en-GB" sz="3200" dirty="0">
                <a:solidFill>
                  <a:srgbClr val="E87A33"/>
                </a:solidFill>
              </a:rPr>
              <a:t> Finland</a:t>
            </a:r>
          </a:p>
        </p:txBody>
      </p:sp>
      <p:sp>
        <p:nvSpPr>
          <p:cNvPr id="15" name="Freeform 14">
            <a:extLst>
              <a:ext uri="{FF2B5EF4-FFF2-40B4-BE49-F238E27FC236}">
                <a16:creationId xmlns:a16="http://schemas.microsoft.com/office/drawing/2014/main" id="{624CB317-35F2-BBF8-EFAA-6258FB68BBDB}"/>
              </a:ext>
            </a:extLst>
          </p:cNvPr>
          <p:cNvSpPr/>
          <p:nvPr/>
        </p:nvSpPr>
        <p:spPr>
          <a:xfrm>
            <a:off x="2028794" y="7750334"/>
            <a:ext cx="941482" cy="2117600"/>
          </a:xfrm>
          <a:custGeom>
            <a:avLst/>
            <a:gdLst>
              <a:gd name="connsiteX0" fmla="*/ 795988 w 1201156"/>
              <a:gd name="connsiteY0" fmla="*/ 0 h 2701664"/>
              <a:gd name="connsiteX1" fmla="*/ 804429 w 1201156"/>
              <a:gd name="connsiteY1" fmla="*/ 0 h 2701664"/>
              <a:gd name="connsiteX2" fmla="*/ 882930 w 1201156"/>
              <a:gd name="connsiteY2" fmla="*/ 103878 h 2701664"/>
              <a:gd name="connsiteX3" fmla="*/ 918382 w 1201156"/>
              <a:gd name="connsiteY3" fmla="*/ 251671 h 2701664"/>
              <a:gd name="connsiteX4" fmla="*/ 899812 w 1201156"/>
              <a:gd name="connsiteY4" fmla="*/ 291364 h 2701664"/>
              <a:gd name="connsiteX5" fmla="*/ 860983 w 1201156"/>
              <a:gd name="connsiteY5" fmla="*/ 367372 h 2701664"/>
              <a:gd name="connsiteX6" fmla="*/ 858451 w 1201156"/>
              <a:gd name="connsiteY6" fmla="*/ 375818 h 2701664"/>
              <a:gd name="connsiteX7" fmla="*/ 898124 w 1201156"/>
              <a:gd name="connsiteY7" fmla="*/ 385108 h 2701664"/>
              <a:gd name="connsiteX8" fmla="*/ 864360 w 1201156"/>
              <a:gd name="connsiteY8" fmla="*/ 464494 h 2701664"/>
              <a:gd name="connsiteX9" fmla="*/ 899812 w 1201156"/>
              <a:gd name="connsiteY9" fmla="*/ 595397 h 2701664"/>
              <a:gd name="connsiteX10" fmla="*/ 978314 w 1201156"/>
              <a:gd name="connsiteY10" fmla="*/ 675627 h 2701664"/>
              <a:gd name="connsiteX11" fmla="*/ 1003637 w 1201156"/>
              <a:gd name="connsiteY11" fmla="*/ 713631 h 2701664"/>
              <a:gd name="connsiteX12" fmla="*/ 1011233 w 1201156"/>
              <a:gd name="connsiteY12" fmla="*/ 790484 h 2701664"/>
              <a:gd name="connsiteX13" fmla="*/ 942017 w 1201156"/>
              <a:gd name="connsiteY13" fmla="*/ 901118 h 2701664"/>
              <a:gd name="connsiteX14" fmla="*/ 940329 w 1201156"/>
              <a:gd name="connsiteY14" fmla="*/ 1005840 h 2701664"/>
              <a:gd name="connsiteX15" fmla="*/ 1040777 w 1201156"/>
              <a:gd name="connsiteY15" fmla="*/ 1283691 h 2701664"/>
              <a:gd name="connsiteX16" fmla="*/ 996040 w 1201156"/>
              <a:gd name="connsiteY16" fmla="*/ 1390103 h 2701664"/>
              <a:gd name="connsiteX17" fmla="*/ 1000260 w 1201156"/>
              <a:gd name="connsiteY17" fmla="*/ 1444153 h 2701664"/>
              <a:gd name="connsiteX18" fmla="*/ 987599 w 1201156"/>
              <a:gd name="connsiteY18" fmla="*/ 1498203 h 2701664"/>
              <a:gd name="connsiteX19" fmla="*/ 1023051 w 1201156"/>
              <a:gd name="connsiteY19" fmla="*/ 1532829 h 2701664"/>
              <a:gd name="connsiteX20" fmla="*/ 1034024 w 1201156"/>
              <a:gd name="connsiteY20" fmla="*/ 1565766 h 2701664"/>
              <a:gd name="connsiteX21" fmla="*/ 1056815 w 1201156"/>
              <a:gd name="connsiteY21" fmla="*/ 1642618 h 2701664"/>
              <a:gd name="connsiteX22" fmla="*/ 1080450 w 1201156"/>
              <a:gd name="connsiteY22" fmla="*/ 1716093 h 2701664"/>
              <a:gd name="connsiteX23" fmla="*/ 1031492 w 1201156"/>
              <a:gd name="connsiteY23" fmla="*/ 1792101 h 2701664"/>
              <a:gd name="connsiteX24" fmla="*/ 1201156 w 1201156"/>
              <a:gd name="connsiteY24" fmla="*/ 1985500 h 2701664"/>
              <a:gd name="connsiteX25" fmla="*/ 1201156 w 1201156"/>
              <a:gd name="connsiteY25" fmla="*/ 1993945 h 2701664"/>
              <a:gd name="connsiteX26" fmla="*/ 1088891 w 1201156"/>
              <a:gd name="connsiteY26" fmla="*/ 2183120 h 2701664"/>
              <a:gd name="connsiteX27" fmla="*/ 778261 w 1201156"/>
              <a:gd name="connsiteY27" fmla="*/ 2545426 h 2701664"/>
              <a:gd name="connsiteX28" fmla="*/ 759691 w 1201156"/>
              <a:gd name="connsiteY28" fmla="*/ 2551337 h 2701664"/>
              <a:gd name="connsiteX29" fmla="*/ 659243 w 1201156"/>
              <a:gd name="connsiteY29" fmla="*/ 2561472 h 2701664"/>
              <a:gd name="connsiteX30" fmla="*/ 596780 w 1201156"/>
              <a:gd name="connsiteY30" fmla="*/ 2574140 h 2701664"/>
              <a:gd name="connsiteX31" fmla="*/ 443153 w 1201156"/>
              <a:gd name="connsiteY31" fmla="*/ 2634102 h 2701664"/>
              <a:gd name="connsiteX32" fmla="*/ 270112 w 1201156"/>
              <a:gd name="connsiteY32" fmla="*/ 2701664 h 2701664"/>
              <a:gd name="connsiteX33" fmla="*/ 280242 w 1201156"/>
              <a:gd name="connsiteY33" fmla="*/ 2675484 h 2701664"/>
              <a:gd name="connsiteX34" fmla="*/ 249010 w 1201156"/>
              <a:gd name="connsiteY34" fmla="*/ 2675484 h 2701664"/>
              <a:gd name="connsiteX35" fmla="*/ 270956 w 1201156"/>
              <a:gd name="connsiteY35" fmla="*/ 2640858 h 2701664"/>
              <a:gd name="connsiteX36" fmla="*/ 194143 w 1201156"/>
              <a:gd name="connsiteY36" fmla="*/ 2659438 h 2701664"/>
              <a:gd name="connsiteX37" fmla="*/ 207649 w 1201156"/>
              <a:gd name="connsiteY37" fmla="*/ 2613833 h 2701664"/>
              <a:gd name="connsiteX38" fmla="*/ 167132 w 1201156"/>
              <a:gd name="connsiteY38" fmla="*/ 2593564 h 2701664"/>
              <a:gd name="connsiteX39" fmla="*/ 151094 w 1201156"/>
              <a:gd name="connsiteY39" fmla="*/ 2558094 h 2701664"/>
              <a:gd name="connsiteX40" fmla="*/ 91163 w 1201156"/>
              <a:gd name="connsiteY40" fmla="*/ 2416212 h 2701664"/>
              <a:gd name="connsiteX41" fmla="*/ 100448 w 1201156"/>
              <a:gd name="connsiteY41" fmla="*/ 2258284 h 2701664"/>
              <a:gd name="connsiteX42" fmla="*/ 81878 w 1201156"/>
              <a:gd name="connsiteY42" fmla="*/ 2175520 h 2701664"/>
              <a:gd name="connsiteX43" fmla="*/ 70060 w 1201156"/>
              <a:gd name="connsiteY43" fmla="*/ 2114713 h 2701664"/>
              <a:gd name="connsiteX44" fmla="*/ 71749 w 1201156"/>
              <a:gd name="connsiteY44" fmla="*/ 2007457 h 2701664"/>
              <a:gd name="connsiteX45" fmla="*/ 105513 w 1201156"/>
              <a:gd name="connsiteY45" fmla="*/ 1918781 h 2701664"/>
              <a:gd name="connsiteX46" fmla="*/ 185702 w 1201156"/>
              <a:gd name="connsiteY46" fmla="*/ 1898513 h 2701664"/>
              <a:gd name="connsiteX47" fmla="*/ 194143 w 1201156"/>
              <a:gd name="connsiteY47" fmla="*/ 1843618 h 2701664"/>
              <a:gd name="connsiteX48" fmla="*/ 250698 w 1201156"/>
              <a:gd name="connsiteY48" fmla="*/ 1792101 h 2701664"/>
              <a:gd name="connsiteX49" fmla="*/ 353678 w 1201156"/>
              <a:gd name="connsiteY49" fmla="*/ 1660354 h 2701664"/>
              <a:gd name="connsiteX50" fmla="*/ 422051 w 1201156"/>
              <a:gd name="connsiteY50" fmla="*/ 1553098 h 2701664"/>
              <a:gd name="connsiteX51" fmla="*/ 461723 w 1201156"/>
              <a:gd name="connsiteY51" fmla="*/ 1504960 h 2701664"/>
              <a:gd name="connsiteX52" fmla="*/ 524187 w 1201156"/>
              <a:gd name="connsiteY52" fmla="*/ 1503270 h 2701664"/>
              <a:gd name="connsiteX53" fmla="*/ 503084 w 1201156"/>
              <a:gd name="connsiteY53" fmla="*/ 1471178 h 2701664"/>
              <a:gd name="connsiteX54" fmla="*/ 525031 w 1201156"/>
              <a:gd name="connsiteY54" fmla="*/ 1478779 h 2701664"/>
              <a:gd name="connsiteX55" fmla="*/ 516590 w 1201156"/>
              <a:gd name="connsiteY55" fmla="*/ 1373212 h 2701664"/>
              <a:gd name="connsiteX56" fmla="*/ 469320 w 1201156"/>
              <a:gd name="connsiteY56" fmla="*/ 1298894 h 2701664"/>
              <a:gd name="connsiteX57" fmla="*/ 374781 w 1201156"/>
              <a:gd name="connsiteY57" fmla="*/ 1201772 h 2701664"/>
              <a:gd name="connsiteX58" fmla="*/ 357055 w 1201156"/>
              <a:gd name="connsiteY58" fmla="*/ 1160390 h 2701664"/>
              <a:gd name="connsiteX59" fmla="*/ 346925 w 1201156"/>
              <a:gd name="connsiteY59" fmla="*/ 1063268 h 2701664"/>
              <a:gd name="connsiteX60" fmla="*/ 349458 w 1201156"/>
              <a:gd name="connsiteY60" fmla="*/ 931521 h 2701664"/>
              <a:gd name="connsiteX61" fmla="*/ 327511 w 1201156"/>
              <a:gd name="connsiteY61" fmla="*/ 885916 h 2701664"/>
              <a:gd name="connsiteX62" fmla="*/ 330043 w 1201156"/>
              <a:gd name="connsiteY62" fmla="*/ 854668 h 2701664"/>
              <a:gd name="connsiteX63" fmla="*/ 313161 w 1201156"/>
              <a:gd name="connsiteY63" fmla="*/ 794707 h 2701664"/>
              <a:gd name="connsiteX64" fmla="*/ 324979 w 1201156"/>
              <a:gd name="connsiteY64" fmla="*/ 659581 h 2701664"/>
              <a:gd name="connsiteX65" fmla="*/ 300500 w 1201156"/>
              <a:gd name="connsiteY65" fmla="*/ 611443 h 2701664"/>
              <a:gd name="connsiteX66" fmla="*/ 202584 w 1201156"/>
              <a:gd name="connsiteY66" fmla="*/ 509254 h 2701664"/>
              <a:gd name="connsiteX67" fmla="*/ 114798 w 1201156"/>
              <a:gd name="connsiteY67" fmla="*/ 449292 h 2701664"/>
              <a:gd name="connsiteX68" fmla="*/ 0 w 1201156"/>
              <a:gd name="connsiteY68" fmla="*/ 320923 h 2701664"/>
              <a:gd name="connsiteX69" fmla="*/ 5064 w 1201156"/>
              <a:gd name="connsiteY69" fmla="*/ 311633 h 2701664"/>
              <a:gd name="connsiteX70" fmla="*/ 51490 w 1201156"/>
              <a:gd name="connsiteY70" fmla="*/ 326835 h 2701664"/>
              <a:gd name="connsiteX71" fmla="*/ 52334 w 1201156"/>
              <a:gd name="connsiteY71" fmla="*/ 310788 h 2701664"/>
              <a:gd name="connsiteX72" fmla="*/ 68372 w 1201156"/>
              <a:gd name="connsiteY72" fmla="*/ 254205 h 2701664"/>
              <a:gd name="connsiteX73" fmla="*/ 125771 w 1201156"/>
              <a:gd name="connsiteY73" fmla="*/ 282074 h 2701664"/>
              <a:gd name="connsiteX74" fmla="*/ 181482 w 1201156"/>
              <a:gd name="connsiteY74" fmla="*/ 385108 h 2701664"/>
              <a:gd name="connsiteX75" fmla="*/ 235504 w 1201156"/>
              <a:gd name="connsiteY75" fmla="*/ 434090 h 2701664"/>
              <a:gd name="connsiteX76" fmla="*/ 314850 w 1201156"/>
              <a:gd name="connsiteY76" fmla="*/ 438313 h 2701664"/>
              <a:gd name="connsiteX77" fmla="*/ 361275 w 1201156"/>
              <a:gd name="connsiteY77" fmla="*/ 396931 h 2701664"/>
              <a:gd name="connsiteX78" fmla="*/ 475229 w 1201156"/>
              <a:gd name="connsiteY78" fmla="*/ 469561 h 2701664"/>
              <a:gd name="connsiteX79" fmla="*/ 494643 w 1201156"/>
              <a:gd name="connsiteY79" fmla="*/ 427334 h 2701664"/>
              <a:gd name="connsiteX80" fmla="*/ 528407 w 1201156"/>
              <a:gd name="connsiteY80" fmla="*/ 380040 h 2701664"/>
              <a:gd name="connsiteX81" fmla="*/ 563016 w 1201156"/>
              <a:gd name="connsiteY81" fmla="*/ 336969 h 2701664"/>
              <a:gd name="connsiteX82" fmla="*/ 587494 w 1201156"/>
              <a:gd name="connsiteY82" fmla="*/ 152861 h 2701664"/>
              <a:gd name="connsiteX83" fmla="*/ 648270 w 1201156"/>
              <a:gd name="connsiteY83" fmla="*/ 49827 h 2701664"/>
              <a:gd name="connsiteX84" fmla="*/ 675281 w 1201156"/>
              <a:gd name="connsiteY84" fmla="*/ 47294 h 2701664"/>
              <a:gd name="connsiteX85" fmla="*/ 744497 w 1201156"/>
              <a:gd name="connsiteY85" fmla="*/ 29559 h 2701664"/>
              <a:gd name="connsiteX86" fmla="*/ 795988 w 1201156"/>
              <a:gd name="connsiteY86" fmla="*/ 0 h 270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201156" h="2701664">
                <a:moveTo>
                  <a:pt x="795988" y="0"/>
                </a:moveTo>
                <a:cubicBezTo>
                  <a:pt x="798520" y="0"/>
                  <a:pt x="801896" y="0"/>
                  <a:pt x="804429" y="0"/>
                </a:cubicBezTo>
                <a:cubicBezTo>
                  <a:pt x="809493" y="50672"/>
                  <a:pt x="842413" y="81920"/>
                  <a:pt x="882930" y="103878"/>
                </a:cubicBezTo>
                <a:cubicBezTo>
                  <a:pt x="958055" y="144415"/>
                  <a:pt x="968184" y="184108"/>
                  <a:pt x="918382" y="251671"/>
                </a:cubicBezTo>
                <a:cubicBezTo>
                  <a:pt x="909941" y="263494"/>
                  <a:pt x="896436" y="281230"/>
                  <a:pt x="899812" y="291364"/>
                </a:cubicBezTo>
                <a:cubicBezTo>
                  <a:pt x="911630" y="331902"/>
                  <a:pt x="887150" y="348792"/>
                  <a:pt x="860983" y="367372"/>
                </a:cubicBezTo>
                <a:cubicBezTo>
                  <a:pt x="859295" y="368217"/>
                  <a:pt x="859295" y="372440"/>
                  <a:pt x="858451" y="375818"/>
                </a:cubicBezTo>
                <a:cubicBezTo>
                  <a:pt x="870268" y="378351"/>
                  <a:pt x="882086" y="380885"/>
                  <a:pt x="898124" y="385108"/>
                </a:cubicBezTo>
                <a:cubicBezTo>
                  <a:pt x="886307" y="413822"/>
                  <a:pt x="875333" y="439158"/>
                  <a:pt x="864360" y="464494"/>
                </a:cubicBezTo>
                <a:cubicBezTo>
                  <a:pt x="850010" y="496586"/>
                  <a:pt x="871113" y="585262"/>
                  <a:pt x="899812" y="595397"/>
                </a:cubicBezTo>
                <a:cubicBezTo>
                  <a:pt x="939485" y="610598"/>
                  <a:pt x="964808" y="635089"/>
                  <a:pt x="978314" y="675627"/>
                </a:cubicBezTo>
                <a:cubicBezTo>
                  <a:pt x="983378" y="689984"/>
                  <a:pt x="991819" y="705186"/>
                  <a:pt x="1003637" y="713631"/>
                </a:cubicBezTo>
                <a:cubicBezTo>
                  <a:pt x="1035712" y="737278"/>
                  <a:pt x="1027271" y="763459"/>
                  <a:pt x="1011233" y="790484"/>
                </a:cubicBezTo>
                <a:cubicBezTo>
                  <a:pt x="989287" y="827643"/>
                  <a:pt x="967340" y="865647"/>
                  <a:pt x="942017" y="901118"/>
                </a:cubicBezTo>
                <a:cubicBezTo>
                  <a:pt x="915850" y="937433"/>
                  <a:pt x="920914" y="967836"/>
                  <a:pt x="940329" y="1005840"/>
                </a:cubicBezTo>
                <a:cubicBezTo>
                  <a:pt x="984222" y="1094516"/>
                  <a:pt x="1030648" y="1183192"/>
                  <a:pt x="1040777" y="1283691"/>
                </a:cubicBezTo>
                <a:cubicBezTo>
                  <a:pt x="967340" y="1298894"/>
                  <a:pt x="1022207" y="1371523"/>
                  <a:pt x="996040" y="1390103"/>
                </a:cubicBezTo>
                <a:cubicBezTo>
                  <a:pt x="998572" y="1416283"/>
                  <a:pt x="1002792" y="1430641"/>
                  <a:pt x="1000260" y="1444153"/>
                </a:cubicBezTo>
                <a:cubicBezTo>
                  <a:pt x="997728" y="1462733"/>
                  <a:pt x="984222" y="1481313"/>
                  <a:pt x="987599" y="1498203"/>
                </a:cubicBezTo>
                <a:cubicBezTo>
                  <a:pt x="990131" y="1511716"/>
                  <a:pt x="1010389" y="1521006"/>
                  <a:pt x="1023051" y="1532829"/>
                </a:cubicBezTo>
                <a:cubicBezTo>
                  <a:pt x="1032336" y="1540430"/>
                  <a:pt x="1039089" y="1555632"/>
                  <a:pt x="1034024" y="1565766"/>
                </a:cubicBezTo>
                <a:cubicBezTo>
                  <a:pt x="1017986" y="1599547"/>
                  <a:pt x="1026427" y="1622350"/>
                  <a:pt x="1056815" y="1642618"/>
                </a:cubicBezTo>
                <a:cubicBezTo>
                  <a:pt x="1082982" y="1659509"/>
                  <a:pt x="1093111" y="1687379"/>
                  <a:pt x="1080450" y="1716093"/>
                </a:cubicBezTo>
                <a:cubicBezTo>
                  <a:pt x="1068632" y="1743118"/>
                  <a:pt x="1048374" y="1765921"/>
                  <a:pt x="1031492" y="1792101"/>
                </a:cubicBezTo>
                <a:cubicBezTo>
                  <a:pt x="1085514" y="1853752"/>
                  <a:pt x="1142913" y="1919626"/>
                  <a:pt x="1201156" y="1985500"/>
                </a:cubicBezTo>
                <a:cubicBezTo>
                  <a:pt x="1201156" y="1988033"/>
                  <a:pt x="1201156" y="1991411"/>
                  <a:pt x="1201156" y="1993945"/>
                </a:cubicBezTo>
                <a:cubicBezTo>
                  <a:pt x="1173301" y="2062352"/>
                  <a:pt x="1131940" y="2122314"/>
                  <a:pt x="1088891" y="2183120"/>
                </a:cubicBezTo>
                <a:cubicBezTo>
                  <a:pt x="996040" y="2314023"/>
                  <a:pt x="885462" y="2428035"/>
                  <a:pt x="778261" y="2545426"/>
                </a:cubicBezTo>
                <a:cubicBezTo>
                  <a:pt x="774041" y="2549648"/>
                  <a:pt x="763912" y="2553027"/>
                  <a:pt x="759691" y="2551337"/>
                </a:cubicBezTo>
                <a:cubicBezTo>
                  <a:pt x="724239" y="2533602"/>
                  <a:pt x="693007" y="2557249"/>
                  <a:pt x="659243" y="2561472"/>
                </a:cubicBezTo>
                <a:cubicBezTo>
                  <a:pt x="638141" y="2564005"/>
                  <a:pt x="617882" y="2569917"/>
                  <a:pt x="596780" y="2574140"/>
                </a:cubicBezTo>
                <a:cubicBezTo>
                  <a:pt x="555419" y="2615522"/>
                  <a:pt x="491267" y="2603699"/>
                  <a:pt x="443153" y="2634102"/>
                </a:cubicBezTo>
                <a:cubicBezTo>
                  <a:pt x="391663" y="2666194"/>
                  <a:pt x="324135" y="2657748"/>
                  <a:pt x="270112" y="2701664"/>
                </a:cubicBezTo>
                <a:cubicBezTo>
                  <a:pt x="275177" y="2688152"/>
                  <a:pt x="276865" y="2682240"/>
                  <a:pt x="280242" y="2675484"/>
                </a:cubicBezTo>
                <a:cubicBezTo>
                  <a:pt x="269268" y="2675484"/>
                  <a:pt x="259139" y="2675484"/>
                  <a:pt x="249010" y="2675484"/>
                </a:cubicBezTo>
                <a:cubicBezTo>
                  <a:pt x="255763" y="2664505"/>
                  <a:pt x="261671" y="2655215"/>
                  <a:pt x="270956" y="2640858"/>
                </a:cubicBezTo>
                <a:cubicBezTo>
                  <a:pt x="241413" y="2647614"/>
                  <a:pt x="220310" y="2653526"/>
                  <a:pt x="194143" y="2659438"/>
                </a:cubicBezTo>
                <a:cubicBezTo>
                  <a:pt x="200896" y="2635791"/>
                  <a:pt x="205961" y="2619744"/>
                  <a:pt x="207649" y="2613833"/>
                </a:cubicBezTo>
                <a:cubicBezTo>
                  <a:pt x="190767" y="2605387"/>
                  <a:pt x="178949" y="2599476"/>
                  <a:pt x="167132" y="2593564"/>
                </a:cubicBezTo>
                <a:cubicBezTo>
                  <a:pt x="197520" y="2565695"/>
                  <a:pt x="164600" y="2563161"/>
                  <a:pt x="151094" y="2558094"/>
                </a:cubicBezTo>
                <a:cubicBezTo>
                  <a:pt x="83566" y="2531913"/>
                  <a:pt x="67528" y="2487997"/>
                  <a:pt x="91163" y="2416212"/>
                </a:cubicBezTo>
                <a:cubicBezTo>
                  <a:pt x="107201" y="2365540"/>
                  <a:pt x="122395" y="2313179"/>
                  <a:pt x="100448" y="2258284"/>
                </a:cubicBezTo>
                <a:cubicBezTo>
                  <a:pt x="90319" y="2232104"/>
                  <a:pt x="87787" y="2203389"/>
                  <a:pt x="81878" y="2175520"/>
                </a:cubicBezTo>
                <a:cubicBezTo>
                  <a:pt x="77657" y="2155251"/>
                  <a:pt x="76813" y="2134137"/>
                  <a:pt x="70060" y="2114713"/>
                </a:cubicBezTo>
                <a:cubicBezTo>
                  <a:pt x="56555" y="2077553"/>
                  <a:pt x="47269" y="2035327"/>
                  <a:pt x="71749" y="2007457"/>
                </a:cubicBezTo>
                <a:cubicBezTo>
                  <a:pt x="96228" y="1979588"/>
                  <a:pt x="105513" y="1953407"/>
                  <a:pt x="105513" y="1918781"/>
                </a:cubicBezTo>
                <a:cubicBezTo>
                  <a:pt x="135900" y="1911181"/>
                  <a:pt x="166288" y="1903580"/>
                  <a:pt x="185702" y="1898513"/>
                </a:cubicBezTo>
                <a:cubicBezTo>
                  <a:pt x="189079" y="1873177"/>
                  <a:pt x="185702" y="1852063"/>
                  <a:pt x="194143" y="1843618"/>
                </a:cubicBezTo>
                <a:cubicBezTo>
                  <a:pt x="212713" y="1826727"/>
                  <a:pt x="231284" y="1808147"/>
                  <a:pt x="250698" y="1792101"/>
                </a:cubicBezTo>
                <a:cubicBezTo>
                  <a:pt x="292903" y="1758320"/>
                  <a:pt x="321602" y="1706803"/>
                  <a:pt x="353678" y="1660354"/>
                </a:cubicBezTo>
                <a:cubicBezTo>
                  <a:pt x="378157" y="1625728"/>
                  <a:pt x="398416" y="1588569"/>
                  <a:pt x="422051" y="1553098"/>
                </a:cubicBezTo>
                <a:cubicBezTo>
                  <a:pt x="433868" y="1535363"/>
                  <a:pt x="444841" y="1513405"/>
                  <a:pt x="461723" y="1504960"/>
                </a:cubicBezTo>
                <a:cubicBezTo>
                  <a:pt x="477761" y="1496514"/>
                  <a:pt x="501396" y="1503270"/>
                  <a:pt x="524187" y="1503270"/>
                </a:cubicBezTo>
                <a:cubicBezTo>
                  <a:pt x="518278" y="1494825"/>
                  <a:pt x="512369" y="1485535"/>
                  <a:pt x="503084" y="1471178"/>
                </a:cubicBezTo>
                <a:cubicBezTo>
                  <a:pt x="516590" y="1476246"/>
                  <a:pt x="524187" y="1478779"/>
                  <a:pt x="525031" y="1478779"/>
                </a:cubicBezTo>
                <a:cubicBezTo>
                  <a:pt x="521655" y="1444153"/>
                  <a:pt x="512369" y="1407838"/>
                  <a:pt x="516590" y="1373212"/>
                </a:cubicBezTo>
                <a:cubicBezTo>
                  <a:pt x="521655" y="1330986"/>
                  <a:pt x="497176" y="1311562"/>
                  <a:pt x="469320" y="1298894"/>
                </a:cubicBezTo>
                <a:cubicBezTo>
                  <a:pt x="423739" y="1277780"/>
                  <a:pt x="385754" y="1254978"/>
                  <a:pt x="374781" y="1201772"/>
                </a:cubicBezTo>
                <a:cubicBezTo>
                  <a:pt x="371405" y="1187415"/>
                  <a:pt x="367184" y="1169679"/>
                  <a:pt x="357055" y="1160390"/>
                </a:cubicBezTo>
                <a:cubicBezTo>
                  <a:pt x="324979" y="1129987"/>
                  <a:pt x="333420" y="1098739"/>
                  <a:pt x="346925" y="1063268"/>
                </a:cubicBezTo>
                <a:cubicBezTo>
                  <a:pt x="362964" y="1021042"/>
                  <a:pt x="380690" y="976281"/>
                  <a:pt x="349458" y="931521"/>
                </a:cubicBezTo>
                <a:cubicBezTo>
                  <a:pt x="340173" y="918008"/>
                  <a:pt x="332576" y="901963"/>
                  <a:pt x="327511" y="885916"/>
                </a:cubicBezTo>
                <a:cubicBezTo>
                  <a:pt x="324979" y="876626"/>
                  <a:pt x="324979" y="863114"/>
                  <a:pt x="330043" y="854668"/>
                </a:cubicBezTo>
                <a:cubicBezTo>
                  <a:pt x="351990" y="816664"/>
                  <a:pt x="350302" y="809064"/>
                  <a:pt x="313161" y="794707"/>
                </a:cubicBezTo>
                <a:cubicBezTo>
                  <a:pt x="317382" y="749102"/>
                  <a:pt x="320759" y="704341"/>
                  <a:pt x="324979" y="659581"/>
                </a:cubicBezTo>
                <a:cubicBezTo>
                  <a:pt x="322447" y="643535"/>
                  <a:pt x="311473" y="628333"/>
                  <a:pt x="300500" y="611443"/>
                </a:cubicBezTo>
                <a:cubicBezTo>
                  <a:pt x="274333" y="570905"/>
                  <a:pt x="256607" y="521077"/>
                  <a:pt x="202584" y="509254"/>
                </a:cubicBezTo>
                <a:cubicBezTo>
                  <a:pt x="164600" y="500809"/>
                  <a:pt x="139277" y="476317"/>
                  <a:pt x="114798" y="449292"/>
                </a:cubicBezTo>
                <a:cubicBezTo>
                  <a:pt x="75969" y="407065"/>
                  <a:pt x="38828" y="363994"/>
                  <a:pt x="0" y="320923"/>
                </a:cubicBezTo>
                <a:cubicBezTo>
                  <a:pt x="1688" y="317545"/>
                  <a:pt x="3376" y="314167"/>
                  <a:pt x="5064" y="311633"/>
                </a:cubicBezTo>
                <a:cubicBezTo>
                  <a:pt x="20258" y="316700"/>
                  <a:pt x="35452" y="321768"/>
                  <a:pt x="51490" y="326835"/>
                </a:cubicBezTo>
                <a:cubicBezTo>
                  <a:pt x="52334" y="320923"/>
                  <a:pt x="54867" y="315011"/>
                  <a:pt x="52334" y="310788"/>
                </a:cubicBezTo>
                <a:cubicBezTo>
                  <a:pt x="41361" y="287142"/>
                  <a:pt x="41361" y="265184"/>
                  <a:pt x="68372" y="254205"/>
                </a:cubicBezTo>
                <a:cubicBezTo>
                  <a:pt x="95383" y="243226"/>
                  <a:pt x="113110" y="258427"/>
                  <a:pt x="125771" y="282074"/>
                </a:cubicBezTo>
                <a:cubicBezTo>
                  <a:pt x="144341" y="316700"/>
                  <a:pt x="169664" y="348792"/>
                  <a:pt x="181482" y="385108"/>
                </a:cubicBezTo>
                <a:cubicBezTo>
                  <a:pt x="191611" y="415511"/>
                  <a:pt x="211025" y="429868"/>
                  <a:pt x="235504" y="434090"/>
                </a:cubicBezTo>
                <a:cubicBezTo>
                  <a:pt x="260827" y="439158"/>
                  <a:pt x="286995" y="464494"/>
                  <a:pt x="314850" y="438313"/>
                </a:cubicBezTo>
                <a:cubicBezTo>
                  <a:pt x="329200" y="424801"/>
                  <a:pt x="343549" y="412977"/>
                  <a:pt x="361275" y="396931"/>
                </a:cubicBezTo>
                <a:cubicBezTo>
                  <a:pt x="394195" y="418044"/>
                  <a:pt x="431336" y="441691"/>
                  <a:pt x="475229" y="469561"/>
                </a:cubicBezTo>
                <a:cubicBezTo>
                  <a:pt x="481138" y="456893"/>
                  <a:pt x="486202" y="440847"/>
                  <a:pt x="494643" y="427334"/>
                </a:cubicBezTo>
                <a:cubicBezTo>
                  <a:pt x="504773" y="409599"/>
                  <a:pt x="515746" y="380885"/>
                  <a:pt x="528407" y="380040"/>
                </a:cubicBezTo>
                <a:cubicBezTo>
                  <a:pt x="560483" y="377507"/>
                  <a:pt x="565548" y="352171"/>
                  <a:pt x="563016" y="336969"/>
                </a:cubicBezTo>
                <a:cubicBezTo>
                  <a:pt x="552042" y="272784"/>
                  <a:pt x="567236" y="211978"/>
                  <a:pt x="587494" y="152861"/>
                </a:cubicBezTo>
                <a:cubicBezTo>
                  <a:pt x="600156" y="115701"/>
                  <a:pt x="626323" y="82764"/>
                  <a:pt x="648270" y="49827"/>
                </a:cubicBezTo>
                <a:cubicBezTo>
                  <a:pt x="651646" y="44760"/>
                  <a:pt x="668528" y="43071"/>
                  <a:pt x="675281" y="47294"/>
                </a:cubicBezTo>
                <a:cubicBezTo>
                  <a:pt x="704825" y="62495"/>
                  <a:pt x="723395" y="49827"/>
                  <a:pt x="744497" y="29559"/>
                </a:cubicBezTo>
                <a:cubicBezTo>
                  <a:pt x="758003" y="16046"/>
                  <a:pt x="778261" y="9290"/>
                  <a:pt x="795988" y="0"/>
                </a:cubicBezTo>
                <a:close/>
              </a:path>
            </a:pathLst>
          </a:custGeom>
          <a:solidFill>
            <a:srgbClr val="D9287D"/>
          </a:solidFill>
          <a:ln w="8439" cap="flat">
            <a:solidFill>
              <a:schemeClr val="bg1"/>
            </a:solidFill>
            <a:prstDash val="solid"/>
            <a:miter/>
          </a:ln>
        </p:spPr>
        <p:txBody>
          <a:bodyPr rtlCol="0" anchor="ctr"/>
          <a:lstStyle/>
          <a:p>
            <a:endParaRPr lang="en-US"/>
          </a:p>
        </p:txBody>
      </p:sp>
      <p:sp>
        <p:nvSpPr>
          <p:cNvPr id="16" name="Title 1">
            <a:extLst>
              <a:ext uri="{FF2B5EF4-FFF2-40B4-BE49-F238E27FC236}">
                <a16:creationId xmlns:a16="http://schemas.microsoft.com/office/drawing/2014/main" id="{674EA38E-09B5-3A16-7355-A5C14AB1CAAB}"/>
              </a:ext>
            </a:extLst>
          </p:cNvPr>
          <p:cNvSpPr txBox="1">
            <a:spLocks/>
          </p:cNvSpPr>
          <p:nvPr/>
        </p:nvSpPr>
        <p:spPr>
          <a:xfrm>
            <a:off x="2565735" y="342020"/>
            <a:ext cx="4393743" cy="508170"/>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50850"/>
            <a:r>
              <a:rPr lang="en-GB" sz="2400" dirty="0"/>
              <a:t> </a:t>
            </a:r>
            <a:r>
              <a:rPr lang="en-GB" sz="2400" b="0" dirty="0"/>
              <a:t>Best practices and experience</a:t>
            </a:r>
            <a:endParaRPr lang="en-GB" sz="2400" dirty="0"/>
          </a:p>
        </p:txBody>
      </p:sp>
      <p:sp>
        <p:nvSpPr>
          <p:cNvPr id="17" name="Title 1">
            <a:extLst>
              <a:ext uri="{FF2B5EF4-FFF2-40B4-BE49-F238E27FC236}">
                <a16:creationId xmlns:a16="http://schemas.microsoft.com/office/drawing/2014/main" id="{2B0EFE50-1A2A-1FDF-E455-014040750568}"/>
              </a:ext>
            </a:extLst>
          </p:cNvPr>
          <p:cNvSpPr txBox="1">
            <a:spLocks/>
          </p:cNvSpPr>
          <p:nvPr/>
        </p:nvSpPr>
        <p:spPr>
          <a:xfrm>
            <a:off x="2565735" y="885363"/>
            <a:ext cx="2586128" cy="508170"/>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450850"/>
            <a:r>
              <a:rPr lang="en-GB" sz="2400" b="0" dirty="0"/>
              <a:t>from </a:t>
            </a:r>
            <a:r>
              <a:rPr lang="en-GB" sz="2400" dirty="0"/>
              <a:t>university</a:t>
            </a:r>
          </a:p>
        </p:txBody>
      </p:sp>
      <p:sp>
        <p:nvSpPr>
          <p:cNvPr id="18" name="TextBox 17">
            <a:extLst>
              <a:ext uri="{FF2B5EF4-FFF2-40B4-BE49-F238E27FC236}">
                <a16:creationId xmlns:a16="http://schemas.microsoft.com/office/drawing/2014/main" id="{BAA1CA06-3CB8-99B0-AB3B-B19347FC4DDA}"/>
              </a:ext>
            </a:extLst>
          </p:cNvPr>
          <p:cNvSpPr txBox="1"/>
          <p:nvPr/>
        </p:nvSpPr>
        <p:spPr>
          <a:xfrm>
            <a:off x="3897401" y="7853036"/>
            <a:ext cx="2628341" cy="874535"/>
          </a:xfrm>
          <a:prstGeom prst="rect">
            <a:avLst/>
          </a:prstGeom>
          <a:noFill/>
        </p:spPr>
        <p:txBody>
          <a:bodyPr wrap="square">
            <a:spAutoFit/>
          </a:bodyPr>
          <a:lstStyle/>
          <a:p>
            <a:pPr fontAlgn="base"/>
            <a:r>
              <a:rPr lang="en-US" sz="1600" b="1" i="1" dirty="0">
                <a:solidFill>
                  <a:srgbClr val="E87A33"/>
                </a:solidFill>
                <a:latin typeface="Calibri" panose="020F0502020204030204" pitchFamily="34" charset="0"/>
                <a:cs typeface="Calibri" panose="020F0502020204030204" pitchFamily="34" charset="0"/>
              </a:rPr>
              <a:t>WEBSITE</a:t>
            </a:r>
          </a:p>
          <a:p>
            <a:pPr fontAlgn="base"/>
            <a:r>
              <a:rPr lang="en-US" sz="1000" b="1" u="sng" dirty="0">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https://www.xamk.fi/tutkimus-ja-kehitys/etana-ja-livena/</a:t>
            </a:r>
            <a:r>
              <a:rPr lang="en-US" sz="1000" dirty="0">
                <a:latin typeface="Calibri" panose="020F0502020204030204" pitchFamily="34" charset="0"/>
                <a:cs typeface="Calibri" panose="020F0502020204030204" pitchFamily="34" charset="0"/>
              </a:rPr>
              <a:t>  </a:t>
            </a:r>
          </a:p>
          <a:p>
            <a:pPr fontAlgn="base"/>
            <a:endParaRPr lang="en-US" dirty="0"/>
          </a:p>
        </p:txBody>
      </p:sp>
    </p:spTree>
    <p:extLst>
      <p:ext uri="{BB962C8B-B14F-4D97-AF65-F5344CB8AC3E}">
        <p14:creationId xmlns:p14="http://schemas.microsoft.com/office/powerpoint/2010/main" val="420625078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7">
            <a:extLst>
              <a:ext uri="{FF2B5EF4-FFF2-40B4-BE49-F238E27FC236}">
                <a16:creationId xmlns:a16="http://schemas.microsoft.com/office/drawing/2014/main" id="{69FF6AFA-5F02-059F-6E06-FB8D1E6B0E5A}"/>
              </a:ext>
            </a:extLst>
          </p:cNvPr>
          <p:cNvSpPr/>
          <p:nvPr/>
        </p:nvSpPr>
        <p:spPr>
          <a:xfrm>
            <a:off x="0" y="0"/>
            <a:ext cx="3725827" cy="10735287"/>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solidFill>
            <a:srgbClr val="D9287D"/>
          </a:solidFill>
          <a:ln w="28891" cap="flat">
            <a:noFill/>
            <a:prstDash val="solid"/>
            <a:miter/>
          </a:ln>
        </p:spPr>
        <p:txBody>
          <a:bodyPr rtlCol="0" anchor="ctr"/>
          <a:lstStyle/>
          <a:p>
            <a:endParaRPr lang="en-US"/>
          </a:p>
        </p:txBody>
      </p:sp>
      <p:pic>
        <p:nvPicPr>
          <p:cNvPr id="6" name="Picture 5">
            <a:extLst>
              <a:ext uri="{FF2B5EF4-FFF2-40B4-BE49-F238E27FC236}">
                <a16:creationId xmlns:a16="http://schemas.microsoft.com/office/drawing/2014/main" id="{CA242C85-5CEB-E7AC-8B0C-2AFB62A6257E}"/>
              </a:ext>
            </a:extLst>
          </p:cNvPr>
          <p:cNvPicPr>
            <a:picLocks noChangeAspect="1"/>
          </p:cNvPicPr>
          <p:nvPr/>
        </p:nvPicPr>
        <p:blipFill rotWithShape="1">
          <a:blip r:embed="rId2"/>
          <a:srcRect l="9305" r="9305"/>
          <a:stretch/>
        </p:blipFill>
        <p:spPr>
          <a:xfrm>
            <a:off x="1039629" y="2646949"/>
            <a:ext cx="6520046" cy="5340887"/>
          </a:xfrm>
          <a:prstGeom prst="rect">
            <a:avLst/>
          </a:prstGeom>
        </p:spPr>
      </p:pic>
      <p:sp>
        <p:nvSpPr>
          <p:cNvPr id="9" name="Slide Number Placeholder 2">
            <a:extLst>
              <a:ext uri="{FF2B5EF4-FFF2-40B4-BE49-F238E27FC236}">
                <a16:creationId xmlns:a16="http://schemas.microsoft.com/office/drawing/2014/main" id="{245FD9B0-9DD9-D685-5850-077AECE5BB42}"/>
              </a:ext>
            </a:extLst>
          </p:cNvPr>
          <p:cNvSpPr txBox="1">
            <a:spLocks/>
          </p:cNvSpPr>
          <p:nvPr/>
        </p:nvSpPr>
        <p:spPr>
          <a:xfrm>
            <a:off x="7134555" y="10316301"/>
            <a:ext cx="357598" cy="266594"/>
          </a:xfrm>
          <a:prstGeom prst="rect">
            <a:avLst/>
          </a:prstGeom>
        </p:spPr>
        <p:txBody>
          <a:bodyP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fld id="{CB2079F2-58AF-ED44-82D7-E04B2F6FD686}" type="slidenum">
              <a:rPr lang="en-US" smtClean="0"/>
              <a:pPr/>
              <a:t>36</a:t>
            </a:fld>
            <a:endParaRPr lang="en-US" dirty="0"/>
          </a:p>
        </p:txBody>
      </p:sp>
      <p:grpSp>
        <p:nvGrpSpPr>
          <p:cNvPr id="10" name="Graphic 24">
            <a:extLst>
              <a:ext uri="{FF2B5EF4-FFF2-40B4-BE49-F238E27FC236}">
                <a16:creationId xmlns:a16="http://schemas.microsoft.com/office/drawing/2014/main" id="{736E4DBE-AC9F-8471-D7B5-BC0DB40E6595}"/>
              </a:ext>
            </a:extLst>
          </p:cNvPr>
          <p:cNvGrpSpPr/>
          <p:nvPr/>
        </p:nvGrpSpPr>
        <p:grpSpPr>
          <a:xfrm>
            <a:off x="-1683538" y="5191583"/>
            <a:ext cx="4868286" cy="5543712"/>
            <a:chOff x="-2499349" y="5353689"/>
            <a:chExt cx="664978" cy="757237"/>
          </a:xfrm>
          <a:solidFill>
            <a:srgbClr val="E87A33"/>
          </a:solidFill>
        </p:grpSpPr>
        <p:sp>
          <p:nvSpPr>
            <p:cNvPr id="13" name="Freeform 12">
              <a:extLst>
                <a:ext uri="{FF2B5EF4-FFF2-40B4-BE49-F238E27FC236}">
                  <a16:creationId xmlns:a16="http://schemas.microsoft.com/office/drawing/2014/main" id="{BB02EF4F-544B-4B8A-D2F8-495592BA9A4D}"/>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B738DB22-CFEE-2D2E-0015-4F8A6492922F}"/>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22" name="Text Placeholder 16">
            <a:extLst>
              <a:ext uri="{FF2B5EF4-FFF2-40B4-BE49-F238E27FC236}">
                <a16:creationId xmlns:a16="http://schemas.microsoft.com/office/drawing/2014/main" id="{C5BF2EEA-94AC-18E4-385A-B0FC27C864CD}"/>
              </a:ext>
            </a:extLst>
          </p:cNvPr>
          <p:cNvSpPr txBox="1">
            <a:spLocks/>
          </p:cNvSpPr>
          <p:nvPr/>
        </p:nvSpPr>
        <p:spPr>
          <a:xfrm>
            <a:off x="2410630" y="677902"/>
            <a:ext cx="4568533" cy="2513490"/>
          </a:xfrm>
          <a:prstGeom prst="rect">
            <a:avLst/>
          </a:prstGeom>
          <a:effectLst>
            <a:glow rad="127000">
              <a:srgbClr val="414141"/>
            </a:glow>
          </a:effectLst>
        </p:spPr>
        <p:txBody>
          <a:bodyPr>
            <a:noAutofit/>
          </a:bodyPr>
          <a:lstStyle>
            <a:lvl1pPr marL="0" indent="0" algn="r" defTabSz="2072941" rtl="0" eaLnBrk="1" latinLnBrk="0" hangingPunct="1">
              <a:lnSpc>
                <a:spcPct val="100000"/>
              </a:lnSpc>
              <a:spcBef>
                <a:spcPts val="2267"/>
              </a:spcBef>
              <a:buFont typeface="Arial" panose="020B0604020202020204" pitchFamily="34" charset="0"/>
              <a:buNone/>
              <a:defRPr sz="20000" b="1" kern="1200">
                <a:solidFill>
                  <a:schemeClr val="bg1"/>
                </a:solidFill>
                <a:latin typeface="Calibri" panose="020F0502020204030204" pitchFamily="34" charset="0"/>
                <a:ea typeface="+mn-ea"/>
                <a:cs typeface="Calibri" panose="020F0502020204030204" pitchFamily="34" charset="0"/>
              </a:defRPr>
            </a:lvl1pPr>
            <a:lvl2pPr marL="1554707"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2pPr>
            <a:lvl3pPr marL="2591176"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3pPr>
            <a:lvl4pPr marL="3627646"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4pPr>
            <a:lvl5pPr marL="4664118"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dirty="0">
                <a:solidFill>
                  <a:srgbClr val="E87A33"/>
                </a:solidFill>
              </a:rPr>
              <a:t>04</a:t>
            </a:r>
          </a:p>
        </p:txBody>
      </p:sp>
      <p:sp>
        <p:nvSpPr>
          <p:cNvPr id="23" name="Rectangle 22">
            <a:extLst>
              <a:ext uri="{FF2B5EF4-FFF2-40B4-BE49-F238E27FC236}">
                <a16:creationId xmlns:a16="http://schemas.microsoft.com/office/drawing/2014/main" id="{E2D3D7E0-0C30-E03A-E136-013E1236F739}"/>
              </a:ext>
            </a:extLst>
          </p:cNvPr>
          <p:cNvSpPr/>
          <p:nvPr/>
        </p:nvSpPr>
        <p:spPr>
          <a:xfrm>
            <a:off x="692465" y="6598222"/>
            <a:ext cx="2183330" cy="6986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29" dirty="0">
              <a:latin typeface="Montserrat" panose="00000500000000000000" pitchFamily="50" charset="0"/>
            </a:endParaRPr>
          </a:p>
        </p:txBody>
      </p:sp>
      <p:sp>
        <p:nvSpPr>
          <p:cNvPr id="24" name="TextBox 23">
            <a:extLst>
              <a:ext uri="{FF2B5EF4-FFF2-40B4-BE49-F238E27FC236}">
                <a16:creationId xmlns:a16="http://schemas.microsoft.com/office/drawing/2014/main" id="{2D1297C3-23F2-192C-BA54-BF32F782A6B6}"/>
              </a:ext>
            </a:extLst>
          </p:cNvPr>
          <p:cNvSpPr txBox="1"/>
          <p:nvPr/>
        </p:nvSpPr>
        <p:spPr>
          <a:xfrm>
            <a:off x="831517" y="6635530"/>
            <a:ext cx="2044278" cy="2308324"/>
          </a:xfrm>
          <a:prstGeom prst="rect">
            <a:avLst/>
          </a:prstGeom>
          <a:noFill/>
        </p:spPr>
        <p:txBody>
          <a:bodyPr wrap="none" rtlCol="0">
            <a:spAutoFit/>
          </a:bodyPr>
          <a:lstStyle/>
          <a:p>
            <a:r>
              <a:rPr lang="en-US" sz="3600" b="1" kern="1000" spc="100" dirty="0">
                <a:solidFill>
                  <a:srgbClr val="E87A33"/>
                </a:solidFill>
                <a:latin typeface="Calibri" panose="020F0502020204030204" pitchFamily="34" charset="0"/>
                <a:cs typeface="Calibri" panose="020F0502020204030204" pitchFamily="34" charset="0"/>
              </a:rPr>
              <a:t>SOURCES</a:t>
            </a:r>
          </a:p>
          <a:p>
            <a:endParaRPr lang="en-US" sz="3600" b="1" kern="1000" spc="100" dirty="0">
              <a:solidFill>
                <a:srgbClr val="E87A33"/>
              </a:solidFill>
              <a:latin typeface="Calibri" panose="020F0502020204030204" pitchFamily="34" charset="0"/>
              <a:cs typeface="Calibri" panose="020F0502020204030204" pitchFamily="34" charset="0"/>
            </a:endParaRPr>
          </a:p>
          <a:p>
            <a:endParaRPr lang="en-US" sz="3600" b="1" kern="1000" spc="100" dirty="0">
              <a:solidFill>
                <a:srgbClr val="E87A33"/>
              </a:solidFill>
              <a:latin typeface="Calibri" panose="020F0502020204030204" pitchFamily="34" charset="0"/>
              <a:cs typeface="Calibri" panose="020F0502020204030204" pitchFamily="34" charset="0"/>
            </a:endParaRPr>
          </a:p>
          <a:p>
            <a:endParaRPr lang="en-US" sz="3600" b="1" kern="1000" spc="200" dirty="0">
              <a:solidFill>
                <a:srgbClr val="E87A33"/>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6609591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p:txBody>
          <a:bodyPr/>
          <a:lstStyle/>
          <a:p>
            <a:fld id="{CB2079F2-58AF-ED44-82D7-E04B2F6FD686}" type="slidenum">
              <a:rPr lang="en-US" smtClean="0"/>
              <a:pPr/>
              <a:t>37</a:t>
            </a:fld>
            <a:endParaRPr lang="en-US" dirty="0"/>
          </a:p>
        </p:txBody>
      </p:sp>
      <p:sp>
        <p:nvSpPr>
          <p:cNvPr id="14" name="Text Placeholder 9">
            <a:extLst>
              <a:ext uri="{FF2B5EF4-FFF2-40B4-BE49-F238E27FC236}">
                <a16:creationId xmlns:a16="http://schemas.microsoft.com/office/drawing/2014/main" id="{3C614051-FF4A-ECBB-A20E-6644989E19F3}"/>
              </a:ext>
            </a:extLst>
          </p:cNvPr>
          <p:cNvSpPr txBox="1">
            <a:spLocks/>
          </p:cNvSpPr>
          <p:nvPr/>
        </p:nvSpPr>
        <p:spPr>
          <a:xfrm>
            <a:off x="529701" y="1604189"/>
            <a:ext cx="6500272" cy="6912282"/>
          </a:xfrm>
          <a:prstGeom prst="rect">
            <a:avLst/>
          </a:prstGeom>
        </p:spPr>
        <p:txBody>
          <a:bodyPr numCol="2"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fontAlgn="base">
              <a:lnSpc>
                <a:spcPts val="1220"/>
              </a:lnSpc>
              <a:spcBef>
                <a:spcPts val="1200"/>
              </a:spcBef>
            </a:pPr>
            <a:r>
              <a:rPr lang="en-US" dirty="0"/>
              <a:t>ASHBY JS, RICE KG, KIRA IA, DAVARI J. The relationship of COVID-19 traumatic stress, cumulative trauma, and race to posttraumatic stress disorder symptoms. J Community Psychol. 2022 Aug; 50(6):2597-2610 </a:t>
            </a:r>
          </a:p>
          <a:p>
            <a:pPr fontAlgn="base">
              <a:lnSpc>
                <a:spcPts val="1220"/>
              </a:lnSpc>
              <a:spcBef>
                <a:spcPts val="1200"/>
              </a:spcBef>
            </a:pPr>
            <a:r>
              <a:rPr lang="en-US" dirty="0"/>
              <a:t>BOTEK M., CHARVÁTOVÁ D. AND DVOŘÁKOVÁ Z.: The accomplishment of the digital well-being in companies In the 8th International Conference on Chemical Technology (ICCT), 25-27. April, 2022 </a:t>
            </a:r>
            <a:r>
              <a:rPr lang="en-US" dirty="0" err="1"/>
              <a:t>Mikulov</a:t>
            </a:r>
            <a:r>
              <a:rPr lang="en-US" dirty="0"/>
              <a:t>, 207-211 (2022) </a:t>
            </a:r>
          </a:p>
          <a:p>
            <a:pPr fontAlgn="base">
              <a:lnSpc>
                <a:spcPts val="1220"/>
              </a:lnSpc>
              <a:spcBef>
                <a:spcPts val="1200"/>
              </a:spcBef>
            </a:pPr>
            <a:r>
              <a:rPr lang="en-US" dirty="0"/>
              <a:t>EU-OSHA </a:t>
            </a:r>
            <a:r>
              <a:rPr lang="en-US" u="sng" dirty="0">
                <a:solidFill>
                  <a:srgbClr val="E87A33"/>
                </a:solidFill>
                <a:hlinkClick r:id="rId2">
                  <a:extLst>
                    <a:ext uri="{A12FA001-AC4F-418D-AE19-62706E023703}">
                      <ahyp:hlinkClr xmlns:ahyp="http://schemas.microsoft.com/office/drawing/2018/hyperlinkcolor" val="tx"/>
                    </a:ext>
                  </a:extLst>
                </a:hlinkClick>
              </a:rPr>
              <a:t>https://osha.europa.eu/en/publications/calculating-cost-work-related-stress-and-psychosocial-risks</a:t>
            </a:r>
            <a:r>
              <a:rPr lang="en-US" dirty="0">
                <a:solidFill>
                  <a:srgbClr val="E87A33"/>
                </a:solidFill>
              </a:rPr>
              <a:t>, </a:t>
            </a:r>
            <a:r>
              <a:rPr lang="en-US" dirty="0"/>
              <a:t>retrieved 26.6.2023 </a:t>
            </a:r>
          </a:p>
          <a:p>
            <a:pPr fontAlgn="base">
              <a:lnSpc>
                <a:spcPts val="1220"/>
              </a:lnSpc>
              <a:spcBef>
                <a:spcPts val="1200"/>
              </a:spcBef>
            </a:pPr>
            <a:r>
              <a:rPr lang="en-US" dirty="0"/>
              <a:t>HRABLIK CHOVANOVÁ, H.  FIDLEROVÁ, H., BABČANOVÁ, D. and BANÁŠ, D.: Operations Research in Online Environment Using ICT in Higher Technical Education. In </a:t>
            </a:r>
            <a:r>
              <a:rPr lang="en-US" i="1" dirty="0"/>
              <a:t>Acta </a:t>
            </a:r>
            <a:r>
              <a:rPr lang="en-US" i="1" dirty="0" err="1"/>
              <a:t>Polytechnica</a:t>
            </a:r>
            <a:r>
              <a:rPr lang="en-US" i="1" dirty="0"/>
              <a:t> </a:t>
            </a:r>
            <a:r>
              <a:rPr lang="en-US" i="1" dirty="0" err="1"/>
              <a:t>Hungarica</a:t>
            </a:r>
            <a:r>
              <a:rPr lang="en-US" dirty="0"/>
              <a:t>. Vol. 20, no.7 (2023), s. 117-132. ISSN 1785-8860, DOI: 10.12700/APH.20.7.2023.7.7, Available online at: </a:t>
            </a:r>
            <a:r>
              <a:rPr lang="en-US" u="sng" dirty="0">
                <a:solidFill>
                  <a:srgbClr val="E87A33"/>
                </a:solidFill>
                <a:hlinkClick r:id="rId3">
                  <a:extLst>
                    <a:ext uri="{A12FA001-AC4F-418D-AE19-62706E023703}">
                      <ahyp:hlinkClr xmlns:ahyp="http://schemas.microsoft.com/office/drawing/2018/hyperlinkcolor" val="tx"/>
                    </a:ext>
                  </a:extLst>
                </a:hlinkClick>
              </a:rPr>
              <a:t>http://acta.uni-obuda.hu/HrablikChovanova_Fidlerova_Babcanova_Banas_136.pdf</a:t>
            </a:r>
            <a:r>
              <a:rPr lang="en-US" dirty="0">
                <a:solidFill>
                  <a:srgbClr val="E87A33"/>
                </a:solidFill>
              </a:rPr>
              <a:t> </a:t>
            </a:r>
          </a:p>
          <a:p>
            <a:pPr fontAlgn="base">
              <a:lnSpc>
                <a:spcPts val="1220"/>
              </a:lnSpc>
              <a:spcBef>
                <a:spcPts val="1200"/>
              </a:spcBef>
            </a:pPr>
            <a:r>
              <a:rPr lang="en-US" dirty="0"/>
              <a:t>KUTNOHORSKÁ, O.; STRACHOTOVÁ, D.: Consumer </a:t>
            </a:r>
            <a:r>
              <a:rPr lang="en-US" dirty="0" err="1"/>
              <a:t>behaviour</a:t>
            </a:r>
            <a:r>
              <a:rPr lang="en-US" dirty="0"/>
              <a:t> in the bread market, In the 7th International Conference on Chemical Technology (ICCT), (2019). </a:t>
            </a:r>
          </a:p>
          <a:p>
            <a:pPr fontAlgn="base">
              <a:lnSpc>
                <a:spcPts val="1220"/>
              </a:lnSpc>
              <a:spcBef>
                <a:spcPts val="1200"/>
              </a:spcBef>
            </a:pPr>
            <a:r>
              <a:rPr lang="en-US" dirty="0"/>
              <a:t>LEONARDI P. M.: COVID-19 and the new technologies of organizing: digital exhaust, digital footprints, and artificial intelligence in the wake of remote work. </a:t>
            </a:r>
            <a:r>
              <a:rPr lang="en-US" i="1" dirty="0"/>
              <a:t>Journal of Management Studies</a:t>
            </a:r>
            <a:r>
              <a:rPr lang="en-US" dirty="0"/>
              <a:t> 58, 247–251. (2021). </a:t>
            </a:r>
          </a:p>
          <a:p>
            <a:pPr fontAlgn="base">
              <a:lnSpc>
                <a:spcPts val="1220"/>
              </a:lnSpc>
              <a:spcBef>
                <a:spcPts val="1200"/>
              </a:spcBef>
            </a:pPr>
            <a:r>
              <a:rPr lang="en-US" dirty="0"/>
              <a:t>MIRAKYAN A., BEREZKA S.: Management and COVID-19: Digital Shift to Remote Work and Remote Management. DTGS 2021, CCIS 1503, 446–460. (2022). </a:t>
            </a:r>
          </a:p>
          <a:p>
            <a:pPr fontAlgn="base">
              <a:lnSpc>
                <a:spcPts val="1220"/>
              </a:lnSpc>
              <a:spcBef>
                <a:spcPts val="1200"/>
              </a:spcBef>
            </a:pPr>
            <a:r>
              <a:rPr lang="en-US" dirty="0"/>
              <a:t>O´CONNOR M., CONBOY K., DENNEHY D.: COVID-19 affected remote workers: a temporal analysis of information system development during the pandemic, </a:t>
            </a:r>
            <a:r>
              <a:rPr lang="en-US" i="1" dirty="0"/>
              <a:t>Journal of Decision Systems</a:t>
            </a:r>
            <a:r>
              <a:rPr lang="en-US" dirty="0"/>
              <a:t>, 31(3), 207-233, (2022). </a:t>
            </a:r>
          </a:p>
          <a:p>
            <a:pPr fontAlgn="base">
              <a:lnSpc>
                <a:spcPts val="1220"/>
              </a:lnSpc>
              <a:spcBef>
                <a:spcPts val="1200"/>
              </a:spcBef>
            </a:pPr>
            <a:endParaRPr lang="en-US" dirty="0"/>
          </a:p>
          <a:p>
            <a:pPr fontAlgn="base">
              <a:lnSpc>
                <a:spcPts val="1220"/>
              </a:lnSpc>
              <a:spcBef>
                <a:spcPts val="1200"/>
              </a:spcBef>
            </a:pPr>
            <a:endParaRPr lang="en-US" dirty="0"/>
          </a:p>
          <a:p>
            <a:pPr fontAlgn="base">
              <a:lnSpc>
                <a:spcPts val="1220"/>
              </a:lnSpc>
              <a:spcBef>
                <a:spcPts val="1200"/>
              </a:spcBef>
            </a:pPr>
            <a:r>
              <a:rPr lang="en-US" dirty="0"/>
              <a:t>PASSEY, D. Digital Technologies-And Teacher Wellbeing? </a:t>
            </a:r>
            <a:r>
              <a:rPr lang="en-US" i="1" dirty="0"/>
              <a:t>Education Sci</a:t>
            </a:r>
            <a:r>
              <a:rPr lang="en-US" dirty="0"/>
              <a:t>ences 11, 117. (2021). </a:t>
            </a:r>
            <a:r>
              <a:rPr lang="en-US" u="sng" dirty="0">
                <a:solidFill>
                  <a:srgbClr val="E87A33"/>
                </a:solidFill>
                <a:hlinkClick r:id="rId4">
                  <a:extLst>
                    <a:ext uri="{A12FA001-AC4F-418D-AE19-62706E023703}">
                      <ahyp:hlinkClr xmlns:ahyp="http://schemas.microsoft.com/office/drawing/2018/hyperlinkcolor" val="tx"/>
                    </a:ext>
                  </a:extLst>
                </a:hlinkClick>
              </a:rPr>
              <a:t>https://doi.org/10.3390/educsci 11030117</a:t>
            </a:r>
            <a:r>
              <a:rPr lang="en-US" dirty="0">
                <a:solidFill>
                  <a:srgbClr val="E87A33"/>
                </a:solidFill>
              </a:rPr>
              <a:t> </a:t>
            </a:r>
          </a:p>
          <a:p>
            <a:pPr fontAlgn="base">
              <a:lnSpc>
                <a:spcPts val="1220"/>
              </a:lnSpc>
              <a:spcBef>
                <a:spcPts val="1200"/>
              </a:spcBef>
            </a:pPr>
            <a:r>
              <a:rPr lang="en-US" dirty="0"/>
              <a:t>PORUBČINOVÁ, M.,  NOVOTNÁ, I., and  FIDLEROVÁ, H.: The use of education 4.0 tools in tertiary education system in Slovakia. In</a:t>
            </a:r>
            <a:r>
              <a:rPr lang="en-US" i="1" dirty="0"/>
              <a:t> Information technologies and learning tools.</a:t>
            </a:r>
            <a:r>
              <a:rPr lang="en-US" dirty="0"/>
              <a:t> Vol. 80, no. 6 (2020), s. 161-173. ISSN 2076-8184 (2020). DOI: 10.33407/itlt.v80i6.4004 ; WOS: 000605000400010, available online at: </a:t>
            </a:r>
            <a:r>
              <a:rPr lang="en-US" u="sng" dirty="0">
                <a:solidFill>
                  <a:srgbClr val="E87A33"/>
                </a:solidFill>
                <a:hlinkClick r:id="rId5">
                  <a:extLst>
                    <a:ext uri="{A12FA001-AC4F-418D-AE19-62706E023703}">
                      <ahyp:hlinkClr xmlns:ahyp="http://schemas.microsoft.com/office/drawing/2018/hyperlinkcolor" val="tx"/>
                    </a:ext>
                  </a:extLst>
                </a:hlinkClick>
              </a:rPr>
              <a:t>https://journal.iitta.gov.ua/index.php/itlt/article/view/4004</a:t>
            </a:r>
            <a:r>
              <a:rPr lang="en-US" dirty="0">
                <a:solidFill>
                  <a:srgbClr val="E87A33"/>
                </a:solidFill>
              </a:rPr>
              <a:t> </a:t>
            </a:r>
          </a:p>
          <a:p>
            <a:pPr fontAlgn="base">
              <a:lnSpc>
                <a:spcPts val="1220"/>
              </a:lnSpc>
              <a:spcBef>
                <a:spcPts val="1200"/>
              </a:spcBef>
            </a:pPr>
            <a:r>
              <a:rPr lang="en-US" dirty="0"/>
              <a:t>SHAW, W. S., MAIN, C. J., FINDLEY, P. A., COLLIE, A., KRISTMAN, V. L., AND GROSS, D. P.: Opening the workplace after COVID-19: what lessons can be learned from return-</a:t>
            </a:r>
            <a:r>
              <a:rPr lang="en-US" dirty="0" err="1"/>
              <a:t>towork</a:t>
            </a:r>
            <a:r>
              <a:rPr lang="en-US" dirty="0"/>
              <a:t> research? </a:t>
            </a:r>
            <a:r>
              <a:rPr lang="en-US" i="1" dirty="0"/>
              <a:t>Journal of Occupational Rehabilitation</a:t>
            </a:r>
            <a:r>
              <a:rPr lang="en-US" dirty="0"/>
              <a:t>. </a:t>
            </a:r>
            <a:r>
              <a:rPr lang="en-US" i="1" dirty="0"/>
              <a:t>30</a:t>
            </a:r>
            <a:r>
              <a:rPr lang="en-US" dirty="0"/>
              <a:t>, 299-302. (2020). </a:t>
            </a:r>
            <a:r>
              <a:rPr lang="en-US" dirty="0" err="1"/>
              <a:t>doi</a:t>
            </a:r>
            <a:r>
              <a:rPr lang="en-US" dirty="0"/>
              <a:t>: 10.1007/s10926-020-09908-9. </a:t>
            </a:r>
          </a:p>
          <a:p>
            <a:pPr fontAlgn="base">
              <a:lnSpc>
                <a:spcPts val="1220"/>
              </a:lnSpc>
              <a:spcBef>
                <a:spcPts val="1200"/>
              </a:spcBef>
            </a:pPr>
            <a:r>
              <a:rPr lang="en-US" dirty="0"/>
              <a:t>The Finnish Institute of Occupational Health          (2022a) Brain work. Retrieved from:   </a:t>
            </a:r>
            <a:r>
              <a:rPr lang="en-US" u="sng" dirty="0">
                <a:solidFill>
                  <a:srgbClr val="E87A33"/>
                </a:solidFill>
                <a:hlinkClick r:id="rId6">
                  <a:extLst>
                    <a:ext uri="{A12FA001-AC4F-418D-AE19-62706E023703}">
                      <ahyp:hlinkClr xmlns:ahyp="http://schemas.microsoft.com/office/drawing/2018/hyperlinkcolor" val="tx"/>
                    </a:ext>
                  </a:extLst>
                </a:hlinkClick>
              </a:rPr>
              <a:t>https://www.ttl.fi/en/learning-materials/brain-work</a:t>
            </a:r>
            <a:r>
              <a:rPr lang="en-US" dirty="0">
                <a:solidFill>
                  <a:srgbClr val="E87A33"/>
                </a:solidFill>
              </a:rPr>
              <a:t>   </a:t>
            </a:r>
          </a:p>
          <a:p>
            <a:pPr fontAlgn="base">
              <a:lnSpc>
                <a:spcPts val="1220"/>
              </a:lnSpc>
              <a:spcBef>
                <a:spcPts val="1200"/>
              </a:spcBef>
            </a:pPr>
            <a:r>
              <a:rPr lang="en-US" dirty="0"/>
              <a:t>The Finnish Institute of Occupational Health (2022b) High job demands lead to remote work – servant leadership and organizational identification make the workplace attractive. Retrieved from: </a:t>
            </a:r>
          </a:p>
          <a:p>
            <a:pPr fontAlgn="base">
              <a:lnSpc>
                <a:spcPts val="1220"/>
              </a:lnSpc>
              <a:spcBef>
                <a:spcPts val="1200"/>
              </a:spcBef>
            </a:pPr>
            <a:r>
              <a:rPr lang="en-US" u="sng" dirty="0">
                <a:solidFill>
                  <a:srgbClr val="E87A33"/>
                </a:solidFill>
                <a:hlinkClick r:id="rId7">
                  <a:extLst>
                    <a:ext uri="{A12FA001-AC4F-418D-AE19-62706E023703}">
                      <ahyp:hlinkClr xmlns:ahyp="http://schemas.microsoft.com/office/drawing/2018/hyperlinkcolor" val="tx"/>
                    </a:ext>
                  </a:extLst>
                </a:hlinkClick>
              </a:rPr>
              <a:t>https://www.ttl.fi/en/topical/press-release/high-job-demands-lead-remote-work-servant-leadership-and-organizational-identification-make</a:t>
            </a:r>
            <a:r>
              <a:rPr lang="en-US" dirty="0">
                <a:solidFill>
                  <a:srgbClr val="E87A33"/>
                </a:solidFill>
              </a:rPr>
              <a:t>  </a:t>
            </a:r>
          </a:p>
          <a:p>
            <a:pPr fontAlgn="base">
              <a:lnSpc>
                <a:spcPts val="1220"/>
              </a:lnSpc>
              <a:spcBef>
                <a:spcPts val="1200"/>
              </a:spcBef>
            </a:pPr>
            <a:r>
              <a:rPr lang="en-US" dirty="0"/>
              <a:t>THOMAS N. M., CHOUDHARI S. G., GAIDHANE A. M., ET AL.: ‘Digital Wellbeing’: The Need of the Hour in Today’s Digitalized and Technology Driven World! </a:t>
            </a:r>
            <a:r>
              <a:rPr lang="en-US" i="1" dirty="0" err="1"/>
              <a:t>Cureus</a:t>
            </a:r>
            <a:r>
              <a:rPr lang="en-US" dirty="0"/>
              <a:t> 14(8): e27743. (2022) </a:t>
            </a:r>
            <a:r>
              <a:rPr lang="en-US" dirty="0" err="1"/>
              <a:t>doi</a:t>
            </a:r>
            <a:r>
              <a:rPr lang="en-US" dirty="0"/>
              <a:t>: 10.7759/cureus.27743 </a:t>
            </a:r>
          </a:p>
          <a:p>
            <a:pPr fontAlgn="base">
              <a:lnSpc>
                <a:spcPts val="1220"/>
              </a:lnSpc>
              <a:spcBef>
                <a:spcPts val="1200"/>
              </a:spcBef>
            </a:pPr>
            <a:r>
              <a:rPr lang="en-US" dirty="0"/>
              <a:t>VAN DEN BROEK, K., HASSARD, J., </a:t>
            </a:r>
            <a:r>
              <a:rPr lang="en-US" dirty="0" err="1"/>
              <a:t>Flemming</a:t>
            </a:r>
            <a:r>
              <a:rPr lang="en-US" dirty="0"/>
              <a:t>, D., </a:t>
            </a:r>
            <a:r>
              <a:rPr lang="en-US" dirty="0" err="1"/>
              <a:t>Gründler</a:t>
            </a:r>
            <a:r>
              <a:rPr lang="en-US" dirty="0"/>
              <a:t>, R., </a:t>
            </a:r>
            <a:r>
              <a:rPr lang="en-US" dirty="0" err="1"/>
              <a:t>Dewe</a:t>
            </a:r>
            <a:r>
              <a:rPr lang="en-US" dirty="0"/>
              <a:t>, P., Teoh, K., </a:t>
            </a:r>
            <a:r>
              <a:rPr lang="en-US" dirty="0" err="1"/>
              <a:t>Cosemans</a:t>
            </a:r>
            <a:r>
              <a:rPr lang="en-US" dirty="0"/>
              <a:t>, B., </a:t>
            </a:r>
            <a:r>
              <a:rPr lang="en-US" dirty="0" err="1"/>
              <a:t>Cosmar</a:t>
            </a:r>
            <a:r>
              <a:rPr lang="en-US" dirty="0"/>
              <a:t>, M., Cox, T.: </a:t>
            </a:r>
            <a:r>
              <a:rPr lang="en-US" i="1" dirty="0"/>
              <a:t>Calculating the Cost of Work-Related Stress and Psychosocial Risks</a:t>
            </a:r>
            <a:r>
              <a:rPr lang="en-US" dirty="0"/>
              <a:t>; European Agency for Safety and Health at Work—Publications Office: Luxembourg, (2015) </a:t>
            </a:r>
          </a:p>
          <a:p>
            <a:pPr fontAlgn="base">
              <a:lnSpc>
                <a:spcPts val="1220"/>
              </a:lnSpc>
              <a:spcBef>
                <a:spcPts val="1200"/>
              </a:spcBef>
            </a:pPr>
            <a:endParaRPr lang="en-US" dirty="0"/>
          </a:p>
          <a:p>
            <a:pPr algn="just" fontAlgn="base">
              <a:lnSpc>
                <a:spcPts val="1220"/>
              </a:lnSpc>
              <a:spcBef>
                <a:spcPts val="1200"/>
              </a:spcBef>
            </a:pPr>
            <a:endParaRPr lang="en-US" dirty="0"/>
          </a:p>
        </p:txBody>
      </p:sp>
      <p:grpSp>
        <p:nvGrpSpPr>
          <p:cNvPr id="129" name="Graphic 24">
            <a:extLst>
              <a:ext uri="{FF2B5EF4-FFF2-40B4-BE49-F238E27FC236}">
                <a16:creationId xmlns:a16="http://schemas.microsoft.com/office/drawing/2014/main" id="{EE097F10-6E74-DBB1-E002-998189DFE172}"/>
              </a:ext>
            </a:extLst>
          </p:cNvPr>
          <p:cNvGrpSpPr/>
          <p:nvPr/>
        </p:nvGrpSpPr>
        <p:grpSpPr>
          <a:xfrm>
            <a:off x="5005137" y="-1704037"/>
            <a:ext cx="2879721" cy="3279253"/>
            <a:chOff x="-2499349" y="5353689"/>
            <a:chExt cx="664978" cy="757237"/>
          </a:xfrm>
          <a:solidFill>
            <a:srgbClr val="E87A33"/>
          </a:solidFill>
        </p:grpSpPr>
        <p:sp>
          <p:nvSpPr>
            <p:cNvPr id="130" name="Freeform 129">
              <a:extLst>
                <a:ext uri="{FF2B5EF4-FFF2-40B4-BE49-F238E27FC236}">
                  <a16:creationId xmlns:a16="http://schemas.microsoft.com/office/drawing/2014/main" id="{FE44925B-9CBA-F9FE-E71B-ECF7CF807280}"/>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7A3532DA-0748-729A-C662-4FCF43AEC3BB}"/>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132" name="Title 1">
            <a:extLst>
              <a:ext uri="{FF2B5EF4-FFF2-40B4-BE49-F238E27FC236}">
                <a16:creationId xmlns:a16="http://schemas.microsoft.com/office/drawing/2014/main" id="{BF196926-D596-533D-33EF-400AD619965D}"/>
              </a:ext>
            </a:extLst>
          </p:cNvPr>
          <p:cNvSpPr txBox="1">
            <a:spLocks/>
          </p:cNvSpPr>
          <p:nvPr/>
        </p:nvSpPr>
        <p:spPr>
          <a:xfrm>
            <a:off x="0" y="762340"/>
            <a:ext cx="529701" cy="420221"/>
          </a:xfrm>
          <a:prstGeom prst="rect">
            <a:avLst/>
          </a:prstGeom>
          <a:solidFill>
            <a:srgbClr val="E87A33"/>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90500"/>
            <a:endParaRPr lang="en-GB" sz="2000" dirty="0"/>
          </a:p>
        </p:txBody>
      </p:sp>
      <p:sp>
        <p:nvSpPr>
          <p:cNvPr id="133" name="Title 1">
            <a:extLst>
              <a:ext uri="{FF2B5EF4-FFF2-40B4-BE49-F238E27FC236}">
                <a16:creationId xmlns:a16="http://schemas.microsoft.com/office/drawing/2014/main" id="{8FAC3867-45F7-A448-D807-F967F1BF253F}"/>
              </a:ext>
            </a:extLst>
          </p:cNvPr>
          <p:cNvSpPr txBox="1">
            <a:spLocks/>
          </p:cNvSpPr>
          <p:nvPr/>
        </p:nvSpPr>
        <p:spPr>
          <a:xfrm>
            <a:off x="657725" y="762340"/>
            <a:ext cx="5787899" cy="420221"/>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5875"/>
            <a:r>
              <a:rPr lang="en-GB" sz="2000" dirty="0"/>
              <a:t>Digital wellbeing Report and Questionnaire (DWELL) </a:t>
            </a:r>
          </a:p>
        </p:txBody>
      </p:sp>
    </p:spTree>
    <p:extLst>
      <p:ext uri="{BB962C8B-B14F-4D97-AF65-F5344CB8AC3E}">
        <p14:creationId xmlns:p14="http://schemas.microsoft.com/office/powerpoint/2010/main" val="330669026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aphic 3">
            <a:extLst>
              <a:ext uri="{FF2B5EF4-FFF2-40B4-BE49-F238E27FC236}">
                <a16:creationId xmlns:a16="http://schemas.microsoft.com/office/drawing/2014/main" id="{0557F4AC-9229-E78D-C673-560ED42EACDD}"/>
              </a:ext>
            </a:extLst>
          </p:cNvPr>
          <p:cNvGrpSpPr/>
          <p:nvPr/>
        </p:nvGrpSpPr>
        <p:grpSpPr>
          <a:xfrm>
            <a:off x="6283201" y="8182725"/>
            <a:ext cx="280634" cy="280634"/>
            <a:chOff x="1950027" y="2499889"/>
            <a:chExt cx="850463" cy="850463"/>
          </a:xfrm>
        </p:grpSpPr>
        <p:sp>
          <p:nvSpPr>
            <p:cNvPr id="49" name="Freeform 48">
              <a:extLst>
                <a:ext uri="{FF2B5EF4-FFF2-40B4-BE49-F238E27FC236}">
                  <a16:creationId xmlns:a16="http://schemas.microsoft.com/office/drawing/2014/main" id="{2CE2BB50-9710-4BB1-8B09-72A77723EE5F}"/>
                </a:ext>
              </a:extLst>
            </p:cNvPr>
            <p:cNvSpPr/>
            <p:nvPr/>
          </p:nvSpPr>
          <p:spPr>
            <a:xfrm>
              <a:off x="1950027" y="2499889"/>
              <a:ext cx="850463" cy="850463"/>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D9287D"/>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nvGrpSpPr>
            <p:cNvPr id="50" name="Graphic 3">
              <a:extLst>
                <a:ext uri="{FF2B5EF4-FFF2-40B4-BE49-F238E27FC236}">
                  <a16:creationId xmlns:a16="http://schemas.microsoft.com/office/drawing/2014/main" id="{26A6CF68-92BD-378E-80B0-5DC6313CA739}"/>
                </a:ext>
              </a:extLst>
            </p:cNvPr>
            <p:cNvGrpSpPr/>
            <p:nvPr/>
          </p:nvGrpSpPr>
          <p:grpSpPr>
            <a:xfrm>
              <a:off x="2107521" y="2657382"/>
              <a:ext cx="535476" cy="535477"/>
              <a:chOff x="2107521" y="2657382"/>
              <a:chExt cx="535476" cy="535477"/>
            </a:xfrm>
            <a:solidFill>
              <a:srgbClr val="FFFFFF"/>
            </a:solidFill>
          </p:grpSpPr>
          <p:sp>
            <p:nvSpPr>
              <p:cNvPr id="51" name="Freeform 50">
                <a:extLst>
                  <a:ext uri="{FF2B5EF4-FFF2-40B4-BE49-F238E27FC236}">
                    <a16:creationId xmlns:a16="http://schemas.microsoft.com/office/drawing/2014/main" id="{404A5C57-7CA5-9FBB-6A70-97C63313748C}"/>
                  </a:ext>
                </a:extLst>
              </p:cNvPr>
              <p:cNvSpPr/>
              <p:nvPr/>
            </p:nvSpPr>
            <p:spPr>
              <a:xfrm>
                <a:off x="2107521" y="2657382"/>
                <a:ext cx="535476" cy="535477"/>
              </a:xfrm>
              <a:custGeom>
                <a:avLst/>
                <a:gdLst>
                  <a:gd name="connsiteX0" fmla="*/ 267739 w 535476"/>
                  <a:gd name="connsiteY0" fmla="*/ 48508 h 535477"/>
                  <a:gd name="connsiteX1" fmla="*/ 376094 w 535476"/>
                  <a:gd name="connsiteY1" fmla="*/ 49768 h 535477"/>
                  <a:gd name="connsiteX2" fmla="*/ 425862 w 535476"/>
                  <a:gd name="connsiteY2" fmla="*/ 59217 h 535477"/>
                  <a:gd name="connsiteX3" fmla="*/ 456730 w 535476"/>
                  <a:gd name="connsiteY3" fmla="*/ 79377 h 535477"/>
                  <a:gd name="connsiteX4" fmla="*/ 476890 w 535476"/>
                  <a:gd name="connsiteY4" fmla="*/ 110245 h 535477"/>
                  <a:gd name="connsiteX5" fmla="*/ 486339 w 535476"/>
                  <a:gd name="connsiteY5" fmla="*/ 160013 h 535477"/>
                  <a:gd name="connsiteX6" fmla="*/ 487599 w 535476"/>
                  <a:gd name="connsiteY6" fmla="*/ 268368 h 535477"/>
                  <a:gd name="connsiteX7" fmla="*/ 486339 w 535476"/>
                  <a:gd name="connsiteY7" fmla="*/ 376724 h 535477"/>
                  <a:gd name="connsiteX8" fmla="*/ 476890 w 535476"/>
                  <a:gd name="connsiteY8" fmla="*/ 426492 h 535477"/>
                  <a:gd name="connsiteX9" fmla="*/ 456730 w 535476"/>
                  <a:gd name="connsiteY9" fmla="*/ 457360 h 535477"/>
                  <a:gd name="connsiteX10" fmla="*/ 425862 w 535476"/>
                  <a:gd name="connsiteY10" fmla="*/ 477519 h 535477"/>
                  <a:gd name="connsiteX11" fmla="*/ 376094 w 535476"/>
                  <a:gd name="connsiteY11" fmla="*/ 486969 h 535477"/>
                  <a:gd name="connsiteX12" fmla="*/ 267739 w 535476"/>
                  <a:gd name="connsiteY12" fmla="*/ 488229 h 535477"/>
                  <a:gd name="connsiteX13" fmla="*/ 159383 w 535476"/>
                  <a:gd name="connsiteY13" fmla="*/ 486969 h 535477"/>
                  <a:gd name="connsiteX14" fmla="*/ 109615 w 535476"/>
                  <a:gd name="connsiteY14" fmla="*/ 477519 h 535477"/>
                  <a:gd name="connsiteX15" fmla="*/ 78747 w 535476"/>
                  <a:gd name="connsiteY15" fmla="*/ 457360 h 535477"/>
                  <a:gd name="connsiteX16" fmla="*/ 58587 w 535476"/>
                  <a:gd name="connsiteY16" fmla="*/ 426492 h 535477"/>
                  <a:gd name="connsiteX17" fmla="*/ 49138 w 535476"/>
                  <a:gd name="connsiteY17" fmla="*/ 376724 h 535477"/>
                  <a:gd name="connsiteX18" fmla="*/ 47878 w 535476"/>
                  <a:gd name="connsiteY18" fmla="*/ 268368 h 535477"/>
                  <a:gd name="connsiteX19" fmla="*/ 49138 w 535476"/>
                  <a:gd name="connsiteY19" fmla="*/ 160013 h 535477"/>
                  <a:gd name="connsiteX20" fmla="*/ 58587 w 535476"/>
                  <a:gd name="connsiteY20" fmla="*/ 110245 h 535477"/>
                  <a:gd name="connsiteX21" fmla="*/ 78747 w 535476"/>
                  <a:gd name="connsiteY21" fmla="*/ 79377 h 535477"/>
                  <a:gd name="connsiteX22" fmla="*/ 109615 w 535476"/>
                  <a:gd name="connsiteY22" fmla="*/ 59217 h 535477"/>
                  <a:gd name="connsiteX23" fmla="*/ 159383 w 535476"/>
                  <a:gd name="connsiteY23" fmla="*/ 49768 h 535477"/>
                  <a:gd name="connsiteX24" fmla="*/ 267739 w 535476"/>
                  <a:gd name="connsiteY24" fmla="*/ 48508 h 535477"/>
                  <a:gd name="connsiteX25" fmla="*/ 267739 w 535476"/>
                  <a:gd name="connsiteY25" fmla="*/ 0 h 535477"/>
                  <a:gd name="connsiteX26" fmla="*/ 157493 w 535476"/>
                  <a:gd name="connsiteY26" fmla="*/ 1890 h 535477"/>
                  <a:gd name="connsiteX27" fmla="*/ 92606 w 535476"/>
                  <a:gd name="connsiteY27" fmla="*/ 14489 h 535477"/>
                  <a:gd name="connsiteX28" fmla="*/ 45358 w 535476"/>
                  <a:gd name="connsiteY28" fmla="*/ 45358 h 535477"/>
                  <a:gd name="connsiteX29" fmla="*/ 14489 w 535476"/>
                  <a:gd name="connsiteY29" fmla="*/ 92606 h 535477"/>
                  <a:gd name="connsiteX30" fmla="*/ 1890 w 535476"/>
                  <a:gd name="connsiteY30" fmla="*/ 157493 h 535477"/>
                  <a:gd name="connsiteX31" fmla="*/ 0 w 535476"/>
                  <a:gd name="connsiteY31" fmla="*/ 267739 h 535477"/>
                  <a:gd name="connsiteX32" fmla="*/ 1890 w 535476"/>
                  <a:gd name="connsiteY32" fmla="*/ 377984 h 535477"/>
                  <a:gd name="connsiteX33" fmla="*/ 14489 w 535476"/>
                  <a:gd name="connsiteY33" fmla="*/ 442871 h 535477"/>
                  <a:gd name="connsiteX34" fmla="*/ 45358 w 535476"/>
                  <a:gd name="connsiteY34" fmla="*/ 490119 h 535477"/>
                  <a:gd name="connsiteX35" fmla="*/ 92606 w 535476"/>
                  <a:gd name="connsiteY35" fmla="*/ 520988 h 535477"/>
                  <a:gd name="connsiteX36" fmla="*/ 157493 w 535476"/>
                  <a:gd name="connsiteY36" fmla="*/ 533587 h 535477"/>
                  <a:gd name="connsiteX37" fmla="*/ 267739 w 535476"/>
                  <a:gd name="connsiteY37" fmla="*/ 535477 h 535477"/>
                  <a:gd name="connsiteX38" fmla="*/ 377984 w 535476"/>
                  <a:gd name="connsiteY38" fmla="*/ 533587 h 535477"/>
                  <a:gd name="connsiteX39" fmla="*/ 442871 w 535476"/>
                  <a:gd name="connsiteY39" fmla="*/ 520988 h 535477"/>
                  <a:gd name="connsiteX40" fmla="*/ 490119 w 535476"/>
                  <a:gd name="connsiteY40" fmla="*/ 490119 h 535477"/>
                  <a:gd name="connsiteX41" fmla="*/ 520988 w 535476"/>
                  <a:gd name="connsiteY41" fmla="*/ 442871 h 535477"/>
                  <a:gd name="connsiteX42" fmla="*/ 533587 w 535476"/>
                  <a:gd name="connsiteY42" fmla="*/ 377984 h 535477"/>
                  <a:gd name="connsiteX43" fmla="*/ 535477 w 535476"/>
                  <a:gd name="connsiteY43" fmla="*/ 267739 h 535477"/>
                  <a:gd name="connsiteX44" fmla="*/ 533587 w 535476"/>
                  <a:gd name="connsiteY44" fmla="*/ 157493 h 535477"/>
                  <a:gd name="connsiteX45" fmla="*/ 520988 w 535476"/>
                  <a:gd name="connsiteY45" fmla="*/ 92606 h 535477"/>
                  <a:gd name="connsiteX46" fmla="*/ 490119 w 535476"/>
                  <a:gd name="connsiteY46" fmla="*/ 45358 h 535477"/>
                  <a:gd name="connsiteX47" fmla="*/ 442871 w 535476"/>
                  <a:gd name="connsiteY47" fmla="*/ 14489 h 535477"/>
                  <a:gd name="connsiteX48" fmla="*/ 377984 w 535476"/>
                  <a:gd name="connsiteY48" fmla="*/ 1890 h 535477"/>
                  <a:gd name="connsiteX49" fmla="*/ 267739 w 535476"/>
                  <a:gd name="connsiteY49" fmla="*/ 0 h 535477"/>
                  <a:gd name="connsiteX50" fmla="*/ 267739 w 535476"/>
                  <a:gd name="connsiteY50" fmla="*/ 0 h 53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35476" h="535477">
                    <a:moveTo>
                      <a:pt x="267739" y="48508"/>
                    </a:moveTo>
                    <a:cubicBezTo>
                      <a:pt x="338925" y="48508"/>
                      <a:pt x="347745" y="48508"/>
                      <a:pt x="376094" y="49768"/>
                    </a:cubicBezTo>
                    <a:cubicBezTo>
                      <a:pt x="401923" y="51028"/>
                      <a:pt x="416412" y="55438"/>
                      <a:pt x="425862" y="59217"/>
                    </a:cubicBezTo>
                    <a:cubicBezTo>
                      <a:pt x="438461" y="64257"/>
                      <a:pt x="447281" y="69927"/>
                      <a:pt x="456730" y="79377"/>
                    </a:cubicBezTo>
                    <a:cubicBezTo>
                      <a:pt x="466180" y="88826"/>
                      <a:pt x="471849" y="97646"/>
                      <a:pt x="476890" y="110245"/>
                    </a:cubicBezTo>
                    <a:cubicBezTo>
                      <a:pt x="480669" y="119695"/>
                      <a:pt x="485079" y="133554"/>
                      <a:pt x="486339" y="160013"/>
                    </a:cubicBezTo>
                    <a:cubicBezTo>
                      <a:pt x="487599" y="188362"/>
                      <a:pt x="487599" y="196552"/>
                      <a:pt x="487599" y="268368"/>
                    </a:cubicBezTo>
                    <a:cubicBezTo>
                      <a:pt x="487599" y="340185"/>
                      <a:pt x="487599" y="348375"/>
                      <a:pt x="486339" y="376724"/>
                    </a:cubicBezTo>
                    <a:cubicBezTo>
                      <a:pt x="485079" y="402553"/>
                      <a:pt x="480669" y="417042"/>
                      <a:pt x="476890" y="426492"/>
                    </a:cubicBezTo>
                    <a:cubicBezTo>
                      <a:pt x="471849" y="439091"/>
                      <a:pt x="466180" y="447911"/>
                      <a:pt x="456730" y="457360"/>
                    </a:cubicBezTo>
                    <a:cubicBezTo>
                      <a:pt x="447281" y="466810"/>
                      <a:pt x="438461" y="472480"/>
                      <a:pt x="425862" y="477519"/>
                    </a:cubicBezTo>
                    <a:cubicBezTo>
                      <a:pt x="416412" y="481299"/>
                      <a:pt x="402552" y="485709"/>
                      <a:pt x="376094" y="486969"/>
                    </a:cubicBezTo>
                    <a:cubicBezTo>
                      <a:pt x="347745" y="488229"/>
                      <a:pt x="339555" y="488229"/>
                      <a:pt x="267739" y="488229"/>
                    </a:cubicBezTo>
                    <a:cubicBezTo>
                      <a:pt x="195921" y="488229"/>
                      <a:pt x="187732" y="488229"/>
                      <a:pt x="159383" y="486969"/>
                    </a:cubicBezTo>
                    <a:cubicBezTo>
                      <a:pt x="133554" y="485709"/>
                      <a:pt x="119065" y="481299"/>
                      <a:pt x="109615" y="477519"/>
                    </a:cubicBezTo>
                    <a:cubicBezTo>
                      <a:pt x="97016" y="472480"/>
                      <a:pt x="88196" y="466810"/>
                      <a:pt x="78747" y="457360"/>
                    </a:cubicBezTo>
                    <a:cubicBezTo>
                      <a:pt x="69297" y="447911"/>
                      <a:pt x="63627" y="439091"/>
                      <a:pt x="58587" y="426492"/>
                    </a:cubicBezTo>
                    <a:cubicBezTo>
                      <a:pt x="54808" y="417042"/>
                      <a:pt x="50398" y="403183"/>
                      <a:pt x="49138" y="376724"/>
                    </a:cubicBezTo>
                    <a:cubicBezTo>
                      <a:pt x="47878" y="348375"/>
                      <a:pt x="47878" y="340185"/>
                      <a:pt x="47878" y="268368"/>
                    </a:cubicBezTo>
                    <a:cubicBezTo>
                      <a:pt x="47878" y="196552"/>
                      <a:pt x="47878" y="188362"/>
                      <a:pt x="49138" y="160013"/>
                    </a:cubicBezTo>
                    <a:cubicBezTo>
                      <a:pt x="50398" y="134184"/>
                      <a:pt x="54808" y="119695"/>
                      <a:pt x="58587" y="110245"/>
                    </a:cubicBezTo>
                    <a:cubicBezTo>
                      <a:pt x="63627" y="97646"/>
                      <a:pt x="69297" y="88826"/>
                      <a:pt x="78747" y="79377"/>
                    </a:cubicBezTo>
                    <a:cubicBezTo>
                      <a:pt x="88196" y="69927"/>
                      <a:pt x="97016" y="64257"/>
                      <a:pt x="109615" y="59217"/>
                    </a:cubicBezTo>
                    <a:cubicBezTo>
                      <a:pt x="119065" y="55438"/>
                      <a:pt x="132924" y="51028"/>
                      <a:pt x="159383" y="49768"/>
                    </a:cubicBezTo>
                    <a:cubicBezTo>
                      <a:pt x="187732" y="48508"/>
                      <a:pt x="195921" y="48508"/>
                      <a:pt x="267739" y="48508"/>
                    </a:cubicBezTo>
                    <a:moveTo>
                      <a:pt x="267739" y="0"/>
                    </a:moveTo>
                    <a:cubicBezTo>
                      <a:pt x="195292" y="0"/>
                      <a:pt x="185842" y="0"/>
                      <a:pt x="157493" y="1890"/>
                    </a:cubicBezTo>
                    <a:cubicBezTo>
                      <a:pt x="129144" y="3150"/>
                      <a:pt x="109615" y="7560"/>
                      <a:pt x="92606" y="14489"/>
                    </a:cubicBezTo>
                    <a:cubicBezTo>
                      <a:pt x="74967" y="21419"/>
                      <a:pt x="59847" y="30239"/>
                      <a:pt x="45358" y="45358"/>
                    </a:cubicBezTo>
                    <a:cubicBezTo>
                      <a:pt x="30239" y="60477"/>
                      <a:pt x="21419" y="74967"/>
                      <a:pt x="14489" y="92606"/>
                    </a:cubicBezTo>
                    <a:cubicBezTo>
                      <a:pt x="7560" y="109615"/>
                      <a:pt x="3150" y="129144"/>
                      <a:pt x="1890" y="157493"/>
                    </a:cubicBezTo>
                    <a:cubicBezTo>
                      <a:pt x="630" y="185842"/>
                      <a:pt x="0" y="195292"/>
                      <a:pt x="0" y="267739"/>
                    </a:cubicBezTo>
                    <a:cubicBezTo>
                      <a:pt x="0" y="340185"/>
                      <a:pt x="0" y="349635"/>
                      <a:pt x="1890" y="377984"/>
                    </a:cubicBezTo>
                    <a:cubicBezTo>
                      <a:pt x="3150" y="406333"/>
                      <a:pt x="7560" y="425862"/>
                      <a:pt x="14489" y="442871"/>
                    </a:cubicBezTo>
                    <a:cubicBezTo>
                      <a:pt x="21419" y="460510"/>
                      <a:pt x="30239" y="475630"/>
                      <a:pt x="45358" y="490119"/>
                    </a:cubicBezTo>
                    <a:cubicBezTo>
                      <a:pt x="60477" y="505238"/>
                      <a:pt x="74967" y="514058"/>
                      <a:pt x="92606" y="520988"/>
                    </a:cubicBezTo>
                    <a:cubicBezTo>
                      <a:pt x="109615" y="527917"/>
                      <a:pt x="129144" y="532327"/>
                      <a:pt x="157493" y="533587"/>
                    </a:cubicBezTo>
                    <a:cubicBezTo>
                      <a:pt x="185842" y="534847"/>
                      <a:pt x="195292" y="535477"/>
                      <a:pt x="267739" y="535477"/>
                    </a:cubicBezTo>
                    <a:cubicBezTo>
                      <a:pt x="340185" y="535477"/>
                      <a:pt x="349635" y="535477"/>
                      <a:pt x="377984" y="533587"/>
                    </a:cubicBezTo>
                    <a:cubicBezTo>
                      <a:pt x="406333" y="532327"/>
                      <a:pt x="425862" y="527917"/>
                      <a:pt x="442871" y="520988"/>
                    </a:cubicBezTo>
                    <a:cubicBezTo>
                      <a:pt x="460510" y="514058"/>
                      <a:pt x="475630" y="505238"/>
                      <a:pt x="490119" y="490119"/>
                    </a:cubicBezTo>
                    <a:cubicBezTo>
                      <a:pt x="505238" y="475000"/>
                      <a:pt x="514058" y="460510"/>
                      <a:pt x="520988" y="442871"/>
                    </a:cubicBezTo>
                    <a:cubicBezTo>
                      <a:pt x="527917" y="425862"/>
                      <a:pt x="532327" y="406333"/>
                      <a:pt x="533587" y="377984"/>
                    </a:cubicBezTo>
                    <a:cubicBezTo>
                      <a:pt x="534847" y="349635"/>
                      <a:pt x="535477" y="340185"/>
                      <a:pt x="535477" y="267739"/>
                    </a:cubicBezTo>
                    <a:cubicBezTo>
                      <a:pt x="535477" y="195292"/>
                      <a:pt x="535477" y="185842"/>
                      <a:pt x="533587" y="157493"/>
                    </a:cubicBezTo>
                    <a:cubicBezTo>
                      <a:pt x="532327" y="129144"/>
                      <a:pt x="527917" y="109615"/>
                      <a:pt x="520988" y="92606"/>
                    </a:cubicBezTo>
                    <a:cubicBezTo>
                      <a:pt x="514058" y="74967"/>
                      <a:pt x="505238" y="59847"/>
                      <a:pt x="490119" y="45358"/>
                    </a:cubicBezTo>
                    <a:cubicBezTo>
                      <a:pt x="474999" y="30239"/>
                      <a:pt x="460510" y="21419"/>
                      <a:pt x="442871" y="14489"/>
                    </a:cubicBezTo>
                    <a:cubicBezTo>
                      <a:pt x="425862" y="7560"/>
                      <a:pt x="406333" y="3150"/>
                      <a:pt x="377984" y="1890"/>
                    </a:cubicBezTo>
                    <a:cubicBezTo>
                      <a:pt x="349635" y="630"/>
                      <a:pt x="340185" y="0"/>
                      <a:pt x="267739" y="0"/>
                    </a:cubicBezTo>
                    <a:lnTo>
                      <a:pt x="267739" y="0"/>
                    </a:ln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52" name="Freeform 51">
                <a:extLst>
                  <a:ext uri="{FF2B5EF4-FFF2-40B4-BE49-F238E27FC236}">
                    <a16:creationId xmlns:a16="http://schemas.microsoft.com/office/drawing/2014/main" id="{D3DD31D7-E7B7-86F4-DA19-63D3EF5DD1F9}"/>
                  </a:ext>
                </a:extLst>
              </p:cNvPr>
              <p:cNvSpPr/>
              <p:nvPr/>
            </p:nvSpPr>
            <p:spPr>
              <a:xfrm>
                <a:off x="2237925" y="2787786"/>
                <a:ext cx="274668" cy="274668"/>
              </a:xfrm>
              <a:custGeom>
                <a:avLst/>
                <a:gdLst>
                  <a:gd name="connsiteX0" fmla="*/ 137334 w 274668"/>
                  <a:gd name="connsiteY0" fmla="*/ 0 h 274668"/>
                  <a:gd name="connsiteX1" fmla="*/ 0 w 274668"/>
                  <a:gd name="connsiteY1" fmla="*/ 137334 h 274668"/>
                  <a:gd name="connsiteX2" fmla="*/ 137334 w 274668"/>
                  <a:gd name="connsiteY2" fmla="*/ 274668 h 274668"/>
                  <a:gd name="connsiteX3" fmla="*/ 274668 w 274668"/>
                  <a:gd name="connsiteY3" fmla="*/ 137334 h 274668"/>
                  <a:gd name="connsiteX4" fmla="*/ 137334 w 274668"/>
                  <a:gd name="connsiteY4" fmla="*/ 0 h 274668"/>
                  <a:gd name="connsiteX5" fmla="*/ 137334 w 274668"/>
                  <a:gd name="connsiteY5" fmla="*/ 226790 h 274668"/>
                  <a:gd name="connsiteX6" fmla="*/ 47878 w 274668"/>
                  <a:gd name="connsiteY6" fmla="*/ 137334 h 274668"/>
                  <a:gd name="connsiteX7" fmla="*/ 137334 w 274668"/>
                  <a:gd name="connsiteY7" fmla="*/ 47878 h 274668"/>
                  <a:gd name="connsiteX8" fmla="*/ 226790 w 274668"/>
                  <a:gd name="connsiteY8" fmla="*/ 137334 h 274668"/>
                  <a:gd name="connsiteX9" fmla="*/ 137334 w 274668"/>
                  <a:gd name="connsiteY9" fmla="*/ 226790 h 27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668" h="274668">
                    <a:moveTo>
                      <a:pt x="137334" y="0"/>
                    </a:moveTo>
                    <a:cubicBezTo>
                      <a:pt x="61107" y="0"/>
                      <a:pt x="0" y="61737"/>
                      <a:pt x="0" y="137334"/>
                    </a:cubicBezTo>
                    <a:cubicBezTo>
                      <a:pt x="0" y="212931"/>
                      <a:pt x="61737" y="274668"/>
                      <a:pt x="137334" y="274668"/>
                    </a:cubicBezTo>
                    <a:cubicBezTo>
                      <a:pt x="212931" y="274668"/>
                      <a:pt x="274668" y="212931"/>
                      <a:pt x="274668" y="137334"/>
                    </a:cubicBezTo>
                    <a:cubicBezTo>
                      <a:pt x="274668" y="61737"/>
                      <a:pt x="212931" y="0"/>
                      <a:pt x="137334" y="0"/>
                    </a:cubicBezTo>
                    <a:close/>
                    <a:moveTo>
                      <a:pt x="137334" y="226790"/>
                    </a:moveTo>
                    <a:cubicBezTo>
                      <a:pt x="88196" y="226790"/>
                      <a:pt x="47878" y="187102"/>
                      <a:pt x="47878" y="137334"/>
                    </a:cubicBezTo>
                    <a:cubicBezTo>
                      <a:pt x="47878" y="87566"/>
                      <a:pt x="87566" y="47878"/>
                      <a:pt x="137334" y="47878"/>
                    </a:cubicBezTo>
                    <a:cubicBezTo>
                      <a:pt x="186472" y="47878"/>
                      <a:pt x="226790" y="87566"/>
                      <a:pt x="226790" y="137334"/>
                    </a:cubicBezTo>
                    <a:cubicBezTo>
                      <a:pt x="226790" y="187102"/>
                      <a:pt x="186472" y="226790"/>
                      <a:pt x="137334" y="226790"/>
                    </a:cubicBez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53" name="Freeform 52">
                <a:extLst>
                  <a:ext uri="{FF2B5EF4-FFF2-40B4-BE49-F238E27FC236}">
                    <a16:creationId xmlns:a16="http://schemas.microsoft.com/office/drawing/2014/main" id="{82B68AD6-F2EC-9BF1-BFF7-C70AAA45DFC5}"/>
                  </a:ext>
                </a:extLst>
              </p:cNvPr>
              <p:cNvSpPr/>
              <p:nvPr/>
            </p:nvSpPr>
            <p:spPr>
              <a:xfrm>
                <a:off x="2486134" y="2749988"/>
                <a:ext cx="64257" cy="64257"/>
              </a:xfrm>
              <a:custGeom>
                <a:avLst/>
                <a:gdLst>
                  <a:gd name="connsiteX0" fmla="*/ 64257 w 64257"/>
                  <a:gd name="connsiteY0" fmla="*/ 32129 h 64257"/>
                  <a:gd name="connsiteX1" fmla="*/ 32129 w 64257"/>
                  <a:gd name="connsiteY1" fmla="*/ 64257 h 64257"/>
                  <a:gd name="connsiteX2" fmla="*/ 0 w 64257"/>
                  <a:gd name="connsiteY2" fmla="*/ 32129 h 64257"/>
                  <a:gd name="connsiteX3" fmla="*/ 32129 w 64257"/>
                  <a:gd name="connsiteY3" fmla="*/ 0 h 64257"/>
                  <a:gd name="connsiteX4" fmla="*/ 64257 w 64257"/>
                  <a:gd name="connsiteY4" fmla="*/ 32129 h 64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57" h="64257">
                    <a:moveTo>
                      <a:pt x="64257" y="32129"/>
                    </a:moveTo>
                    <a:cubicBezTo>
                      <a:pt x="64257" y="49873"/>
                      <a:pt x="49873" y="64257"/>
                      <a:pt x="32129" y="64257"/>
                    </a:cubicBezTo>
                    <a:cubicBezTo>
                      <a:pt x="14385" y="64257"/>
                      <a:pt x="0" y="49873"/>
                      <a:pt x="0" y="32129"/>
                    </a:cubicBezTo>
                    <a:cubicBezTo>
                      <a:pt x="0" y="14384"/>
                      <a:pt x="14385" y="0"/>
                      <a:pt x="32129" y="0"/>
                    </a:cubicBezTo>
                    <a:cubicBezTo>
                      <a:pt x="49873" y="0"/>
                      <a:pt x="64257" y="14384"/>
                      <a:pt x="64257" y="32129"/>
                    </a:cubicBez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grpSp>
      <p:grpSp>
        <p:nvGrpSpPr>
          <p:cNvPr id="54" name="Graphic 3">
            <a:extLst>
              <a:ext uri="{FF2B5EF4-FFF2-40B4-BE49-F238E27FC236}">
                <a16:creationId xmlns:a16="http://schemas.microsoft.com/office/drawing/2014/main" id="{06BFF224-02F2-CE2E-B261-7514D7976BA3}"/>
              </a:ext>
            </a:extLst>
          </p:cNvPr>
          <p:cNvGrpSpPr/>
          <p:nvPr/>
        </p:nvGrpSpPr>
        <p:grpSpPr>
          <a:xfrm>
            <a:off x="5590970" y="8182725"/>
            <a:ext cx="280634" cy="280634"/>
            <a:chOff x="-147782" y="2499889"/>
            <a:chExt cx="850463" cy="850463"/>
          </a:xfrm>
        </p:grpSpPr>
        <p:sp>
          <p:nvSpPr>
            <p:cNvPr id="55" name="Freeform 54">
              <a:extLst>
                <a:ext uri="{FF2B5EF4-FFF2-40B4-BE49-F238E27FC236}">
                  <a16:creationId xmlns:a16="http://schemas.microsoft.com/office/drawing/2014/main" id="{B9FCE560-47BE-1B1D-53B8-58859E703376}"/>
                </a:ext>
              </a:extLst>
            </p:cNvPr>
            <p:cNvSpPr/>
            <p:nvPr/>
          </p:nvSpPr>
          <p:spPr>
            <a:xfrm>
              <a:off x="-147782" y="2499889"/>
              <a:ext cx="850463" cy="850463"/>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D9287D"/>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56" name="Freeform 55">
              <a:extLst>
                <a:ext uri="{FF2B5EF4-FFF2-40B4-BE49-F238E27FC236}">
                  <a16:creationId xmlns:a16="http://schemas.microsoft.com/office/drawing/2014/main" id="{926AC215-1AEC-B69D-BDBB-4AA306E3C25F}"/>
                </a:ext>
              </a:extLst>
            </p:cNvPr>
            <p:cNvSpPr/>
            <p:nvPr/>
          </p:nvSpPr>
          <p:spPr>
            <a:xfrm>
              <a:off x="18530" y="2722899"/>
              <a:ext cx="549966" cy="447280"/>
            </a:xfrm>
            <a:custGeom>
              <a:avLst/>
              <a:gdLst>
                <a:gd name="connsiteX0" fmla="*/ 173243 w 549966"/>
                <a:gd name="connsiteY0" fmla="*/ 447281 h 447280"/>
                <a:gd name="connsiteX1" fmla="*/ 494529 w 549966"/>
                <a:gd name="connsiteY1" fmla="*/ 125995 h 447280"/>
                <a:gd name="connsiteX2" fmla="*/ 493899 w 549966"/>
                <a:gd name="connsiteY2" fmla="*/ 111505 h 447280"/>
                <a:gd name="connsiteX3" fmla="*/ 549966 w 549966"/>
                <a:gd name="connsiteY3" fmla="*/ 52918 h 447280"/>
                <a:gd name="connsiteX4" fmla="*/ 485079 w 549966"/>
                <a:gd name="connsiteY4" fmla="*/ 70557 h 447280"/>
                <a:gd name="connsiteX5" fmla="*/ 534847 w 549966"/>
                <a:gd name="connsiteY5" fmla="*/ 8190 h 447280"/>
                <a:gd name="connsiteX6" fmla="*/ 463030 w 549966"/>
                <a:gd name="connsiteY6" fmla="*/ 35908 h 447280"/>
                <a:gd name="connsiteX7" fmla="*/ 380504 w 549966"/>
                <a:gd name="connsiteY7" fmla="*/ 0 h 447280"/>
                <a:gd name="connsiteX8" fmla="*/ 267739 w 549966"/>
                <a:gd name="connsiteY8" fmla="*/ 112765 h 447280"/>
                <a:gd name="connsiteX9" fmla="*/ 270888 w 549966"/>
                <a:gd name="connsiteY9" fmla="*/ 138594 h 447280"/>
                <a:gd name="connsiteX10" fmla="*/ 38428 w 549966"/>
                <a:gd name="connsiteY10" fmla="*/ 20789 h 447280"/>
                <a:gd name="connsiteX11" fmla="*/ 23309 w 549966"/>
                <a:gd name="connsiteY11" fmla="*/ 77487 h 447280"/>
                <a:gd name="connsiteX12" fmla="*/ 73707 w 549966"/>
                <a:gd name="connsiteY12" fmla="*/ 171353 h 447280"/>
                <a:gd name="connsiteX13" fmla="*/ 22679 w 549966"/>
                <a:gd name="connsiteY13" fmla="*/ 157493 h 447280"/>
                <a:gd name="connsiteX14" fmla="*/ 22679 w 549966"/>
                <a:gd name="connsiteY14" fmla="*/ 158753 h 447280"/>
                <a:gd name="connsiteX15" fmla="*/ 113395 w 549966"/>
                <a:gd name="connsiteY15" fmla="*/ 269628 h 447280"/>
                <a:gd name="connsiteX16" fmla="*/ 83786 w 549966"/>
                <a:gd name="connsiteY16" fmla="*/ 273408 h 447280"/>
                <a:gd name="connsiteX17" fmla="*/ 62367 w 549966"/>
                <a:gd name="connsiteY17" fmla="*/ 271518 h 447280"/>
                <a:gd name="connsiteX18" fmla="*/ 167573 w 549966"/>
                <a:gd name="connsiteY18" fmla="*/ 349635 h 447280"/>
                <a:gd name="connsiteX19" fmla="*/ 27089 w 549966"/>
                <a:gd name="connsiteY19" fmla="*/ 398143 h 447280"/>
                <a:gd name="connsiteX20" fmla="*/ 0 w 549966"/>
                <a:gd name="connsiteY20" fmla="*/ 396883 h 447280"/>
                <a:gd name="connsiteX21" fmla="*/ 173243 w 549966"/>
                <a:gd name="connsiteY21" fmla="*/ 447281 h 44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966" h="447280">
                  <a:moveTo>
                    <a:pt x="173243" y="447281"/>
                  </a:moveTo>
                  <a:cubicBezTo>
                    <a:pt x="381134" y="447281"/>
                    <a:pt x="494529" y="275298"/>
                    <a:pt x="494529" y="125995"/>
                  </a:cubicBezTo>
                  <a:cubicBezTo>
                    <a:pt x="494529" y="120955"/>
                    <a:pt x="494529" y="116545"/>
                    <a:pt x="493899" y="111505"/>
                  </a:cubicBezTo>
                  <a:cubicBezTo>
                    <a:pt x="515948" y="95756"/>
                    <a:pt x="534847" y="75597"/>
                    <a:pt x="549966" y="52918"/>
                  </a:cubicBezTo>
                  <a:cubicBezTo>
                    <a:pt x="529807" y="61737"/>
                    <a:pt x="507758" y="68037"/>
                    <a:pt x="485079" y="70557"/>
                  </a:cubicBezTo>
                  <a:cubicBezTo>
                    <a:pt x="508388" y="56698"/>
                    <a:pt x="526027" y="34649"/>
                    <a:pt x="534847" y="8190"/>
                  </a:cubicBezTo>
                  <a:cubicBezTo>
                    <a:pt x="512798" y="21419"/>
                    <a:pt x="488859" y="30239"/>
                    <a:pt x="463030" y="35908"/>
                  </a:cubicBezTo>
                  <a:cubicBezTo>
                    <a:pt x="442241" y="13859"/>
                    <a:pt x="413262" y="0"/>
                    <a:pt x="380504" y="0"/>
                  </a:cubicBezTo>
                  <a:cubicBezTo>
                    <a:pt x="318136" y="0"/>
                    <a:pt x="267739" y="50398"/>
                    <a:pt x="267739" y="112765"/>
                  </a:cubicBezTo>
                  <a:cubicBezTo>
                    <a:pt x="267739" y="121585"/>
                    <a:pt x="268998" y="130404"/>
                    <a:pt x="270888" y="138594"/>
                  </a:cubicBezTo>
                  <a:cubicBezTo>
                    <a:pt x="177022" y="134184"/>
                    <a:pt x="93866" y="88826"/>
                    <a:pt x="38428" y="20789"/>
                  </a:cubicBezTo>
                  <a:cubicBezTo>
                    <a:pt x="28979" y="37168"/>
                    <a:pt x="23309" y="56698"/>
                    <a:pt x="23309" y="77487"/>
                  </a:cubicBezTo>
                  <a:cubicBezTo>
                    <a:pt x="23309" y="116545"/>
                    <a:pt x="43468" y="151194"/>
                    <a:pt x="73707" y="171353"/>
                  </a:cubicBezTo>
                  <a:cubicBezTo>
                    <a:pt x="55438" y="170723"/>
                    <a:pt x="37798" y="165683"/>
                    <a:pt x="22679" y="157493"/>
                  </a:cubicBezTo>
                  <a:cubicBezTo>
                    <a:pt x="22679" y="158123"/>
                    <a:pt x="22679" y="158123"/>
                    <a:pt x="22679" y="158753"/>
                  </a:cubicBezTo>
                  <a:cubicBezTo>
                    <a:pt x="22679" y="213561"/>
                    <a:pt x="61737" y="258919"/>
                    <a:pt x="113395" y="269628"/>
                  </a:cubicBezTo>
                  <a:cubicBezTo>
                    <a:pt x="103946" y="272148"/>
                    <a:pt x="93866" y="273408"/>
                    <a:pt x="83786" y="273408"/>
                  </a:cubicBezTo>
                  <a:cubicBezTo>
                    <a:pt x="76227" y="273408"/>
                    <a:pt x="69297" y="272778"/>
                    <a:pt x="62367" y="271518"/>
                  </a:cubicBezTo>
                  <a:cubicBezTo>
                    <a:pt x="76857" y="316246"/>
                    <a:pt x="118435" y="349005"/>
                    <a:pt x="167573" y="349635"/>
                  </a:cubicBezTo>
                  <a:cubicBezTo>
                    <a:pt x="129144" y="379874"/>
                    <a:pt x="80006" y="398143"/>
                    <a:pt x="27089" y="398143"/>
                  </a:cubicBezTo>
                  <a:cubicBezTo>
                    <a:pt x="18269" y="398143"/>
                    <a:pt x="8820" y="397513"/>
                    <a:pt x="0" y="396883"/>
                  </a:cubicBezTo>
                  <a:cubicBezTo>
                    <a:pt x="50398" y="428382"/>
                    <a:pt x="109615" y="447281"/>
                    <a:pt x="173243" y="447281"/>
                  </a:cubicBezTo>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grpSp>
        <p:nvGrpSpPr>
          <p:cNvPr id="57" name="Graphic 3">
            <a:extLst>
              <a:ext uri="{FF2B5EF4-FFF2-40B4-BE49-F238E27FC236}">
                <a16:creationId xmlns:a16="http://schemas.microsoft.com/office/drawing/2014/main" id="{64C9AFF5-7DF6-F296-22A4-9DBF053DA3E9}"/>
              </a:ext>
            </a:extLst>
          </p:cNvPr>
          <p:cNvGrpSpPr/>
          <p:nvPr/>
        </p:nvGrpSpPr>
        <p:grpSpPr>
          <a:xfrm>
            <a:off x="6629109" y="8182725"/>
            <a:ext cx="280634" cy="280634"/>
            <a:chOff x="2998302" y="2499889"/>
            <a:chExt cx="850463" cy="850463"/>
          </a:xfrm>
        </p:grpSpPr>
        <p:sp>
          <p:nvSpPr>
            <p:cNvPr id="58" name="Freeform 57">
              <a:extLst>
                <a:ext uri="{FF2B5EF4-FFF2-40B4-BE49-F238E27FC236}">
                  <a16:creationId xmlns:a16="http://schemas.microsoft.com/office/drawing/2014/main" id="{08BDDCA5-41FA-AE32-A800-66BBF51F9BCA}"/>
                </a:ext>
              </a:extLst>
            </p:cNvPr>
            <p:cNvSpPr/>
            <p:nvPr/>
          </p:nvSpPr>
          <p:spPr>
            <a:xfrm>
              <a:off x="2998302" y="2499889"/>
              <a:ext cx="850463" cy="850463"/>
            </a:xfrm>
            <a:custGeom>
              <a:avLst/>
              <a:gdLst>
                <a:gd name="connsiteX0" fmla="*/ 850463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3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3" y="425232"/>
                  </a:moveTo>
                  <a:cubicBezTo>
                    <a:pt x="850463" y="660081"/>
                    <a:pt x="660081" y="850464"/>
                    <a:pt x="425232" y="850464"/>
                  </a:cubicBezTo>
                  <a:cubicBezTo>
                    <a:pt x="190382" y="850464"/>
                    <a:pt x="0" y="660081"/>
                    <a:pt x="0" y="425232"/>
                  </a:cubicBezTo>
                  <a:cubicBezTo>
                    <a:pt x="0" y="190383"/>
                    <a:pt x="190382" y="0"/>
                    <a:pt x="425232" y="0"/>
                  </a:cubicBezTo>
                  <a:cubicBezTo>
                    <a:pt x="660081" y="0"/>
                    <a:pt x="850463" y="190383"/>
                    <a:pt x="850463" y="425232"/>
                  </a:cubicBezTo>
                  <a:close/>
                </a:path>
              </a:pathLst>
            </a:custGeom>
            <a:solidFill>
              <a:srgbClr val="D9287D"/>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59" name="Freeform 58">
              <a:extLst>
                <a:ext uri="{FF2B5EF4-FFF2-40B4-BE49-F238E27FC236}">
                  <a16:creationId xmlns:a16="http://schemas.microsoft.com/office/drawing/2014/main" id="{EB4EA48D-1707-F50E-67DC-74AC7274604A}"/>
                </a:ext>
              </a:extLst>
            </p:cNvPr>
            <p:cNvSpPr/>
            <p:nvPr/>
          </p:nvSpPr>
          <p:spPr>
            <a:xfrm>
              <a:off x="3139416" y="2726679"/>
              <a:ext cx="568235" cy="398142"/>
            </a:xfrm>
            <a:custGeom>
              <a:avLst/>
              <a:gdLst>
                <a:gd name="connsiteX0" fmla="*/ 556266 w 568235"/>
                <a:gd name="connsiteY0" fmla="*/ 62367 h 398142"/>
                <a:gd name="connsiteX1" fmla="*/ 505868 w 568235"/>
                <a:gd name="connsiteY1" fmla="*/ 11969 h 398142"/>
                <a:gd name="connsiteX2" fmla="*/ 284118 w 568235"/>
                <a:gd name="connsiteY2" fmla="*/ 0 h 398142"/>
                <a:gd name="connsiteX3" fmla="*/ 62367 w 568235"/>
                <a:gd name="connsiteY3" fmla="*/ 11969 h 398142"/>
                <a:gd name="connsiteX4" fmla="*/ 11970 w 568235"/>
                <a:gd name="connsiteY4" fmla="*/ 62367 h 398142"/>
                <a:gd name="connsiteX5" fmla="*/ 0 w 568235"/>
                <a:gd name="connsiteY5" fmla="*/ 199071 h 398142"/>
                <a:gd name="connsiteX6" fmla="*/ 11970 w 568235"/>
                <a:gd name="connsiteY6" fmla="*/ 335776 h 398142"/>
                <a:gd name="connsiteX7" fmla="*/ 62367 w 568235"/>
                <a:gd name="connsiteY7" fmla="*/ 386173 h 398142"/>
                <a:gd name="connsiteX8" fmla="*/ 284118 w 568235"/>
                <a:gd name="connsiteY8" fmla="*/ 398143 h 398142"/>
                <a:gd name="connsiteX9" fmla="*/ 505868 w 568235"/>
                <a:gd name="connsiteY9" fmla="*/ 386173 h 398142"/>
                <a:gd name="connsiteX10" fmla="*/ 556266 w 568235"/>
                <a:gd name="connsiteY10" fmla="*/ 335776 h 398142"/>
                <a:gd name="connsiteX11" fmla="*/ 568236 w 568235"/>
                <a:gd name="connsiteY11" fmla="*/ 199071 h 398142"/>
                <a:gd name="connsiteX12" fmla="*/ 556266 w 568235"/>
                <a:gd name="connsiteY12" fmla="*/ 62367 h 398142"/>
                <a:gd name="connsiteX13" fmla="*/ 227420 w 568235"/>
                <a:gd name="connsiteY13" fmla="*/ 283488 h 398142"/>
                <a:gd name="connsiteX14" fmla="*/ 227420 w 568235"/>
                <a:gd name="connsiteY14" fmla="*/ 113395 h 398142"/>
                <a:gd name="connsiteX15" fmla="*/ 374834 w 568235"/>
                <a:gd name="connsiteY15" fmla="*/ 198441 h 398142"/>
                <a:gd name="connsiteX16" fmla="*/ 227420 w 568235"/>
                <a:gd name="connsiteY16" fmla="*/ 283488 h 39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8235" h="398142">
                  <a:moveTo>
                    <a:pt x="556266" y="62367"/>
                  </a:moveTo>
                  <a:cubicBezTo>
                    <a:pt x="549966" y="37798"/>
                    <a:pt x="530437" y="18899"/>
                    <a:pt x="505868" y="11969"/>
                  </a:cubicBezTo>
                  <a:cubicBezTo>
                    <a:pt x="461770" y="0"/>
                    <a:pt x="284118" y="0"/>
                    <a:pt x="284118" y="0"/>
                  </a:cubicBezTo>
                  <a:cubicBezTo>
                    <a:pt x="284118" y="0"/>
                    <a:pt x="107095" y="0"/>
                    <a:pt x="62367" y="11969"/>
                  </a:cubicBezTo>
                  <a:cubicBezTo>
                    <a:pt x="37798" y="18269"/>
                    <a:pt x="18899" y="37798"/>
                    <a:pt x="11970" y="62367"/>
                  </a:cubicBezTo>
                  <a:cubicBezTo>
                    <a:pt x="0" y="106465"/>
                    <a:pt x="0" y="199071"/>
                    <a:pt x="0" y="199071"/>
                  </a:cubicBezTo>
                  <a:cubicBezTo>
                    <a:pt x="0" y="199071"/>
                    <a:pt x="0" y="291048"/>
                    <a:pt x="11970" y="335776"/>
                  </a:cubicBezTo>
                  <a:cubicBezTo>
                    <a:pt x="18269" y="360345"/>
                    <a:pt x="37798" y="379244"/>
                    <a:pt x="62367" y="386173"/>
                  </a:cubicBezTo>
                  <a:cubicBezTo>
                    <a:pt x="106466" y="398143"/>
                    <a:pt x="284118" y="398143"/>
                    <a:pt x="284118" y="398143"/>
                  </a:cubicBezTo>
                  <a:cubicBezTo>
                    <a:pt x="284118" y="398143"/>
                    <a:pt x="461140" y="398143"/>
                    <a:pt x="505868" y="386173"/>
                  </a:cubicBezTo>
                  <a:cubicBezTo>
                    <a:pt x="530437" y="379874"/>
                    <a:pt x="549336" y="360345"/>
                    <a:pt x="556266" y="335776"/>
                  </a:cubicBezTo>
                  <a:cubicBezTo>
                    <a:pt x="568236" y="291677"/>
                    <a:pt x="568236" y="199071"/>
                    <a:pt x="568236" y="199071"/>
                  </a:cubicBezTo>
                  <a:cubicBezTo>
                    <a:pt x="568236" y="199071"/>
                    <a:pt x="567605" y="106465"/>
                    <a:pt x="556266" y="62367"/>
                  </a:cubicBezTo>
                  <a:close/>
                  <a:moveTo>
                    <a:pt x="227420" y="283488"/>
                  </a:moveTo>
                  <a:lnTo>
                    <a:pt x="227420" y="113395"/>
                  </a:lnTo>
                  <a:lnTo>
                    <a:pt x="374834" y="198441"/>
                  </a:lnTo>
                  <a:lnTo>
                    <a:pt x="227420" y="283488"/>
                  </a:ln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grpSp>
        <p:nvGrpSpPr>
          <p:cNvPr id="60" name="Graphic 3">
            <a:extLst>
              <a:ext uri="{FF2B5EF4-FFF2-40B4-BE49-F238E27FC236}">
                <a16:creationId xmlns:a16="http://schemas.microsoft.com/office/drawing/2014/main" id="{285C41F5-FE47-5C40-95BD-910AB0CB54FD}"/>
              </a:ext>
            </a:extLst>
          </p:cNvPr>
          <p:cNvGrpSpPr/>
          <p:nvPr/>
        </p:nvGrpSpPr>
        <p:grpSpPr>
          <a:xfrm>
            <a:off x="5245063" y="8182725"/>
            <a:ext cx="280634" cy="280842"/>
            <a:chOff x="-1196056" y="2499889"/>
            <a:chExt cx="850463" cy="851093"/>
          </a:xfrm>
        </p:grpSpPr>
        <p:sp>
          <p:nvSpPr>
            <p:cNvPr id="61" name="Freeform 60">
              <a:extLst>
                <a:ext uri="{FF2B5EF4-FFF2-40B4-BE49-F238E27FC236}">
                  <a16:creationId xmlns:a16="http://schemas.microsoft.com/office/drawing/2014/main" id="{B379F611-F84C-0CCB-4ABB-AEBE7D01135A}"/>
                </a:ext>
              </a:extLst>
            </p:cNvPr>
            <p:cNvSpPr/>
            <p:nvPr/>
          </p:nvSpPr>
          <p:spPr>
            <a:xfrm>
              <a:off x="-1196056" y="2499889"/>
              <a:ext cx="850463" cy="845423"/>
            </a:xfrm>
            <a:custGeom>
              <a:avLst/>
              <a:gdLst>
                <a:gd name="connsiteX0" fmla="*/ 850463 w 850463"/>
                <a:gd name="connsiteY0" fmla="*/ 425232 h 845423"/>
                <a:gd name="connsiteX1" fmla="*/ 425232 w 850463"/>
                <a:gd name="connsiteY1" fmla="*/ 0 h 845423"/>
                <a:gd name="connsiteX2" fmla="*/ 0 w 850463"/>
                <a:gd name="connsiteY2" fmla="*/ 425232 h 845423"/>
                <a:gd name="connsiteX3" fmla="*/ 359085 w 850463"/>
                <a:gd name="connsiteY3" fmla="*/ 845424 h 845423"/>
                <a:gd name="connsiteX4" fmla="*/ 359085 w 850463"/>
                <a:gd name="connsiteY4" fmla="*/ 548076 h 845423"/>
                <a:gd name="connsiteX5" fmla="*/ 251359 w 850463"/>
                <a:gd name="connsiteY5" fmla="*/ 548076 h 845423"/>
                <a:gd name="connsiteX6" fmla="*/ 251359 w 850463"/>
                <a:gd name="connsiteY6" fmla="*/ 425232 h 845423"/>
                <a:gd name="connsiteX7" fmla="*/ 359085 w 850463"/>
                <a:gd name="connsiteY7" fmla="*/ 425232 h 845423"/>
                <a:gd name="connsiteX8" fmla="*/ 359085 w 850463"/>
                <a:gd name="connsiteY8" fmla="*/ 331996 h 845423"/>
                <a:gd name="connsiteX9" fmla="*/ 519728 w 850463"/>
                <a:gd name="connsiteY9" fmla="*/ 166313 h 845423"/>
                <a:gd name="connsiteX10" fmla="*/ 614854 w 850463"/>
                <a:gd name="connsiteY10" fmla="*/ 174503 h 845423"/>
                <a:gd name="connsiteX11" fmla="*/ 614854 w 850463"/>
                <a:gd name="connsiteY11" fmla="*/ 279078 h 845423"/>
                <a:gd name="connsiteX12" fmla="*/ 561306 w 850463"/>
                <a:gd name="connsiteY12" fmla="*/ 279078 h 845423"/>
                <a:gd name="connsiteX13" fmla="*/ 492009 w 850463"/>
                <a:gd name="connsiteY13" fmla="*/ 345225 h 845423"/>
                <a:gd name="connsiteX14" fmla="*/ 492009 w 850463"/>
                <a:gd name="connsiteY14" fmla="*/ 425232 h 845423"/>
                <a:gd name="connsiteX15" fmla="*/ 609184 w 850463"/>
                <a:gd name="connsiteY15" fmla="*/ 425232 h 845423"/>
                <a:gd name="connsiteX16" fmla="*/ 590285 w 850463"/>
                <a:gd name="connsiteY16" fmla="*/ 548076 h 845423"/>
                <a:gd name="connsiteX17" fmla="*/ 491379 w 850463"/>
                <a:gd name="connsiteY17" fmla="*/ 548076 h 845423"/>
                <a:gd name="connsiteX18" fmla="*/ 491379 w 850463"/>
                <a:gd name="connsiteY18" fmla="*/ 845424 h 845423"/>
                <a:gd name="connsiteX19" fmla="*/ 850463 w 850463"/>
                <a:gd name="connsiteY19" fmla="*/ 425232 h 84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463" h="845423">
                  <a:moveTo>
                    <a:pt x="850463" y="425232"/>
                  </a:moveTo>
                  <a:cubicBezTo>
                    <a:pt x="850463" y="190252"/>
                    <a:pt x="660212" y="0"/>
                    <a:pt x="425232" y="0"/>
                  </a:cubicBezTo>
                  <a:cubicBezTo>
                    <a:pt x="190252" y="0"/>
                    <a:pt x="0" y="190252"/>
                    <a:pt x="0" y="425232"/>
                  </a:cubicBezTo>
                  <a:cubicBezTo>
                    <a:pt x="0" y="637533"/>
                    <a:pt x="155603" y="813295"/>
                    <a:pt x="359085" y="845424"/>
                  </a:cubicBezTo>
                  <a:lnTo>
                    <a:pt x="359085" y="548076"/>
                  </a:lnTo>
                  <a:lnTo>
                    <a:pt x="251359" y="548076"/>
                  </a:lnTo>
                  <a:lnTo>
                    <a:pt x="251359" y="425232"/>
                  </a:lnTo>
                  <a:lnTo>
                    <a:pt x="359085" y="425232"/>
                  </a:lnTo>
                  <a:lnTo>
                    <a:pt x="359085" y="331996"/>
                  </a:lnTo>
                  <a:cubicBezTo>
                    <a:pt x="359085" y="225530"/>
                    <a:pt x="422712" y="166313"/>
                    <a:pt x="519728" y="166313"/>
                  </a:cubicBezTo>
                  <a:cubicBezTo>
                    <a:pt x="566346" y="166313"/>
                    <a:pt x="614854" y="174503"/>
                    <a:pt x="614854" y="174503"/>
                  </a:cubicBezTo>
                  <a:lnTo>
                    <a:pt x="614854" y="279078"/>
                  </a:lnTo>
                  <a:lnTo>
                    <a:pt x="561306" y="279078"/>
                  </a:lnTo>
                  <a:cubicBezTo>
                    <a:pt x="508388" y="279078"/>
                    <a:pt x="492009" y="311837"/>
                    <a:pt x="492009" y="345225"/>
                  </a:cubicBezTo>
                  <a:lnTo>
                    <a:pt x="492009" y="425232"/>
                  </a:lnTo>
                  <a:lnTo>
                    <a:pt x="609184" y="425232"/>
                  </a:lnTo>
                  <a:lnTo>
                    <a:pt x="590285" y="548076"/>
                  </a:lnTo>
                  <a:lnTo>
                    <a:pt x="491379" y="548076"/>
                  </a:lnTo>
                  <a:lnTo>
                    <a:pt x="491379" y="845424"/>
                  </a:lnTo>
                  <a:cubicBezTo>
                    <a:pt x="694860" y="813925"/>
                    <a:pt x="850463" y="637533"/>
                    <a:pt x="850463" y="425232"/>
                  </a:cubicBezTo>
                  <a:close/>
                </a:path>
              </a:pathLst>
            </a:custGeom>
            <a:solidFill>
              <a:srgbClr val="D9287D"/>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62" name="Freeform 61">
              <a:extLst>
                <a:ext uri="{FF2B5EF4-FFF2-40B4-BE49-F238E27FC236}">
                  <a16:creationId xmlns:a16="http://schemas.microsoft.com/office/drawing/2014/main" id="{6F49677A-2CEC-CB4C-32A4-31054021574F}"/>
                </a:ext>
              </a:extLst>
            </p:cNvPr>
            <p:cNvSpPr/>
            <p:nvPr/>
          </p:nvSpPr>
          <p:spPr>
            <a:xfrm>
              <a:off x="-945327" y="2666201"/>
              <a:ext cx="363494" cy="684780"/>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sp>
        <p:nvSpPr>
          <p:cNvPr id="64" name="Freeform 63">
            <a:extLst>
              <a:ext uri="{FF2B5EF4-FFF2-40B4-BE49-F238E27FC236}">
                <a16:creationId xmlns:a16="http://schemas.microsoft.com/office/drawing/2014/main" id="{1C5AB930-1DC9-0E5F-8BB0-DE28808DB81F}"/>
              </a:ext>
            </a:extLst>
          </p:cNvPr>
          <p:cNvSpPr/>
          <p:nvPr/>
        </p:nvSpPr>
        <p:spPr>
          <a:xfrm>
            <a:off x="5937086" y="8182725"/>
            <a:ext cx="280634" cy="280634"/>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D9287D"/>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66" name="Text Placeholder 32">
            <a:extLst>
              <a:ext uri="{FF2B5EF4-FFF2-40B4-BE49-F238E27FC236}">
                <a16:creationId xmlns:a16="http://schemas.microsoft.com/office/drawing/2014/main" id="{2D0D5283-7CE1-BDA9-8BF4-5FD7E88C5E2F}"/>
              </a:ext>
            </a:extLst>
          </p:cNvPr>
          <p:cNvSpPr txBox="1">
            <a:spLocks/>
          </p:cNvSpPr>
          <p:nvPr/>
        </p:nvSpPr>
        <p:spPr>
          <a:xfrm>
            <a:off x="3430126" y="7754174"/>
            <a:ext cx="3562254" cy="502035"/>
          </a:xfrm>
          <a:prstGeom prst="rect">
            <a:avLst/>
          </a:prstGeom>
          <a:noFill/>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300" b="1" i="0" kern="1200">
                <a:solidFill>
                  <a:srgbClr val="011E3B"/>
                </a:solidFill>
                <a:latin typeface="Poppins SemiBold" pitchFamily="2" charset="77"/>
                <a:ea typeface="+mn-ea"/>
                <a:cs typeface="Poppins SemiBold" pitchFamily="2" charset="77"/>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r"/>
            <a:r>
              <a:rPr lang="en-GB" sz="1727" dirty="0">
                <a:solidFill>
                  <a:schemeClr val="bg1"/>
                </a:solidFill>
                <a:latin typeface="Calibri" panose="020F0502020204030204" pitchFamily="34" charset="0"/>
                <a:cs typeface="Calibri" panose="020F0502020204030204" pitchFamily="34" charset="0"/>
              </a:rPr>
              <a:t>Follow our journey here</a:t>
            </a:r>
            <a:endParaRPr lang="en-US" sz="1727" dirty="0">
              <a:solidFill>
                <a:schemeClr val="bg1"/>
              </a:solidFill>
              <a:latin typeface="Calibri" panose="020F0502020204030204" pitchFamily="34" charset="0"/>
              <a:cs typeface="Calibri" panose="020F0502020204030204" pitchFamily="34" charset="0"/>
            </a:endParaRPr>
          </a:p>
        </p:txBody>
      </p:sp>
      <p:pic>
        <p:nvPicPr>
          <p:cNvPr id="67" name="Graphic 66" descr="World with solid fill">
            <a:extLst>
              <a:ext uri="{FF2B5EF4-FFF2-40B4-BE49-F238E27FC236}">
                <a16:creationId xmlns:a16="http://schemas.microsoft.com/office/drawing/2014/main" id="{DA2B7C6E-570D-E930-7D5E-ECC241B9E16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954365" y="8200004"/>
            <a:ext cx="246077" cy="246077"/>
          </a:xfrm>
          <a:prstGeom prst="rect">
            <a:avLst/>
          </a:prstGeom>
        </p:spPr>
      </p:pic>
      <p:sp>
        <p:nvSpPr>
          <p:cNvPr id="112" name="Freeform 111">
            <a:extLst>
              <a:ext uri="{FF2B5EF4-FFF2-40B4-BE49-F238E27FC236}">
                <a16:creationId xmlns:a16="http://schemas.microsoft.com/office/drawing/2014/main" id="{F283E94B-4491-C904-FFA2-457D3DDF2891}"/>
              </a:ext>
            </a:extLst>
          </p:cNvPr>
          <p:cNvSpPr/>
          <p:nvPr/>
        </p:nvSpPr>
        <p:spPr>
          <a:xfrm>
            <a:off x="-39333" y="6149191"/>
            <a:ext cx="4568534" cy="4529354"/>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blipFill>
            <a:blip r:embed="rId4">
              <a:extLst>
                <a:ext uri="{96DAC541-7B7A-43D3-8B79-37D633B846F1}">
                  <asvg:svgBlip xmlns:asvg="http://schemas.microsoft.com/office/drawing/2016/SVG/main" r:embed="rId5"/>
                </a:ext>
              </a:extLst>
            </a:blip>
            <a:srcRect/>
            <a:stretch>
              <a:fillRect l="-28384" t="-3711" r="10850" b="-64056"/>
            </a:stretch>
          </a:blipFill>
          <a:ln w="28891" cap="flat">
            <a:noFill/>
            <a:prstDash val="solid"/>
            <a:miter/>
          </a:ln>
        </p:spPr>
        <p:txBody>
          <a:bodyPr rtlCol="0" anchor="ctr"/>
          <a:lstStyle/>
          <a:p>
            <a:endParaRPr lang="en-US"/>
          </a:p>
        </p:txBody>
      </p:sp>
      <p:sp>
        <p:nvSpPr>
          <p:cNvPr id="2" name="Text Placeholder 1">
            <a:extLst>
              <a:ext uri="{FF2B5EF4-FFF2-40B4-BE49-F238E27FC236}">
                <a16:creationId xmlns:a16="http://schemas.microsoft.com/office/drawing/2014/main" id="{1991DFFA-C0AF-CB47-BA09-F5281D015B86}"/>
              </a:ext>
            </a:extLst>
          </p:cNvPr>
          <p:cNvSpPr>
            <a:spLocks noGrp="1"/>
          </p:cNvSpPr>
          <p:nvPr>
            <p:ph type="body" sz="quarter" idx="21"/>
          </p:nvPr>
        </p:nvSpPr>
        <p:spPr>
          <a:xfrm>
            <a:off x="-39333" y="8078760"/>
            <a:ext cx="3476122" cy="620358"/>
          </a:xfrm>
        </p:spPr>
        <p:txBody>
          <a:bodyPr/>
          <a:lstStyle/>
          <a:p>
            <a:pPr marL="187325"/>
            <a:r>
              <a:rPr lang="en-US" sz="2400" dirty="0"/>
              <a:t>FOLLOW OUR JOURNEY</a:t>
            </a:r>
          </a:p>
        </p:txBody>
      </p:sp>
      <p:sp>
        <p:nvSpPr>
          <p:cNvPr id="9" name="Text Placeholder 2">
            <a:extLst>
              <a:ext uri="{FF2B5EF4-FFF2-40B4-BE49-F238E27FC236}">
                <a16:creationId xmlns:a16="http://schemas.microsoft.com/office/drawing/2014/main" id="{42EB62F6-0FF0-172F-A76C-5E0F97ADD82E}"/>
              </a:ext>
            </a:extLst>
          </p:cNvPr>
          <p:cNvSpPr txBox="1">
            <a:spLocks/>
          </p:cNvSpPr>
          <p:nvPr/>
        </p:nvSpPr>
        <p:spPr>
          <a:xfrm>
            <a:off x="4083553" y="9298924"/>
            <a:ext cx="3030537" cy="619125"/>
          </a:xfrm>
          <a:prstGeom prst="rect">
            <a:avLst/>
          </a:prstGeom>
        </p:spPr>
        <p:txBody>
          <a:bodyPr/>
          <a:lstStyle>
            <a:lvl1pPr marL="518236" indent="-518236" algn="l" defTabSz="2072941" rtl="0" eaLnBrk="1" latinLnBrk="0" hangingPunct="1">
              <a:lnSpc>
                <a:spcPct val="100000"/>
              </a:lnSpc>
              <a:spcBef>
                <a:spcPts val="2267"/>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1pPr>
            <a:lvl2pPr marL="1554707"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2pPr>
            <a:lvl3pPr marL="2591176"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3pPr>
            <a:lvl4pPr marL="3627646"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4pPr>
            <a:lvl5pPr marL="4664118" indent="-518236" algn="l" defTabSz="2072941" rtl="0" eaLnBrk="1" latinLnBrk="0" hangingPunct="1">
              <a:lnSpc>
                <a:spcPct val="100000"/>
              </a:lnSpc>
              <a:spcBef>
                <a:spcPts val="1133"/>
              </a:spcBef>
              <a:buFont typeface="Arial" panose="020B0604020202020204" pitchFamily="34" charset="0"/>
              <a:buChar char="•"/>
              <a:defRPr sz="2400" kern="1200">
                <a:solidFill>
                  <a:srgbClr val="011E3B"/>
                </a:solidFill>
                <a:latin typeface="Calibri" panose="020F0502020204030204" pitchFamily="34" charset="0"/>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lgn="r">
              <a:buFont typeface="Arial" panose="020B0604020202020204" pitchFamily="34" charset="0"/>
              <a:buNone/>
            </a:pPr>
            <a:r>
              <a:rPr lang="en-US">
                <a:solidFill>
                  <a:srgbClr val="262626"/>
                </a:solidFill>
              </a:rPr>
              <a:t>www.</a:t>
            </a:r>
            <a:r>
              <a:rPr lang="en-US" b="1">
                <a:solidFill>
                  <a:srgbClr val="262626"/>
                </a:solidFill>
              </a:rPr>
              <a:t>digiwellbeing</a:t>
            </a:r>
            <a:r>
              <a:rPr lang="en-US">
                <a:solidFill>
                  <a:srgbClr val="262626"/>
                </a:solidFill>
              </a:rPr>
              <a:t>.eu </a:t>
            </a:r>
            <a:endParaRPr lang="en-US" dirty="0">
              <a:solidFill>
                <a:srgbClr val="262626"/>
              </a:solidFill>
            </a:endParaRPr>
          </a:p>
        </p:txBody>
      </p:sp>
      <p:pic>
        <p:nvPicPr>
          <p:cNvPr id="10" name="Picture 9">
            <a:extLst>
              <a:ext uri="{FF2B5EF4-FFF2-40B4-BE49-F238E27FC236}">
                <a16:creationId xmlns:a16="http://schemas.microsoft.com/office/drawing/2014/main" id="{D989EABB-431C-0A6C-F163-FFFE813379F8}"/>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rot="5400000">
            <a:off x="1058962" y="1664952"/>
            <a:ext cx="3693498" cy="5831867"/>
          </a:xfrm>
          <a:custGeom>
            <a:avLst/>
            <a:gdLst>
              <a:gd name="connsiteX0" fmla="*/ 0 w 3456000"/>
              <a:gd name="connsiteY0" fmla="*/ 0 h 4136571"/>
              <a:gd name="connsiteX1" fmla="*/ 3456000 w 3456000"/>
              <a:gd name="connsiteY1" fmla="*/ 0 h 4136571"/>
              <a:gd name="connsiteX2" fmla="*/ 3456000 w 3456000"/>
              <a:gd name="connsiteY2" fmla="*/ 4136571 h 4136571"/>
              <a:gd name="connsiteX3" fmla="*/ 0 w 3456000"/>
              <a:gd name="connsiteY3" fmla="*/ 4136571 h 4136571"/>
            </a:gdLst>
            <a:ahLst/>
            <a:cxnLst>
              <a:cxn ang="0">
                <a:pos x="connsiteX0" y="connsiteY0"/>
              </a:cxn>
              <a:cxn ang="0">
                <a:pos x="connsiteX1" y="connsiteY1"/>
              </a:cxn>
              <a:cxn ang="0">
                <a:pos x="connsiteX2" y="connsiteY2"/>
              </a:cxn>
              <a:cxn ang="0">
                <a:pos x="connsiteX3" y="connsiteY3"/>
              </a:cxn>
            </a:cxnLst>
            <a:rect l="l" t="t" r="r" b="b"/>
            <a:pathLst>
              <a:path w="3456000" h="4136571">
                <a:moveTo>
                  <a:pt x="0" y="0"/>
                </a:moveTo>
                <a:lnTo>
                  <a:pt x="3456000" y="0"/>
                </a:lnTo>
                <a:lnTo>
                  <a:pt x="3456000" y="4136571"/>
                </a:lnTo>
                <a:lnTo>
                  <a:pt x="0" y="4136571"/>
                </a:lnTo>
                <a:close/>
              </a:path>
            </a:pathLst>
          </a:custGeom>
        </p:spPr>
      </p:pic>
      <p:pic>
        <p:nvPicPr>
          <p:cNvPr id="15" name="Picture 14">
            <a:extLst>
              <a:ext uri="{FF2B5EF4-FFF2-40B4-BE49-F238E27FC236}">
                <a16:creationId xmlns:a16="http://schemas.microsoft.com/office/drawing/2014/main" id="{786FBD3E-BED5-3169-74C8-14EF488FBCCD}"/>
              </a:ext>
            </a:extLst>
          </p:cNvPr>
          <p:cNvPicPr>
            <a:picLocks noChangeAspect="1"/>
          </p:cNvPicPr>
          <p:nvPr/>
        </p:nvPicPr>
        <p:blipFill>
          <a:blip r:embed="rId7"/>
          <a:stretch>
            <a:fillRect/>
          </a:stretch>
        </p:blipFill>
        <p:spPr>
          <a:xfrm>
            <a:off x="-10223" y="3137791"/>
            <a:ext cx="4736241" cy="2466183"/>
          </a:xfrm>
          <a:prstGeom prst="rect">
            <a:avLst/>
          </a:prstGeom>
        </p:spPr>
      </p:pic>
      <p:pic>
        <p:nvPicPr>
          <p:cNvPr id="17" name="Picture 16">
            <a:extLst>
              <a:ext uri="{FF2B5EF4-FFF2-40B4-BE49-F238E27FC236}">
                <a16:creationId xmlns:a16="http://schemas.microsoft.com/office/drawing/2014/main" id="{C883F572-411B-424C-8691-997F3C15FB85}"/>
              </a:ext>
            </a:extLst>
          </p:cNvPr>
          <p:cNvPicPr>
            <a:picLocks noChangeAspect="1"/>
          </p:cNvPicPr>
          <p:nvPr/>
        </p:nvPicPr>
        <p:blipFill rotWithShape="1">
          <a:blip r:embed="rId8"/>
          <a:srcRect t="8867" b="37302"/>
          <a:stretch/>
        </p:blipFill>
        <p:spPr>
          <a:xfrm>
            <a:off x="18888" y="5519101"/>
            <a:ext cx="4736241" cy="525953"/>
          </a:xfrm>
          <a:prstGeom prst="rect">
            <a:avLst/>
          </a:prstGeom>
        </p:spPr>
      </p:pic>
      <p:pic>
        <p:nvPicPr>
          <p:cNvPr id="3" name="Picture 2">
            <a:extLst>
              <a:ext uri="{FF2B5EF4-FFF2-40B4-BE49-F238E27FC236}">
                <a16:creationId xmlns:a16="http://schemas.microsoft.com/office/drawing/2014/main" id="{B386C6C4-F3F2-3525-F2B0-392E7D26A326}"/>
              </a:ext>
            </a:extLst>
          </p:cNvPr>
          <p:cNvPicPr>
            <a:picLocks noChangeAspect="1"/>
          </p:cNvPicPr>
          <p:nvPr/>
        </p:nvPicPr>
        <p:blipFill>
          <a:blip r:embed="rId9"/>
          <a:stretch>
            <a:fillRect/>
          </a:stretch>
        </p:blipFill>
        <p:spPr>
          <a:xfrm>
            <a:off x="5398672" y="9918049"/>
            <a:ext cx="1638095" cy="342857"/>
          </a:xfrm>
          <a:prstGeom prst="rect">
            <a:avLst/>
          </a:prstGeom>
        </p:spPr>
      </p:pic>
    </p:spTree>
    <p:extLst>
      <p:ext uri="{BB962C8B-B14F-4D97-AF65-F5344CB8AC3E}">
        <p14:creationId xmlns:p14="http://schemas.microsoft.com/office/powerpoint/2010/main" val="3787134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descr="Classroom of students raising their hands in front of a teacher">
            <a:extLst>
              <a:ext uri="{FF2B5EF4-FFF2-40B4-BE49-F238E27FC236}">
                <a16:creationId xmlns:a16="http://schemas.microsoft.com/office/drawing/2014/main" id="{7FB41C76-136A-9A36-96FB-0FAA0B87FA26}"/>
              </a:ext>
            </a:extLst>
          </p:cNvPr>
          <p:cNvPicPr>
            <a:picLocks noGrp="1" noChangeAspect="1"/>
          </p:cNvPicPr>
          <p:nvPr>
            <p:ph type="pic" sz="quarter" idx="10"/>
          </p:nvPr>
        </p:nvPicPr>
        <p:blipFill>
          <a:blip r:embed="rId2"/>
          <a:srcRect l="38390" r="38390"/>
          <a:stretch>
            <a:fillRect/>
          </a:stretch>
        </p:blipFill>
        <p:spPr>
          <a:xfrm>
            <a:off x="0" y="0"/>
            <a:ext cx="3032547" cy="10691813"/>
          </a:xfrm>
          <a:prstGeom prst="rect">
            <a:avLst/>
          </a:prstGeom>
        </p:spPr>
      </p:pic>
      <p:sp>
        <p:nvSpPr>
          <p:cNvPr id="16" name="Slide Number Placeholder 15">
            <a:extLst>
              <a:ext uri="{FF2B5EF4-FFF2-40B4-BE49-F238E27FC236}">
                <a16:creationId xmlns:a16="http://schemas.microsoft.com/office/drawing/2014/main" id="{577484B2-FB12-E097-DD2A-947E9D9DDB79}"/>
              </a:ext>
            </a:extLst>
          </p:cNvPr>
          <p:cNvSpPr>
            <a:spLocks noGrp="1"/>
          </p:cNvSpPr>
          <p:nvPr>
            <p:ph type="sldNum" sz="quarter" idx="4"/>
          </p:nvPr>
        </p:nvSpPr>
        <p:spPr/>
        <p:txBody>
          <a:bodyPr/>
          <a:lstStyle/>
          <a:p>
            <a:fld id="{CB2079F2-58AF-ED44-82D7-E04B2F6FD686}" type="slidenum">
              <a:rPr lang="en-US" smtClean="0"/>
              <a:pPr/>
              <a:t>4</a:t>
            </a:fld>
            <a:endParaRPr lang="en-US" dirty="0"/>
          </a:p>
        </p:txBody>
      </p:sp>
      <p:sp>
        <p:nvSpPr>
          <p:cNvPr id="22" name="Text Placeholder 21">
            <a:extLst>
              <a:ext uri="{FF2B5EF4-FFF2-40B4-BE49-F238E27FC236}">
                <a16:creationId xmlns:a16="http://schemas.microsoft.com/office/drawing/2014/main" id="{99DE548F-2B3B-0B56-3AE2-B29D10837CB5}"/>
              </a:ext>
            </a:extLst>
          </p:cNvPr>
          <p:cNvSpPr>
            <a:spLocks noGrp="1"/>
          </p:cNvSpPr>
          <p:nvPr>
            <p:ph type="body" sz="quarter" idx="49"/>
          </p:nvPr>
        </p:nvSpPr>
        <p:spPr>
          <a:xfrm>
            <a:off x="3344779" y="1878352"/>
            <a:ext cx="3500301" cy="2968413"/>
          </a:xfrm>
        </p:spPr>
        <p:txBody>
          <a:bodyPr/>
          <a:lstStyle/>
          <a:p>
            <a:pPr>
              <a:lnSpc>
                <a:spcPts val="1480"/>
              </a:lnSpc>
              <a:spcBef>
                <a:spcPts val="0"/>
              </a:spcBef>
            </a:pPr>
            <a:r>
              <a:rPr lang="en-US" sz="1400" b="0" i="1" dirty="0">
                <a:solidFill>
                  <a:srgbClr val="262626"/>
                </a:solidFill>
              </a:rPr>
              <a:t>The COVID-19 pandemic has led to a surge in online/remote activities. It became apparent that </a:t>
            </a:r>
            <a:r>
              <a:rPr lang="en-US" sz="1400" i="1" dirty="0">
                <a:solidFill>
                  <a:srgbClr val="262626"/>
                </a:solidFill>
              </a:rPr>
              <a:t>many employees were exposed to serious cases of digital overload with poor or no </a:t>
            </a:r>
            <a:r>
              <a:rPr lang="en-US" sz="1400" i="1" dirty="0" err="1">
                <a:solidFill>
                  <a:srgbClr val="262626"/>
                </a:solidFill>
              </a:rPr>
              <a:t>organisational</a:t>
            </a:r>
            <a:r>
              <a:rPr lang="en-US" sz="1400" i="1" dirty="0">
                <a:solidFill>
                  <a:srgbClr val="262626"/>
                </a:solidFill>
              </a:rPr>
              <a:t> support from companies</a:t>
            </a:r>
            <a:r>
              <a:rPr lang="en-US" sz="1400" b="0" i="1" dirty="0">
                <a:solidFill>
                  <a:srgbClr val="262626"/>
                </a:solidFill>
              </a:rPr>
              <a:t>.</a:t>
            </a:r>
          </a:p>
          <a:p>
            <a:pPr>
              <a:lnSpc>
                <a:spcPts val="1480"/>
              </a:lnSpc>
              <a:spcBef>
                <a:spcPts val="0"/>
              </a:spcBef>
            </a:pPr>
            <a:endParaRPr lang="en-US" sz="1400" b="0" i="1" dirty="0">
              <a:solidFill>
                <a:srgbClr val="262626"/>
              </a:solidFill>
            </a:endParaRPr>
          </a:p>
          <a:p>
            <a:pPr>
              <a:lnSpc>
                <a:spcPts val="1480"/>
              </a:lnSpc>
              <a:spcBef>
                <a:spcPts val="0"/>
              </a:spcBef>
            </a:pPr>
            <a:r>
              <a:rPr lang="en-US" sz="1400" b="0" i="1" dirty="0">
                <a:solidFill>
                  <a:srgbClr val="262626"/>
                </a:solidFill>
              </a:rPr>
              <a:t>The impact of digitally intensive activities on employees' work and personal lives appears to be very damaging, especially in terms of the stress of having to be online all the time. The intensive use of digital tools continues to this day and new techniques and approaches to these tools are still being sought or introduced in order to </a:t>
            </a:r>
            <a:r>
              <a:rPr lang="en-US" sz="1400" b="0" i="1" dirty="0" err="1">
                <a:solidFill>
                  <a:srgbClr val="262626"/>
                </a:solidFill>
              </a:rPr>
              <a:t>minimise</a:t>
            </a:r>
            <a:r>
              <a:rPr lang="en-US" sz="1400" b="0" i="1" dirty="0">
                <a:solidFill>
                  <a:srgbClr val="262626"/>
                </a:solidFill>
              </a:rPr>
              <a:t> their potentially harmful effects. </a:t>
            </a:r>
          </a:p>
          <a:p>
            <a:pPr>
              <a:lnSpc>
                <a:spcPts val="1480"/>
              </a:lnSpc>
              <a:spcBef>
                <a:spcPts val="0"/>
              </a:spcBef>
            </a:pPr>
            <a:endParaRPr lang="en-US" sz="1400" b="0" i="1" dirty="0">
              <a:solidFill>
                <a:srgbClr val="262626"/>
              </a:solidFill>
            </a:endParaRPr>
          </a:p>
        </p:txBody>
      </p:sp>
      <p:sp>
        <p:nvSpPr>
          <p:cNvPr id="23" name="Text Placeholder 22">
            <a:extLst>
              <a:ext uri="{FF2B5EF4-FFF2-40B4-BE49-F238E27FC236}">
                <a16:creationId xmlns:a16="http://schemas.microsoft.com/office/drawing/2014/main" id="{FFF87DFF-4AB4-0778-A34C-A9A3A70E7713}"/>
              </a:ext>
            </a:extLst>
          </p:cNvPr>
          <p:cNvSpPr>
            <a:spLocks noGrp="1"/>
          </p:cNvSpPr>
          <p:nvPr>
            <p:ph type="body" sz="quarter" idx="50"/>
          </p:nvPr>
        </p:nvSpPr>
        <p:spPr>
          <a:xfrm>
            <a:off x="3344779" y="5716519"/>
            <a:ext cx="3500301" cy="1692670"/>
          </a:xfrm>
        </p:spPr>
        <p:txBody>
          <a:bodyPr/>
          <a:lstStyle/>
          <a:p>
            <a:pPr algn="just">
              <a:lnSpc>
                <a:spcPts val="1220"/>
              </a:lnSpc>
            </a:pPr>
            <a:r>
              <a:rPr lang="en-US" dirty="0"/>
              <a:t>This Guidelines for Digital Wellbeing for HEI Managers (HEI Guidelines) has been produced as part of the Digital Wellbeing for Higher Education Lectures (DWEL) project, funded by Erasmus+. The project "Digital Wellbeing for Higher Education Lecturers" was coordinated by the Slovak University of Technology in Bratislava and the following partners: the Southeast Finnish University of Applied Sciences – </a:t>
            </a:r>
            <a:r>
              <a:rPr lang="en-US" dirty="0" err="1"/>
              <a:t>Xamk</a:t>
            </a:r>
            <a:r>
              <a:rPr lang="en-US" dirty="0"/>
              <a:t>; the European Universities Continuing Education Network – EUCEN; the European E-learning Institute – EUEI; the University of Chemistry and Technology in Prague; and Momentum Marketing Services Limited. The Guidelines for Managers in the HE Workplace were coordinated by the University of Chemistry and Technology in Prague in close cooperation with the project consortium and, in particular, the Slovak University of Technology in Bratislava, where the case studies were developed. </a:t>
            </a:r>
          </a:p>
          <a:p>
            <a:pPr algn="just">
              <a:lnSpc>
                <a:spcPts val="1220"/>
              </a:lnSpc>
            </a:pPr>
            <a:endParaRPr lang="en-US" dirty="0"/>
          </a:p>
          <a:p>
            <a:pPr algn="just">
              <a:lnSpc>
                <a:spcPts val="1220"/>
              </a:lnSpc>
            </a:pPr>
            <a:r>
              <a:rPr lang="en-US" dirty="0"/>
              <a:t>The HEI Guidelines are based on the Digital Wellbeing Report, which was also prepared by the project consortium. The background material was supplemented by a search of available legislative and other relevant documents on digital wellbeing in the partner countries, with a strong focus on European Union documents. Additionally, 12 interviews were also carried out with representatives of senior staff of the higher education institutions for which the Guidelines are intended. </a:t>
            </a:r>
          </a:p>
          <a:p>
            <a:pPr algn="just">
              <a:lnSpc>
                <a:spcPts val="1220"/>
              </a:lnSpc>
            </a:pPr>
            <a:endParaRPr lang="en-US" dirty="0"/>
          </a:p>
        </p:txBody>
      </p:sp>
      <p:sp>
        <p:nvSpPr>
          <p:cNvPr id="9" name="Freeform 8">
            <a:extLst>
              <a:ext uri="{FF2B5EF4-FFF2-40B4-BE49-F238E27FC236}">
                <a16:creationId xmlns:a16="http://schemas.microsoft.com/office/drawing/2014/main" id="{059C577C-3991-4908-79E3-552EB58F687D}"/>
              </a:ext>
            </a:extLst>
          </p:cNvPr>
          <p:cNvSpPr/>
          <p:nvPr/>
        </p:nvSpPr>
        <p:spPr>
          <a:xfrm>
            <a:off x="0" y="6162459"/>
            <a:ext cx="4568534" cy="4529354"/>
          </a:xfrm>
          <a:custGeom>
            <a:avLst/>
            <a:gdLst>
              <a:gd name="connsiteX0" fmla="*/ 0 w 7840799"/>
              <a:gd name="connsiteY0" fmla="*/ 0 h 4036632"/>
              <a:gd name="connsiteX1" fmla="*/ 7840799 w 7840799"/>
              <a:gd name="connsiteY1" fmla="*/ 0 h 4036632"/>
              <a:gd name="connsiteX2" fmla="*/ 7840799 w 7840799"/>
              <a:gd name="connsiteY2" fmla="*/ 4036633 h 4036632"/>
              <a:gd name="connsiteX3" fmla="*/ 0 w 7840799"/>
              <a:gd name="connsiteY3" fmla="*/ 4036633 h 4036632"/>
            </a:gdLst>
            <a:ahLst/>
            <a:cxnLst>
              <a:cxn ang="0">
                <a:pos x="connsiteX0" y="connsiteY0"/>
              </a:cxn>
              <a:cxn ang="0">
                <a:pos x="connsiteX1" y="connsiteY1"/>
              </a:cxn>
              <a:cxn ang="0">
                <a:pos x="connsiteX2" y="connsiteY2"/>
              </a:cxn>
              <a:cxn ang="0">
                <a:pos x="connsiteX3" y="connsiteY3"/>
              </a:cxn>
            </a:cxnLst>
            <a:rect l="l" t="t" r="r" b="b"/>
            <a:pathLst>
              <a:path w="7840799" h="4036632">
                <a:moveTo>
                  <a:pt x="0" y="0"/>
                </a:moveTo>
                <a:lnTo>
                  <a:pt x="7840799" y="0"/>
                </a:lnTo>
                <a:lnTo>
                  <a:pt x="7840799" y="4036633"/>
                </a:lnTo>
                <a:lnTo>
                  <a:pt x="0" y="4036633"/>
                </a:lnTo>
                <a:close/>
              </a:path>
            </a:pathLst>
          </a:custGeom>
          <a:blipFill>
            <a:blip r:embed="rId3">
              <a:extLst>
                <a:ext uri="{96DAC541-7B7A-43D3-8B79-37D633B846F1}">
                  <asvg:svgBlip xmlns:asvg="http://schemas.microsoft.com/office/drawing/2016/SVG/main" r:embed="rId4"/>
                </a:ext>
              </a:extLst>
            </a:blip>
            <a:srcRect/>
            <a:stretch>
              <a:fillRect l="-28384" t="-3711" r="10850" b="-64056"/>
            </a:stretch>
          </a:blipFill>
          <a:ln w="28891" cap="flat">
            <a:noFill/>
            <a:prstDash val="solid"/>
            <a:miter/>
          </a:ln>
        </p:spPr>
        <p:txBody>
          <a:bodyPr rtlCol="0" anchor="ctr"/>
          <a:lstStyle/>
          <a:p>
            <a:endParaRPr lang="en-US"/>
          </a:p>
        </p:txBody>
      </p:sp>
      <p:sp>
        <p:nvSpPr>
          <p:cNvPr id="14" name="Title 1">
            <a:extLst>
              <a:ext uri="{FF2B5EF4-FFF2-40B4-BE49-F238E27FC236}">
                <a16:creationId xmlns:a16="http://schemas.microsoft.com/office/drawing/2014/main" id="{86232CA0-5454-4983-FCA4-A54F931B517F}"/>
              </a:ext>
            </a:extLst>
          </p:cNvPr>
          <p:cNvSpPr txBox="1">
            <a:spLocks/>
          </p:cNvSpPr>
          <p:nvPr/>
        </p:nvSpPr>
        <p:spPr>
          <a:xfrm>
            <a:off x="2687053" y="826509"/>
            <a:ext cx="529701" cy="420221"/>
          </a:xfrm>
          <a:prstGeom prst="rect">
            <a:avLst/>
          </a:prstGeom>
          <a:solidFill>
            <a:srgbClr val="E87A33"/>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90500"/>
            <a:r>
              <a:rPr lang="en-GB" sz="2000" dirty="0"/>
              <a:t>I</a:t>
            </a:r>
          </a:p>
        </p:txBody>
      </p:sp>
      <p:sp>
        <p:nvSpPr>
          <p:cNvPr id="15" name="Title 1">
            <a:extLst>
              <a:ext uri="{FF2B5EF4-FFF2-40B4-BE49-F238E27FC236}">
                <a16:creationId xmlns:a16="http://schemas.microsoft.com/office/drawing/2014/main" id="{1F70063C-82EF-B1B8-ABD3-B9C790DAFFFD}"/>
              </a:ext>
            </a:extLst>
          </p:cNvPr>
          <p:cNvSpPr txBox="1">
            <a:spLocks/>
          </p:cNvSpPr>
          <p:nvPr/>
        </p:nvSpPr>
        <p:spPr>
          <a:xfrm>
            <a:off x="3344779" y="826509"/>
            <a:ext cx="2029325" cy="420221"/>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5875"/>
            <a:r>
              <a:rPr lang="en-GB" sz="2000" dirty="0"/>
              <a:t>INTRODUCTION</a:t>
            </a:r>
          </a:p>
        </p:txBody>
      </p:sp>
    </p:spTree>
    <p:extLst>
      <p:ext uri="{BB962C8B-B14F-4D97-AF65-F5344CB8AC3E}">
        <p14:creationId xmlns:p14="http://schemas.microsoft.com/office/powerpoint/2010/main" val="197739753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D7597EA5-3430-CE2D-DFF6-A6D17DC9C69F}"/>
              </a:ext>
            </a:extLst>
          </p:cNvPr>
          <p:cNvSpPr>
            <a:spLocks noGrp="1"/>
          </p:cNvSpPr>
          <p:nvPr>
            <p:ph type="body" sz="quarter" idx="48"/>
          </p:nvPr>
        </p:nvSpPr>
        <p:spPr>
          <a:xfrm>
            <a:off x="529701" y="938942"/>
            <a:ext cx="6500272" cy="2548479"/>
          </a:xfrm>
        </p:spPr>
        <p:txBody>
          <a:bodyPr numCol="2"/>
          <a:lstStyle/>
          <a:p>
            <a:pPr>
              <a:lnSpc>
                <a:spcPts val="1420"/>
              </a:lnSpc>
            </a:pPr>
            <a:r>
              <a:rPr lang="en-US" sz="1400" b="1" i="1" dirty="0"/>
              <a:t>This HEI Guidelines </a:t>
            </a:r>
            <a:r>
              <a:rPr lang="en-US" sz="1400" i="1" dirty="0"/>
              <a:t>present a </a:t>
            </a:r>
            <a:r>
              <a:rPr lang="en-US" sz="1400" b="1" i="1" dirty="0"/>
              <a:t>brief overview of the issue of digital wellbeing among teaching staff, researchers and managers in the HEI sector </a:t>
            </a:r>
            <a:r>
              <a:rPr lang="en-US" sz="1400" i="1" dirty="0"/>
              <a:t>(see the aforementioned Digital Wellbeing Report for more detailed information), a description of the current situation within the EU as well as potential limitations, recommendations and guidelines for HE institutions and a set of X case studies which provide a more detailed explanation of the sub-problems of digital wellbeing and their possible solutions. </a:t>
            </a:r>
          </a:p>
          <a:p>
            <a:pPr algn="just">
              <a:lnSpc>
                <a:spcPts val="1220"/>
              </a:lnSpc>
            </a:pPr>
            <a:r>
              <a:rPr lang="en-US" dirty="0"/>
              <a:t>Based on the DWEL survey, it can be concluded that work on developing digital wellbeing among staff should be intensified in the context of HE institutions. Only 6% of respondents strongly agreed that digital wellbeing is very well considered in their own </a:t>
            </a:r>
            <a:r>
              <a:rPr lang="en-US" dirty="0" err="1"/>
              <a:t>organisation</a:t>
            </a:r>
            <a:r>
              <a:rPr lang="en-US" dirty="0"/>
              <a:t>. </a:t>
            </a:r>
          </a:p>
          <a:p>
            <a:pPr algn="just">
              <a:lnSpc>
                <a:spcPts val="1220"/>
              </a:lnSpc>
            </a:pPr>
            <a:endParaRPr lang="en-US" dirty="0"/>
          </a:p>
          <a:p>
            <a:pPr algn="just">
              <a:lnSpc>
                <a:spcPts val="1220"/>
              </a:lnSpc>
            </a:pPr>
            <a:r>
              <a:rPr lang="en-US" dirty="0"/>
              <a:t>In addition, based on lessons learned, good practice and development of good practice techniques, it is important that each </a:t>
            </a:r>
            <a:r>
              <a:rPr lang="en-US" dirty="0" err="1"/>
              <a:t>organisation</a:t>
            </a:r>
            <a:r>
              <a:rPr lang="en-US" dirty="0"/>
              <a:t> develops its own digital strategy and ground rules to which members commit.  In order to target support effectively, it is necessary to first identify core competencies. </a:t>
            </a:r>
          </a:p>
          <a:p>
            <a:pPr algn="just">
              <a:lnSpc>
                <a:spcPts val="1220"/>
              </a:lnSpc>
            </a:pPr>
            <a:endParaRPr lang="en-US" dirty="0"/>
          </a:p>
        </p:txBody>
      </p:sp>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p:txBody>
          <a:bodyPr/>
          <a:lstStyle/>
          <a:p>
            <a:fld id="{CB2079F2-58AF-ED44-82D7-E04B2F6FD686}" type="slidenum">
              <a:rPr lang="en-US" smtClean="0"/>
              <a:pPr/>
              <a:t>5</a:t>
            </a:fld>
            <a:endParaRPr lang="en-US" dirty="0"/>
          </a:p>
        </p:txBody>
      </p:sp>
      <p:sp>
        <p:nvSpPr>
          <p:cNvPr id="6" name="Rectangle 5">
            <a:extLst>
              <a:ext uri="{FF2B5EF4-FFF2-40B4-BE49-F238E27FC236}">
                <a16:creationId xmlns:a16="http://schemas.microsoft.com/office/drawing/2014/main" id="{DC4380DC-94C4-718D-825F-99DF7CEE5E69}"/>
              </a:ext>
            </a:extLst>
          </p:cNvPr>
          <p:cNvSpPr/>
          <p:nvPr/>
        </p:nvSpPr>
        <p:spPr>
          <a:xfrm>
            <a:off x="-1" y="3629025"/>
            <a:ext cx="7559675" cy="2996396"/>
          </a:xfrm>
          <a:prstGeom prst="rect">
            <a:avLst/>
          </a:prstGeom>
          <a:solidFill>
            <a:srgbClr val="D9287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9" name="Picture 28">
            <a:extLst>
              <a:ext uri="{FF2B5EF4-FFF2-40B4-BE49-F238E27FC236}">
                <a16:creationId xmlns:a16="http://schemas.microsoft.com/office/drawing/2014/main" id="{2A3DDFFE-F521-049E-7BEF-F4B0D9DEED48}"/>
              </a:ext>
            </a:extLst>
          </p:cNvPr>
          <p:cNvPicPr>
            <a:picLocks noChangeAspect="1"/>
          </p:cNvPicPr>
          <p:nvPr/>
        </p:nvPicPr>
        <p:blipFill rotWithShape="1">
          <a:blip r:embed="rId2"/>
          <a:srcRect t="18049" b="12285"/>
          <a:stretch/>
        </p:blipFill>
        <p:spPr>
          <a:xfrm>
            <a:off x="0" y="6561663"/>
            <a:ext cx="7559675" cy="3511026"/>
          </a:xfrm>
          <a:prstGeom prst="rect">
            <a:avLst/>
          </a:prstGeom>
        </p:spPr>
      </p:pic>
      <p:grpSp>
        <p:nvGrpSpPr>
          <p:cNvPr id="30" name="Graphic 24">
            <a:extLst>
              <a:ext uri="{FF2B5EF4-FFF2-40B4-BE49-F238E27FC236}">
                <a16:creationId xmlns:a16="http://schemas.microsoft.com/office/drawing/2014/main" id="{C5C1F780-B38C-443D-705C-2E2854356E64}"/>
              </a:ext>
            </a:extLst>
          </p:cNvPr>
          <p:cNvGrpSpPr/>
          <p:nvPr/>
        </p:nvGrpSpPr>
        <p:grpSpPr>
          <a:xfrm>
            <a:off x="4770177" y="3487421"/>
            <a:ext cx="3774818" cy="4298536"/>
            <a:chOff x="-2499349" y="5353689"/>
            <a:chExt cx="664978" cy="757237"/>
          </a:xfrm>
          <a:solidFill>
            <a:srgbClr val="E87A33"/>
          </a:solidFill>
        </p:grpSpPr>
        <p:sp>
          <p:nvSpPr>
            <p:cNvPr id="31" name="Freeform 30">
              <a:extLst>
                <a:ext uri="{FF2B5EF4-FFF2-40B4-BE49-F238E27FC236}">
                  <a16:creationId xmlns:a16="http://schemas.microsoft.com/office/drawing/2014/main" id="{AAA147F4-FBBD-A4CC-2207-5579EC26A6D4}"/>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85BE068-5AA6-CBE9-C178-549F1D02722E}"/>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33" name="Rectangle 32">
            <a:extLst>
              <a:ext uri="{FF2B5EF4-FFF2-40B4-BE49-F238E27FC236}">
                <a16:creationId xmlns:a16="http://schemas.microsoft.com/office/drawing/2014/main" id="{E07E5263-3931-F5D2-BF36-7AB1F0B27D55}"/>
              </a:ext>
            </a:extLst>
          </p:cNvPr>
          <p:cNvSpPr/>
          <p:nvPr/>
        </p:nvSpPr>
        <p:spPr>
          <a:xfrm>
            <a:off x="1821430" y="4153482"/>
            <a:ext cx="5062423" cy="17643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 Placeholder 17">
            <a:extLst>
              <a:ext uri="{FF2B5EF4-FFF2-40B4-BE49-F238E27FC236}">
                <a16:creationId xmlns:a16="http://schemas.microsoft.com/office/drawing/2014/main" id="{E0C3BDB4-82BE-0A14-4B92-02B9D3F3E15A}"/>
              </a:ext>
            </a:extLst>
          </p:cNvPr>
          <p:cNvSpPr txBox="1">
            <a:spLocks/>
          </p:cNvSpPr>
          <p:nvPr/>
        </p:nvSpPr>
        <p:spPr>
          <a:xfrm>
            <a:off x="2946899" y="4272905"/>
            <a:ext cx="3937966" cy="1163109"/>
          </a:xfrm>
          <a:prstGeom prst="rect">
            <a:avLst/>
          </a:prstGeom>
        </p:spPr>
        <p:txBody>
          <a:bodyPr numCol="1" spcCol="288000" anchor="t">
            <a:noAutofit/>
          </a:bodyPr>
          <a:lstStyle>
            <a:lvl1pPr marL="0" indent="0" algn="just" defTabSz="2073036"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mn-ea"/>
                <a:cs typeface="Calibri" panose="020F0502020204030204" pitchFamily="34" charset="0"/>
              </a:defRPr>
            </a:lvl1pPr>
            <a:lvl2pPr marL="377985"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2pPr>
            <a:lvl3pPr marL="755968"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3pPr>
            <a:lvl4pPr marL="1133955"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4pPr>
            <a:lvl5pPr marL="1511939"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5pPr>
            <a:lvl6pPr marL="5700853"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372"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889"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411"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80975" indent="-180975" algn="l">
              <a:buClr>
                <a:srgbClr val="E87A33"/>
              </a:buClr>
              <a:buSzPts val="1100"/>
              <a:buFont typeface="Symbol" panose="05050102010706020507" pitchFamily="18" charset="2"/>
              <a:buChar char=""/>
              <a:tabLst>
                <a:tab pos="539750" algn="l"/>
                <a:tab pos="541338" algn="l"/>
              </a:tabLst>
            </a:pPr>
            <a:r>
              <a:rPr lang="en-IE" sz="1200" dirty="0">
                <a:solidFill>
                  <a:schemeClr val="tx1">
                    <a:lumMod val="85000"/>
                    <a:lumOff val="15000"/>
                  </a:schemeClr>
                </a:solidFill>
                <a:latin typeface="Calibri" panose="020F0502020204030204" pitchFamily="34" charset="0"/>
                <a:ea typeface="Symbol" panose="05050102010706020507" pitchFamily="18" charset="2"/>
                <a:cs typeface="Symbol" panose="05050102010706020507" pitchFamily="18" charset="2"/>
              </a:rPr>
              <a:t>creativity and open-mindedness </a:t>
            </a:r>
          </a:p>
          <a:p>
            <a:pPr marL="180975" indent="-180975" algn="l">
              <a:buClr>
                <a:srgbClr val="E87A33"/>
              </a:buClr>
              <a:buSzPts val="1100"/>
              <a:buFont typeface="Symbol" panose="05050102010706020507" pitchFamily="18" charset="2"/>
              <a:buChar char=""/>
              <a:tabLst>
                <a:tab pos="539750" algn="l"/>
                <a:tab pos="541338" algn="l"/>
              </a:tabLst>
            </a:pPr>
            <a:r>
              <a:rPr lang="en-IE" sz="1200" dirty="0">
                <a:solidFill>
                  <a:schemeClr val="tx1">
                    <a:lumMod val="85000"/>
                    <a:lumOff val="15000"/>
                  </a:schemeClr>
                </a:solidFill>
                <a:latin typeface="Calibri" panose="020F0502020204030204" pitchFamily="34" charset="0"/>
                <a:ea typeface="Symbol" panose="05050102010706020507" pitchFamily="18" charset="2"/>
                <a:cs typeface="Symbol" panose="05050102010706020507" pitchFamily="18" charset="2"/>
              </a:rPr>
              <a:t>basic technical skills and basic skills for using digital tools </a:t>
            </a:r>
          </a:p>
          <a:p>
            <a:pPr marL="180975" indent="-180975" algn="l">
              <a:buClr>
                <a:srgbClr val="E87A33"/>
              </a:buClr>
              <a:buSzPts val="1100"/>
              <a:buFont typeface="Symbol" panose="05050102010706020507" pitchFamily="18" charset="2"/>
              <a:buChar char=""/>
              <a:tabLst>
                <a:tab pos="539750" algn="l"/>
                <a:tab pos="541338" algn="l"/>
              </a:tabLst>
            </a:pPr>
            <a:r>
              <a:rPr lang="en-IE" sz="1200" dirty="0">
                <a:solidFill>
                  <a:schemeClr val="tx1">
                    <a:lumMod val="85000"/>
                    <a:lumOff val="15000"/>
                  </a:schemeClr>
                </a:solidFill>
                <a:latin typeface="Calibri" panose="020F0502020204030204" pitchFamily="34" charset="0"/>
                <a:ea typeface="Symbol" panose="05050102010706020507" pitchFamily="18" charset="2"/>
                <a:cs typeface="Symbol" panose="05050102010706020507" pitchFamily="18" charset="2"/>
              </a:rPr>
              <a:t>ability to bring digital engagement into the classroom  </a:t>
            </a:r>
          </a:p>
          <a:p>
            <a:pPr marL="180975" indent="-180975" algn="l">
              <a:buClr>
                <a:srgbClr val="E87A33"/>
              </a:buClr>
              <a:buSzPts val="1100"/>
              <a:buFont typeface="Symbol" panose="05050102010706020507" pitchFamily="18" charset="2"/>
              <a:buChar char=""/>
              <a:tabLst>
                <a:tab pos="539750" algn="l"/>
                <a:tab pos="541338" algn="l"/>
              </a:tabLst>
            </a:pPr>
            <a:r>
              <a:rPr lang="en-IE" sz="1200" dirty="0">
                <a:solidFill>
                  <a:schemeClr val="tx1">
                    <a:lumMod val="85000"/>
                    <a:lumOff val="15000"/>
                  </a:schemeClr>
                </a:solidFill>
                <a:latin typeface="Calibri" panose="020F0502020204030204" pitchFamily="34" charset="0"/>
                <a:ea typeface="Symbol" panose="05050102010706020507" pitchFamily="18" charset="2"/>
                <a:cs typeface="Symbol" panose="05050102010706020507" pitchFamily="18" charset="2"/>
              </a:rPr>
              <a:t>digital literacy </a:t>
            </a:r>
          </a:p>
          <a:p>
            <a:pPr marL="180975" indent="-180975" algn="l">
              <a:buClr>
                <a:srgbClr val="E87A33"/>
              </a:buClr>
              <a:buSzPts val="1100"/>
              <a:buFont typeface="Symbol" panose="05050102010706020507" pitchFamily="18" charset="2"/>
              <a:buChar char=""/>
              <a:tabLst>
                <a:tab pos="539750" algn="l"/>
                <a:tab pos="541338" algn="l"/>
              </a:tabLst>
            </a:pPr>
            <a:r>
              <a:rPr lang="en-IE" sz="1200" dirty="0">
                <a:solidFill>
                  <a:schemeClr val="tx1">
                    <a:lumMod val="85000"/>
                    <a:lumOff val="15000"/>
                  </a:schemeClr>
                </a:solidFill>
                <a:latin typeface="Calibri" panose="020F0502020204030204" pitchFamily="34" charset="0"/>
                <a:ea typeface="Symbol" panose="05050102010706020507" pitchFamily="18" charset="2"/>
                <a:cs typeface="Symbol" panose="05050102010706020507" pitchFamily="18" charset="2"/>
              </a:rPr>
              <a:t>time management </a:t>
            </a:r>
          </a:p>
          <a:p>
            <a:pPr marL="180975" indent="-180975" algn="l">
              <a:buClr>
                <a:srgbClr val="E87A33"/>
              </a:buClr>
              <a:buSzPts val="1100"/>
              <a:buFont typeface="Symbol" panose="05050102010706020507" pitchFamily="18" charset="2"/>
              <a:buChar char=""/>
              <a:tabLst>
                <a:tab pos="539750" algn="l"/>
                <a:tab pos="541338" algn="l"/>
              </a:tabLst>
            </a:pPr>
            <a:r>
              <a:rPr lang="en-IE" sz="1200" dirty="0">
                <a:solidFill>
                  <a:schemeClr val="tx1">
                    <a:lumMod val="85000"/>
                    <a:lumOff val="15000"/>
                  </a:schemeClr>
                </a:solidFill>
                <a:latin typeface="Calibri" panose="020F0502020204030204" pitchFamily="34" charset="0"/>
                <a:ea typeface="Symbol" panose="05050102010706020507" pitchFamily="18" charset="2"/>
                <a:cs typeface="Symbol" panose="05050102010706020507" pitchFamily="18" charset="2"/>
              </a:rPr>
              <a:t>lifelong learning and motivation to develop existing skills while acquiring new IT skills </a:t>
            </a:r>
          </a:p>
          <a:p>
            <a:pPr marL="180975" indent="-180975" algn="l">
              <a:buClr>
                <a:srgbClr val="E87A33"/>
              </a:buClr>
              <a:buSzPts val="1100"/>
              <a:buFont typeface="Symbol" panose="05050102010706020507" pitchFamily="18" charset="2"/>
              <a:buChar char=""/>
              <a:tabLst>
                <a:tab pos="539750" algn="l"/>
                <a:tab pos="541338" algn="l"/>
              </a:tabLst>
            </a:pPr>
            <a:endParaRPr lang="en-GB" sz="1200" dirty="0">
              <a:solidFill>
                <a:schemeClr val="tx1">
                  <a:lumMod val="85000"/>
                  <a:lumOff val="15000"/>
                </a:schemeClr>
              </a:solidFill>
              <a:latin typeface="Calibri" panose="020F0502020204030204" pitchFamily="34" charset="0"/>
              <a:ea typeface="Symbol" panose="05050102010706020507" pitchFamily="18" charset="2"/>
              <a:cs typeface="Symbol" panose="05050102010706020507" pitchFamily="18" charset="2"/>
            </a:endParaRPr>
          </a:p>
        </p:txBody>
      </p:sp>
      <p:sp>
        <p:nvSpPr>
          <p:cNvPr id="35" name="Rectangle 34">
            <a:extLst>
              <a:ext uri="{FF2B5EF4-FFF2-40B4-BE49-F238E27FC236}">
                <a16:creationId xmlns:a16="http://schemas.microsoft.com/office/drawing/2014/main" id="{DD96B57A-D32E-37C9-E607-9B59E30CE9A9}"/>
              </a:ext>
            </a:extLst>
          </p:cNvPr>
          <p:cNvSpPr/>
          <p:nvPr/>
        </p:nvSpPr>
        <p:spPr>
          <a:xfrm>
            <a:off x="340614" y="3999246"/>
            <a:ext cx="2448885" cy="402708"/>
          </a:xfrm>
          <a:prstGeom prst="rect">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6" name="Rectangle 35">
            <a:extLst>
              <a:ext uri="{FF2B5EF4-FFF2-40B4-BE49-F238E27FC236}">
                <a16:creationId xmlns:a16="http://schemas.microsoft.com/office/drawing/2014/main" id="{0353613E-60FB-4637-FAE9-D16A750EB8B2}"/>
              </a:ext>
            </a:extLst>
          </p:cNvPr>
          <p:cNvSpPr/>
          <p:nvPr/>
        </p:nvSpPr>
        <p:spPr>
          <a:xfrm>
            <a:off x="341302" y="4451653"/>
            <a:ext cx="2448198" cy="402708"/>
          </a:xfrm>
          <a:prstGeom prst="rect">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7" name="Rectangle 36">
            <a:extLst>
              <a:ext uri="{FF2B5EF4-FFF2-40B4-BE49-F238E27FC236}">
                <a16:creationId xmlns:a16="http://schemas.microsoft.com/office/drawing/2014/main" id="{4E43C9BF-B376-8AA2-5BB9-BC31819CCD6D}"/>
              </a:ext>
            </a:extLst>
          </p:cNvPr>
          <p:cNvSpPr/>
          <p:nvPr/>
        </p:nvSpPr>
        <p:spPr>
          <a:xfrm>
            <a:off x="322809" y="4913779"/>
            <a:ext cx="1968978" cy="402708"/>
          </a:xfrm>
          <a:prstGeom prst="rect">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8" name="TextBox 37">
            <a:extLst>
              <a:ext uri="{FF2B5EF4-FFF2-40B4-BE49-F238E27FC236}">
                <a16:creationId xmlns:a16="http://schemas.microsoft.com/office/drawing/2014/main" id="{009CE8C5-E76A-A3D4-1A77-CB0510ECBE3A}"/>
              </a:ext>
            </a:extLst>
          </p:cNvPr>
          <p:cNvSpPr txBox="1"/>
          <p:nvPr/>
        </p:nvSpPr>
        <p:spPr>
          <a:xfrm>
            <a:off x="371613" y="4023706"/>
            <a:ext cx="2676667"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latin typeface="Calibri" panose="020F0502020204030204" pitchFamily="34" charset="0"/>
                <a:ea typeface="Calibri" panose="020F0502020204030204" pitchFamily="34" charset="0"/>
              </a:rPr>
              <a:t>DWEL research has shown </a:t>
            </a:r>
            <a:endParaRPr lang="en-GB" sz="1600" b="1" dirty="0">
              <a:solidFill>
                <a:schemeClr val="bg1"/>
              </a:solidFill>
              <a:latin typeface="Calibri" panose="020F0502020204030204" pitchFamily="34" charset="0"/>
              <a:ea typeface="Calibri" panose="020F0502020204030204" pitchFamily="34" charset="0"/>
            </a:endParaRPr>
          </a:p>
        </p:txBody>
      </p:sp>
      <p:sp>
        <p:nvSpPr>
          <p:cNvPr id="39" name="TextBox 38">
            <a:extLst>
              <a:ext uri="{FF2B5EF4-FFF2-40B4-BE49-F238E27FC236}">
                <a16:creationId xmlns:a16="http://schemas.microsoft.com/office/drawing/2014/main" id="{3F8A0786-6938-0E95-61AF-D1637BD199B2}"/>
              </a:ext>
            </a:extLst>
          </p:cNvPr>
          <p:cNvSpPr txBox="1"/>
          <p:nvPr/>
        </p:nvSpPr>
        <p:spPr>
          <a:xfrm>
            <a:off x="372301" y="4476113"/>
            <a:ext cx="2599210"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latin typeface="Calibri" panose="020F0502020204030204" pitchFamily="34" charset="0"/>
                <a:ea typeface="Calibri" panose="020F0502020204030204" pitchFamily="34" charset="0"/>
              </a:rPr>
              <a:t>that the key competencies </a:t>
            </a:r>
            <a:endParaRPr lang="en-GB" sz="1600" b="1" dirty="0">
              <a:solidFill>
                <a:schemeClr val="bg1"/>
              </a:solidFill>
              <a:latin typeface="Calibri" panose="020F0502020204030204" pitchFamily="34" charset="0"/>
              <a:ea typeface="Calibri" panose="020F0502020204030204" pitchFamily="34" charset="0"/>
            </a:endParaRPr>
          </a:p>
        </p:txBody>
      </p:sp>
      <p:sp>
        <p:nvSpPr>
          <p:cNvPr id="40" name="TextBox 39">
            <a:extLst>
              <a:ext uri="{FF2B5EF4-FFF2-40B4-BE49-F238E27FC236}">
                <a16:creationId xmlns:a16="http://schemas.microsoft.com/office/drawing/2014/main" id="{FAEFCEA8-15A1-C894-EBAA-7489FED2150D}"/>
              </a:ext>
            </a:extLst>
          </p:cNvPr>
          <p:cNvSpPr txBox="1"/>
          <p:nvPr/>
        </p:nvSpPr>
        <p:spPr>
          <a:xfrm>
            <a:off x="353807" y="4938239"/>
            <a:ext cx="2250213" cy="344133"/>
          </a:xfrm>
          <a:prstGeom prst="rect">
            <a:avLst/>
          </a:prstGeom>
          <a:noFill/>
        </p:spPr>
        <p:txBody>
          <a:bodyPr wrap="square">
            <a:spAutoFit/>
          </a:bodyPr>
          <a:lstStyle/>
          <a:p>
            <a:pPr marR="73025">
              <a:lnSpc>
                <a:spcPct val="107000"/>
              </a:lnSpc>
              <a:spcBef>
                <a:spcPts val="120"/>
              </a:spcBef>
            </a:pPr>
            <a:r>
              <a:rPr lang="en-US" sz="1600" b="1" dirty="0">
                <a:solidFill>
                  <a:schemeClr val="bg1"/>
                </a:solidFill>
                <a:latin typeface="Calibri" panose="020F0502020204030204" pitchFamily="34" charset="0"/>
                <a:ea typeface="Calibri" panose="020F0502020204030204" pitchFamily="34" charset="0"/>
              </a:rPr>
              <a:t>for HEI staff include: </a:t>
            </a:r>
            <a:endParaRPr lang="en-GB" sz="1600" b="1" dirty="0">
              <a:solidFill>
                <a:schemeClr val="bg1"/>
              </a:solidFill>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210583679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91770BC0-B86F-91D4-D5CE-C1DD2DDA5E08}"/>
              </a:ext>
            </a:extLst>
          </p:cNvPr>
          <p:cNvSpPr/>
          <p:nvPr/>
        </p:nvSpPr>
        <p:spPr>
          <a:xfrm>
            <a:off x="0" y="6430332"/>
            <a:ext cx="6908800" cy="2984600"/>
          </a:xfrm>
          <a:prstGeom prst="rect">
            <a:avLst/>
          </a:prstGeom>
          <a:solidFill>
            <a:srgbClr val="D9287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Placeholder 9">
            <a:extLst>
              <a:ext uri="{FF2B5EF4-FFF2-40B4-BE49-F238E27FC236}">
                <a16:creationId xmlns:a16="http://schemas.microsoft.com/office/drawing/2014/main" id="{D7597EA5-3430-CE2D-DFF6-A6D17DC9C69F}"/>
              </a:ext>
            </a:extLst>
          </p:cNvPr>
          <p:cNvSpPr>
            <a:spLocks noGrp="1"/>
          </p:cNvSpPr>
          <p:nvPr>
            <p:ph type="body" sz="quarter" idx="48"/>
          </p:nvPr>
        </p:nvSpPr>
        <p:spPr>
          <a:xfrm>
            <a:off x="529702" y="1900238"/>
            <a:ext cx="6475254" cy="2904757"/>
          </a:xfrm>
        </p:spPr>
        <p:txBody>
          <a:bodyPr numCol="1"/>
          <a:lstStyle/>
          <a:p>
            <a:pPr algn="just" fontAlgn="base">
              <a:lnSpc>
                <a:spcPts val="1480"/>
              </a:lnSpc>
            </a:pPr>
            <a:r>
              <a:rPr lang="en-US" sz="1400" dirty="0">
                <a:solidFill>
                  <a:schemeClr val="tx1">
                    <a:lumMod val="85000"/>
                    <a:lumOff val="15000"/>
                  </a:schemeClr>
                </a:solidFill>
              </a:rPr>
              <a:t>Digital wellbeing is a phenomenon that is part of an individual's overall wellbeing. It is "</a:t>
            </a:r>
            <a:r>
              <a:rPr lang="en-US" sz="1400" b="1" dirty="0">
                <a:solidFill>
                  <a:schemeClr val="tx1">
                    <a:lumMod val="85000"/>
                    <a:lumOff val="15000"/>
                  </a:schemeClr>
                </a:solidFill>
              </a:rPr>
              <a:t>a term used to describe the impact of technology and digital services on people's mental, physical, social and emotional health</a:t>
            </a:r>
            <a:r>
              <a:rPr lang="en-US" sz="1400" dirty="0">
                <a:solidFill>
                  <a:schemeClr val="tx1">
                    <a:lumMod val="85000"/>
                    <a:lumOff val="15000"/>
                  </a:schemeClr>
                </a:solidFill>
              </a:rPr>
              <a:t>" (</a:t>
            </a:r>
            <a:r>
              <a:rPr lang="en-US" sz="1400" i="1" dirty="0">
                <a:solidFill>
                  <a:schemeClr val="tx1">
                    <a:lumMod val="85000"/>
                    <a:lumOff val="15000"/>
                  </a:schemeClr>
                </a:solidFill>
              </a:rPr>
              <a:t>Digital crossroads</a:t>
            </a:r>
            <a:r>
              <a:rPr lang="en-US" sz="1400" dirty="0">
                <a:solidFill>
                  <a:schemeClr val="tx1">
                    <a:lumMod val="85000"/>
                    <a:lumOff val="15000"/>
                  </a:schemeClr>
                </a:solidFill>
              </a:rPr>
              <a:t>. Digital wellbeing for enterprises, 2022). However, one of the key issues is that digital wellbeing is not yet generally identified and </a:t>
            </a:r>
            <a:r>
              <a:rPr lang="en-US" sz="1400" dirty="0" err="1">
                <a:solidFill>
                  <a:schemeClr val="tx1">
                    <a:lumMod val="85000"/>
                    <a:lumOff val="15000"/>
                  </a:schemeClr>
                </a:solidFill>
              </a:rPr>
              <a:t>recognised</a:t>
            </a:r>
            <a:r>
              <a:rPr lang="en-US" sz="1400" dirty="0">
                <a:solidFill>
                  <a:schemeClr val="tx1">
                    <a:lumMod val="85000"/>
                    <a:lumOff val="15000"/>
                  </a:schemeClr>
                </a:solidFill>
              </a:rPr>
              <a:t> as a separate area of workplace wellbeing. The concept of digital wellbeing is still poorly understood and many different definitions for it exist (</a:t>
            </a:r>
            <a:r>
              <a:rPr lang="en-US" sz="1400" dirty="0" err="1">
                <a:solidFill>
                  <a:schemeClr val="tx1">
                    <a:lumMod val="85000"/>
                    <a:lumOff val="15000"/>
                  </a:schemeClr>
                </a:solidFill>
              </a:rPr>
              <a:t>Themelis</a:t>
            </a:r>
            <a:r>
              <a:rPr lang="en-US" sz="1400" dirty="0">
                <a:solidFill>
                  <a:schemeClr val="tx1">
                    <a:lumMod val="85000"/>
                    <a:lumOff val="15000"/>
                  </a:schemeClr>
                </a:solidFill>
              </a:rPr>
              <a:t> and Sime 2019, 32). However, these definitions usually point towards a state of balance between online and offline activities and an awareness of the impact of digital technologies (both positive and negative) on overall wellbeing. </a:t>
            </a:r>
            <a:r>
              <a:rPr lang="en-US" sz="1400" b="1" dirty="0">
                <a:solidFill>
                  <a:schemeClr val="tx1">
                    <a:lumMod val="85000"/>
                    <a:lumOff val="15000"/>
                  </a:schemeClr>
                </a:solidFill>
              </a:rPr>
              <a:t>Digital wellbeing is an effective use of digital technologies for teaching and learning, digital literacy, digital agency, and all areas that offer varied perspectives</a:t>
            </a:r>
            <a:r>
              <a:rPr lang="en-US" sz="1400" i="1" dirty="0">
                <a:solidFill>
                  <a:schemeClr val="tx1">
                    <a:lumMod val="85000"/>
                    <a:lumOff val="15000"/>
                  </a:schemeClr>
                </a:solidFill>
              </a:rPr>
              <a:t> </a:t>
            </a:r>
            <a:r>
              <a:rPr lang="en-US" sz="1400" dirty="0">
                <a:solidFill>
                  <a:schemeClr val="tx1">
                    <a:lumMod val="85000"/>
                    <a:lumOff val="15000"/>
                  </a:schemeClr>
                </a:solidFill>
              </a:rPr>
              <a:t>(</a:t>
            </a:r>
            <a:r>
              <a:rPr lang="en-US" sz="1400" dirty="0" err="1">
                <a:solidFill>
                  <a:schemeClr val="tx1">
                    <a:lumMod val="85000"/>
                    <a:lumOff val="15000"/>
                  </a:schemeClr>
                </a:solidFill>
              </a:rPr>
              <a:t>Passey</a:t>
            </a:r>
            <a:r>
              <a:rPr lang="en-US" sz="1400" dirty="0">
                <a:solidFill>
                  <a:schemeClr val="tx1">
                    <a:lumMod val="85000"/>
                    <a:lumOff val="15000"/>
                  </a:schemeClr>
                </a:solidFill>
              </a:rPr>
              <a:t> 2021). </a:t>
            </a:r>
            <a:r>
              <a:rPr lang="en-US" sz="1400" b="1" dirty="0">
                <a:solidFill>
                  <a:schemeClr val="tx1">
                    <a:lumMod val="85000"/>
                    <a:lumOff val="15000"/>
                  </a:schemeClr>
                </a:solidFill>
              </a:rPr>
              <a:t>Digital well-being primarily focuses on incorporating and adapting personal tech habits to fulfil essential targets</a:t>
            </a:r>
            <a:r>
              <a:rPr lang="en-US" sz="1400" dirty="0">
                <a:solidFill>
                  <a:schemeClr val="tx1">
                    <a:lumMod val="85000"/>
                    <a:lumOff val="15000"/>
                  </a:schemeClr>
                </a:solidFill>
              </a:rPr>
              <a:t> (</a:t>
            </a:r>
            <a:r>
              <a:rPr lang="en-US" sz="1400" dirty="0" err="1">
                <a:solidFill>
                  <a:schemeClr val="tx1">
                    <a:lumMod val="85000"/>
                    <a:lumOff val="15000"/>
                  </a:schemeClr>
                </a:solidFill>
              </a:rPr>
              <a:t>Choudhari</a:t>
            </a:r>
            <a:r>
              <a:rPr lang="en-US" sz="1400" dirty="0">
                <a:solidFill>
                  <a:schemeClr val="tx1">
                    <a:lumMod val="85000"/>
                    <a:lumOff val="15000"/>
                  </a:schemeClr>
                </a:solidFill>
              </a:rPr>
              <a:t> and </a:t>
            </a:r>
            <a:r>
              <a:rPr lang="en-US" sz="1400" dirty="0" err="1">
                <a:solidFill>
                  <a:schemeClr val="tx1">
                    <a:lumMod val="85000"/>
                    <a:lumOff val="15000"/>
                  </a:schemeClr>
                </a:solidFill>
              </a:rPr>
              <a:t>Gaidhane</a:t>
            </a:r>
            <a:r>
              <a:rPr lang="en-US" sz="1400" dirty="0">
                <a:solidFill>
                  <a:schemeClr val="tx1">
                    <a:lumMod val="85000"/>
                    <a:lumOff val="15000"/>
                  </a:schemeClr>
                </a:solidFill>
              </a:rPr>
              <a:t> 2022). </a:t>
            </a:r>
          </a:p>
        </p:txBody>
      </p:sp>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p:txBody>
          <a:bodyPr/>
          <a:lstStyle/>
          <a:p>
            <a:fld id="{CB2079F2-58AF-ED44-82D7-E04B2F6FD686}" type="slidenum">
              <a:rPr lang="en-US" smtClean="0"/>
              <a:pPr/>
              <a:t>6</a:t>
            </a:fld>
            <a:endParaRPr lang="en-US" dirty="0"/>
          </a:p>
        </p:txBody>
      </p:sp>
      <p:sp>
        <p:nvSpPr>
          <p:cNvPr id="14" name="Text Placeholder 9">
            <a:extLst>
              <a:ext uri="{FF2B5EF4-FFF2-40B4-BE49-F238E27FC236}">
                <a16:creationId xmlns:a16="http://schemas.microsoft.com/office/drawing/2014/main" id="{3C614051-FF4A-ECBB-A20E-6644989E19F3}"/>
              </a:ext>
            </a:extLst>
          </p:cNvPr>
          <p:cNvSpPr txBox="1">
            <a:spLocks/>
          </p:cNvSpPr>
          <p:nvPr/>
        </p:nvSpPr>
        <p:spPr>
          <a:xfrm>
            <a:off x="529701" y="4769378"/>
            <a:ext cx="6500272" cy="1242911"/>
          </a:xfrm>
          <a:prstGeom prst="rect">
            <a:avLst/>
          </a:prstGeom>
        </p:spPr>
        <p:txBody>
          <a:bodyPr numCol="2"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just">
              <a:lnSpc>
                <a:spcPts val="1220"/>
              </a:lnSpc>
            </a:pPr>
            <a:r>
              <a:rPr lang="en-US" dirty="0"/>
              <a:t>Digital wellbeing is therefore a part of general wellbeing and needs to be taken into account in the case of work-life balance. Through digital technologies and constant presence in the online world, work can easily penetrate one’s personal life. Moreover, digital wellbeing is not only influenced by work activities, which will be the focus of these guidelines, but also by online activities in one’s personal life. It is therefore advisable to encourage all employees to take a “self-assessment”* to determine their level of engagement with digital technology in their personal life and how/if it’s intruding on their positive wellbeing. </a:t>
            </a:r>
          </a:p>
        </p:txBody>
      </p:sp>
      <p:sp>
        <p:nvSpPr>
          <p:cNvPr id="16" name="Rectangle 15">
            <a:extLst>
              <a:ext uri="{FF2B5EF4-FFF2-40B4-BE49-F238E27FC236}">
                <a16:creationId xmlns:a16="http://schemas.microsoft.com/office/drawing/2014/main" id="{C3674737-551C-FAFB-46EC-CFF3C6DA8F4A}"/>
              </a:ext>
            </a:extLst>
          </p:cNvPr>
          <p:cNvSpPr/>
          <p:nvPr/>
        </p:nvSpPr>
        <p:spPr>
          <a:xfrm>
            <a:off x="2248929" y="6688909"/>
            <a:ext cx="4375237" cy="246608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Placeholder 17">
            <a:extLst>
              <a:ext uri="{FF2B5EF4-FFF2-40B4-BE49-F238E27FC236}">
                <a16:creationId xmlns:a16="http://schemas.microsoft.com/office/drawing/2014/main" id="{A6F63666-7470-62C4-2A22-75A5DD2FD1D0}"/>
              </a:ext>
            </a:extLst>
          </p:cNvPr>
          <p:cNvSpPr txBox="1">
            <a:spLocks/>
          </p:cNvSpPr>
          <p:nvPr/>
        </p:nvSpPr>
        <p:spPr>
          <a:xfrm>
            <a:off x="3743897" y="6686205"/>
            <a:ext cx="2817597" cy="2420438"/>
          </a:xfrm>
          <a:prstGeom prst="rect">
            <a:avLst/>
          </a:prstGeom>
        </p:spPr>
        <p:txBody>
          <a:bodyPr numCol="1" spcCol="288000" anchor="t">
            <a:noAutofit/>
          </a:bodyPr>
          <a:lstStyle>
            <a:lvl1pPr marL="0" indent="0" algn="just" defTabSz="2073036"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mn-ea"/>
                <a:cs typeface="Calibri" panose="020F0502020204030204" pitchFamily="34" charset="0"/>
              </a:defRPr>
            </a:lvl1pPr>
            <a:lvl2pPr marL="377985"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2pPr>
            <a:lvl3pPr marL="755968"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3pPr>
            <a:lvl4pPr marL="1133955"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4pPr>
            <a:lvl5pPr marL="1511939"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5pPr>
            <a:lvl6pPr marL="5700853"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372"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889"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411"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lnSpc>
                <a:spcPct val="250000"/>
              </a:lnSpc>
              <a:buSzPts val="1100"/>
              <a:tabLst>
                <a:tab pos="541655" algn="l"/>
              </a:tabLst>
            </a:pPr>
            <a:r>
              <a:rPr lang="en-IE" sz="1400" spc="-50" dirty="0">
                <a:solidFill>
                  <a:schemeClr val="tx1">
                    <a:lumMod val="85000"/>
                    <a:lumOff val="15000"/>
                  </a:schemeClr>
                </a:solidFill>
                <a:latin typeface="Calibri" panose="020F0502020204030204" pitchFamily="34" charset="0"/>
                <a:ea typeface="Calibri" panose="020F0502020204030204" pitchFamily="34" charset="0"/>
              </a:rPr>
              <a:t>Skills and Competences</a:t>
            </a:r>
          </a:p>
          <a:p>
            <a:pPr algn="l">
              <a:lnSpc>
                <a:spcPct val="250000"/>
              </a:lnSpc>
              <a:buSzPts val="1100"/>
              <a:tabLst>
                <a:tab pos="541655" algn="l"/>
              </a:tabLst>
            </a:pPr>
            <a:r>
              <a:rPr lang="en-IE" sz="1400" spc="-50" dirty="0">
                <a:solidFill>
                  <a:schemeClr val="tx1">
                    <a:lumMod val="85000"/>
                    <a:lumOff val="15000"/>
                  </a:schemeClr>
                </a:solidFill>
                <a:latin typeface="Calibri" panose="020F0502020204030204" pitchFamily="34" charset="0"/>
                <a:ea typeface="Calibri" panose="020F0502020204030204" pitchFamily="34" charset="0"/>
              </a:rPr>
              <a:t>Sense of Belonging</a:t>
            </a:r>
          </a:p>
          <a:p>
            <a:pPr algn="l">
              <a:lnSpc>
                <a:spcPct val="250000"/>
              </a:lnSpc>
              <a:buSzPts val="1100"/>
              <a:tabLst>
                <a:tab pos="541655" algn="l"/>
              </a:tabLst>
            </a:pPr>
            <a:r>
              <a:rPr lang="en-IE" sz="1400" spc="-50" dirty="0">
                <a:solidFill>
                  <a:schemeClr val="tx1">
                    <a:lumMod val="85000"/>
                    <a:lumOff val="15000"/>
                  </a:schemeClr>
                </a:solidFill>
                <a:latin typeface="Calibri" panose="020F0502020204030204" pitchFamily="34" charset="0"/>
                <a:ea typeface="Calibri" panose="020F0502020204030204" pitchFamily="34" charset="0"/>
              </a:rPr>
              <a:t> Management</a:t>
            </a:r>
          </a:p>
          <a:p>
            <a:pPr algn="l">
              <a:lnSpc>
                <a:spcPct val="250000"/>
              </a:lnSpc>
              <a:buSzPts val="1100"/>
              <a:tabLst>
                <a:tab pos="541655" algn="l"/>
              </a:tabLst>
            </a:pPr>
            <a:r>
              <a:rPr lang="en-IE" sz="1400" spc="-50" dirty="0">
                <a:solidFill>
                  <a:schemeClr val="tx1">
                    <a:lumMod val="85000"/>
                    <a:lumOff val="15000"/>
                  </a:schemeClr>
                </a:solidFill>
                <a:latin typeface="Calibri" panose="020F0502020204030204" pitchFamily="34" charset="0"/>
                <a:ea typeface="Calibri" panose="020F0502020204030204" pitchFamily="34" charset="0"/>
              </a:rPr>
              <a:t>Working Conditions</a:t>
            </a:r>
            <a:endParaRPr lang="en-GB" sz="1200" dirty="0">
              <a:solidFill>
                <a:schemeClr val="tx1">
                  <a:lumMod val="85000"/>
                  <a:lumOff val="15000"/>
                </a:schemeClr>
              </a:solidFill>
              <a:latin typeface="Calibri" panose="020F0502020204030204" pitchFamily="34" charset="0"/>
              <a:ea typeface="Calibri" panose="020F0502020204030204" pitchFamily="34" charset="0"/>
            </a:endParaRPr>
          </a:p>
        </p:txBody>
      </p:sp>
      <p:sp>
        <p:nvSpPr>
          <p:cNvPr id="18" name="Rectangle 17">
            <a:extLst>
              <a:ext uri="{FF2B5EF4-FFF2-40B4-BE49-F238E27FC236}">
                <a16:creationId xmlns:a16="http://schemas.microsoft.com/office/drawing/2014/main" id="{DC97083E-72D9-C97A-879E-AA9EC2841EE8}"/>
              </a:ext>
            </a:extLst>
          </p:cNvPr>
          <p:cNvSpPr/>
          <p:nvPr/>
        </p:nvSpPr>
        <p:spPr>
          <a:xfrm>
            <a:off x="386002" y="6973056"/>
            <a:ext cx="2166262" cy="402708"/>
          </a:xfrm>
          <a:prstGeom prst="rect">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9" name="TextBox 18">
            <a:extLst>
              <a:ext uri="{FF2B5EF4-FFF2-40B4-BE49-F238E27FC236}">
                <a16:creationId xmlns:a16="http://schemas.microsoft.com/office/drawing/2014/main" id="{7797035C-E708-1424-2B0B-453F2BD0FC6C}"/>
              </a:ext>
            </a:extLst>
          </p:cNvPr>
          <p:cNvSpPr txBox="1"/>
          <p:nvPr/>
        </p:nvSpPr>
        <p:spPr>
          <a:xfrm>
            <a:off x="417001" y="7002034"/>
            <a:ext cx="2426946" cy="344133"/>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the definition of digital</a:t>
            </a:r>
          </a:p>
        </p:txBody>
      </p:sp>
      <p:sp>
        <p:nvSpPr>
          <p:cNvPr id="20" name="Rectangle 19">
            <a:extLst>
              <a:ext uri="{FF2B5EF4-FFF2-40B4-BE49-F238E27FC236}">
                <a16:creationId xmlns:a16="http://schemas.microsoft.com/office/drawing/2014/main" id="{CCFCD88E-BE84-DCF0-D9DD-958B2E442B0D}"/>
              </a:ext>
            </a:extLst>
          </p:cNvPr>
          <p:cNvSpPr/>
          <p:nvPr/>
        </p:nvSpPr>
        <p:spPr>
          <a:xfrm>
            <a:off x="386001" y="7845314"/>
            <a:ext cx="2303859" cy="402708"/>
          </a:xfrm>
          <a:prstGeom prst="rect">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1" name="TextBox 20">
            <a:extLst>
              <a:ext uri="{FF2B5EF4-FFF2-40B4-BE49-F238E27FC236}">
                <a16:creationId xmlns:a16="http://schemas.microsoft.com/office/drawing/2014/main" id="{D94D91BD-2D5A-7419-1FA2-6C4B2104023C}"/>
              </a:ext>
            </a:extLst>
          </p:cNvPr>
          <p:cNvSpPr txBox="1"/>
          <p:nvPr/>
        </p:nvSpPr>
        <p:spPr>
          <a:xfrm>
            <a:off x="417001" y="7869774"/>
            <a:ext cx="2380319" cy="344133"/>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following four key areas:</a:t>
            </a:r>
          </a:p>
        </p:txBody>
      </p:sp>
      <p:grpSp>
        <p:nvGrpSpPr>
          <p:cNvPr id="51" name="Group 50">
            <a:extLst>
              <a:ext uri="{FF2B5EF4-FFF2-40B4-BE49-F238E27FC236}">
                <a16:creationId xmlns:a16="http://schemas.microsoft.com/office/drawing/2014/main" id="{CE1F0F01-FABE-C077-CE4E-4FF5EA43BA82}"/>
              </a:ext>
            </a:extLst>
          </p:cNvPr>
          <p:cNvGrpSpPr/>
          <p:nvPr/>
        </p:nvGrpSpPr>
        <p:grpSpPr>
          <a:xfrm>
            <a:off x="5568768" y="6866481"/>
            <a:ext cx="326024" cy="325704"/>
            <a:chOff x="10376768" y="2334933"/>
            <a:chExt cx="920484" cy="919581"/>
          </a:xfrm>
        </p:grpSpPr>
        <p:sp>
          <p:nvSpPr>
            <p:cNvPr id="52" name="Freeform 51">
              <a:extLst>
                <a:ext uri="{FF2B5EF4-FFF2-40B4-BE49-F238E27FC236}">
                  <a16:creationId xmlns:a16="http://schemas.microsoft.com/office/drawing/2014/main" id="{8C8A6CCD-D008-D305-93A8-03E8A31BAF7B}"/>
                </a:ext>
              </a:extLst>
            </p:cNvPr>
            <p:cNvSpPr/>
            <p:nvPr/>
          </p:nvSpPr>
          <p:spPr>
            <a:xfrm>
              <a:off x="11105749" y="2358419"/>
              <a:ext cx="171631" cy="171631"/>
            </a:xfrm>
            <a:custGeom>
              <a:avLst/>
              <a:gdLst>
                <a:gd name="connsiteX0" fmla="*/ 81299 w 171631"/>
                <a:gd name="connsiteY0" fmla="*/ 0 h 171631"/>
                <a:gd name="connsiteX1" fmla="*/ 171631 w 171631"/>
                <a:gd name="connsiteY1" fmla="*/ 90332 h 171631"/>
                <a:gd name="connsiteX2" fmla="*/ 145435 w 171631"/>
                <a:gd name="connsiteY2" fmla="*/ 153565 h 171631"/>
                <a:gd name="connsiteX3" fmla="*/ 127368 w 171631"/>
                <a:gd name="connsiteY3" fmla="*/ 171631 h 171631"/>
                <a:gd name="connsiteX4" fmla="*/ 0 w 171631"/>
                <a:gd name="connsiteY4" fmla="*/ 44263 h 171631"/>
                <a:gd name="connsiteX5" fmla="*/ 18066 w 171631"/>
                <a:gd name="connsiteY5" fmla="*/ 26197 h 171631"/>
                <a:gd name="connsiteX6" fmla="*/ 81299 w 171631"/>
                <a:gd name="connsiteY6" fmla="*/ 0 h 171631"/>
                <a:gd name="connsiteX7" fmla="*/ 81299 w 171631"/>
                <a:gd name="connsiteY7" fmla="*/ 0 h 1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631" h="171631">
                  <a:moveTo>
                    <a:pt x="81299" y="0"/>
                  </a:moveTo>
                  <a:cubicBezTo>
                    <a:pt x="130982" y="0"/>
                    <a:pt x="171631" y="40649"/>
                    <a:pt x="171631" y="90332"/>
                  </a:cubicBezTo>
                  <a:cubicBezTo>
                    <a:pt x="171631" y="114722"/>
                    <a:pt x="162598" y="137305"/>
                    <a:pt x="145435" y="153565"/>
                  </a:cubicBezTo>
                  <a:lnTo>
                    <a:pt x="127368" y="171631"/>
                  </a:lnTo>
                  <a:lnTo>
                    <a:pt x="0" y="44263"/>
                  </a:lnTo>
                  <a:lnTo>
                    <a:pt x="18066" y="26197"/>
                  </a:lnTo>
                  <a:cubicBezTo>
                    <a:pt x="35229" y="9033"/>
                    <a:pt x="57812" y="0"/>
                    <a:pt x="81299" y="0"/>
                  </a:cubicBezTo>
                  <a:lnTo>
                    <a:pt x="81299" y="0"/>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53" name="Freeform 52">
              <a:extLst>
                <a:ext uri="{FF2B5EF4-FFF2-40B4-BE49-F238E27FC236}">
                  <a16:creationId xmlns:a16="http://schemas.microsoft.com/office/drawing/2014/main" id="{E725C8F6-A7DC-A1CF-608F-F38A83C2125A}"/>
                </a:ext>
              </a:extLst>
            </p:cNvPr>
            <p:cNvSpPr/>
            <p:nvPr/>
          </p:nvSpPr>
          <p:spPr>
            <a:xfrm>
              <a:off x="10773326" y="2554440"/>
              <a:ext cx="311645" cy="486890"/>
            </a:xfrm>
            <a:custGeom>
              <a:avLst/>
              <a:gdLst>
                <a:gd name="connsiteX0" fmla="*/ 311646 w 311645"/>
                <a:gd name="connsiteY0" fmla="*/ 233960 h 486890"/>
                <a:gd name="connsiteX1" fmla="*/ 231251 w 311645"/>
                <a:gd name="connsiteY1" fmla="*/ 389332 h 486890"/>
                <a:gd name="connsiteX2" fmla="*/ 157178 w 311645"/>
                <a:gd name="connsiteY2" fmla="*/ 486890 h 486890"/>
                <a:gd name="connsiteX3" fmla="*/ 148145 w 311645"/>
                <a:gd name="connsiteY3" fmla="*/ 485987 h 486890"/>
                <a:gd name="connsiteX4" fmla="*/ 88526 w 311645"/>
                <a:gd name="connsiteY4" fmla="*/ 485987 h 486890"/>
                <a:gd name="connsiteX5" fmla="*/ 88526 w 311645"/>
                <a:gd name="connsiteY5" fmla="*/ 411915 h 486890"/>
                <a:gd name="connsiteX6" fmla="*/ 44263 w 311645"/>
                <a:gd name="connsiteY6" fmla="*/ 367652 h 486890"/>
                <a:gd name="connsiteX7" fmla="*/ 14453 w 311645"/>
                <a:gd name="connsiteY7" fmla="*/ 367652 h 486890"/>
                <a:gd name="connsiteX8" fmla="*/ 0 w 311645"/>
                <a:gd name="connsiteY8" fmla="*/ 353199 h 486890"/>
                <a:gd name="connsiteX9" fmla="*/ 14453 w 311645"/>
                <a:gd name="connsiteY9" fmla="*/ 338746 h 486890"/>
                <a:gd name="connsiteX10" fmla="*/ 162598 w 311645"/>
                <a:gd name="connsiteY10" fmla="*/ 338746 h 486890"/>
                <a:gd name="connsiteX11" fmla="*/ 206861 w 311645"/>
                <a:gd name="connsiteY11" fmla="*/ 294483 h 486890"/>
                <a:gd name="connsiteX12" fmla="*/ 162598 w 311645"/>
                <a:gd name="connsiteY12" fmla="*/ 250220 h 486890"/>
                <a:gd name="connsiteX13" fmla="*/ 44263 w 311645"/>
                <a:gd name="connsiteY13" fmla="*/ 250220 h 486890"/>
                <a:gd name="connsiteX14" fmla="*/ 29810 w 311645"/>
                <a:gd name="connsiteY14" fmla="*/ 235767 h 486890"/>
                <a:gd name="connsiteX15" fmla="*/ 29810 w 311645"/>
                <a:gd name="connsiteY15" fmla="*/ 191504 h 486890"/>
                <a:gd name="connsiteX16" fmla="*/ 103882 w 311645"/>
                <a:gd name="connsiteY16" fmla="*/ 191504 h 486890"/>
                <a:gd name="connsiteX17" fmla="*/ 177954 w 311645"/>
                <a:gd name="connsiteY17" fmla="*/ 117432 h 486890"/>
                <a:gd name="connsiteX18" fmla="*/ 103882 w 311645"/>
                <a:gd name="connsiteY18" fmla="*/ 43359 h 486890"/>
                <a:gd name="connsiteX19" fmla="*/ 102979 w 311645"/>
                <a:gd name="connsiteY19" fmla="*/ 43359 h 486890"/>
                <a:gd name="connsiteX20" fmla="*/ 103882 w 311645"/>
                <a:gd name="connsiteY20" fmla="*/ 28003 h 486890"/>
                <a:gd name="connsiteX21" fmla="*/ 100269 w 311645"/>
                <a:gd name="connsiteY21" fmla="*/ 0 h 486890"/>
                <a:gd name="connsiteX22" fmla="*/ 311646 w 311645"/>
                <a:gd name="connsiteY22" fmla="*/ 233960 h 486890"/>
                <a:gd name="connsiteX23" fmla="*/ 311646 w 311645"/>
                <a:gd name="connsiteY23" fmla="*/ 233960 h 48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645" h="486890">
                  <a:moveTo>
                    <a:pt x="311646" y="233960"/>
                  </a:moveTo>
                  <a:cubicBezTo>
                    <a:pt x="311646" y="310743"/>
                    <a:pt x="272803" y="348682"/>
                    <a:pt x="231251" y="389332"/>
                  </a:cubicBezTo>
                  <a:cubicBezTo>
                    <a:pt x="203247" y="417335"/>
                    <a:pt x="173438" y="445337"/>
                    <a:pt x="157178" y="486890"/>
                  </a:cubicBezTo>
                  <a:cubicBezTo>
                    <a:pt x="154468" y="485987"/>
                    <a:pt x="151758" y="485987"/>
                    <a:pt x="148145" y="485987"/>
                  </a:cubicBezTo>
                  <a:lnTo>
                    <a:pt x="88526" y="485987"/>
                  </a:lnTo>
                  <a:lnTo>
                    <a:pt x="88526" y="411915"/>
                  </a:lnTo>
                  <a:cubicBezTo>
                    <a:pt x="88526" y="387525"/>
                    <a:pt x="68653" y="367652"/>
                    <a:pt x="44263" y="367652"/>
                  </a:cubicBezTo>
                  <a:lnTo>
                    <a:pt x="14453" y="367652"/>
                  </a:lnTo>
                  <a:cubicBezTo>
                    <a:pt x="6323" y="367652"/>
                    <a:pt x="0" y="361329"/>
                    <a:pt x="0" y="353199"/>
                  </a:cubicBezTo>
                  <a:cubicBezTo>
                    <a:pt x="0" y="345069"/>
                    <a:pt x="6323" y="338746"/>
                    <a:pt x="14453" y="338746"/>
                  </a:cubicBezTo>
                  <a:lnTo>
                    <a:pt x="162598" y="338746"/>
                  </a:lnTo>
                  <a:cubicBezTo>
                    <a:pt x="186988" y="338746"/>
                    <a:pt x="206861" y="318872"/>
                    <a:pt x="206861" y="294483"/>
                  </a:cubicBezTo>
                  <a:cubicBezTo>
                    <a:pt x="206861" y="270093"/>
                    <a:pt x="186988" y="250220"/>
                    <a:pt x="162598" y="250220"/>
                  </a:cubicBezTo>
                  <a:lnTo>
                    <a:pt x="44263" y="250220"/>
                  </a:lnTo>
                  <a:cubicBezTo>
                    <a:pt x="36133" y="250220"/>
                    <a:pt x="29810" y="243897"/>
                    <a:pt x="29810" y="235767"/>
                  </a:cubicBezTo>
                  <a:lnTo>
                    <a:pt x="29810" y="191504"/>
                  </a:lnTo>
                  <a:lnTo>
                    <a:pt x="103882" y="191504"/>
                  </a:lnTo>
                  <a:cubicBezTo>
                    <a:pt x="144531" y="191504"/>
                    <a:pt x="177954" y="158081"/>
                    <a:pt x="177954" y="117432"/>
                  </a:cubicBezTo>
                  <a:cubicBezTo>
                    <a:pt x="177954" y="76782"/>
                    <a:pt x="144531" y="43359"/>
                    <a:pt x="103882" y="43359"/>
                  </a:cubicBezTo>
                  <a:cubicBezTo>
                    <a:pt x="103882" y="43359"/>
                    <a:pt x="102979" y="43359"/>
                    <a:pt x="102979" y="43359"/>
                  </a:cubicBezTo>
                  <a:cubicBezTo>
                    <a:pt x="103882" y="38843"/>
                    <a:pt x="103882" y="33423"/>
                    <a:pt x="103882" y="28003"/>
                  </a:cubicBezTo>
                  <a:cubicBezTo>
                    <a:pt x="103882" y="18066"/>
                    <a:pt x="102979" y="9033"/>
                    <a:pt x="100269" y="0"/>
                  </a:cubicBezTo>
                  <a:cubicBezTo>
                    <a:pt x="218604" y="11743"/>
                    <a:pt x="311646" y="112915"/>
                    <a:pt x="311646" y="233960"/>
                  </a:cubicBezTo>
                  <a:lnTo>
                    <a:pt x="311646" y="233960"/>
                  </a:lnTo>
                  <a:close/>
                </a:path>
              </a:pathLst>
            </a:custGeom>
            <a:solidFill>
              <a:srgbClr val="E87A33"/>
            </a:solid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nvGrpSpPr>
            <p:cNvPr id="54" name="Graphic 2">
              <a:extLst>
                <a:ext uri="{FF2B5EF4-FFF2-40B4-BE49-F238E27FC236}">
                  <a16:creationId xmlns:a16="http://schemas.microsoft.com/office/drawing/2014/main" id="{FC9CBC94-F0AF-172F-A69D-611885EC8280}"/>
                </a:ext>
              </a:extLst>
            </p:cNvPr>
            <p:cNvGrpSpPr/>
            <p:nvPr/>
          </p:nvGrpSpPr>
          <p:grpSpPr>
            <a:xfrm>
              <a:off x="10376768" y="2334933"/>
              <a:ext cx="920484" cy="919581"/>
              <a:chOff x="10376768" y="2334933"/>
              <a:chExt cx="920484" cy="919581"/>
            </a:xfrm>
            <a:solidFill>
              <a:srgbClr val="010101"/>
            </a:solidFill>
          </p:grpSpPr>
          <p:sp>
            <p:nvSpPr>
              <p:cNvPr id="55" name="Freeform 54">
                <a:extLst>
                  <a:ext uri="{FF2B5EF4-FFF2-40B4-BE49-F238E27FC236}">
                    <a16:creationId xmlns:a16="http://schemas.microsoft.com/office/drawing/2014/main" id="{574794BC-BBFC-040A-8315-03DF934AC13E}"/>
                  </a:ext>
                </a:extLst>
              </p:cNvPr>
              <p:cNvSpPr/>
              <p:nvPr/>
            </p:nvSpPr>
            <p:spPr>
              <a:xfrm>
                <a:off x="11043419" y="2944675"/>
                <a:ext cx="88525" cy="88525"/>
              </a:xfrm>
              <a:custGeom>
                <a:avLst/>
                <a:gdLst>
                  <a:gd name="connsiteX0" fmla="*/ 44263 w 88525"/>
                  <a:gd name="connsiteY0" fmla="*/ 88525 h 88525"/>
                  <a:gd name="connsiteX1" fmla="*/ 88525 w 88525"/>
                  <a:gd name="connsiteY1" fmla="*/ 44263 h 88525"/>
                  <a:gd name="connsiteX2" fmla="*/ 44263 w 88525"/>
                  <a:gd name="connsiteY2" fmla="*/ 0 h 88525"/>
                  <a:gd name="connsiteX3" fmla="*/ 0 w 88525"/>
                  <a:gd name="connsiteY3" fmla="*/ 44263 h 88525"/>
                  <a:gd name="connsiteX4" fmla="*/ 44263 w 88525"/>
                  <a:gd name="connsiteY4" fmla="*/ 88525 h 88525"/>
                  <a:gd name="connsiteX5" fmla="*/ 44263 w 88525"/>
                  <a:gd name="connsiteY5" fmla="*/ 28906 h 88525"/>
                  <a:gd name="connsiteX6" fmla="*/ 58716 w 88525"/>
                  <a:gd name="connsiteY6" fmla="*/ 43359 h 88525"/>
                  <a:gd name="connsiteX7" fmla="*/ 44263 w 88525"/>
                  <a:gd name="connsiteY7" fmla="*/ 57813 h 88525"/>
                  <a:gd name="connsiteX8" fmla="*/ 29809 w 88525"/>
                  <a:gd name="connsiteY8" fmla="*/ 43359 h 88525"/>
                  <a:gd name="connsiteX9" fmla="*/ 44263 w 88525"/>
                  <a:gd name="connsiteY9" fmla="*/ 28906 h 8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525" h="88525">
                    <a:moveTo>
                      <a:pt x="44263" y="88525"/>
                    </a:moveTo>
                    <a:cubicBezTo>
                      <a:pt x="68652" y="88525"/>
                      <a:pt x="88525" y="68652"/>
                      <a:pt x="88525" y="44263"/>
                    </a:cubicBezTo>
                    <a:cubicBezTo>
                      <a:pt x="88525" y="19873"/>
                      <a:pt x="68652" y="0"/>
                      <a:pt x="44263" y="0"/>
                    </a:cubicBezTo>
                    <a:cubicBezTo>
                      <a:pt x="19873" y="0"/>
                      <a:pt x="0" y="19873"/>
                      <a:pt x="0" y="44263"/>
                    </a:cubicBezTo>
                    <a:cubicBezTo>
                      <a:pt x="0" y="68652"/>
                      <a:pt x="19873" y="88525"/>
                      <a:pt x="44263" y="88525"/>
                    </a:cubicBezTo>
                    <a:close/>
                    <a:moveTo>
                      <a:pt x="44263" y="28906"/>
                    </a:moveTo>
                    <a:cubicBezTo>
                      <a:pt x="52393" y="28906"/>
                      <a:pt x="58716" y="35230"/>
                      <a:pt x="58716" y="43359"/>
                    </a:cubicBezTo>
                    <a:cubicBezTo>
                      <a:pt x="58716" y="51489"/>
                      <a:pt x="52393" y="57813"/>
                      <a:pt x="44263" y="57813"/>
                    </a:cubicBezTo>
                    <a:cubicBezTo>
                      <a:pt x="36133" y="57813"/>
                      <a:pt x="29809" y="51489"/>
                      <a:pt x="29809" y="43359"/>
                    </a:cubicBezTo>
                    <a:cubicBezTo>
                      <a:pt x="29809" y="35230"/>
                      <a:pt x="36133" y="28906"/>
                      <a:pt x="44263" y="28906"/>
                    </a:cubicBez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56" name="Freeform 55">
                <a:extLst>
                  <a:ext uri="{FF2B5EF4-FFF2-40B4-BE49-F238E27FC236}">
                    <a16:creationId xmlns:a16="http://schemas.microsoft.com/office/drawing/2014/main" id="{B0BAA97C-7D11-391F-FA48-00D3C12D5ACA}"/>
                  </a:ext>
                </a:extLst>
              </p:cNvPr>
              <p:cNvSpPr/>
              <p:nvPr/>
            </p:nvSpPr>
            <p:spPr>
              <a:xfrm>
                <a:off x="10376768" y="2334933"/>
                <a:ext cx="920484" cy="919581"/>
              </a:xfrm>
              <a:custGeom>
                <a:avLst/>
                <a:gdLst>
                  <a:gd name="connsiteX0" fmla="*/ 861768 w 920484"/>
                  <a:gd name="connsiteY0" fmla="*/ 590772 h 919581"/>
                  <a:gd name="connsiteX1" fmla="*/ 868092 w 920484"/>
                  <a:gd name="connsiteY1" fmla="*/ 559156 h 919581"/>
                  <a:gd name="connsiteX2" fmla="*/ 889772 w 920484"/>
                  <a:gd name="connsiteY2" fmla="*/ 537476 h 919581"/>
                  <a:gd name="connsiteX3" fmla="*/ 826539 w 920484"/>
                  <a:gd name="connsiteY3" fmla="*/ 474244 h 919581"/>
                  <a:gd name="connsiteX4" fmla="*/ 804859 w 920484"/>
                  <a:gd name="connsiteY4" fmla="*/ 495924 h 919581"/>
                  <a:gd name="connsiteX5" fmla="*/ 773243 w 920484"/>
                  <a:gd name="connsiteY5" fmla="*/ 501343 h 919581"/>
                  <a:gd name="connsiteX6" fmla="*/ 756080 w 920484"/>
                  <a:gd name="connsiteY6" fmla="*/ 475147 h 919581"/>
                  <a:gd name="connsiteX7" fmla="*/ 756080 w 920484"/>
                  <a:gd name="connsiteY7" fmla="*/ 444434 h 919581"/>
                  <a:gd name="connsiteX8" fmla="*/ 725367 w 920484"/>
                  <a:gd name="connsiteY8" fmla="*/ 444434 h 919581"/>
                  <a:gd name="connsiteX9" fmla="*/ 711817 w 920484"/>
                  <a:gd name="connsiteY9" fmla="*/ 375782 h 919581"/>
                  <a:gd name="connsiteX10" fmla="*/ 883448 w 920484"/>
                  <a:gd name="connsiteY10" fmla="*/ 204150 h 919581"/>
                  <a:gd name="connsiteX11" fmla="*/ 918678 w 920484"/>
                  <a:gd name="connsiteY11" fmla="*/ 119239 h 919581"/>
                  <a:gd name="connsiteX12" fmla="*/ 799440 w 920484"/>
                  <a:gd name="connsiteY12" fmla="*/ 0 h 919581"/>
                  <a:gd name="connsiteX13" fmla="*/ 714527 w 920484"/>
                  <a:gd name="connsiteY13" fmla="*/ 35230 h 919581"/>
                  <a:gd name="connsiteX14" fmla="*/ 542896 w 920484"/>
                  <a:gd name="connsiteY14" fmla="*/ 206861 h 919581"/>
                  <a:gd name="connsiteX15" fmla="*/ 473340 w 920484"/>
                  <a:gd name="connsiteY15" fmla="*/ 194214 h 919581"/>
                  <a:gd name="connsiteX16" fmla="*/ 370362 w 920484"/>
                  <a:gd name="connsiteY16" fmla="*/ 134595 h 919581"/>
                  <a:gd name="connsiteX17" fmla="*/ 337842 w 920484"/>
                  <a:gd name="connsiteY17" fmla="*/ 139112 h 919581"/>
                  <a:gd name="connsiteX18" fmla="*/ 207764 w 920484"/>
                  <a:gd name="connsiteY18" fmla="*/ 60523 h 919581"/>
                  <a:gd name="connsiteX19" fmla="*/ 59619 w 920484"/>
                  <a:gd name="connsiteY19" fmla="*/ 208667 h 919581"/>
                  <a:gd name="connsiteX20" fmla="*/ 63233 w 920484"/>
                  <a:gd name="connsiteY20" fmla="*/ 242090 h 919581"/>
                  <a:gd name="connsiteX21" fmla="*/ 0 w 920484"/>
                  <a:gd name="connsiteY21" fmla="*/ 327002 h 919581"/>
                  <a:gd name="connsiteX22" fmla="*/ 88525 w 920484"/>
                  <a:gd name="connsiteY22" fmla="*/ 415528 h 919581"/>
                  <a:gd name="connsiteX23" fmla="*/ 196021 w 920484"/>
                  <a:gd name="connsiteY23" fmla="*/ 415528 h 919581"/>
                  <a:gd name="connsiteX24" fmla="*/ 192407 w 920484"/>
                  <a:gd name="connsiteY24" fmla="*/ 459791 h 919581"/>
                  <a:gd name="connsiteX25" fmla="*/ 207764 w 920484"/>
                  <a:gd name="connsiteY25" fmla="*/ 541993 h 919581"/>
                  <a:gd name="connsiteX26" fmla="*/ 75879 w 920484"/>
                  <a:gd name="connsiteY26" fmla="*/ 673878 h 919581"/>
                  <a:gd name="connsiteX27" fmla="*/ 2710 w 920484"/>
                  <a:gd name="connsiteY27" fmla="*/ 865382 h 919581"/>
                  <a:gd name="connsiteX28" fmla="*/ 0 w 920484"/>
                  <a:gd name="connsiteY28" fmla="*/ 879835 h 919581"/>
                  <a:gd name="connsiteX29" fmla="*/ 39746 w 920484"/>
                  <a:gd name="connsiteY29" fmla="*/ 919581 h 919581"/>
                  <a:gd name="connsiteX30" fmla="*/ 54199 w 920484"/>
                  <a:gd name="connsiteY30" fmla="*/ 916871 h 919581"/>
                  <a:gd name="connsiteX31" fmla="*/ 245704 w 920484"/>
                  <a:gd name="connsiteY31" fmla="*/ 843702 h 919581"/>
                  <a:gd name="connsiteX32" fmla="*/ 342359 w 920484"/>
                  <a:gd name="connsiteY32" fmla="*/ 747047 h 919581"/>
                  <a:gd name="connsiteX33" fmla="*/ 341455 w 920484"/>
                  <a:gd name="connsiteY33" fmla="*/ 756983 h 919581"/>
                  <a:gd name="connsiteX34" fmla="*/ 353198 w 920484"/>
                  <a:gd name="connsiteY34" fmla="*/ 786793 h 919581"/>
                  <a:gd name="connsiteX35" fmla="*/ 341455 w 920484"/>
                  <a:gd name="connsiteY35" fmla="*/ 816603 h 919581"/>
                  <a:gd name="connsiteX36" fmla="*/ 374878 w 920484"/>
                  <a:gd name="connsiteY36" fmla="*/ 859059 h 919581"/>
                  <a:gd name="connsiteX37" fmla="*/ 460694 w 920484"/>
                  <a:gd name="connsiteY37" fmla="*/ 919581 h 919581"/>
                  <a:gd name="connsiteX38" fmla="*/ 546510 w 920484"/>
                  <a:gd name="connsiteY38" fmla="*/ 859059 h 919581"/>
                  <a:gd name="connsiteX39" fmla="*/ 579933 w 920484"/>
                  <a:gd name="connsiteY39" fmla="*/ 816603 h 919581"/>
                  <a:gd name="connsiteX40" fmla="*/ 579933 w 920484"/>
                  <a:gd name="connsiteY40" fmla="*/ 812989 h 919581"/>
                  <a:gd name="connsiteX41" fmla="*/ 597999 w 920484"/>
                  <a:gd name="connsiteY41" fmla="*/ 831056 h 919581"/>
                  <a:gd name="connsiteX42" fmla="*/ 619678 w 920484"/>
                  <a:gd name="connsiteY42" fmla="*/ 809376 h 919581"/>
                  <a:gd name="connsiteX43" fmla="*/ 651295 w 920484"/>
                  <a:gd name="connsiteY43" fmla="*/ 803956 h 919581"/>
                  <a:gd name="connsiteX44" fmla="*/ 668458 w 920484"/>
                  <a:gd name="connsiteY44" fmla="*/ 830153 h 919581"/>
                  <a:gd name="connsiteX45" fmla="*/ 668458 w 920484"/>
                  <a:gd name="connsiteY45" fmla="*/ 860865 h 919581"/>
                  <a:gd name="connsiteX46" fmla="*/ 756983 w 920484"/>
                  <a:gd name="connsiteY46" fmla="*/ 860865 h 919581"/>
                  <a:gd name="connsiteX47" fmla="*/ 756983 w 920484"/>
                  <a:gd name="connsiteY47" fmla="*/ 831056 h 919581"/>
                  <a:gd name="connsiteX48" fmla="*/ 775050 w 920484"/>
                  <a:gd name="connsiteY48" fmla="*/ 804859 h 919581"/>
                  <a:gd name="connsiteX49" fmla="*/ 805763 w 920484"/>
                  <a:gd name="connsiteY49" fmla="*/ 811183 h 919581"/>
                  <a:gd name="connsiteX50" fmla="*/ 827442 w 920484"/>
                  <a:gd name="connsiteY50" fmla="*/ 832863 h 919581"/>
                  <a:gd name="connsiteX51" fmla="*/ 890675 w 920484"/>
                  <a:gd name="connsiteY51" fmla="*/ 769630 h 919581"/>
                  <a:gd name="connsiteX52" fmla="*/ 868995 w 920484"/>
                  <a:gd name="connsiteY52" fmla="*/ 747950 h 919581"/>
                  <a:gd name="connsiteX53" fmla="*/ 863575 w 920484"/>
                  <a:gd name="connsiteY53" fmla="*/ 716334 h 919581"/>
                  <a:gd name="connsiteX54" fmla="*/ 889772 w 920484"/>
                  <a:gd name="connsiteY54" fmla="*/ 699171 h 919581"/>
                  <a:gd name="connsiteX55" fmla="*/ 920484 w 920484"/>
                  <a:gd name="connsiteY55" fmla="*/ 699171 h 919581"/>
                  <a:gd name="connsiteX56" fmla="*/ 920484 w 920484"/>
                  <a:gd name="connsiteY56" fmla="*/ 610645 h 919581"/>
                  <a:gd name="connsiteX57" fmla="*/ 889772 w 920484"/>
                  <a:gd name="connsiteY57" fmla="*/ 610645 h 919581"/>
                  <a:gd name="connsiteX58" fmla="*/ 861768 w 920484"/>
                  <a:gd name="connsiteY58" fmla="*/ 590772 h 919581"/>
                  <a:gd name="connsiteX59" fmla="*/ 861768 w 920484"/>
                  <a:gd name="connsiteY59" fmla="*/ 590772 h 919581"/>
                  <a:gd name="connsiteX60" fmla="*/ 639552 w 920484"/>
                  <a:gd name="connsiteY60" fmla="*/ 635035 h 919581"/>
                  <a:gd name="connsiteX61" fmla="*/ 685621 w 920484"/>
                  <a:gd name="connsiteY61" fmla="*/ 584449 h 919581"/>
                  <a:gd name="connsiteX62" fmla="*/ 710914 w 920484"/>
                  <a:gd name="connsiteY62" fmla="*/ 579933 h 919581"/>
                  <a:gd name="connsiteX63" fmla="*/ 784986 w 920484"/>
                  <a:gd name="connsiteY63" fmla="*/ 654005 h 919581"/>
                  <a:gd name="connsiteX64" fmla="*/ 710914 w 920484"/>
                  <a:gd name="connsiteY64" fmla="*/ 728077 h 919581"/>
                  <a:gd name="connsiteX65" fmla="*/ 636842 w 920484"/>
                  <a:gd name="connsiteY65" fmla="*/ 654005 h 919581"/>
                  <a:gd name="connsiteX66" fmla="*/ 639552 w 920484"/>
                  <a:gd name="connsiteY66" fmla="*/ 635035 h 919581"/>
                  <a:gd name="connsiteX67" fmla="*/ 639552 w 920484"/>
                  <a:gd name="connsiteY67" fmla="*/ 635035 h 919581"/>
                  <a:gd name="connsiteX68" fmla="*/ 657618 w 920484"/>
                  <a:gd name="connsiteY68" fmla="*/ 283643 h 919581"/>
                  <a:gd name="connsiteX69" fmla="*/ 726270 w 920484"/>
                  <a:gd name="connsiteY69" fmla="*/ 214990 h 919581"/>
                  <a:gd name="connsiteX70" fmla="*/ 779566 w 920484"/>
                  <a:gd name="connsiteY70" fmla="*/ 268287 h 919581"/>
                  <a:gd name="connsiteX71" fmla="*/ 700074 w 920484"/>
                  <a:gd name="connsiteY71" fmla="*/ 347779 h 919581"/>
                  <a:gd name="connsiteX72" fmla="*/ 657618 w 920484"/>
                  <a:gd name="connsiteY72" fmla="*/ 283643 h 919581"/>
                  <a:gd name="connsiteX73" fmla="*/ 672975 w 920484"/>
                  <a:gd name="connsiteY73" fmla="*/ 120142 h 919581"/>
                  <a:gd name="connsiteX74" fmla="*/ 696461 w 920484"/>
                  <a:gd name="connsiteY74" fmla="*/ 96656 h 919581"/>
                  <a:gd name="connsiteX75" fmla="*/ 823829 w 920484"/>
                  <a:gd name="connsiteY75" fmla="*/ 224024 h 919581"/>
                  <a:gd name="connsiteX76" fmla="*/ 800343 w 920484"/>
                  <a:gd name="connsiteY76" fmla="*/ 247510 h 919581"/>
                  <a:gd name="connsiteX77" fmla="*/ 672975 w 920484"/>
                  <a:gd name="connsiteY77" fmla="*/ 120142 h 919581"/>
                  <a:gd name="connsiteX78" fmla="*/ 799440 w 920484"/>
                  <a:gd name="connsiteY78" fmla="*/ 30713 h 919581"/>
                  <a:gd name="connsiteX79" fmla="*/ 889772 w 920484"/>
                  <a:gd name="connsiteY79" fmla="*/ 121045 h 919581"/>
                  <a:gd name="connsiteX80" fmla="*/ 863575 w 920484"/>
                  <a:gd name="connsiteY80" fmla="*/ 184278 h 919581"/>
                  <a:gd name="connsiteX81" fmla="*/ 845509 w 920484"/>
                  <a:gd name="connsiteY81" fmla="*/ 202344 h 919581"/>
                  <a:gd name="connsiteX82" fmla="*/ 718141 w 920484"/>
                  <a:gd name="connsiteY82" fmla="*/ 74976 h 919581"/>
                  <a:gd name="connsiteX83" fmla="*/ 736207 w 920484"/>
                  <a:gd name="connsiteY83" fmla="*/ 56909 h 919581"/>
                  <a:gd name="connsiteX84" fmla="*/ 799440 w 920484"/>
                  <a:gd name="connsiteY84" fmla="*/ 30713 h 919581"/>
                  <a:gd name="connsiteX85" fmla="*/ 799440 w 920484"/>
                  <a:gd name="connsiteY85" fmla="*/ 30713 h 919581"/>
                  <a:gd name="connsiteX86" fmla="*/ 652198 w 920484"/>
                  <a:gd name="connsiteY86" fmla="*/ 140918 h 919581"/>
                  <a:gd name="connsiteX87" fmla="*/ 705494 w 920484"/>
                  <a:gd name="connsiteY87" fmla="*/ 194214 h 919581"/>
                  <a:gd name="connsiteX88" fmla="*/ 636842 w 920484"/>
                  <a:gd name="connsiteY88" fmla="*/ 262866 h 919581"/>
                  <a:gd name="connsiteX89" fmla="*/ 572706 w 920484"/>
                  <a:gd name="connsiteY89" fmla="*/ 220411 h 919581"/>
                  <a:gd name="connsiteX90" fmla="*/ 652198 w 920484"/>
                  <a:gd name="connsiteY90" fmla="*/ 140918 h 919581"/>
                  <a:gd name="connsiteX91" fmla="*/ 696461 w 920484"/>
                  <a:gd name="connsiteY91" fmla="*/ 460694 h 919581"/>
                  <a:gd name="connsiteX92" fmla="*/ 616065 w 920484"/>
                  <a:gd name="connsiteY92" fmla="*/ 616065 h 919581"/>
                  <a:gd name="connsiteX93" fmla="*/ 541993 w 920484"/>
                  <a:gd name="connsiteY93" fmla="*/ 713624 h 919581"/>
                  <a:gd name="connsiteX94" fmla="*/ 532960 w 920484"/>
                  <a:gd name="connsiteY94" fmla="*/ 712721 h 919581"/>
                  <a:gd name="connsiteX95" fmla="*/ 473340 w 920484"/>
                  <a:gd name="connsiteY95" fmla="*/ 712721 h 919581"/>
                  <a:gd name="connsiteX96" fmla="*/ 473340 w 920484"/>
                  <a:gd name="connsiteY96" fmla="*/ 638648 h 919581"/>
                  <a:gd name="connsiteX97" fmla="*/ 429078 w 920484"/>
                  <a:gd name="connsiteY97" fmla="*/ 594385 h 919581"/>
                  <a:gd name="connsiteX98" fmla="*/ 399268 w 920484"/>
                  <a:gd name="connsiteY98" fmla="*/ 594385 h 919581"/>
                  <a:gd name="connsiteX99" fmla="*/ 384815 w 920484"/>
                  <a:gd name="connsiteY99" fmla="*/ 579933 h 919581"/>
                  <a:gd name="connsiteX100" fmla="*/ 399268 w 920484"/>
                  <a:gd name="connsiteY100" fmla="*/ 565479 h 919581"/>
                  <a:gd name="connsiteX101" fmla="*/ 547413 w 920484"/>
                  <a:gd name="connsiteY101" fmla="*/ 565479 h 919581"/>
                  <a:gd name="connsiteX102" fmla="*/ 591676 w 920484"/>
                  <a:gd name="connsiteY102" fmla="*/ 521217 h 919581"/>
                  <a:gd name="connsiteX103" fmla="*/ 547413 w 920484"/>
                  <a:gd name="connsiteY103" fmla="*/ 476954 h 919581"/>
                  <a:gd name="connsiteX104" fmla="*/ 429078 w 920484"/>
                  <a:gd name="connsiteY104" fmla="*/ 476954 h 919581"/>
                  <a:gd name="connsiteX105" fmla="*/ 414624 w 920484"/>
                  <a:gd name="connsiteY105" fmla="*/ 462501 h 919581"/>
                  <a:gd name="connsiteX106" fmla="*/ 414624 w 920484"/>
                  <a:gd name="connsiteY106" fmla="*/ 418238 h 919581"/>
                  <a:gd name="connsiteX107" fmla="*/ 488697 w 920484"/>
                  <a:gd name="connsiteY107" fmla="*/ 418238 h 919581"/>
                  <a:gd name="connsiteX108" fmla="*/ 562769 w 920484"/>
                  <a:gd name="connsiteY108" fmla="*/ 344165 h 919581"/>
                  <a:gd name="connsiteX109" fmla="*/ 488697 w 920484"/>
                  <a:gd name="connsiteY109" fmla="*/ 270093 h 919581"/>
                  <a:gd name="connsiteX110" fmla="*/ 487794 w 920484"/>
                  <a:gd name="connsiteY110" fmla="*/ 270093 h 919581"/>
                  <a:gd name="connsiteX111" fmla="*/ 488697 w 920484"/>
                  <a:gd name="connsiteY111" fmla="*/ 254737 h 919581"/>
                  <a:gd name="connsiteX112" fmla="*/ 485084 w 920484"/>
                  <a:gd name="connsiteY112" fmla="*/ 226733 h 919581"/>
                  <a:gd name="connsiteX113" fmla="*/ 696461 w 920484"/>
                  <a:gd name="connsiteY113" fmla="*/ 460694 h 919581"/>
                  <a:gd name="connsiteX114" fmla="*/ 696461 w 920484"/>
                  <a:gd name="connsiteY114" fmla="*/ 460694 h 919581"/>
                  <a:gd name="connsiteX115" fmla="*/ 370362 w 920484"/>
                  <a:gd name="connsiteY115" fmla="*/ 756983 h 919581"/>
                  <a:gd name="connsiteX116" fmla="*/ 384815 w 920484"/>
                  <a:gd name="connsiteY116" fmla="*/ 742530 h 919581"/>
                  <a:gd name="connsiteX117" fmla="*/ 532960 w 920484"/>
                  <a:gd name="connsiteY117" fmla="*/ 742530 h 919581"/>
                  <a:gd name="connsiteX118" fmla="*/ 547413 w 920484"/>
                  <a:gd name="connsiteY118" fmla="*/ 756983 h 919581"/>
                  <a:gd name="connsiteX119" fmla="*/ 532960 w 920484"/>
                  <a:gd name="connsiteY119" fmla="*/ 771437 h 919581"/>
                  <a:gd name="connsiteX120" fmla="*/ 384815 w 920484"/>
                  <a:gd name="connsiteY120" fmla="*/ 771437 h 919581"/>
                  <a:gd name="connsiteX121" fmla="*/ 370362 w 920484"/>
                  <a:gd name="connsiteY121" fmla="*/ 756983 h 919581"/>
                  <a:gd name="connsiteX122" fmla="*/ 184277 w 920484"/>
                  <a:gd name="connsiteY122" fmla="*/ 756983 h 919581"/>
                  <a:gd name="connsiteX123" fmla="*/ 293579 w 920484"/>
                  <a:gd name="connsiteY123" fmla="*/ 647682 h 919581"/>
                  <a:gd name="connsiteX124" fmla="*/ 341455 w 920484"/>
                  <a:gd name="connsiteY124" fmla="*/ 706398 h 919581"/>
                  <a:gd name="connsiteX125" fmla="*/ 237573 w 920484"/>
                  <a:gd name="connsiteY125" fmla="*/ 810279 h 919581"/>
                  <a:gd name="connsiteX126" fmla="*/ 184277 w 920484"/>
                  <a:gd name="connsiteY126" fmla="*/ 756983 h 919581"/>
                  <a:gd name="connsiteX127" fmla="*/ 29809 w 920484"/>
                  <a:gd name="connsiteY127" fmla="*/ 327906 h 919581"/>
                  <a:gd name="connsiteX128" fmla="*/ 89428 w 920484"/>
                  <a:gd name="connsiteY128" fmla="*/ 268287 h 919581"/>
                  <a:gd name="connsiteX129" fmla="*/ 149048 w 920484"/>
                  <a:gd name="connsiteY129" fmla="*/ 327906 h 919581"/>
                  <a:gd name="connsiteX130" fmla="*/ 178858 w 920484"/>
                  <a:gd name="connsiteY130" fmla="*/ 327906 h 919581"/>
                  <a:gd name="connsiteX131" fmla="*/ 93945 w 920484"/>
                  <a:gd name="connsiteY131" fmla="*/ 239380 h 919581"/>
                  <a:gd name="connsiteX132" fmla="*/ 90332 w 920484"/>
                  <a:gd name="connsiteY132" fmla="*/ 209571 h 919581"/>
                  <a:gd name="connsiteX133" fmla="*/ 208667 w 920484"/>
                  <a:gd name="connsiteY133" fmla="*/ 91235 h 919581"/>
                  <a:gd name="connsiteX134" fmla="*/ 311646 w 920484"/>
                  <a:gd name="connsiteY134" fmla="*/ 151758 h 919581"/>
                  <a:gd name="connsiteX135" fmla="*/ 253833 w 920484"/>
                  <a:gd name="connsiteY135" fmla="*/ 241187 h 919581"/>
                  <a:gd name="connsiteX136" fmla="*/ 208667 w 920484"/>
                  <a:gd name="connsiteY136" fmla="*/ 298999 h 919581"/>
                  <a:gd name="connsiteX137" fmla="*/ 238477 w 920484"/>
                  <a:gd name="connsiteY137" fmla="*/ 298999 h 919581"/>
                  <a:gd name="connsiteX138" fmla="*/ 268287 w 920484"/>
                  <a:gd name="connsiteY138" fmla="*/ 269190 h 919581"/>
                  <a:gd name="connsiteX139" fmla="*/ 298096 w 920484"/>
                  <a:gd name="connsiteY139" fmla="*/ 298999 h 919581"/>
                  <a:gd name="connsiteX140" fmla="*/ 327906 w 920484"/>
                  <a:gd name="connsiteY140" fmla="*/ 298999 h 919581"/>
                  <a:gd name="connsiteX141" fmla="*/ 284546 w 920484"/>
                  <a:gd name="connsiteY141" fmla="*/ 242090 h 919581"/>
                  <a:gd name="connsiteX142" fmla="*/ 372169 w 920484"/>
                  <a:gd name="connsiteY142" fmla="*/ 165308 h 919581"/>
                  <a:gd name="connsiteX143" fmla="*/ 460694 w 920484"/>
                  <a:gd name="connsiteY143" fmla="*/ 253833 h 919581"/>
                  <a:gd name="connsiteX144" fmla="*/ 457080 w 920484"/>
                  <a:gd name="connsiteY144" fmla="*/ 276416 h 919581"/>
                  <a:gd name="connsiteX145" fmla="*/ 415528 w 920484"/>
                  <a:gd name="connsiteY145" fmla="*/ 342359 h 919581"/>
                  <a:gd name="connsiteX146" fmla="*/ 445337 w 920484"/>
                  <a:gd name="connsiteY146" fmla="*/ 342359 h 919581"/>
                  <a:gd name="connsiteX147" fmla="*/ 489600 w 920484"/>
                  <a:gd name="connsiteY147" fmla="*/ 298096 h 919581"/>
                  <a:gd name="connsiteX148" fmla="*/ 533863 w 920484"/>
                  <a:gd name="connsiteY148" fmla="*/ 342359 h 919581"/>
                  <a:gd name="connsiteX149" fmla="*/ 489600 w 920484"/>
                  <a:gd name="connsiteY149" fmla="*/ 386621 h 919581"/>
                  <a:gd name="connsiteX150" fmla="*/ 88525 w 920484"/>
                  <a:gd name="connsiteY150" fmla="*/ 386621 h 919581"/>
                  <a:gd name="connsiteX151" fmla="*/ 29809 w 920484"/>
                  <a:gd name="connsiteY151" fmla="*/ 327906 h 919581"/>
                  <a:gd name="connsiteX152" fmla="*/ 384815 w 920484"/>
                  <a:gd name="connsiteY152" fmla="*/ 416431 h 919581"/>
                  <a:gd name="connsiteX153" fmla="*/ 384815 w 920484"/>
                  <a:gd name="connsiteY153" fmla="*/ 460694 h 919581"/>
                  <a:gd name="connsiteX154" fmla="*/ 429078 w 920484"/>
                  <a:gd name="connsiteY154" fmla="*/ 504957 h 919581"/>
                  <a:gd name="connsiteX155" fmla="*/ 547413 w 920484"/>
                  <a:gd name="connsiteY155" fmla="*/ 504957 h 919581"/>
                  <a:gd name="connsiteX156" fmla="*/ 561866 w 920484"/>
                  <a:gd name="connsiteY156" fmla="*/ 519410 h 919581"/>
                  <a:gd name="connsiteX157" fmla="*/ 547413 w 920484"/>
                  <a:gd name="connsiteY157" fmla="*/ 533863 h 919581"/>
                  <a:gd name="connsiteX158" fmla="*/ 399268 w 920484"/>
                  <a:gd name="connsiteY158" fmla="*/ 533863 h 919581"/>
                  <a:gd name="connsiteX159" fmla="*/ 355005 w 920484"/>
                  <a:gd name="connsiteY159" fmla="*/ 578126 h 919581"/>
                  <a:gd name="connsiteX160" fmla="*/ 399268 w 920484"/>
                  <a:gd name="connsiteY160" fmla="*/ 622389 h 919581"/>
                  <a:gd name="connsiteX161" fmla="*/ 429078 w 920484"/>
                  <a:gd name="connsiteY161" fmla="*/ 622389 h 919581"/>
                  <a:gd name="connsiteX162" fmla="*/ 443531 w 920484"/>
                  <a:gd name="connsiteY162" fmla="*/ 636842 h 919581"/>
                  <a:gd name="connsiteX163" fmla="*/ 443531 w 920484"/>
                  <a:gd name="connsiteY163" fmla="*/ 710914 h 919581"/>
                  <a:gd name="connsiteX164" fmla="*/ 383912 w 920484"/>
                  <a:gd name="connsiteY164" fmla="*/ 710914 h 919581"/>
                  <a:gd name="connsiteX165" fmla="*/ 374878 w 920484"/>
                  <a:gd name="connsiteY165" fmla="*/ 711817 h 919581"/>
                  <a:gd name="connsiteX166" fmla="*/ 300806 w 920484"/>
                  <a:gd name="connsiteY166" fmla="*/ 614259 h 919581"/>
                  <a:gd name="connsiteX167" fmla="*/ 220410 w 920484"/>
                  <a:gd name="connsiteY167" fmla="*/ 458887 h 919581"/>
                  <a:gd name="connsiteX168" fmla="*/ 224927 w 920484"/>
                  <a:gd name="connsiteY168" fmla="*/ 414625 h 919581"/>
                  <a:gd name="connsiteX169" fmla="*/ 384815 w 920484"/>
                  <a:gd name="connsiteY169" fmla="*/ 414625 h 919581"/>
                  <a:gd name="connsiteX170" fmla="*/ 271900 w 920484"/>
                  <a:gd name="connsiteY170" fmla="*/ 627808 h 919581"/>
                  <a:gd name="connsiteX171" fmla="*/ 163501 w 920484"/>
                  <a:gd name="connsiteY171" fmla="*/ 736207 h 919581"/>
                  <a:gd name="connsiteX172" fmla="*/ 110205 w 920484"/>
                  <a:gd name="connsiteY172" fmla="*/ 682911 h 919581"/>
                  <a:gd name="connsiteX173" fmla="*/ 223121 w 920484"/>
                  <a:gd name="connsiteY173" fmla="*/ 569996 h 919581"/>
                  <a:gd name="connsiteX174" fmla="*/ 271900 w 920484"/>
                  <a:gd name="connsiteY174" fmla="*/ 627808 h 919581"/>
                  <a:gd name="connsiteX175" fmla="*/ 271900 w 920484"/>
                  <a:gd name="connsiteY175" fmla="*/ 627808 h 919581"/>
                  <a:gd name="connsiteX176" fmla="*/ 94849 w 920484"/>
                  <a:gd name="connsiteY176" fmla="*/ 710010 h 919581"/>
                  <a:gd name="connsiteX177" fmla="*/ 210474 w 920484"/>
                  <a:gd name="connsiteY177" fmla="*/ 825636 h 919581"/>
                  <a:gd name="connsiteX178" fmla="*/ 112012 w 920484"/>
                  <a:gd name="connsiteY178" fmla="*/ 863575 h 919581"/>
                  <a:gd name="connsiteX179" fmla="*/ 56909 w 920484"/>
                  <a:gd name="connsiteY179" fmla="*/ 808473 h 919581"/>
                  <a:gd name="connsiteX180" fmla="*/ 94849 w 920484"/>
                  <a:gd name="connsiteY180" fmla="*/ 710010 h 919581"/>
                  <a:gd name="connsiteX181" fmla="*/ 43359 w 920484"/>
                  <a:gd name="connsiteY181" fmla="*/ 889772 h 919581"/>
                  <a:gd name="connsiteX182" fmla="*/ 29809 w 920484"/>
                  <a:gd name="connsiteY182" fmla="*/ 879835 h 919581"/>
                  <a:gd name="connsiteX183" fmla="*/ 30713 w 920484"/>
                  <a:gd name="connsiteY183" fmla="*/ 876222 h 919581"/>
                  <a:gd name="connsiteX184" fmla="*/ 45166 w 920484"/>
                  <a:gd name="connsiteY184" fmla="*/ 837379 h 919581"/>
                  <a:gd name="connsiteX185" fmla="*/ 82202 w 920484"/>
                  <a:gd name="connsiteY185" fmla="*/ 874415 h 919581"/>
                  <a:gd name="connsiteX186" fmla="*/ 43359 w 920484"/>
                  <a:gd name="connsiteY186" fmla="*/ 889772 h 919581"/>
                  <a:gd name="connsiteX187" fmla="*/ 458887 w 920484"/>
                  <a:gd name="connsiteY187" fmla="*/ 890675 h 919581"/>
                  <a:gd name="connsiteX188" fmla="*/ 406495 w 920484"/>
                  <a:gd name="connsiteY188" fmla="*/ 860865 h 919581"/>
                  <a:gd name="connsiteX189" fmla="*/ 511280 w 920484"/>
                  <a:gd name="connsiteY189" fmla="*/ 860865 h 919581"/>
                  <a:gd name="connsiteX190" fmla="*/ 458887 w 920484"/>
                  <a:gd name="connsiteY190" fmla="*/ 890675 h 919581"/>
                  <a:gd name="connsiteX191" fmla="*/ 458887 w 920484"/>
                  <a:gd name="connsiteY191" fmla="*/ 890675 h 919581"/>
                  <a:gd name="connsiteX192" fmla="*/ 533863 w 920484"/>
                  <a:gd name="connsiteY192" fmla="*/ 831056 h 919581"/>
                  <a:gd name="connsiteX193" fmla="*/ 385718 w 920484"/>
                  <a:gd name="connsiteY193" fmla="*/ 831056 h 919581"/>
                  <a:gd name="connsiteX194" fmla="*/ 371265 w 920484"/>
                  <a:gd name="connsiteY194" fmla="*/ 816603 h 919581"/>
                  <a:gd name="connsiteX195" fmla="*/ 385718 w 920484"/>
                  <a:gd name="connsiteY195" fmla="*/ 802149 h 919581"/>
                  <a:gd name="connsiteX196" fmla="*/ 533863 w 920484"/>
                  <a:gd name="connsiteY196" fmla="*/ 802149 h 919581"/>
                  <a:gd name="connsiteX197" fmla="*/ 548316 w 920484"/>
                  <a:gd name="connsiteY197" fmla="*/ 816603 h 919581"/>
                  <a:gd name="connsiteX198" fmla="*/ 533863 w 920484"/>
                  <a:gd name="connsiteY198" fmla="*/ 831056 h 919581"/>
                  <a:gd name="connsiteX199" fmla="*/ 888868 w 920484"/>
                  <a:gd name="connsiteY199" fmla="*/ 668458 h 919581"/>
                  <a:gd name="connsiteX200" fmla="*/ 888868 w 920484"/>
                  <a:gd name="connsiteY200" fmla="*/ 668458 h 919581"/>
                  <a:gd name="connsiteX201" fmla="*/ 834669 w 920484"/>
                  <a:gd name="connsiteY201" fmla="*/ 704591 h 919581"/>
                  <a:gd name="connsiteX202" fmla="*/ 847315 w 920484"/>
                  <a:gd name="connsiteY202" fmla="*/ 767823 h 919581"/>
                  <a:gd name="connsiteX203" fmla="*/ 848219 w 920484"/>
                  <a:gd name="connsiteY203" fmla="*/ 768726 h 919581"/>
                  <a:gd name="connsiteX204" fmla="*/ 827442 w 920484"/>
                  <a:gd name="connsiteY204" fmla="*/ 789503 h 919581"/>
                  <a:gd name="connsiteX205" fmla="*/ 826539 w 920484"/>
                  <a:gd name="connsiteY205" fmla="*/ 788600 h 919581"/>
                  <a:gd name="connsiteX206" fmla="*/ 762403 w 920484"/>
                  <a:gd name="connsiteY206" fmla="*/ 775953 h 919581"/>
                  <a:gd name="connsiteX207" fmla="*/ 726270 w 920484"/>
                  <a:gd name="connsiteY207" fmla="*/ 829249 h 919581"/>
                  <a:gd name="connsiteX208" fmla="*/ 726270 w 920484"/>
                  <a:gd name="connsiteY208" fmla="*/ 830153 h 919581"/>
                  <a:gd name="connsiteX209" fmla="*/ 696461 w 920484"/>
                  <a:gd name="connsiteY209" fmla="*/ 830153 h 919581"/>
                  <a:gd name="connsiteX210" fmla="*/ 696461 w 920484"/>
                  <a:gd name="connsiteY210" fmla="*/ 831056 h 919581"/>
                  <a:gd name="connsiteX211" fmla="*/ 660328 w 920484"/>
                  <a:gd name="connsiteY211" fmla="*/ 776856 h 919581"/>
                  <a:gd name="connsiteX212" fmla="*/ 597095 w 920484"/>
                  <a:gd name="connsiteY212" fmla="*/ 789503 h 919581"/>
                  <a:gd name="connsiteX213" fmla="*/ 596192 w 920484"/>
                  <a:gd name="connsiteY213" fmla="*/ 790406 h 919581"/>
                  <a:gd name="connsiteX214" fmla="*/ 576319 w 920484"/>
                  <a:gd name="connsiteY214" fmla="*/ 770533 h 919581"/>
                  <a:gd name="connsiteX215" fmla="*/ 578126 w 920484"/>
                  <a:gd name="connsiteY215" fmla="*/ 757887 h 919581"/>
                  <a:gd name="connsiteX216" fmla="*/ 568189 w 920484"/>
                  <a:gd name="connsiteY216" fmla="*/ 729884 h 919581"/>
                  <a:gd name="connsiteX217" fmla="*/ 608838 w 920484"/>
                  <a:gd name="connsiteY217" fmla="*/ 666651 h 919581"/>
                  <a:gd name="connsiteX218" fmla="*/ 711817 w 920484"/>
                  <a:gd name="connsiteY218" fmla="*/ 757887 h 919581"/>
                  <a:gd name="connsiteX219" fmla="*/ 815699 w 920484"/>
                  <a:gd name="connsiteY219" fmla="*/ 654005 h 919581"/>
                  <a:gd name="connsiteX220" fmla="*/ 711817 w 920484"/>
                  <a:gd name="connsiteY220" fmla="*/ 550123 h 919581"/>
                  <a:gd name="connsiteX221" fmla="*/ 707301 w 920484"/>
                  <a:gd name="connsiteY221" fmla="*/ 550123 h 919581"/>
                  <a:gd name="connsiteX222" fmla="*/ 726270 w 920484"/>
                  <a:gd name="connsiteY222" fmla="*/ 476051 h 919581"/>
                  <a:gd name="connsiteX223" fmla="*/ 727174 w 920484"/>
                  <a:gd name="connsiteY223" fmla="*/ 476051 h 919581"/>
                  <a:gd name="connsiteX224" fmla="*/ 727174 w 920484"/>
                  <a:gd name="connsiteY224" fmla="*/ 476954 h 919581"/>
                  <a:gd name="connsiteX225" fmla="*/ 763307 w 920484"/>
                  <a:gd name="connsiteY225" fmla="*/ 531153 h 919581"/>
                  <a:gd name="connsiteX226" fmla="*/ 826539 w 920484"/>
                  <a:gd name="connsiteY226" fmla="*/ 518507 h 919581"/>
                  <a:gd name="connsiteX227" fmla="*/ 827442 w 920484"/>
                  <a:gd name="connsiteY227" fmla="*/ 517603 h 919581"/>
                  <a:gd name="connsiteX228" fmla="*/ 848219 w 920484"/>
                  <a:gd name="connsiteY228" fmla="*/ 538379 h 919581"/>
                  <a:gd name="connsiteX229" fmla="*/ 847315 w 920484"/>
                  <a:gd name="connsiteY229" fmla="*/ 539283 h 919581"/>
                  <a:gd name="connsiteX230" fmla="*/ 834669 w 920484"/>
                  <a:gd name="connsiteY230" fmla="*/ 603419 h 919581"/>
                  <a:gd name="connsiteX231" fmla="*/ 887965 w 920484"/>
                  <a:gd name="connsiteY231" fmla="*/ 639552 h 919581"/>
                  <a:gd name="connsiteX232" fmla="*/ 888868 w 920484"/>
                  <a:gd name="connsiteY232" fmla="*/ 639552 h 919581"/>
                  <a:gd name="connsiteX233" fmla="*/ 888868 w 920484"/>
                  <a:gd name="connsiteY233" fmla="*/ 668458 h 91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920484" h="919581">
                    <a:moveTo>
                      <a:pt x="861768" y="590772"/>
                    </a:moveTo>
                    <a:cubicBezTo>
                      <a:pt x="857252" y="579933"/>
                      <a:pt x="859962" y="568189"/>
                      <a:pt x="868092" y="559156"/>
                    </a:cubicBezTo>
                    <a:lnTo>
                      <a:pt x="889772" y="537476"/>
                    </a:lnTo>
                    <a:lnTo>
                      <a:pt x="826539" y="474244"/>
                    </a:lnTo>
                    <a:lnTo>
                      <a:pt x="804859" y="495924"/>
                    </a:lnTo>
                    <a:cubicBezTo>
                      <a:pt x="796730" y="504053"/>
                      <a:pt x="784083" y="506763"/>
                      <a:pt x="773243" y="501343"/>
                    </a:cubicBezTo>
                    <a:cubicBezTo>
                      <a:pt x="762403" y="496827"/>
                      <a:pt x="756080" y="486890"/>
                      <a:pt x="756080" y="475147"/>
                    </a:cubicBezTo>
                    <a:lnTo>
                      <a:pt x="756080" y="444434"/>
                    </a:lnTo>
                    <a:lnTo>
                      <a:pt x="725367" y="444434"/>
                    </a:lnTo>
                    <a:cubicBezTo>
                      <a:pt x="724464" y="420948"/>
                      <a:pt x="719947" y="397461"/>
                      <a:pt x="711817" y="375782"/>
                    </a:cubicBezTo>
                    <a:lnTo>
                      <a:pt x="883448" y="204150"/>
                    </a:lnTo>
                    <a:cubicBezTo>
                      <a:pt x="906031" y="181567"/>
                      <a:pt x="918678" y="151758"/>
                      <a:pt x="918678" y="119239"/>
                    </a:cubicBezTo>
                    <a:cubicBezTo>
                      <a:pt x="918678" y="53296"/>
                      <a:pt x="865382" y="0"/>
                      <a:pt x="799440" y="0"/>
                    </a:cubicBezTo>
                    <a:cubicBezTo>
                      <a:pt x="767823" y="0"/>
                      <a:pt x="737110" y="12647"/>
                      <a:pt x="714527" y="35230"/>
                    </a:cubicBezTo>
                    <a:lnTo>
                      <a:pt x="542896" y="206861"/>
                    </a:lnTo>
                    <a:cubicBezTo>
                      <a:pt x="520313" y="199634"/>
                      <a:pt x="496827" y="195117"/>
                      <a:pt x="473340" y="194214"/>
                    </a:cubicBezTo>
                    <a:cubicBezTo>
                      <a:pt x="452564" y="158081"/>
                      <a:pt x="414624" y="134595"/>
                      <a:pt x="370362" y="134595"/>
                    </a:cubicBezTo>
                    <a:cubicBezTo>
                      <a:pt x="359522" y="134595"/>
                      <a:pt x="347779" y="136401"/>
                      <a:pt x="337842" y="139112"/>
                    </a:cubicBezTo>
                    <a:cubicBezTo>
                      <a:pt x="312549" y="91235"/>
                      <a:pt x="262866" y="60523"/>
                      <a:pt x="207764" y="60523"/>
                    </a:cubicBezTo>
                    <a:cubicBezTo>
                      <a:pt x="126465" y="60523"/>
                      <a:pt x="59619" y="127368"/>
                      <a:pt x="59619" y="208667"/>
                    </a:cubicBezTo>
                    <a:cubicBezTo>
                      <a:pt x="59619" y="220411"/>
                      <a:pt x="61426" y="231250"/>
                      <a:pt x="63233" y="242090"/>
                    </a:cubicBezTo>
                    <a:cubicBezTo>
                      <a:pt x="27100" y="252930"/>
                      <a:pt x="0" y="287256"/>
                      <a:pt x="0" y="327002"/>
                    </a:cubicBezTo>
                    <a:cubicBezTo>
                      <a:pt x="0" y="375782"/>
                      <a:pt x="39746" y="415528"/>
                      <a:pt x="88525" y="415528"/>
                    </a:cubicBezTo>
                    <a:lnTo>
                      <a:pt x="196021" y="415528"/>
                    </a:lnTo>
                    <a:cubicBezTo>
                      <a:pt x="193310" y="429981"/>
                      <a:pt x="192407" y="445337"/>
                      <a:pt x="192407" y="459791"/>
                    </a:cubicBezTo>
                    <a:cubicBezTo>
                      <a:pt x="192407" y="492310"/>
                      <a:pt x="198731" y="518507"/>
                      <a:pt x="207764" y="541993"/>
                    </a:cubicBezTo>
                    <a:lnTo>
                      <a:pt x="75879" y="673878"/>
                    </a:lnTo>
                    <a:lnTo>
                      <a:pt x="2710" y="865382"/>
                    </a:lnTo>
                    <a:cubicBezTo>
                      <a:pt x="903" y="869898"/>
                      <a:pt x="0" y="874415"/>
                      <a:pt x="0" y="879835"/>
                    </a:cubicBezTo>
                    <a:cubicBezTo>
                      <a:pt x="0" y="901515"/>
                      <a:pt x="18066" y="919581"/>
                      <a:pt x="39746" y="919581"/>
                    </a:cubicBezTo>
                    <a:cubicBezTo>
                      <a:pt x="44262" y="919581"/>
                      <a:pt x="49683" y="918678"/>
                      <a:pt x="54199" y="916871"/>
                    </a:cubicBezTo>
                    <a:lnTo>
                      <a:pt x="245704" y="843702"/>
                    </a:lnTo>
                    <a:lnTo>
                      <a:pt x="342359" y="747047"/>
                    </a:lnTo>
                    <a:cubicBezTo>
                      <a:pt x="341455" y="750660"/>
                      <a:pt x="341455" y="753370"/>
                      <a:pt x="341455" y="756983"/>
                    </a:cubicBezTo>
                    <a:cubicBezTo>
                      <a:pt x="341455" y="768726"/>
                      <a:pt x="345972" y="778663"/>
                      <a:pt x="353198" y="786793"/>
                    </a:cubicBezTo>
                    <a:cubicBezTo>
                      <a:pt x="345972" y="794923"/>
                      <a:pt x="341455" y="804859"/>
                      <a:pt x="341455" y="816603"/>
                    </a:cubicBezTo>
                    <a:cubicBezTo>
                      <a:pt x="341455" y="837379"/>
                      <a:pt x="355908" y="854542"/>
                      <a:pt x="374878" y="859059"/>
                    </a:cubicBezTo>
                    <a:cubicBezTo>
                      <a:pt x="387525" y="895191"/>
                      <a:pt x="420948" y="919581"/>
                      <a:pt x="460694" y="919581"/>
                    </a:cubicBezTo>
                    <a:cubicBezTo>
                      <a:pt x="500440" y="919581"/>
                      <a:pt x="533863" y="895191"/>
                      <a:pt x="546510" y="859059"/>
                    </a:cubicBezTo>
                    <a:cubicBezTo>
                      <a:pt x="565479" y="853639"/>
                      <a:pt x="579933" y="836475"/>
                      <a:pt x="579933" y="816603"/>
                    </a:cubicBezTo>
                    <a:cubicBezTo>
                      <a:pt x="579933" y="815699"/>
                      <a:pt x="579933" y="814796"/>
                      <a:pt x="579933" y="812989"/>
                    </a:cubicBezTo>
                    <a:lnTo>
                      <a:pt x="597999" y="831056"/>
                    </a:lnTo>
                    <a:lnTo>
                      <a:pt x="619678" y="809376"/>
                    </a:lnTo>
                    <a:cubicBezTo>
                      <a:pt x="627808" y="801246"/>
                      <a:pt x="640455" y="798536"/>
                      <a:pt x="651295" y="803956"/>
                    </a:cubicBezTo>
                    <a:cubicBezTo>
                      <a:pt x="662135" y="808473"/>
                      <a:pt x="668458" y="818409"/>
                      <a:pt x="668458" y="830153"/>
                    </a:cubicBezTo>
                    <a:lnTo>
                      <a:pt x="668458" y="860865"/>
                    </a:lnTo>
                    <a:lnTo>
                      <a:pt x="756983" y="860865"/>
                    </a:lnTo>
                    <a:lnTo>
                      <a:pt x="756983" y="831056"/>
                    </a:lnTo>
                    <a:cubicBezTo>
                      <a:pt x="756983" y="819313"/>
                      <a:pt x="764210" y="809376"/>
                      <a:pt x="775050" y="804859"/>
                    </a:cubicBezTo>
                    <a:cubicBezTo>
                      <a:pt x="785890" y="800343"/>
                      <a:pt x="797633" y="803053"/>
                      <a:pt x="805763" y="811183"/>
                    </a:cubicBezTo>
                    <a:lnTo>
                      <a:pt x="827442" y="832863"/>
                    </a:lnTo>
                    <a:lnTo>
                      <a:pt x="890675" y="769630"/>
                    </a:lnTo>
                    <a:lnTo>
                      <a:pt x="868995" y="747950"/>
                    </a:lnTo>
                    <a:cubicBezTo>
                      <a:pt x="860865" y="739821"/>
                      <a:pt x="858155" y="727174"/>
                      <a:pt x="863575" y="716334"/>
                    </a:cubicBezTo>
                    <a:cubicBezTo>
                      <a:pt x="868092" y="705494"/>
                      <a:pt x="878029" y="699171"/>
                      <a:pt x="889772" y="699171"/>
                    </a:cubicBezTo>
                    <a:lnTo>
                      <a:pt x="920484" y="699171"/>
                    </a:lnTo>
                    <a:lnTo>
                      <a:pt x="920484" y="610645"/>
                    </a:lnTo>
                    <a:lnTo>
                      <a:pt x="889772" y="610645"/>
                    </a:lnTo>
                    <a:cubicBezTo>
                      <a:pt x="877125" y="608839"/>
                      <a:pt x="866285" y="602516"/>
                      <a:pt x="861768" y="590772"/>
                    </a:cubicBezTo>
                    <a:lnTo>
                      <a:pt x="861768" y="590772"/>
                    </a:lnTo>
                    <a:close/>
                    <a:moveTo>
                      <a:pt x="639552" y="635035"/>
                    </a:moveTo>
                    <a:cubicBezTo>
                      <a:pt x="655811" y="619678"/>
                      <a:pt x="672071" y="603419"/>
                      <a:pt x="685621" y="584449"/>
                    </a:cubicBezTo>
                    <a:cubicBezTo>
                      <a:pt x="693751" y="581739"/>
                      <a:pt x="701881" y="579933"/>
                      <a:pt x="710914" y="579933"/>
                    </a:cubicBezTo>
                    <a:cubicBezTo>
                      <a:pt x="751564" y="579933"/>
                      <a:pt x="784986" y="613356"/>
                      <a:pt x="784986" y="654005"/>
                    </a:cubicBezTo>
                    <a:cubicBezTo>
                      <a:pt x="784986" y="694654"/>
                      <a:pt x="751564" y="728077"/>
                      <a:pt x="710914" y="728077"/>
                    </a:cubicBezTo>
                    <a:cubicBezTo>
                      <a:pt x="670265" y="728077"/>
                      <a:pt x="636842" y="694654"/>
                      <a:pt x="636842" y="654005"/>
                    </a:cubicBezTo>
                    <a:cubicBezTo>
                      <a:pt x="636842" y="646778"/>
                      <a:pt x="637745" y="640455"/>
                      <a:pt x="639552" y="635035"/>
                    </a:cubicBezTo>
                    <a:lnTo>
                      <a:pt x="639552" y="635035"/>
                    </a:lnTo>
                    <a:close/>
                    <a:moveTo>
                      <a:pt x="657618" y="283643"/>
                    </a:moveTo>
                    <a:lnTo>
                      <a:pt x="726270" y="214990"/>
                    </a:lnTo>
                    <a:lnTo>
                      <a:pt x="779566" y="268287"/>
                    </a:lnTo>
                    <a:lnTo>
                      <a:pt x="700074" y="347779"/>
                    </a:lnTo>
                    <a:cubicBezTo>
                      <a:pt x="689234" y="324293"/>
                      <a:pt x="674781" y="302613"/>
                      <a:pt x="657618" y="283643"/>
                    </a:cubicBezTo>
                    <a:close/>
                    <a:moveTo>
                      <a:pt x="672975" y="120142"/>
                    </a:moveTo>
                    <a:lnTo>
                      <a:pt x="696461" y="96656"/>
                    </a:lnTo>
                    <a:lnTo>
                      <a:pt x="823829" y="224024"/>
                    </a:lnTo>
                    <a:lnTo>
                      <a:pt x="800343" y="247510"/>
                    </a:lnTo>
                    <a:lnTo>
                      <a:pt x="672975" y="120142"/>
                    </a:lnTo>
                    <a:close/>
                    <a:moveTo>
                      <a:pt x="799440" y="30713"/>
                    </a:moveTo>
                    <a:cubicBezTo>
                      <a:pt x="849122" y="30713"/>
                      <a:pt x="889772" y="71363"/>
                      <a:pt x="889772" y="121045"/>
                    </a:cubicBezTo>
                    <a:cubicBezTo>
                      <a:pt x="889772" y="145435"/>
                      <a:pt x="880738" y="168018"/>
                      <a:pt x="863575" y="184278"/>
                    </a:cubicBezTo>
                    <a:lnTo>
                      <a:pt x="845509" y="202344"/>
                    </a:lnTo>
                    <a:lnTo>
                      <a:pt x="718141" y="74976"/>
                    </a:lnTo>
                    <a:lnTo>
                      <a:pt x="736207" y="56909"/>
                    </a:lnTo>
                    <a:cubicBezTo>
                      <a:pt x="752467" y="40649"/>
                      <a:pt x="775050" y="30713"/>
                      <a:pt x="799440" y="30713"/>
                    </a:cubicBezTo>
                    <a:lnTo>
                      <a:pt x="799440" y="30713"/>
                    </a:lnTo>
                    <a:close/>
                    <a:moveTo>
                      <a:pt x="652198" y="140918"/>
                    </a:moveTo>
                    <a:lnTo>
                      <a:pt x="705494" y="194214"/>
                    </a:lnTo>
                    <a:lnTo>
                      <a:pt x="636842" y="262866"/>
                    </a:lnTo>
                    <a:cubicBezTo>
                      <a:pt x="617872" y="245704"/>
                      <a:pt x="596192" y="231250"/>
                      <a:pt x="572706" y="220411"/>
                    </a:cubicBezTo>
                    <a:lnTo>
                      <a:pt x="652198" y="140918"/>
                    </a:lnTo>
                    <a:close/>
                    <a:moveTo>
                      <a:pt x="696461" y="460694"/>
                    </a:moveTo>
                    <a:cubicBezTo>
                      <a:pt x="696461" y="537476"/>
                      <a:pt x="657618" y="575416"/>
                      <a:pt x="616065" y="616065"/>
                    </a:cubicBezTo>
                    <a:cubicBezTo>
                      <a:pt x="588062" y="644068"/>
                      <a:pt x="558253" y="672071"/>
                      <a:pt x="541993" y="713624"/>
                    </a:cubicBezTo>
                    <a:cubicBezTo>
                      <a:pt x="539283" y="712721"/>
                      <a:pt x="536573" y="712721"/>
                      <a:pt x="532960" y="712721"/>
                    </a:cubicBezTo>
                    <a:lnTo>
                      <a:pt x="473340" y="712721"/>
                    </a:lnTo>
                    <a:lnTo>
                      <a:pt x="473340" y="638648"/>
                    </a:lnTo>
                    <a:cubicBezTo>
                      <a:pt x="473340" y="614259"/>
                      <a:pt x="453467" y="594385"/>
                      <a:pt x="429078" y="594385"/>
                    </a:cubicBezTo>
                    <a:lnTo>
                      <a:pt x="399268" y="594385"/>
                    </a:lnTo>
                    <a:cubicBezTo>
                      <a:pt x="391138" y="594385"/>
                      <a:pt x="384815" y="588062"/>
                      <a:pt x="384815" y="579933"/>
                    </a:cubicBezTo>
                    <a:cubicBezTo>
                      <a:pt x="384815" y="571802"/>
                      <a:pt x="391138" y="565479"/>
                      <a:pt x="399268" y="565479"/>
                    </a:cubicBezTo>
                    <a:lnTo>
                      <a:pt x="547413" y="565479"/>
                    </a:lnTo>
                    <a:cubicBezTo>
                      <a:pt x="571802" y="565479"/>
                      <a:pt x="591676" y="545606"/>
                      <a:pt x="591676" y="521217"/>
                    </a:cubicBezTo>
                    <a:cubicBezTo>
                      <a:pt x="591676" y="496827"/>
                      <a:pt x="571802" y="476954"/>
                      <a:pt x="547413" y="476954"/>
                    </a:cubicBezTo>
                    <a:lnTo>
                      <a:pt x="429078" y="476954"/>
                    </a:lnTo>
                    <a:cubicBezTo>
                      <a:pt x="420948" y="476954"/>
                      <a:pt x="414624" y="470630"/>
                      <a:pt x="414624" y="462501"/>
                    </a:cubicBezTo>
                    <a:lnTo>
                      <a:pt x="414624" y="418238"/>
                    </a:lnTo>
                    <a:lnTo>
                      <a:pt x="488697" y="418238"/>
                    </a:lnTo>
                    <a:cubicBezTo>
                      <a:pt x="529346" y="418238"/>
                      <a:pt x="562769" y="384815"/>
                      <a:pt x="562769" y="344165"/>
                    </a:cubicBezTo>
                    <a:cubicBezTo>
                      <a:pt x="562769" y="303516"/>
                      <a:pt x="529346" y="270093"/>
                      <a:pt x="488697" y="270093"/>
                    </a:cubicBezTo>
                    <a:cubicBezTo>
                      <a:pt x="488697" y="270093"/>
                      <a:pt x="487794" y="270093"/>
                      <a:pt x="487794" y="270093"/>
                    </a:cubicBezTo>
                    <a:cubicBezTo>
                      <a:pt x="488697" y="265577"/>
                      <a:pt x="488697" y="260156"/>
                      <a:pt x="488697" y="254737"/>
                    </a:cubicBezTo>
                    <a:cubicBezTo>
                      <a:pt x="488697" y="244800"/>
                      <a:pt x="487794" y="235767"/>
                      <a:pt x="485084" y="226733"/>
                    </a:cubicBezTo>
                    <a:cubicBezTo>
                      <a:pt x="603419" y="238477"/>
                      <a:pt x="696461" y="339649"/>
                      <a:pt x="696461" y="460694"/>
                    </a:cubicBezTo>
                    <a:lnTo>
                      <a:pt x="696461" y="460694"/>
                    </a:lnTo>
                    <a:close/>
                    <a:moveTo>
                      <a:pt x="370362" y="756983"/>
                    </a:moveTo>
                    <a:cubicBezTo>
                      <a:pt x="370362" y="748854"/>
                      <a:pt x="376685" y="742530"/>
                      <a:pt x="384815" y="742530"/>
                    </a:cubicBezTo>
                    <a:lnTo>
                      <a:pt x="532960" y="742530"/>
                    </a:lnTo>
                    <a:cubicBezTo>
                      <a:pt x="541089" y="742530"/>
                      <a:pt x="547413" y="748854"/>
                      <a:pt x="547413" y="756983"/>
                    </a:cubicBezTo>
                    <a:cubicBezTo>
                      <a:pt x="547413" y="765113"/>
                      <a:pt x="541089" y="771437"/>
                      <a:pt x="532960" y="771437"/>
                    </a:cubicBezTo>
                    <a:lnTo>
                      <a:pt x="384815" y="771437"/>
                    </a:lnTo>
                    <a:cubicBezTo>
                      <a:pt x="376685" y="772340"/>
                      <a:pt x="370362" y="766017"/>
                      <a:pt x="370362" y="756983"/>
                    </a:cubicBezTo>
                    <a:close/>
                    <a:moveTo>
                      <a:pt x="184277" y="756983"/>
                    </a:moveTo>
                    <a:lnTo>
                      <a:pt x="293579" y="647682"/>
                    </a:lnTo>
                    <a:cubicBezTo>
                      <a:pt x="311646" y="665748"/>
                      <a:pt x="328809" y="683814"/>
                      <a:pt x="341455" y="706398"/>
                    </a:cubicBezTo>
                    <a:lnTo>
                      <a:pt x="237573" y="810279"/>
                    </a:lnTo>
                    <a:lnTo>
                      <a:pt x="184277" y="756983"/>
                    </a:lnTo>
                    <a:close/>
                    <a:moveTo>
                      <a:pt x="29809" y="327906"/>
                    </a:moveTo>
                    <a:cubicBezTo>
                      <a:pt x="29809" y="295386"/>
                      <a:pt x="56006" y="268287"/>
                      <a:pt x="89428" y="268287"/>
                    </a:cubicBezTo>
                    <a:cubicBezTo>
                      <a:pt x="121948" y="268287"/>
                      <a:pt x="149048" y="294483"/>
                      <a:pt x="149048" y="327906"/>
                    </a:cubicBezTo>
                    <a:lnTo>
                      <a:pt x="178858" y="327906"/>
                    </a:lnTo>
                    <a:cubicBezTo>
                      <a:pt x="178858" y="280030"/>
                      <a:pt x="140918" y="241187"/>
                      <a:pt x="93945" y="239380"/>
                    </a:cubicBezTo>
                    <a:cubicBezTo>
                      <a:pt x="91235" y="229444"/>
                      <a:pt x="90332" y="219507"/>
                      <a:pt x="90332" y="209571"/>
                    </a:cubicBezTo>
                    <a:cubicBezTo>
                      <a:pt x="90332" y="144531"/>
                      <a:pt x="143628" y="91235"/>
                      <a:pt x="208667" y="91235"/>
                    </a:cubicBezTo>
                    <a:cubicBezTo>
                      <a:pt x="252026" y="91235"/>
                      <a:pt x="290870" y="114722"/>
                      <a:pt x="311646" y="151758"/>
                    </a:cubicBezTo>
                    <a:cubicBezTo>
                      <a:pt x="280030" y="170728"/>
                      <a:pt x="257447" y="203247"/>
                      <a:pt x="253833" y="241187"/>
                    </a:cubicBezTo>
                    <a:cubicBezTo>
                      <a:pt x="227637" y="247510"/>
                      <a:pt x="208667" y="270996"/>
                      <a:pt x="208667" y="298999"/>
                    </a:cubicBezTo>
                    <a:lnTo>
                      <a:pt x="238477" y="298999"/>
                    </a:lnTo>
                    <a:cubicBezTo>
                      <a:pt x="238477" y="282740"/>
                      <a:pt x="252026" y="269190"/>
                      <a:pt x="268287" y="269190"/>
                    </a:cubicBezTo>
                    <a:cubicBezTo>
                      <a:pt x="284546" y="269190"/>
                      <a:pt x="298096" y="282740"/>
                      <a:pt x="298096" y="298999"/>
                    </a:cubicBezTo>
                    <a:lnTo>
                      <a:pt x="327906" y="298999"/>
                    </a:lnTo>
                    <a:cubicBezTo>
                      <a:pt x="327906" y="271900"/>
                      <a:pt x="309839" y="249317"/>
                      <a:pt x="284546" y="242090"/>
                    </a:cubicBezTo>
                    <a:cubicBezTo>
                      <a:pt x="290870" y="198731"/>
                      <a:pt x="327906" y="165308"/>
                      <a:pt x="372169" y="165308"/>
                    </a:cubicBezTo>
                    <a:cubicBezTo>
                      <a:pt x="420948" y="165308"/>
                      <a:pt x="460694" y="205054"/>
                      <a:pt x="460694" y="253833"/>
                    </a:cubicBezTo>
                    <a:cubicBezTo>
                      <a:pt x="460694" y="261963"/>
                      <a:pt x="459790" y="269190"/>
                      <a:pt x="457080" y="276416"/>
                    </a:cubicBezTo>
                    <a:cubicBezTo>
                      <a:pt x="432691" y="288160"/>
                      <a:pt x="415528" y="313453"/>
                      <a:pt x="415528" y="342359"/>
                    </a:cubicBezTo>
                    <a:lnTo>
                      <a:pt x="445337" y="342359"/>
                    </a:lnTo>
                    <a:cubicBezTo>
                      <a:pt x="445337" y="317969"/>
                      <a:pt x="465211" y="298096"/>
                      <a:pt x="489600" y="298096"/>
                    </a:cubicBezTo>
                    <a:cubicBezTo>
                      <a:pt x="513990" y="298096"/>
                      <a:pt x="533863" y="317969"/>
                      <a:pt x="533863" y="342359"/>
                    </a:cubicBezTo>
                    <a:cubicBezTo>
                      <a:pt x="533863" y="366748"/>
                      <a:pt x="513990" y="386621"/>
                      <a:pt x="489600" y="386621"/>
                    </a:cubicBezTo>
                    <a:lnTo>
                      <a:pt x="88525" y="386621"/>
                    </a:lnTo>
                    <a:cubicBezTo>
                      <a:pt x="56006" y="386621"/>
                      <a:pt x="29809" y="360425"/>
                      <a:pt x="29809" y="327906"/>
                    </a:cubicBezTo>
                    <a:close/>
                    <a:moveTo>
                      <a:pt x="384815" y="416431"/>
                    </a:moveTo>
                    <a:lnTo>
                      <a:pt x="384815" y="460694"/>
                    </a:lnTo>
                    <a:cubicBezTo>
                      <a:pt x="384815" y="485084"/>
                      <a:pt x="404688" y="504957"/>
                      <a:pt x="429078" y="504957"/>
                    </a:cubicBezTo>
                    <a:lnTo>
                      <a:pt x="547413" y="504957"/>
                    </a:lnTo>
                    <a:cubicBezTo>
                      <a:pt x="555543" y="504957"/>
                      <a:pt x="561866" y="511280"/>
                      <a:pt x="561866" y="519410"/>
                    </a:cubicBezTo>
                    <a:cubicBezTo>
                      <a:pt x="561866" y="527540"/>
                      <a:pt x="555543" y="533863"/>
                      <a:pt x="547413" y="533863"/>
                    </a:cubicBezTo>
                    <a:lnTo>
                      <a:pt x="399268" y="533863"/>
                    </a:lnTo>
                    <a:cubicBezTo>
                      <a:pt x="374878" y="533863"/>
                      <a:pt x="355005" y="553736"/>
                      <a:pt x="355005" y="578126"/>
                    </a:cubicBezTo>
                    <a:cubicBezTo>
                      <a:pt x="355005" y="602516"/>
                      <a:pt x="374878" y="622389"/>
                      <a:pt x="399268" y="622389"/>
                    </a:cubicBezTo>
                    <a:lnTo>
                      <a:pt x="429078" y="622389"/>
                    </a:lnTo>
                    <a:cubicBezTo>
                      <a:pt x="437207" y="622389"/>
                      <a:pt x="443531" y="628712"/>
                      <a:pt x="443531" y="636842"/>
                    </a:cubicBezTo>
                    <a:lnTo>
                      <a:pt x="443531" y="710914"/>
                    </a:lnTo>
                    <a:lnTo>
                      <a:pt x="383912" y="710914"/>
                    </a:lnTo>
                    <a:cubicBezTo>
                      <a:pt x="381202" y="710914"/>
                      <a:pt x="377588" y="710914"/>
                      <a:pt x="374878" y="711817"/>
                    </a:cubicBezTo>
                    <a:cubicBezTo>
                      <a:pt x="357715" y="670265"/>
                      <a:pt x="328809" y="641358"/>
                      <a:pt x="300806" y="614259"/>
                    </a:cubicBezTo>
                    <a:cubicBezTo>
                      <a:pt x="259253" y="574512"/>
                      <a:pt x="220410" y="536573"/>
                      <a:pt x="220410" y="458887"/>
                    </a:cubicBezTo>
                    <a:cubicBezTo>
                      <a:pt x="220410" y="443531"/>
                      <a:pt x="222217" y="429078"/>
                      <a:pt x="224927" y="414625"/>
                    </a:cubicBezTo>
                    <a:lnTo>
                      <a:pt x="384815" y="414625"/>
                    </a:lnTo>
                    <a:close/>
                    <a:moveTo>
                      <a:pt x="271900" y="627808"/>
                    </a:moveTo>
                    <a:lnTo>
                      <a:pt x="163501" y="736207"/>
                    </a:lnTo>
                    <a:lnTo>
                      <a:pt x="110205" y="682911"/>
                    </a:lnTo>
                    <a:lnTo>
                      <a:pt x="223121" y="569996"/>
                    </a:lnTo>
                    <a:cubicBezTo>
                      <a:pt x="236670" y="591676"/>
                      <a:pt x="253833" y="610645"/>
                      <a:pt x="271900" y="627808"/>
                    </a:cubicBezTo>
                    <a:lnTo>
                      <a:pt x="271900" y="627808"/>
                    </a:lnTo>
                    <a:close/>
                    <a:moveTo>
                      <a:pt x="94849" y="710010"/>
                    </a:moveTo>
                    <a:lnTo>
                      <a:pt x="210474" y="825636"/>
                    </a:lnTo>
                    <a:lnTo>
                      <a:pt x="112012" y="863575"/>
                    </a:lnTo>
                    <a:lnTo>
                      <a:pt x="56909" y="808473"/>
                    </a:lnTo>
                    <a:lnTo>
                      <a:pt x="94849" y="710010"/>
                    </a:lnTo>
                    <a:close/>
                    <a:moveTo>
                      <a:pt x="43359" y="889772"/>
                    </a:moveTo>
                    <a:cubicBezTo>
                      <a:pt x="37036" y="892482"/>
                      <a:pt x="29809" y="887062"/>
                      <a:pt x="29809" y="879835"/>
                    </a:cubicBezTo>
                    <a:cubicBezTo>
                      <a:pt x="29809" y="878932"/>
                      <a:pt x="29809" y="877125"/>
                      <a:pt x="30713" y="876222"/>
                    </a:cubicBezTo>
                    <a:lnTo>
                      <a:pt x="45166" y="837379"/>
                    </a:lnTo>
                    <a:lnTo>
                      <a:pt x="82202" y="874415"/>
                    </a:lnTo>
                    <a:lnTo>
                      <a:pt x="43359" y="889772"/>
                    </a:lnTo>
                    <a:close/>
                    <a:moveTo>
                      <a:pt x="458887" y="890675"/>
                    </a:moveTo>
                    <a:cubicBezTo>
                      <a:pt x="437207" y="890675"/>
                      <a:pt x="417335" y="878932"/>
                      <a:pt x="406495" y="860865"/>
                    </a:cubicBezTo>
                    <a:lnTo>
                      <a:pt x="511280" y="860865"/>
                    </a:lnTo>
                    <a:cubicBezTo>
                      <a:pt x="500440" y="878932"/>
                      <a:pt x="481470" y="890675"/>
                      <a:pt x="458887" y="890675"/>
                    </a:cubicBezTo>
                    <a:lnTo>
                      <a:pt x="458887" y="890675"/>
                    </a:lnTo>
                    <a:close/>
                    <a:moveTo>
                      <a:pt x="533863" y="831056"/>
                    </a:moveTo>
                    <a:lnTo>
                      <a:pt x="385718" y="831056"/>
                    </a:lnTo>
                    <a:cubicBezTo>
                      <a:pt x="377588" y="831056"/>
                      <a:pt x="371265" y="824732"/>
                      <a:pt x="371265" y="816603"/>
                    </a:cubicBezTo>
                    <a:cubicBezTo>
                      <a:pt x="371265" y="808473"/>
                      <a:pt x="377588" y="802149"/>
                      <a:pt x="385718" y="802149"/>
                    </a:cubicBezTo>
                    <a:lnTo>
                      <a:pt x="533863" y="802149"/>
                    </a:lnTo>
                    <a:cubicBezTo>
                      <a:pt x="541993" y="802149"/>
                      <a:pt x="548316" y="808473"/>
                      <a:pt x="548316" y="816603"/>
                    </a:cubicBezTo>
                    <a:cubicBezTo>
                      <a:pt x="548316" y="824732"/>
                      <a:pt x="541993" y="831056"/>
                      <a:pt x="533863" y="831056"/>
                    </a:cubicBezTo>
                    <a:close/>
                    <a:moveTo>
                      <a:pt x="888868" y="668458"/>
                    </a:moveTo>
                    <a:lnTo>
                      <a:pt x="888868" y="668458"/>
                    </a:lnTo>
                    <a:cubicBezTo>
                      <a:pt x="864479" y="668458"/>
                      <a:pt x="843702" y="682911"/>
                      <a:pt x="834669" y="704591"/>
                    </a:cubicBezTo>
                    <a:cubicBezTo>
                      <a:pt x="825636" y="726271"/>
                      <a:pt x="830152" y="751564"/>
                      <a:pt x="847315" y="767823"/>
                    </a:cubicBezTo>
                    <a:lnTo>
                      <a:pt x="848219" y="768726"/>
                    </a:lnTo>
                    <a:lnTo>
                      <a:pt x="827442" y="789503"/>
                    </a:lnTo>
                    <a:lnTo>
                      <a:pt x="826539" y="788600"/>
                    </a:lnTo>
                    <a:cubicBezTo>
                      <a:pt x="809376" y="771437"/>
                      <a:pt x="784986" y="766920"/>
                      <a:pt x="762403" y="775953"/>
                    </a:cubicBezTo>
                    <a:cubicBezTo>
                      <a:pt x="740724" y="784987"/>
                      <a:pt x="726270" y="805763"/>
                      <a:pt x="726270" y="829249"/>
                    </a:cubicBezTo>
                    <a:lnTo>
                      <a:pt x="726270" y="830153"/>
                    </a:lnTo>
                    <a:lnTo>
                      <a:pt x="696461" y="830153"/>
                    </a:lnTo>
                    <a:lnTo>
                      <a:pt x="696461" y="831056"/>
                    </a:lnTo>
                    <a:cubicBezTo>
                      <a:pt x="696461" y="807570"/>
                      <a:pt x="682008" y="786793"/>
                      <a:pt x="660328" y="776856"/>
                    </a:cubicBezTo>
                    <a:cubicBezTo>
                      <a:pt x="638648" y="767823"/>
                      <a:pt x="613355" y="772340"/>
                      <a:pt x="597095" y="789503"/>
                    </a:cubicBezTo>
                    <a:lnTo>
                      <a:pt x="596192" y="790406"/>
                    </a:lnTo>
                    <a:lnTo>
                      <a:pt x="576319" y="770533"/>
                    </a:lnTo>
                    <a:cubicBezTo>
                      <a:pt x="577222" y="766920"/>
                      <a:pt x="578126" y="762404"/>
                      <a:pt x="578126" y="757887"/>
                    </a:cubicBezTo>
                    <a:cubicBezTo>
                      <a:pt x="578126" y="747047"/>
                      <a:pt x="574512" y="738014"/>
                      <a:pt x="568189" y="729884"/>
                    </a:cubicBezTo>
                    <a:cubicBezTo>
                      <a:pt x="577222" y="704591"/>
                      <a:pt x="591676" y="684718"/>
                      <a:pt x="608838" y="666651"/>
                    </a:cubicBezTo>
                    <a:cubicBezTo>
                      <a:pt x="615162" y="718141"/>
                      <a:pt x="658521" y="757887"/>
                      <a:pt x="711817" y="757887"/>
                    </a:cubicBezTo>
                    <a:cubicBezTo>
                      <a:pt x="768726" y="757887"/>
                      <a:pt x="815699" y="710914"/>
                      <a:pt x="815699" y="654005"/>
                    </a:cubicBezTo>
                    <a:cubicBezTo>
                      <a:pt x="815699" y="597095"/>
                      <a:pt x="768726" y="550123"/>
                      <a:pt x="711817" y="550123"/>
                    </a:cubicBezTo>
                    <a:cubicBezTo>
                      <a:pt x="710010" y="550123"/>
                      <a:pt x="709107" y="550123"/>
                      <a:pt x="707301" y="550123"/>
                    </a:cubicBezTo>
                    <a:cubicBezTo>
                      <a:pt x="717237" y="529346"/>
                      <a:pt x="724464" y="504957"/>
                      <a:pt x="726270" y="476051"/>
                    </a:cubicBezTo>
                    <a:lnTo>
                      <a:pt x="727174" y="476051"/>
                    </a:lnTo>
                    <a:lnTo>
                      <a:pt x="727174" y="476954"/>
                    </a:lnTo>
                    <a:cubicBezTo>
                      <a:pt x="727174" y="500440"/>
                      <a:pt x="741627" y="521217"/>
                      <a:pt x="763307" y="531153"/>
                    </a:cubicBezTo>
                    <a:cubicBezTo>
                      <a:pt x="784986" y="540186"/>
                      <a:pt x="810279" y="535670"/>
                      <a:pt x="826539" y="518507"/>
                    </a:cubicBezTo>
                    <a:lnTo>
                      <a:pt x="827442" y="517603"/>
                    </a:lnTo>
                    <a:lnTo>
                      <a:pt x="848219" y="538379"/>
                    </a:lnTo>
                    <a:lnTo>
                      <a:pt x="847315" y="539283"/>
                    </a:lnTo>
                    <a:cubicBezTo>
                      <a:pt x="831056" y="555543"/>
                      <a:pt x="825636" y="580836"/>
                      <a:pt x="834669" y="603419"/>
                    </a:cubicBezTo>
                    <a:cubicBezTo>
                      <a:pt x="843702" y="625099"/>
                      <a:pt x="864479" y="639552"/>
                      <a:pt x="887965" y="639552"/>
                    </a:cubicBezTo>
                    <a:lnTo>
                      <a:pt x="888868" y="639552"/>
                    </a:lnTo>
                    <a:lnTo>
                      <a:pt x="888868" y="668458"/>
                    </a:ln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grpSp>
        <p:nvGrpSpPr>
          <p:cNvPr id="57" name="Group 56">
            <a:extLst>
              <a:ext uri="{FF2B5EF4-FFF2-40B4-BE49-F238E27FC236}">
                <a16:creationId xmlns:a16="http://schemas.microsoft.com/office/drawing/2014/main" id="{07A6C434-D2D9-A3BB-0D77-F41E96240D8D}"/>
              </a:ext>
            </a:extLst>
          </p:cNvPr>
          <p:cNvGrpSpPr/>
          <p:nvPr/>
        </p:nvGrpSpPr>
        <p:grpSpPr>
          <a:xfrm>
            <a:off x="5548651" y="7885611"/>
            <a:ext cx="346796" cy="350867"/>
            <a:chOff x="7190753" y="5365577"/>
            <a:chExt cx="745522" cy="754273"/>
          </a:xfrm>
        </p:grpSpPr>
        <p:grpSp>
          <p:nvGrpSpPr>
            <p:cNvPr id="58" name="Graphic 2">
              <a:extLst>
                <a:ext uri="{FF2B5EF4-FFF2-40B4-BE49-F238E27FC236}">
                  <a16:creationId xmlns:a16="http://schemas.microsoft.com/office/drawing/2014/main" id="{809C3AA3-6BEC-2C8D-94EB-80EC96D9A471}"/>
                </a:ext>
              </a:extLst>
            </p:cNvPr>
            <p:cNvGrpSpPr/>
            <p:nvPr/>
          </p:nvGrpSpPr>
          <p:grpSpPr>
            <a:xfrm>
              <a:off x="7353351" y="5647412"/>
              <a:ext cx="420043" cy="75879"/>
              <a:chOff x="7353351" y="5647412"/>
              <a:chExt cx="420043" cy="75879"/>
            </a:xfrm>
            <a:solidFill>
              <a:srgbClr val="00BADE"/>
            </a:solidFill>
          </p:grpSpPr>
          <p:sp>
            <p:nvSpPr>
              <p:cNvPr id="69" name="Freeform 68">
                <a:extLst>
                  <a:ext uri="{FF2B5EF4-FFF2-40B4-BE49-F238E27FC236}">
                    <a16:creationId xmlns:a16="http://schemas.microsoft.com/office/drawing/2014/main" id="{499D2CE6-D5DC-C013-BF7C-AF2A94F6757D}"/>
                  </a:ext>
                </a:extLst>
              </p:cNvPr>
              <p:cNvSpPr/>
              <p:nvPr/>
            </p:nvSpPr>
            <p:spPr>
              <a:xfrm>
                <a:off x="7353351" y="5649220"/>
                <a:ext cx="131884" cy="74071"/>
              </a:xfrm>
              <a:custGeom>
                <a:avLst/>
                <a:gdLst>
                  <a:gd name="connsiteX0" fmla="*/ 123755 w 131884"/>
                  <a:gd name="connsiteY0" fmla="*/ 23486 h 74071"/>
                  <a:gd name="connsiteX1" fmla="*/ 60523 w 131884"/>
                  <a:gd name="connsiteY1" fmla="*/ 74072 h 74071"/>
                  <a:gd name="connsiteX2" fmla="*/ 0 w 131884"/>
                  <a:gd name="connsiteY2" fmla="*/ 74072 h 74071"/>
                  <a:gd name="connsiteX3" fmla="*/ 0 w 131884"/>
                  <a:gd name="connsiteY3" fmla="*/ 63233 h 74071"/>
                  <a:gd name="connsiteX4" fmla="*/ 31616 w 131884"/>
                  <a:gd name="connsiteY4" fmla="*/ 27100 h 74071"/>
                  <a:gd name="connsiteX5" fmla="*/ 68652 w 131884"/>
                  <a:gd name="connsiteY5" fmla="*/ 18970 h 74071"/>
                  <a:gd name="connsiteX6" fmla="*/ 80396 w 131884"/>
                  <a:gd name="connsiteY6" fmla="*/ 5420 h 74071"/>
                  <a:gd name="connsiteX7" fmla="*/ 80396 w 131884"/>
                  <a:gd name="connsiteY7" fmla="*/ 0 h 74071"/>
                  <a:gd name="connsiteX8" fmla="*/ 89429 w 131884"/>
                  <a:gd name="connsiteY8" fmla="*/ 0 h 74071"/>
                  <a:gd name="connsiteX9" fmla="*/ 98462 w 131884"/>
                  <a:gd name="connsiteY9" fmla="*/ 0 h 74071"/>
                  <a:gd name="connsiteX10" fmla="*/ 98462 w 131884"/>
                  <a:gd name="connsiteY10" fmla="*/ 2709 h 74071"/>
                  <a:gd name="connsiteX11" fmla="*/ 103882 w 131884"/>
                  <a:gd name="connsiteY11" fmla="*/ 13550 h 74071"/>
                  <a:gd name="connsiteX12" fmla="*/ 109302 w 131884"/>
                  <a:gd name="connsiteY12" fmla="*/ 16259 h 74071"/>
                  <a:gd name="connsiteX13" fmla="*/ 131885 w 131884"/>
                  <a:gd name="connsiteY13" fmla="*/ 21680 h 74071"/>
                  <a:gd name="connsiteX14" fmla="*/ 123755 w 131884"/>
                  <a:gd name="connsiteY14" fmla="*/ 23486 h 7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884" h="74071">
                    <a:moveTo>
                      <a:pt x="123755" y="23486"/>
                    </a:moveTo>
                    <a:cubicBezTo>
                      <a:pt x="94849" y="28906"/>
                      <a:pt x="72266" y="48780"/>
                      <a:pt x="60523" y="74072"/>
                    </a:cubicBezTo>
                    <a:lnTo>
                      <a:pt x="0" y="74072"/>
                    </a:lnTo>
                    <a:lnTo>
                      <a:pt x="0" y="63233"/>
                    </a:lnTo>
                    <a:cubicBezTo>
                      <a:pt x="0" y="46069"/>
                      <a:pt x="11743" y="29809"/>
                      <a:pt x="31616" y="27100"/>
                    </a:cubicBezTo>
                    <a:lnTo>
                      <a:pt x="68652" y="18970"/>
                    </a:lnTo>
                    <a:cubicBezTo>
                      <a:pt x="74072" y="16259"/>
                      <a:pt x="80396" y="10839"/>
                      <a:pt x="80396" y="5420"/>
                    </a:cubicBezTo>
                    <a:lnTo>
                      <a:pt x="80396" y="0"/>
                    </a:lnTo>
                    <a:cubicBezTo>
                      <a:pt x="83106" y="0"/>
                      <a:pt x="85816" y="0"/>
                      <a:pt x="89429" y="0"/>
                    </a:cubicBezTo>
                    <a:cubicBezTo>
                      <a:pt x="93042" y="0"/>
                      <a:pt x="94849" y="0"/>
                      <a:pt x="98462" y="0"/>
                    </a:cubicBezTo>
                    <a:lnTo>
                      <a:pt x="98462" y="2709"/>
                    </a:lnTo>
                    <a:cubicBezTo>
                      <a:pt x="98462" y="8130"/>
                      <a:pt x="101172" y="10839"/>
                      <a:pt x="103882" y="13550"/>
                    </a:cubicBezTo>
                    <a:cubicBezTo>
                      <a:pt x="106592" y="13550"/>
                      <a:pt x="106592" y="16259"/>
                      <a:pt x="109302" y="16259"/>
                    </a:cubicBezTo>
                    <a:lnTo>
                      <a:pt x="131885" y="21680"/>
                    </a:lnTo>
                    <a:lnTo>
                      <a:pt x="123755" y="23486"/>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70" name="Freeform 69">
                <a:extLst>
                  <a:ext uri="{FF2B5EF4-FFF2-40B4-BE49-F238E27FC236}">
                    <a16:creationId xmlns:a16="http://schemas.microsoft.com/office/drawing/2014/main" id="{522B6AEC-8610-9F8D-05CD-62CF69C00B82}"/>
                  </a:ext>
                </a:extLst>
              </p:cNvPr>
              <p:cNvSpPr/>
              <p:nvPr/>
            </p:nvSpPr>
            <p:spPr>
              <a:xfrm>
                <a:off x="7640606" y="5647412"/>
                <a:ext cx="132788" cy="75879"/>
              </a:xfrm>
              <a:custGeom>
                <a:avLst/>
                <a:gdLst>
                  <a:gd name="connsiteX0" fmla="*/ 132788 w 132788"/>
                  <a:gd name="connsiteY0" fmla="*/ 75879 h 75879"/>
                  <a:gd name="connsiteX1" fmla="*/ 72266 w 132788"/>
                  <a:gd name="connsiteY1" fmla="*/ 75879 h 75879"/>
                  <a:gd name="connsiteX2" fmla="*/ 9033 w 132788"/>
                  <a:gd name="connsiteY2" fmla="*/ 27100 h 75879"/>
                  <a:gd name="connsiteX3" fmla="*/ 0 w 132788"/>
                  <a:gd name="connsiteY3" fmla="*/ 24390 h 75879"/>
                  <a:gd name="connsiteX4" fmla="*/ 22583 w 132788"/>
                  <a:gd name="connsiteY4" fmla="*/ 18971 h 75879"/>
                  <a:gd name="connsiteX5" fmla="*/ 28003 w 132788"/>
                  <a:gd name="connsiteY5" fmla="*/ 16260 h 75879"/>
                  <a:gd name="connsiteX6" fmla="*/ 33423 w 132788"/>
                  <a:gd name="connsiteY6" fmla="*/ 5421 h 75879"/>
                  <a:gd name="connsiteX7" fmla="*/ 33423 w 132788"/>
                  <a:gd name="connsiteY7" fmla="*/ 0 h 75879"/>
                  <a:gd name="connsiteX8" fmla="*/ 42456 w 132788"/>
                  <a:gd name="connsiteY8" fmla="*/ 0 h 75879"/>
                  <a:gd name="connsiteX9" fmla="*/ 51489 w 132788"/>
                  <a:gd name="connsiteY9" fmla="*/ 0 h 75879"/>
                  <a:gd name="connsiteX10" fmla="*/ 51489 w 132788"/>
                  <a:gd name="connsiteY10" fmla="*/ 5421 h 75879"/>
                  <a:gd name="connsiteX11" fmla="*/ 63233 w 132788"/>
                  <a:gd name="connsiteY11" fmla="*/ 18971 h 75879"/>
                  <a:gd name="connsiteX12" fmla="*/ 100269 w 132788"/>
                  <a:gd name="connsiteY12" fmla="*/ 27100 h 75879"/>
                  <a:gd name="connsiteX13" fmla="*/ 131885 w 132788"/>
                  <a:gd name="connsiteY13" fmla="*/ 62329 h 75879"/>
                  <a:gd name="connsiteX14" fmla="*/ 131885 w 132788"/>
                  <a:gd name="connsiteY14" fmla="*/ 75879 h 7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2788" h="75879">
                    <a:moveTo>
                      <a:pt x="132788" y="75879"/>
                    </a:moveTo>
                    <a:lnTo>
                      <a:pt x="72266" y="75879"/>
                    </a:lnTo>
                    <a:cubicBezTo>
                      <a:pt x="60523" y="51490"/>
                      <a:pt x="37940" y="32520"/>
                      <a:pt x="9033" y="27100"/>
                    </a:cubicBezTo>
                    <a:lnTo>
                      <a:pt x="0" y="24390"/>
                    </a:lnTo>
                    <a:lnTo>
                      <a:pt x="22583" y="18971"/>
                    </a:lnTo>
                    <a:cubicBezTo>
                      <a:pt x="25293" y="18971"/>
                      <a:pt x="25293" y="18971"/>
                      <a:pt x="28003" y="16260"/>
                    </a:cubicBezTo>
                    <a:cubicBezTo>
                      <a:pt x="33423" y="13550"/>
                      <a:pt x="33423" y="8130"/>
                      <a:pt x="33423" y="5421"/>
                    </a:cubicBezTo>
                    <a:lnTo>
                      <a:pt x="33423" y="0"/>
                    </a:lnTo>
                    <a:cubicBezTo>
                      <a:pt x="36133" y="0"/>
                      <a:pt x="38843" y="0"/>
                      <a:pt x="42456" y="0"/>
                    </a:cubicBezTo>
                    <a:cubicBezTo>
                      <a:pt x="45166" y="0"/>
                      <a:pt x="47876" y="0"/>
                      <a:pt x="51489" y="0"/>
                    </a:cubicBezTo>
                    <a:lnTo>
                      <a:pt x="51489" y="5421"/>
                    </a:lnTo>
                    <a:cubicBezTo>
                      <a:pt x="51489" y="10841"/>
                      <a:pt x="56909" y="16260"/>
                      <a:pt x="63233" y="18971"/>
                    </a:cubicBezTo>
                    <a:lnTo>
                      <a:pt x="100269" y="27100"/>
                    </a:lnTo>
                    <a:cubicBezTo>
                      <a:pt x="117432" y="29810"/>
                      <a:pt x="131885" y="46070"/>
                      <a:pt x="131885" y="62329"/>
                    </a:cubicBezTo>
                    <a:lnTo>
                      <a:pt x="131885" y="75879"/>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nvGrpSpPr>
            <p:cNvPr id="59" name="Graphic 2">
              <a:extLst>
                <a:ext uri="{FF2B5EF4-FFF2-40B4-BE49-F238E27FC236}">
                  <a16:creationId xmlns:a16="http://schemas.microsoft.com/office/drawing/2014/main" id="{9B146963-EDA0-202F-2660-41505CB5A32B}"/>
                </a:ext>
              </a:extLst>
            </p:cNvPr>
            <p:cNvGrpSpPr/>
            <p:nvPr/>
          </p:nvGrpSpPr>
          <p:grpSpPr>
            <a:xfrm>
              <a:off x="7190753" y="5365577"/>
              <a:ext cx="745522" cy="754273"/>
              <a:chOff x="7190753" y="5365577"/>
              <a:chExt cx="745522" cy="754273"/>
            </a:xfrm>
            <a:solidFill>
              <a:srgbClr val="000000"/>
            </a:solidFill>
          </p:grpSpPr>
          <p:sp>
            <p:nvSpPr>
              <p:cNvPr id="60" name="Freeform 59">
                <a:extLst>
                  <a:ext uri="{FF2B5EF4-FFF2-40B4-BE49-F238E27FC236}">
                    <a16:creationId xmlns:a16="http://schemas.microsoft.com/office/drawing/2014/main" id="{341F23A7-2610-0E03-5C0C-00FC1D27E568}"/>
                  </a:ext>
                </a:extLst>
              </p:cNvPr>
              <p:cNvSpPr/>
              <p:nvPr/>
            </p:nvSpPr>
            <p:spPr>
              <a:xfrm>
                <a:off x="7304327" y="6055729"/>
                <a:ext cx="49268" cy="63218"/>
              </a:xfrm>
              <a:custGeom>
                <a:avLst/>
                <a:gdLst>
                  <a:gd name="connsiteX0" fmla="*/ 46314 w 49268"/>
                  <a:gd name="connsiteY0" fmla="*/ 38828 h 63218"/>
                  <a:gd name="connsiteX1" fmla="*/ 24634 w 49268"/>
                  <a:gd name="connsiteY1" fmla="*/ 6309 h 63218"/>
                  <a:gd name="connsiteX2" fmla="*/ 5664 w 49268"/>
                  <a:gd name="connsiteY2" fmla="*/ 3599 h 63218"/>
                  <a:gd name="connsiteX3" fmla="*/ 2955 w 49268"/>
                  <a:gd name="connsiteY3" fmla="*/ 24375 h 63218"/>
                  <a:gd name="connsiteX4" fmla="*/ 24634 w 49268"/>
                  <a:gd name="connsiteY4" fmla="*/ 56894 h 63218"/>
                  <a:gd name="connsiteX5" fmla="*/ 35474 w 49268"/>
                  <a:gd name="connsiteY5" fmla="*/ 63218 h 63218"/>
                  <a:gd name="connsiteX6" fmla="*/ 43604 w 49268"/>
                  <a:gd name="connsiteY6" fmla="*/ 60508 h 63218"/>
                  <a:gd name="connsiteX7" fmla="*/ 46314 w 49268"/>
                  <a:gd name="connsiteY7" fmla="*/ 38828 h 6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268" h="63218">
                    <a:moveTo>
                      <a:pt x="46314" y="38828"/>
                    </a:moveTo>
                    <a:lnTo>
                      <a:pt x="24634" y="6309"/>
                    </a:lnTo>
                    <a:cubicBezTo>
                      <a:pt x="19214" y="-14"/>
                      <a:pt x="11084" y="-2725"/>
                      <a:pt x="5664" y="3599"/>
                    </a:cubicBezTo>
                    <a:cubicBezTo>
                      <a:pt x="244" y="9922"/>
                      <a:pt x="-2466" y="18052"/>
                      <a:pt x="2955" y="24375"/>
                    </a:cubicBezTo>
                    <a:lnTo>
                      <a:pt x="24634" y="56894"/>
                    </a:lnTo>
                    <a:cubicBezTo>
                      <a:pt x="27344" y="59605"/>
                      <a:pt x="32764" y="63218"/>
                      <a:pt x="35474" y="63218"/>
                    </a:cubicBezTo>
                    <a:cubicBezTo>
                      <a:pt x="38184" y="63218"/>
                      <a:pt x="40894" y="63218"/>
                      <a:pt x="43604" y="60508"/>
                    </a:cubicBezTo>
                    <a:cubicBezTo>
                      <a:pt x="49024" y="53282"/>
                      <a:pt x="51734" y="44249"/>
                      <a:pt x="46314" y="38828"/>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1" name="Freeform 60">
                <a:extLst>
                  <a:ext uri="{FF2B5EF4-FFF2-40B4-BE49-F238E27FC236}">
                    <a16:creationId xmlns:a16="http://schemas.microsoft.com/office/drawing/2014/main" id="{C656FA08-80F9-13C0-45CC-64B2A1B40C50}"/>
                  </a:ext>
                </a:extLst>
              </p:cNvPr>
              <p:cNvSpPr/>
              <p:nvPr/>
            </p:nvSpPr>
            <p:spPr>
              <a:xfrm>
                <a:off x="7190753" y="5591308"/>
                <a:ext cx="332214" cy="524928"/>
              </a:xfrm>
              <a:custGeom>
                <a:avLst/>
                <a:gdLst>
                  <a:gd name="connsiteX0" fmla="*/ 331519 w 332214"/>
                  <a:gd name="connsiteY0" fmla="*/ 506862 h 524928"/>
                  <a:gd name="connsiteX1" fmla="*/ 308032 w 332214"/>
                  <a:gd name="connsiteY1" fmla="*/ 392141 h 524928"/>
                  <a:gd name="connsiteX2" fmla="*/ 214990 w 332214"/>
                  <a:gd name="connsiteY2" fmla="*/ 257546 h 524928"/>
                  <a:gd name="connsiteX3" fmla="*/ 162598 w 332214"/>
                  <a:gd name="connsiteY3" fmla="*/ 223219 h 524928"/>
                  <a:gd name="connsiteX4" fmla="*/ 95752 w 332214"/>
                  <a:gd name="connsiteY4" fmla="*/ 228640 h 524928"/>
                  <a:gd name="connsiteX5" fmla="*/ 95752 w 332214"/>
                  <a:gd name="connsiteY5" fmla="*/ 49782 h 524928"/>
                  <a:gd name="connsiteX6" fmla="*/ 57813 w 332214"/>
                  <a:gd name="connsiteY6" fmla="*/ 1002 h 524928"/>
                  <a:gd name="connsiteX7" fmla="*/ 17163 w 332214"/>
                  <a:gd name="connsiteY7" fmla="*/ 10035 h 524928"/>
                  <a:gd name="connsiteX8" fmla="*/ 0 w 332214"/>
                  <a:gd name="connsiteY8" fmla="*/ 47071 h 524928"/>
                  <a:gd name="connsiteX9" fmla="*/ 0 w 332214"/>
                  <a:gd name="connsiteY9" fmla="*/ 273806 h 524928"/>
                  <a:gd name="connsiteX10" fmla="*/ 26197 w 332214"/>
                  <a:gd name="connsiteY10" fmla="*/ 356911 h 524928"/>
                  <a:gd name="connsiteX11" fmla="*/ 52393 w 332214"/>
                  <a:gd name="connsiteY11" fmla="*/ 393947 h 524928"/>
                  <a:gd name="connsiteX12" fmla="*/ 64136 w 332214"/>
                  <a:gd name="connsiteY12" fmla="*/ 399367 h 524928"/>
                  <a:gd name="connsiteX13" fmla="*/ 73169 w 332214"/>
                  <a:gd name="connsiteY13" fmla="*/ 396658 h 524928"/>
                  <a:gd name="connsiteX14" fmla="*/ 75879 w 332214"/>
                  <a:gd name="connsiteY14" fmla="*/ 376784 h 524928"/>
                  <a:gd name="connsiteX15" fmla="*/ 49683 w 332214"/>
                  <a:gd name="connsiteY15" fmla="*/ 339748 h 524928"/>
                  <a:gd name="connsiteX16" fmla="*/ 28906 w 332214"/>
                  <a:gd name="connsiteY16" fmla="*/ 273806 h 524928"/>
                  <a:gd name="connsiteX17" fmla="*/ 28906 w 332214"/>
                  <a:gd name="connsiteY17" fmla="*/ 47071 h 524928"/>
                  <a:gd name="connsiteX18" fmla="*/ 37940 w 332214"/>
                  <a:gd name="connsiteY18" fmla="*/ 32619 h 524928"/>
                  <a:gd name="connsiteX19" fmla="*/ 55102 w 332214"/>
                  <a:gd name="connsiteY19" fmla="*/ 29909 h 524928"/>
                  <a:gd name="connsiteX20" fmla="*/ 69556 w 332214"/>
                  <a:gd name="connsiteY20" fmla="*/ 49782 h 524928"/>
                  <a:gd name="connsiteX21" fmla="*/ 69556 w 332214"/>
                  <a:gd name="connsiteY21" fmla="*/ 230446 h 524928"/>
                  <a:gd name="connsiteX22" fmla="*/ 95752 w 332214"/>
                  <a:gd name="connsiteY22" fmla="*/ 299098 h 524928"/>
                  <a:gd name="connsiteX23" fmla="*/ 98462 w 332214"/>
                  <a:gd name="connsiteY23" fmla="*/ 301809 h 524928"/>
                  <a:gd name="connsiteX24" fmla="*/ 130079 w 332214"/>
                  <a:gd name="connsiteY24" fmla="*/ 336134 h 524928"/>
                  <a:gd name="connsiteX25" fmla="*/ 144531 w 332214"/>
                  <a:gd name="connsiteY25" fmla="*/ 353298 h 524928"/>
                  <a:gd name="connsiteX26" fmla="*/ 168018 w 332214"/>
                  <a:gd name="connsiteY26" fmla="*/ 375881 h 524928"/>
                  <a:gd name="connsiteX27" fmla="*/ 188794 w 332214"/>
                  <a:gd name="connsiteY27" fmla="*/ 375881 h 524928"/>
                  <a:gd name="connsiteX28" fmla="*/ 188794 w 332214"/>
                  <a:gd name="connsiteY28" fmla="*/ 356008 h 524928"/>
                  <a:gd name="connsiteX29" fmla="*/ 150855 w 332214"/>
                  <a:gd name="connsiteY29" fmla="*/ 315359 h 524928"/>
                  <a:gd name="connsiteX30" fmla="*/ 115625 w 332214"/>
                  <a:gd name="connsiteY30" fmla="*/ 281032 h 524928"/>
                  <a:gd name="connsiteX31" fmla="*/ 115625 w 332214"/>
                  <a:gd name="connsiteY31" fmla="*/ 249416 h 524928"/>
                  <a:gd name="connsiteX32" fmla="*/ 144531 w 332214"/>
                  <a:gd name="connsiteY32" fmla="*/ 246706 h 524928"/>
                  <a:gd name="connsiteX33" fmla="*/ 196924 w 332214"/>
                  <a:gd name="connsiteY33" fmla="*/ 281032 h 524928"/>
                  <a:gd name="connsiteX34" fmla="*/ 278223 w 332214"/>
                  <a:gd name="connsiteY34" fmla="*/ 398464 h 524928"/>
                  <a:gd name="connsiteX35" fmla="*/ 301710 w 332214"/>
                  <a:gd name="connsiteY35" fmla="*/ 513186 h 524928"/>
                  <a:gd name="connsiteX36" fmla="*/ 316163 w 332214"/>
                  <a:gd name="connsiteY36" fmla="*/ 524929 h 524928"/>
                  <a:gd name="connsiteX37" fmla="*/ 318872 w 332214"/>
                  <a:gd name="connsiteY37" fmla="*/ 524929 h 524928"/>
                  <a:gd name="connsiteX38" fmla="*/ 331519 w 332214"/>
                  <a:gd name="connsiteY38" fmla="*/ 506862 h 52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2214" h="524928">
                    <a:moveTo>
                      <a:pt x="331519" y="506862"/>
                    </a:moveTo>
                    <a:lnTo>
                      <a:pt x="308032" y="392141"/>
                    </a:lnTo>
                    <a:cubicBezTo>
                      <a:pt x="296289" y="337942"/>
                      <a:pt x="264673" y="289162"/>
                      <a:pt x="214990" y="257546"/>
                    </a:cubicBezTo>
                    <a:lnTo>
                      <a:pt x="162598" y="223219"/>
                    </a:lnTo>
                    <a:cubicBezTo>
                      <a:pt x="141822" y="208766"/>
                      <a:pt x="112915" y="211477"/>
                      <a:pt x="95752" y="228640"/>
                    </a:cubicBezTo>
                    <a:lnTo>
                      <a:pt x="95752" y="49782"/>
                    </a:lnTo>
                    <a:cubicBezTo>
                      <a:pt x="95752" y="27199"/>
                      <a:pt x="78589" y="6422"/>
                      <a:pt x="57813" y="1002"/>
                    </a:cubicBezTo>
                    <a:cubicBezTo>
                      <a:pt x="43359" y="-1707"/>
                      <a:pt x="28906" y="1002"/>
                      <a:pt x="17163" y="10035"/>
                    </a:cubicBezTo>
                    <a:cubicBezTo>
                      <a:pt x="5420" y="19069"/>
                      <a:pt x="0" y="32619"/>
                      <a:pt x="0" y="47071"/>
                    </a:cubicBezTo>
                    <a:lnTo>
                      <a:pt x="0" y="273806"/>
                    </a:lnTo>
                    <a:cubicBezTo>
                      <a:pt x="0" y="302712"/>
                      <a:pt x="9033" y="331618"/>
                      <a:pt x="26197" y="356911"/>
                    </a:cubicBezTo>
                    <a:lnTo>
                      <a:pt x="52393" y="393947"/>
                    </a:lnTo>
                    <a:cubicBezTo>
                      <a:pt x="55102" y="396658"/>
                      <a:pt x="61426" y="399367"/>
                      <a:pt x="64136" y="399367"/>
                    </a:cubicBezTo>
                    <a:cubicBezTo>
                      <a:pt x="66846" y="399367"/>
                      <a:pt x="69556" y="399367"/>
                      <a:pt x="73169" y="396658"/>
                    </a:cubicBezTo>
                    <a:cubicBezTo>
                      <a:pt x="78589" y="391238"/>
                      <a:pt x="82202" y="382205"/>
                      <a:pt x="75879" y="376784"/>
                    </a:cubicBezTo>
                    <a:lnTo>
                      <a:pt x="49683" y="339748"/>
                    </a:lnTo>
                    <a:cubicBezTo>
                      <a:pt x="35230" y="319875"/>
                      <a:pt x="28906" y="296389"/>
                      <a:pt x="28906" y="273806"/>
                    </a:cubicBezTo>
                    <a:lnTo>
                      <a:pt x="28906" y="47071"/>
                    </a:lnTo>
                    <a:cubicBezTo>
                      <a:pt x="28906" y="41652"/>
                      <a:pt x="31616" y="35329"/>
                      <a:pt x="37940" y="32619"/>
                    </a:cubicBezTo>
                    <a:cubicBezTo>
                      <a:pt x="43359" y="29909"/>
                      <a:pt x="49683" y="27199"/>
                      <a:pt x="55102" y="29909"/>
                    </a:cubicBezTo>
                    <a:cubicBezTo>
                      <a:pt x="64136" y="32619"/>
                      <a:pt x="69556" y="38942"/>
                      <a:pt x="69556" y="49782"/>
                    </a:cubicBezTo>
                    <a:lnTo>
                      <a:pt x="69556" y="230446"/>
                    </a:lnTo>
                    <a:cubicBezTo>
                      <a:pt x="69556" y="256643"/>
                      <a:pt x="78589" y="279226"/>
                      <a:pt x="95752" y="299098"/>
                    </a:cubicBezTo>
                    <a:lnTo>
                      <a:pt x="98462" y="301809"/>
                    </a:lnTo>
                    <a:cubicBezTo>
                      <a:pt x="107495" y="313551"/>
                      <a:pt x="119239" y="324392"/>
                      <a:pt x="130079" y="336134"/>
                    </a:cubicBezTo>
                    <a:lnTo>
                      <a:pt x="144531" y="353298"/>
                    </a:lnTo>
                    <a:cubicBezTo>
                      <a:pt x="158984" y="367751"/>
                      <a:pt x="168018" y="375881"/>
                      <a:pt x="168018" y="375881"/>
                    </a:cubicBezTo>
                    <a:cubicBezTo>
                      <a:pt x="173438" y="381300"/>
                      <a:pt x="182471" y="381300"/>
                      <a:pt x="188794" y="375881"/>
                    </a:cubicBezTo>
                    <a:cubicBezTo>
                      <a:pt x="194214" y="370461"/>
                      <a:pt x="194214" y="361428"/>
                      <a:pt x="188794" y="356008"/>
                    </a:cubicBezTo>
                    <a:cubicBezTo>
                      <a:pt x="188794" y="356008"/>
                      <a:pt x="171631" y="338845"/>
                      <a:pt x="150855" y="315359"/>
                    </a:cubicBezTo>
                    <a:lnTo>
                      <a:pt x="115625" y="281032"/>
                    </a:lnTo>
                    <a:cubicBezTo>
                      <a:pt x="106592" y="271999"/>
                      <a:pt x="106592" y="258449"/>
                      <a:pt x="115625" y="249416"/>
                    </a:cubicBezTo>
                    <a:cubicBezTo>
                      <a:pt x="124658" y="240382"/>
                      <a:pt x="136401" y="240382"/>
                      <a:pt x="144531" y="246706"/>
                    </a:cubicBezTo>
                    <a:lnTo>
                      <a:pt x="196924" y="281032"/>
                    </a:lnTo>
                    <a:cubicBezTo>
                      <a:pt x="237573" y="309939"/>
                      <a:pt x="266480" y="349684"/>
                      <a:pt x="278223" y="398464"/>
                    </a:cubicBezTo>
                    <a:lnTo>
                      <a:pt x="301710" y="513186"/>
                    </a:lnTo>
                    <a:cubicBezTo>
                      <a:pt x="304419" y="518606"/>
                      <a:pt x="310743" y="524929"/>
                      <a:pt x="316163" y="524929"/>
                    </a:cubicBezTo>
                    <a:lnTo>
                      <a:pt x="318872" y="524929"/>
                    </a:lnTo>
                    <a:cubicBezTo>
                      <a:pt x="328809" y="521315"/>
                      <a:pt x="334229" y="512282"/>
                      <a:pt x="331519" y="506862"/>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2" name="Freeform 61">
                <a:extLst>
                  <a:ext uri="{FF2B5EF4-FFF2-40B4-BE49-F238E27FC236}">
                    <a16:creationId xmlns:a16="http://schemas.microsoft.com/office/drawing/2014/main" id="{5E94148E-5085-D4E9-F912-5334A5E0F893}"/>
                  </a:ext>
                </a:extLst>
              </p:cNvPr>
              <p:cNvSpPr/>
              <p:nvPr/>
            </p:nvSpPr>
            <p:spPr>
              <a:xfrm>
                <a:off x="7272067" y="6011466"/>
                <a:ext cx="31338" cy="31602"/>
              </a:xfrm>
              <a:custGeom>
                <a:avLst/>
                <a:gdLst>
                  <a:gd name="connsiteX0" fmla="*/ 27988 w 31338"/>
                  <a:gd name="connsiteY0" fmla="*/ 6309 h 31602"/>
                  <a:gd name="connsiteX1" fmla="*/ 27988 w 31338"/>
                  <a:gd name="connsiteY1" fmla="*/ 6309 h 31602"/>
                  <a:gd name="connsiteX2" fmla="*/ 6309 w 31338"/>
                  <a:gd name="connsiteY2" fmla="*/ 3599 h 31602"/>
                  <a:gd name="connsiteX3" fmla="*/ 3599 w 31338"/>
                  <a:gd name="connsiteY3" fmla="*/ 25279 h 31602"/>
                  <a:gd name="connsiteX4" fmla="*/ 16245 w 31338"/>
                  <a:gd name="connsiteY4" fmla="*/ 31602 h 31602"/>
                  <a:gd name="connsiteX5" fmla="*/ 25278 w 31338"/>
                  <a:gd name="connsiteY5" fmla="*/ 28892 h 31602"/>
                  <a:gd name="connsiteX6" fmla="*/ 27988 w 31338"/>
                  <a:gd name="connsiteY6" fmla="*/ 6309 h 31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 h="31602">
                    <a:moveTo>
                      <a:pt x="27988" y="6309"/>
                    </a:moveTo>
                    <a:lnTo>
                      <a:pt x="27988" y="6309"/>
                    </a:lnTo>
                    <a:cubicBezTo>
                      <a:pt x="21666" y="-14"/>
                      <a:pt x="12632" y="-2725"/>
                      <a:pt x="6309" y="3599"/>
                    </a:cubicBezTo>
                    <a:cubicBezTo>
                      <a:pt x="-14" y="9922"/>
                      <a:pt x="-2724" y="18955"/>
                      <a:pt x="3599" y="25279"/>
                    </a:cubicBezTo>
                    <a:cubicBezTo>
                      <a:pt x="6309" y="27989"/>
                      <a:pt x="12632" y="31602"/>
                      <a:pt x="16245" y="31602"/>
                    </a:cubicBezTo>
                    <a:cubicBezTo>
                      <a:pt x="18955" y="31602"/>
                      <a:pt x="22569" y="31602"/>
                      <a:pt x="25278" y="28892"/>
                    </a:cubicBezTo>
                    <a:cubicBezTo>
                      <a:pt x="30699" y="22569"/>
                      <a:pt x="34312" y="12633"/>
                      <a:pt x="27988" y="630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3" name="Freeform 62">
                <a:extLst>
                  <a:ext uri="{FF2B5EF4-FFF2-40B4-BE49-F238E27FC236}">
                    <a16:creationId xmlns:a16="http://schemas.microsoft.com/office/drawing/2014/main" id="{DA696B0B-4C1D-E293-840C-B9DE18F55E53}"/>
                  </a:ext>
                </a:extLst>
              </p:cNvPr>
              <p:cNvSpPr/>
              <p:nvPr/>
            </p:nvSpPr>
            <p:spPr>
              <a:xfrm>
                <a:off x="7610098" y="5598136"/>
                <a:ext cx="326177" cy="521713"/>
              </a:xfrm>
              <a:custGeom>
                <a:avLst/>
                <a:gdLst>
                  <a:gd name="connsiteX0" fmla="*/ 308732 w 326177"/>
                  <a:gd name="connsiteY0" fmla="*/ 9531 h 521713"/>
                  <a:gd name="connsiteX1" fmla="*/ 268987 w 326177"/>
                  <a:gd name="connsiteY1" fmla="*/ 1401 h 521713"/>
                  <a:gd name="connsiteX2" fmla="*/ 231950 w 326177"/>
                  <a:gd name="connsiteY2" fmla="*/ 50180 h 521713"/>
                  <a:gd name="connsiteX3" fmla="*/ 231950 w 326177"/>
                  <a:gd name="connsiteY3" fmla="*/ 227231 h 521713"/>
                  <a:gd name="connsiteX4" fmla="*/ 166008 w 326177"/>
                  <a:gd name="connsiteY4" fmla="*/ 221811 h 521713"/>
                  <a:gd name="connsiteX5" fmla="*/ 114518 w 326177"/>
                  <a:gd name="connsiteY5" fmla="*/ 256137 h 521713"/>
                  <a:gd name="connsiteX6" fmla="*/ 23283 w 326177"/>
                  <a:gd name="connsiteY6" fmla="*/ 390732 h 521713"/>
                  <a:gd name="connsiteX7" fmla="*/ 700 w 326177"/>
                  <a:gd name="connsiteY7" fmla="*/ 504550 h 521713"/>
                  <a:gd name="connsiteX8" fmla="*/ 12443 w 326177"/>
                  <a:gd name="connsiteY8" fmla="*/ 521714 h 521713"/>
                  <a:gd name="connsiteX9" fmla="*/ 15153 w 326177"/>
                  <a:gd name="connsiteY9" fmla="*/ 521714 h 521713"/>
                  <a:gd name="connsiteX10" fmla="*/ 29606 w 326177"/>
                  <a:gd name="connsiteY10" fmla="*/ 509970 h 521713"/>
                  <a:gd name="connsiteX11" fmla="*/ 52189 w 326177"/>
                  <a:gd name="connsiteY11" fmla="*/ 396152 h 521713"/>
                  <a:gd name="connsiteX12" fmla="*/ 131682 w 326177"/>
                  <a:gd name="connsiteY12" fmla="*/ 278720 h 521713"/>
                  <a:gd name="connsiteX13" fmla="*/ 183171 w 326177"/>
                  <a:gd name="connsiteY13" fmla="*/ 244394 h 521713"/>
                  <a:gd name="connsiteX14" fmla="*/ 212077 w 326177"/>
                  <a:gd name="connsiteY14" fmla="*/ 247104 h 521713"/>
                  <a:gd name="connsiteX15" fmla="*/ 212077 w 326177"/>
                  <a:gd name="connsiteY15" fmla="*/ 278720 h 521713"/>
                  <a:gd name="connsiteX16" fmla="*/ 140715 w 326177"/>
                  <a:gd name="connsiteY16" fmla="*/ 352793 h 521713"/>
                  <a:gd name="connsiteX17" fmla="*/ 140715 w 326177"/>
                  <a:gd name="connsiteY17" fmla="*/ 372666 h 521713"/>
                  <a:gd name="connsiteX18" fmla="*/ 160588 w 326177"/>
                  <a:gd name="connsiteY18" fmla="*/ 372666 h 521713"/>
                  <a:gd name="connsiteX19" fmla="*/ 229240 w 326177"/>
                  <a:gd name="connsiteY19" fmla="*/ 298594 h 521713"/>
                  <a:gd name="connsiteX20" fmla="*/ 231950 w 326177"/>
                  <a:gd name="connsiteY20" fmla="*/ 295883 h 521713"/>
                  <a:gd name="connsiteX21" fmla="*/ 257243 w 326177"/>
                  <a:gd name="connsiteY21" fmla="*/ 227231 h 521713"/>
                  <a:gd name="connsiteX22" fmla="*/ 257243 w 326177"/>
                  <a:gd name="connsiteY22" fmla="*/ 47470 h 521713"/>
                  <a:gd name="connsiteX23" fmla="*/ 271696 w 326177"/>
                  <a:gd name="connsiteY23" fmla="*/ 27597 h 521713"/>
                  <a:gd name="connsiteX24" fmla="*/ 288860 w 326177"/>
                  <a:gd name="connsiteY24" fmla="*/ 30307 h 521713"/>
                  <a:gd name="connsiteX25" fmla="*/ 296989 w 326177"/>
                  <a:gd name="connsiteY25" fmla="*/ 44759 h 521713"/>
                  <a:gd name="connsiteX26" fmla="*/ 296989 w 326177"/>
                  <a:gd name="connsiteY26" fmla="*/ 270590 h 521713"/>
                  <a:gd name="connsiteX27" fmla="*/ 277116 w 326177"/>
                  <a:gd name="connsiteY27" fmla="*/ 336533 h 521713"/>
                  <a:gd name="connsiteX28" fmla="*/ 166008 w 326177"/>
                  <a:gd name="connsiteY28" fmla="*/ 491001 h 521713"/>
                  <a:gd name="connsiteX29" fmla="*/ 168718 w 326177"/>
                  <a:gd name="connsiteY29" fmla="*/ 510874 h 521713"/>
                  <a:gd name="connsiteX30" fmla="*/ 176848 w 326177"/>
                  <a:gd name="connsiteY30" fmla="*/ 513584 h 521713"/>
                  <a:gd name="connsiteX31" fmla="*/ 188591 w 326177"/>
                  <a:gd name="connsiteY31" fmla="*/ 508164 h 521713"/>
                  <a:gd name="connsiteX32" fmla="*/ 299699 w 326177"/>
                  <a:gd name="connsiteY32" fmla="*/ 353696 h 521713"/>
                  <a:gd name="connsiteX33" fmla="*/ 324993 w 326177"/>
                  <a:gd name="connsiteY33" fmla="*/ 270590 h 521713"/>
                  <a:gd name="connsiteX34" fmla="*/ 324993 w 326177"/>
                  <a:gd name="connsiteY34" fmla="*/ 44759 h 521713"/>
                  <a:gd name="connsiteX35" fmla="*/ 308732 w 326177"/>
                  <a:gd name="connsiteY35" fmla="*/ 9531 h 52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26177" h="521713">
                    <a:moveTo>
                      <a:pt x="308732" y="9531"/>
                    </a:moveTo>
                    <a:cubicBezTo>
                      <a:pt x="296989" y="1401"/>
                      <a:pt x="283439" y="-2213"/>
                      <a:pt x="268987" y="1401"/>
                    </a:cubicBezTo>
                    <a:cubicBezTo>
                      <a:pt x="246404" y="6820"/>
                      <a:pt x="231950" y="26693"/>
                      <a:pt x="231950" y="50180"/>
                    </a:cubicBezTo>
                    <a:lnTo>
                      <a:pt x="231950" y="227231"/>
                    </a:lnTo>
                    <a:cubicBezTo>
                      <a:pt x="214787" y="210068"/>
                      <a:pt x="186784" y="207357"/>
                      <a:pt x="166008" y="221811"/>
                    </a:cubicBezTo>
                    <a:lnTo>
                      <a:pt x="114518" y="256137"/>
                    </a:lnTo>
                    <a:cubicBezTo>
                      <a:pt x="69352" y="287753"/>
                      <a:pt x="35026" y="335630"/>
                      <a:pt x="23283" y="390732"/>
                    </a:cubicBezTo>
                    <a:lnTo>
                      <a:pt x="700" y="504550"/>
                    </a:lnTo>
                    <a:cubicBezTo>
                      <a:pt x="-2010" y="512680"/>
                      <a:pt x="3410" y="519003"/>
                      <a:pt x="12443" y="521714"/>
                    </a:cubicBezTo>
                    <a:lnTo>
                      <a:pt x="15153" y="521714"/>
                    </a:lnTo>
                    <a:cubicBezTo>
                      <a:pt x="20573" y="521714"/>
                      <a:pt x="26897" y="516294"/>
                      <a:pt x="29606" y="509970"/>
                    </a:cubicBezTo>
                    <a:lnTo>
                      <a:pt x="52189" y="396152"/>
                    </a:lnTo>
                    <a:cubicBezTo>
                      <a:pt x="63932" y="347372"/>
                      <a:pt x="89225" y="307627"/>
                      <a:pt x="131682" y="278720"/>
                    </a:cubicBezTo>
                    <a:lnTo>
                      <a:pt x="183171" y="244394"/>
                    </a:lnTo>
                    <a:cubicBezTo>
                      <a:pt x="191301" y="238974"/>
                      <a:pt x="205754" y="238974"/>
                      <a:pt x="212077" y="247104"/>
                    </a:cubicBezTo>
                    <a:cubicBezTo>
                      <a:pt x="220207" y="255234"/>
                      <a:pt x="220207" y="269687"/>
                      <a:pt x="212077" y="278720"/>
                    </a:cubicBezTo>
                    <a:lnTo>
                      <a:pt x="140715" y="352793"/>
                    </a:lnTo>
                    <a:cubicBezTo>
                      <a:pt x="135295" y="358213"/>
                      <a:pt x="135295" y="367246"/>
                      <a:pt x="140715" y="372666"/>
                    </a:cubicBezTo>
                    <a:cubicBezTo>
                      <a:pt x="146135" y="378085"/>
                      <a:pt x="155168" y="378085"/>
                      <a:pt x="160588" y="372666"/>
                    </a:cubicBezTo>
                    <a:cubicBezTo>
                      <a:pt x="160588" y="372666"/>
                      <a:pt x="220207" y="309433"/>
                      <a:pt x="229240" y="298594"/>
                    </a:cubicBezTo>
                    <a:lnTo>
                      <a:pt x="231950" y="295883"/>
                    </a:lnTo>
                    <a:cubicBezTo>
                      <a:pt x="249113" y="276011"/>
                      <a:pt x="257243" y="253428"/>
                      <a:pt x="257243" y="227231"/>
                    </a:cubicBezTo>
                    <a:lnTo>
                      <a:pt x="257243" y="47470"/>
                    </a:lnTo>
                    <a:cubicBezTo>
                      <a:pt x="257243" y="39340"/>
                      <a:pt x="262663" y="30307"/>
                      <a:pt x="271696" y="27597"/>
                    </a:cubicBezTo>
                    <a:cubicBezTo>
                      <a:pt x="277116" y="27597"/>
                      <a:pt x="283439" y="27597"/>
                      <a:pt x="288860" y="30307"/>
                    </a:cubicBezTo>
                    <a:cubicBezTo>
                      <a:pt x="294279" y="33017"/>
                      <a:pt x="296989" y="38437"/>
                      <a:pt x="296989" y="44759"/>
                    </a:cubicBezTo>
                    <a:lnTo>
                      <a:pt x="296989" y="270590"/>
                    </a:lnTo>
                    <a:cubicBezTo>
                      <a:pt x="296989" y="293173"/>
                      <a:pt x="288860" y="316660"/>
                      <a:pt x="277116" y="336533"/>
                    </a:cubicBezTo>
                    <a:lnTo>
                      <a:pt x="166008" y="491001"/>
                    </a:lnTo>
                    <a:cubicBezTo>
                      <a:pt x="160588" y="496420"/>
                      <a:pt x="163298" y="505453"/>
                      <a:pt x="168718" y="510874"/>
                    </a:cubicBezTo>
                    <a:cubicBezTo>
                      <a:pt x="171428" y="513584"/>
                      <a:pt x="174138" y="513584"/>
                      <a:pt x="176848" y="513584"/>
                    </a:cubicBezTo>
                    <a:cubicBezTo>
                      <a:pt x="182267" y="513584"/>
                      <a:pt x="184978" y="510874"/>
                      <a:pt x="188591" y="508164"/>
                    </a:cubicBezTo>
                    <a:lnTo>
                      <a:pt x="299699" y="353696"/>
                    </a:lnTo>
                    <a:cubicBezTo>
                      <a:pt x="316862" y="331113"/>
                      <a:pt x="324993" y="302206"/>
                      <a:pt x="324993" y="270590"/>
                    </a:cubicBezTo>
                    <a:lnTo>
                      <a:pt x="324993" y="44759"/>
                    </a:lnTo>
                    <a:cubicBezTo>
                      <a:pt x="329509" y="32114"/>
                      <a:pt x="320476" y="17660"/>
                      <a:pt x="308732" y="9531"/>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4" name="Freeform 63">
                <a:extLst>
                  <a:ext uri="{FF2B5EF4-FFF2-40B4-BE49-F238E27FC236}">
                    <a16:creationId xmlns:a16="http://schemas.microsoft.com/office/drawing/2014/main" id="{EABABC1B-9656-8AD1-B603-B4FB9B85BC15}"/>
                  </a:ext>
                </a:extLst>
              </p:cNvPr>
              <p:cNvSpPr/>
              <p:nvPr/>
            </p:nvSpPr>
            <p:spPr>
              <a:xfrm>
                <a:off x="7328058" y="5441456"/>
                <a:ext cx="477856" cy="383008"/>
              </a:xfrm>
              <a:custGeom>
                <a:avLst/>
                <a:gdLst>
                  <a:gd name="connsiteX0" fmla="*/ 448047 w 477856"/>
                  <a:gd name="connsiteY0" fmla="*/ 284546 h 383008"/>
                  <a:gd name="connsiteX1" fmla="*/ 387525 w 477856"/>
                  <a:gd name="connsiteY1" fmla="*/ 284546 h 383008"/>
                  <a:gd name="connsiteX2" fmla="*/ 324292 w 477856"/>
                  <a:gd name="connsiteY2" fmla="*/ 233056 h 383008"/>
                  <a:gd name="connsiteX3" fmla="*/ 315259 w 477856"/>
                  <a:gd name="connsiteY3" fmla="*/ 230347 h 383008"/>
                  <a:gd name="connsiteX4" fmla="*/ 337842 w 477856"/>
                  <a:gd name="connsiteY4" fmla="*/ 224927 h 383008"/>
                  <a:gd name="connsiteX5" fmla="*/ 343262 w 477856"/>
                  <a:gd name="connsiteY5" fmla="*/ 222217 h 383008"/>
                  <a:gd name="connsiteX6" fmla="*/ 348682 w 477856"/>
                  <a:gd name="connsiteY6" fmla="*/ 210473 h 383008"/>
                  <a:gd name="connsiteX7" fmla="*/ 348682 w 477856"/>
                  <a:gd name="connsiteY7" fmla="*/ 205054 h 383008"/>
                  <a:gd name="connsiteX8" fmla="*/ 357715 w 477856"/>
                  <a:gd name="connsiteY8" fmla="*/ 205054 h 383008"/>
                  <a:gd name="connsiteX9" fmla="*/ 366748 w 477856"/>
                  <a:gd name="connsiteY9" fmla="*/ 205054 h 383008"/>
                  <a:gd name="connsiteX10" fmla="*/ 366748 w 477856"/>
                  <a:gd name="connsiteY10" fmla="*/ 210473 h 383008"/>
                  <a:gd name="connsiteX11" fmla="*/ 378491 w 477856"/>
                  <a:gd name="connsiteY11" fmla="*/ 224927 h 383008"/>
                  <a:gd name="connsiteX12" fmla="*/ 415528 w 477856"/>
                  <a:gd name="connsiteY12" fmla="*/ 233056 h 383008"/>
                  <a:gd name="connsiteX13" fmla="*/ 447144 w 477856"/>
                  <a:gd name="connsiteY13" fmla="*/ 270093 h 383008"/>
                  <a:gd name="connsiteX14" fmla="*/ 447144 w 477856"/>
                  <a:gd name="connsiteY14" fmla="*/ 284546 h 383008"/>
                  <a:gd name="connsiteX15" fmla="*/ 284546 w 477856"/>
                  <a:gd name="connsiteY15" fmla="*/ 207764 h 383008"/>
                  <a:gd name="connsiteX16" fmla="*/ 284546 w 477856"/>
                  <a:gd name="connsiteY16" fmla="*/ 207764 h 383008"/>
                  <a:gd name="connsiteX17" fmla="*/ 310742 w 477856"/>
                  <a:gd name="connsiteY17" fmla="*/ 182471 h 383008"/>
                  <a:gd name="connsiteX18" fmla="*/ 322486 w 477856"/>
                  <a:gd name="connsiteY18" fmla="*/ 194214 h 383008"/>
                  <a:gd name="connsiteX19" fmla="*/ 322486 w 477856"/>
                  <a:gd name="connsiteY19" fmla="*/ 199634 h 383008"/>
                  <a:gd name="connsiteX20" fmla="*/ 296289 w 477856"/>
                  <a:gd name="connsiteY20" fmla="*/ 205054 h 383008"/>
                  <a:gd name="connsiteX21" fmla="*/ 284546 w 477856"/>
                  <a:gd name="connsiteY21" fmla="*/ 207764 h 383008"/>
                  <a:gd name="connsiteX22" fmla="*/ 238477 w 477856"/>
                  <a:gd name="connsiteY22" fmla="*/ 193311 h 383008"/>
                  <a:gd name="connsiteX23" fmla="*/ 180664 w 477856"/>
                  <a:gd name="connsiteY23" fmla="*/ 136401 h 383008"/>
                  <a:gd name="connsiteX24" fmla="*/ 180664 w 477856"/>
                  <a:gd name="connsiteY24" fmla="*/ 121948 h 383008"/>
                  <a:gd name="connsiteX25" fmla="*/ 200537 w 477856"/>
                  <a:gd name="connsiteY25" fmla="*/ 121948 h 383008"/>
                  <a:gd name="connsiteX26" fmla="*/ 263770 w 477856"/>
                  <a:gd name="connsiteY26" fmla="*/ 99365 h 383008"/>
                  <a:gd name="connsiteX27" fmla="*/ 295386 w 477856"/>
                  <a:gd name="connsiteY27" fmla="*/ 116529 h 383008"/>
                  <a:gd name="connsiteX28" fmla="*/ 295386 w 477856"/>
                  <a:gd name="connsiteY28" fmla="*/ 139112 h 383008"/>
                  <a:gd name="connsiteX29" fmla="*/ 238477 w 477856"/>
                  <a:gd name="connsiteY29" fmla="*/ 193311 h 383008"/>
                  <a:gd name="connsiteX30" fmla="*/ 255640 w 477856"/>
                  <a:gd name="connsiteY30" fmla="*/ 230347 h 383008"/>
                  <a:gd name="connsiteX31" fmla="*/ 238477 w 477856"/>
                  <a:gd name="connsiteY31" fmla="*/ 270093 h 383008"/>
                  <a:gd name="connsiteX32" fmla="*/ 221314 w 477856"/>
                  <a:gd name="connsiteY32" fmla="*/ 230347 h 383008"/>
                  <a:gd name="connsiteX33" fmla="*/ 221314 w 477856"/>
                  <a:gd name="connsiteY33" fmla="*/ 218603 h 383008"/>
                  <a:gd name="connsiteX34" fmla="*/ 238477 w 477856"/>
                  <a:gd name="connsiteY34" fmla="*/ 221314 h 383008"/>
                  <a:gd name="connsiteX35" fmla="*/ 255640 w 477856"/>
                  <a:gd name="connsiteY35" fmla="*/ 218603 h 383008"/>
                  <a:gd name="connsiteX36" fmla="*/ 255640 w 477856"/>
                  <a:gd name="connsiteY36" fmla="*/ 230347 h 383008"/>
                  <a:gd name="connsiteX37" fmla="*/ 193310 w 477856"/>
                  <a:gd name="connsiteY37" fmla="*/ 207764 h 383008"/>
                  <a:gd name="connsiteX38" fmla="*/ 181567 w 477856"/>
                  <a:gd name="connsiteY38" fmla="*/ 205054 h 383008"/>
                  <a:gd name="connsiteX39" fmla="*/ 155371 w 477856"/>
                  <a:gd name="connsiteY39" fmla="*/ 199634 h 383008"/>
                  <a:gd name="connsiteX40" fmla="*/ 155371 w 477856"/>
                  <a:gd name="connsiteY40" fmla="*/ 194214 h 383008"/>
                  <a:gd name="connsiteX41" fmla="*/ 167114 w 477856"/>
                  <a:gd name="connsiteY41" fmla="*/ 182471 h 383008"/>
                  <a:gd name="connsiteX42" fmla="*/ 193310 w 477856"/>
                  <a:gd name="connsiteY42" fmla="*/ 207764 h 383008"/>
                  <a:gd name="connsiteX43" fmla="*/ 149951 w 477856"/>
                  <a:gd name="connsiteY43" fmla="*/ 230347 h 383008"/>
                  <a:gd name="connsiteX44" fmla="*/ 86719 w 477856"/>
                  <a:gd name="connsiteY44" fmla="*/ 281836 h 383008"/>
                  <a:gd name="connsiteX45" fmla="*/ 26196 w 477856"/>
                  <a:gd name="connsiteY45" fmla="*/ 281836 h 383008"/>
                  <a:gd name="connsiteX46" fmla="*/ 26196 w 477856"/>
                  <a:gd name="connsiteY46" fmla="*/ 270093 h 383008"/>
                  <a:gd name="connsiteX47" fmla="*/ 57812 w 477856"/>
                  <a:gd name="connsiteY47" fmla="*/ 233056 h 383008"/>
                  <a:gd name="connsiteX48" fmla="*/ 94849 w 477856"/>
                  <a:gd name="connsiteY48" fmla="*/ 224927 h 383008"/>
                  <a:gd name="connsiteX49" fmla="*/ 106592 w 477856"/>
                  <a:gd name="connsiteY49" fmla="*/ 210473 h 383008"/>
                  <a:gd name="connsiteX50" fmla="*/ 106592 w 477856"/>
                  <a:gd name="connsiteY50" fmla="*/ 205054 h 383008"/>
                  <a:gd name="connsiteX51" fmla="*/ 115625 w 477856"/>
                  <a:gd name="connsiteY51" fmla="*/ 205054 h 383008"/>
                  <a:gd name="connsiteX52" fmla="*/ 124658 w 477856"/>
                  <a:gd name="connsiteY52" fmla="*/ 205054 h 383008"/>
                  <a:gd name="connsiteX53" fmla="*/ 124658 w 477856"/>
                  <a:gd name="connsiteY53" fmla="*/ 207764 h 383008"/>
                  <a:gd name="connsiteX54" fmla="*/ 130078 w 477856"/>
                  <a:gd name="connsiteY54" fmla="*/ 219506 h 383008"/>
                  <a:gd name="connsiteX55" fmla="*/ 135498 w 477856"/>
                  <a:gd name="connsiteY55" fmla="*/ 222217 h 383008"/>
                  <a:gd name="connsiteX56" fmla="*/ 158081 w 477856"/>
                  <a:gd name="connsiteY56" fmla="*/ 227637 h 383008"/>
                  <a:gd name="connsiteX57" fmla="*/ 149951 w 477856"/>
                  <a:gd name="connsiteY57" fmla="*/ 230347 h 383008"/>
                  <a:gd name="connsiteX58" fmla="*/ 81299 w 477856"/>
                  <a:gd name="connsiteY58" fmla="*/ 133691 h 383008"/>
                  <a:gd name="connsiteX59" fmla="*/ 101172 w 477856"/>
                  <a:gd name="connsiteY59" fmla="*/ 133691 h 383008"/>
                  <a:gd name="connsiteX60" fmla="*/ 152661 w 477856"/>
                  <a:gd name="connsiteY60" fmla="*/ 121948 h 383008"/>
                  <a:gd name="connsiteX61" fmla="*/ 152661 w 477856"/>
                  <a:gd name="connsiteY61" fmla="*/ 139112 h 383008"/>
                  <a:gd name="connsiteX62" fmla="*/ 115625 w 477856"/>
                  <a:gd name="connsiteY62" fmla="*/ 176148 h 383008"/>
                  <a:gd name="connsiteX63" fmla="*/ 78589 w 477856"/>
                  <a:gd name="connsiteY63" fmla="*/ 139112 h 383008"/>
                  <a:gd name="connsiteX64" fmla="*/ 78589 w 477856"/>
                  <a:gd name="connsiteY64" fmla="*/ 133691 h 383008"/>
                  <a:gd name="connsiteX65" fmla="*/ 81299 w 477856"/>
                  <a:gd name="connsiteY65" fmla="*/ 133691 h 383008"/>
                  <a:gd name="connsiteX66" fmla="*/ 115625 w 477856"/>
                  <a:gd name="connsiteY66" fmla="*/ 70458 h 383008"/>
                  <a:gd name="connsiteX67" fmla="*/ 149951 w 477856"/>
                  <a:gd name="connsiteY67" fmla="*/ 93041 h 383008"/>
                  <a:gd name="connsiteX68" fmla="*/ 101172 w 477856"/>
                  <a:gd name="connsiteY68" fmla="*/ 104785 h 383008"/>
                  <a:gd name="connsiteX69" fmla="*/ 81299 w 477856"/>
                  <a:gd name="connsiteY69" fmla="*/ 104785 h 383008"/>
                  <a:gd name="connsiteX70" fmla="*/ 115625 w 477856"/>
                  <a:gd name="connsiteY70" fmla="*/ 70458 h 383008"/>
                  <a:gd name="connsiteX71" fmla="*/ 181567 w 477856"/>
                  <a:gd name="connsiteY71" fmla="*/ 87622 h 383008"/>
                  <a:gd name="connsiteX72" fmla="*/ 181567 w 477856"/>
                  <a:gd name="connsiteY72" fmla="*/ 87622 h 383008"/>
                  <a:gd name="connsiteX73" fmla="*/ 239380 w 477856"/>
                  <a:gd name="connsiteY73" fmla="*/ 30713 h 383008"/>
                  <a:gd name="connsiteX74" fmla="*/ 293579 w 477856"/>
                  <a:gd name="connsiteY74" fmla="*/ 79492 h 383008"/>
                  <a:gd name="connsiteX75" fmla="*/ 267383 w 477856"/>
                  <a:gd name="connsiteY75" fmla="*/ 65039 h 383008"/>
                  <a:gd name="connsiteX76" fmla="*/ 247510 w 477856"/>
                  <a:gd name="connsiteY76" fmla="*/ 67749 h 383008"/>
                  <a:gd name="connsiteX77" fmla="*/ 198731 w 477856"/>
                  <a:gd name="connsiteY77" fmla="*/ 90332 h 383008"/>
                  <a:gd name="connsiteX78" fmla="*/ 181567 w 477856"/>
                  <a:gd name="connsiteY78" fmla="*/ 87622 h 383008"/>
                  <a:gd name="connsiteX79" fmla="*/ 325196 w 477856"/>
                  <a:gd name="connsiteY79" fmla="*/ 139112 h 383008"/>
                  <a:gd name="connsiteX80" fmla="*/ 325196 w 477856"/>
                  <a:gd name="connsiteY80" fmla="*/ 139112 h 383008"/>
                  <a:gd name="connsiteX81" fmla="*/ 325196 w 477856"/>
                  <a:gd name="connsiteY81" fmla="*/ 124658 h 383008"/>
                  <a:gd name="connsiteX82" fmla="*/ 376685 w 477856"/>
                  <a:gd name="connsiteY82" fmla="*/ 136401 h 383008"/>
                  <a:gd name="connsiteX83" fmla="*/ 396558 w 477856"/>
                  <a:gd name="connsiteY83" fmla="*/ 136401 h 383008"/>
                  <a:gd name="connsiteX84" fmla="*/ 396558 w 477856"/>
                  <a:gd name="connsiteY84" fmla="*/ 141821 h 383008"/>
                  <a:gd name="connsiteX85" fmla="*/ 359522 w 477856"/>
                  <a:gd name="connsiteY85" fmla="*/ 178857 h 383008"/>
                  <a:gd name="connsiteX86" fmla="*/ 325196 w 477856"/>
                  <a:gd name="connsiteY86" fmla="*/ 139112 h 383008"/>
                  <a:gd name="connsiteX87" fmla="*/ 359522 w 477856"/>
                  <a:gd name="connsiteY87" fmla="*/ 70458 h 383008"/>
                  <a:gd name="connsiteX88" fmla="*/ 396558 w 477856"/>
                  <a:gd name="connsiteY88" fmla="*/ 104785 h 383008"/>
                  <a:gd name="connsiteX89" fmla="*/ 376685 w 477856"/>
                  <a:gd name="connsiteY89" fmla="*/ 104785 h 383008"/>
                  <a:gd name="connsiteX90" fmla="*/ 327906 w 477856"/>
                  <a:gd name="connsiteY90" fmla="*/ 93041 h 383008"/>
                  <a:gd name="connsiteX91" fmla="*/ 359522 w 477856"/>
                  <a:gd name="connsiteY91" fmla="*/ 70458 h 383008"/>
                  <a:gd name="connsiteX92" fmla="*/ 425464 w 477856"/>
                  <a:gd name="connsiteY92" fmla="*/ 205054 h 383008"/>
                  <a:gd name="connsiteX93" fmla="*/ 399268 w 477856"/>
                  <a:gd name="connsiteY93" fmla="*/ 199634 h 383008"/>
                  <a:gd name="connsiteX94" fmla="*/ 399268 w 477856"/>
                  <a:gd name="connsiteY94" fmla="*/ 194214 h 383008"/>
                  <a:gd name="connsiteX95" fmla="*/ 428174 w 477856"/>
                  <a:gd name="connsiteY95" fmla="*/ 140015 h 383008"/>
                  <a:gd name="connsiteX96" fmla="*/ 428174 w 477856"/>
                  <a:gd name="connsiteY96" fmla="*/ 105688 h 383008"/>
                  <a:gd name="connsiteX97" fmla="*/ 362232 w 477856"/>
                  <a:gd name="connsiteY97" fmla="*/ 39746 h 383008"/>
                  <a:gd name="connsiteX98" fmla="*/ 318872 w 477856"/>
                  <a:gd name="connsiteY98" fmla="*/ 54199 h 383008"/>
                  <a:gd name="connsiteX99" fmla="*/ 238477 w 477856"/>
                  <a:gd name="connsiteY99" fmla="*/ 0 h 383008"/>
                  <a:gd name="connsiteX100" fmla="*/ 158081 w 477856"/>
                  <a:gd name="connsiteY100" fmla="*/ 54199 h 383008"/>
                  <a:gd name="connsiteX101" fmla="*/ 114722 w 477856"/>
                  <a:gd name="connsiteY101" fmla="*/ 37036 h 383008"/>
                  <a:gd name="connsiteX102" fmla="*/ 48779 w 477856"/>
                  <a:gd name="connsiteY102" fmla="*/ 102979 h 383008"/>
                  <a:gd name="connsiteX103" fmla="*/ 48779 w 477856"/>
                  <a:gd name="connsiteY103" fmla="*/ 105688 h 383008"/>
                  <a:gd name="connsiteX104" fmla="*/ 48779 w 477856"/>
                  <a:gd name="connsiteY104" fmla="*/ 137304 h 383008"/>
                  <a:gd name="connsiteX105" fmla="*/ 77685 w 477856"/>
                  <a:gd name="connsiteY105" fmla="*/ 191504 h 383008"/>
                  <a:gd name="connsiteX106" fmla="*/ 77685 w 477856"/>
                  <a:gd name="connsiteY106" fmla="*/ 196923 h 383008"/>
                  <a:gd name="connsiteX107" fmla="*/ 51489 w 477856"/>
                  <a:gd name="connsiteY107" fmla="*/ 202344 h 383008"/>
                  <a:gd name="connsiteX108" fmla="*/ 0 w 477856"/>
                  <a:gd name="connsiteY108" fmla="*/ 268286 h 383008"/>
                  <a:gd name="connsiteX109" fmla="*/ 0 w 477856"/>
                  <a:gd name="connsiteY109" fmla="*/ 297193 h 383008"/>
                  <a:gd name="connsiteX110" fmla="*/ 14453 w 477856"/>
                  <a:gd name="connsiteY110" fmla="*/ 311646 h 383008"/>
                  <a:gd name="connsiteX111" fmla="*/ 80395 w 477856"/>
                  <a:gd name="connsiteY111" fmla="*/ 311646 h 383008"/>
                  <a:gd name="connsiteX112" fmla="*/ 80395 w 477856"/>
                  <a:gd name="connsiteY112" fmla="*/ 317066 h 383008"/>
                  <a:gd name="connsiteX113" fmla="*/ 80395 w 477856"/>
                  <a:gd name="connsiteY113" fmla="*/ 368555 h 383008"/>
                  <a:gd name="connsiteX114" fmla="*/ 94849 w 477856"/>
                  <a:gd name="connsiteY114" fmla="*/ 383009 h 383008"/>
                  <a:gd name="connsiteX115" fmla="*/ 184277 w 477856"/>
                  <a:gd name="connsiteY115" fmla="*/ 383009 h 383008"/>
                  <a:gd name="connsiteX116" fmla="*/ 198731 w 477856"/>
                  <a:gd name="connsiteY116" fmla="*/ 368555 h 383008"/>
                  <a:gd name="connsiteX117" fmla="*/ 184277 w 477856"/>
                  <a:gd name="connsiteY117" fmla="*/ 354102 h 383008"/>
                  <a:gd name="connsiteX118" fmla="*/ 169824 w 477856"/>
                  <a:gd name="connsiteY118" fmla="*/ 354102 h 383008"/>
                  <a:gd name="connsiteX119" fmla="*/ 169824 w 477856"/>
                  <a:gd name="connsiteY119" fmla="*/ 322485 h 383008"/>
                  <a:gd name="connsiteX120" fmla="*/ 155371 w 477856"/>
                  <a:gd name="connsiteY120" fmla="*/ 308032 h 383008"/>
                  <a:gd name="connsiteX121" fmla="*/ 140918 w 477856"/>
                  <a:gd name="connsiteY121" fmla="*/ 322485 h 383008"/>
                  <a:gd name="connsiteX122" fmla="*/ 140918 w 477856"/>
                  <a:gd name="connsiteY122" fmla="*/ 354102 h 383008"/>
                  <a:gd name="connsiteX123" fmla="*/ 112012 w 477856"/>
                  <a:gd name="connsiteY123" fmla="*/ 354102 h 383008"/>
                  <a:gd name="connsiteX124" fmla="*/ 112012 w 477856"/>
                  <a:gd name="connsiteY124" fmla="*/ 317066 h 383008"/>
                  <a:gd name="connsiteX125" fmla="*/ 158081 w 477856"/>
                  <a:gd name="connsiteY125" fmla="*/ 257447 h 383008"/>
                  <a:gd name="connsiteX126" fmla="*/ 197827 w 477856"/>
                  <a:gd name="connsiteY126" fmla="*/ 249317 h 383008"/>
                  <a:gd name="connsiteX127" fmla="*/ 224024 w 477856"/>
                  <a:gd name="connsiteY127" fmla="*/ 308936 h 383008"/>
                  <a:gd name="connsiteX128" fmla="*/ 238477 w 477856"/>
                  <a:gd name="connsiteY128" fmla="*/ 317066 h 383008"/>
                  <a:gd name="connsiteX129" fmla="*/ 252930 w 477856"/>
                  <a:gd name="connsiteY129" fmla="*/ 308936 h 383008"/>
                  <a:gd name="connsiteX130" fmla="*/ 279126 w 477856"/>
                  <a:gd name="connsiteY130" fmla="*/ 249317 h 383008"/>
                  <a:gd name="connsiteX131" fmla="*/ 319775 w 477856"/>
                  <a:gd name="connsiteY131" fmla="*/ 257447 h 383008"/>
                  <a:gd name="connsiteX132" fmla="*/ 365845 w 477856"/>
                  <a:gd name="connsiteY132" fmla="*/ 317066 h 383008"/>
                  <a:gd name="connsiteX133" fmla="*/ 365845 w 477856"/>
                  <a:gd name="connsiteY133" fmla="*/ 354102 h 383008"/>
                  <a:gd name="connsiteX134" fmla="*/ 336939 w 477856"/>
                  <a:gd name="connsiteY134" fmla="*/ 354102 h 383008"/>
                  <a:gd name="connsiteX135" fmla="*/ 336939 w 477856"/>
                  <a:gd name="connsiteY135" fmla="*/ 322485 h 383008"/>
                  <a:gd name="connsiteX136" fmla="*/ 322486 w 477856"/>
                  <a:gd name="connsiteY136" fmla="*/ 308032 h 383008"/>
                  <a:gd name="connsiteX137" fmla="*/ 308032 w 477856"/>
                  <a:gd name="connsiteY137" fmla="*/ 322485 h 383008"/>
                  <a:gd name="connsiteX138" fmla="*/ 308032 w 477856"/>
                  <a:gd name="connsiteY138" fmla="*/ 354102 h 383008"/>
                  <a:gd name="connsiteX139" fmla="*/ 290870 w 477856"/>
                  <a:gd name="connsiteY139" fmla="*/ 354102 h 383008"/>
                  <a:gd name="connsiteX140" fmla="*/ 276416 w 477856"/>
                  <a:gd name="connsiteY140" fmla="*/ 368555 h 383008"/>
                  <a:gd name="connsiteX141" fmla="*/ 290870 w 477856"/>
                  <a:gd name="connsiteY141" fmla="*/ 383009 h 383008"/>
                  <a:gd name="connsiteX142" fmla="*/ 380298 w 477856"/>
                  <a:gd name="connsiteY142" fmla="*/ 383009 h 383008"/>
                  <a:gd name="connsiteX143" fmla="*/ 394752 w 477856"/>
                  <a:gd name="connsiteY143" fmla="*/ 368555 h 383008"/>
                  <a:gd name="connsiteX144" fmla="*/ 394752 w 477856"/>
                  <a:gd name="connsiteY144" fmla="*/ 317066 h 383008"/>
                  <a:gd name="connsiteX145" fmla="*/ 394752 w 477856"/>
                  <a:gd name="connsiteY145" fmla="*/ 311646 h 383008"/>
                  <a:gd name="connsiteX146" fmla="*/ 463404 w 477856"/>
                  <a:gd name="connsiteY146" fmla="*/ 311646 h 383008"/>
                  <a:gd name="connsiteX147" fmla="*/ 477857 w 477856"/>
                  <a:gd name="connsiteY147" fmla="*/ 297193 h 383008"/>
                  <a:gd name="connsiteX148" fmla="*/ 477857 w 477856"/>
                  <a:gd name="connsiteY148" fmla="*/ 268286 h 383008"/>
                  <a:gd name="connsiteX149" fmla="*/ 425464 w 477856"/>
                  <a:gd name="connsiteY149" fmla="*/ 205054 h 38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477856" h="383008">
                    <a:moveTo>
                      <a:pt x="448047" y="284546"/>
                    </a:moveTo>
                    <a:lnTo>
                      <a:pt x="387525" y="284546"/>
                    </a:lnTo>
                    <a:cubicBezTo>
                      <a:pt x="375782" y="259253"/>
                      <a:pt x="353198" y="238477"/>
                      <a:pt x="324292" y="233056"/>
                    </a:cubicBezTo>
                    <a:lnTo>
                      <a:pt x="315259" y="230347"/>
                    </a:lnTo>
                    <a:lnTo>
                      <a:pt x="337842" y="224927"/>
                    </a:lnTo>
                    <a:cubicBezTo>
                      <a:pt x="340552" y="224927"/>
                      <a:pt x="340552" y="224927"/>
                      <a:pt x="343262" y="222217"/>
                    </a:cubicBezTo>
                    <a:cubicBezTo>
                      <a:pt x="348682" y="219506"/>
                      <a:pt x="348682" y="214087"/>
                      <a:pt x="348682" y="210473"/>
                    </a:cubicBezTo>
                    <a:lnTo>
                      <a:pt x="348682" y="205054"/>
                    </a:lnTo>
                    <a:cubicBezTo>
                      <a:pt x="351392" y="205054"/>
                      <a:pt x="354102" y="205054"/>
                      <a:pt x="357715" y="205054"/>
                    </a:cubicBezTo>
                    <a:cubicBezTo>
                      <a:pt x="361329" y="205054"/>
                      <a:pt x="363135" y="205054"/>
                      <a:pt x="366748" y="205054"/>
                    </a:cubicBezTo>
                    <a:lnTo>
                      <a:pt x="366748" y="210473"/>
                    </a:lnTo>
                    <a:cubicBezTo>
                      <a:pt x="366748" y="215894"/>
                      <a:pt x="372169" y="222217"/>
                      <a:pt x="378491" y="224927"/>
                    </a:cubicBezTo>
                    <a:lnTo>
                      <a:pt x="415528" y="233056"/>
                    </a:lnTo>
                    <a:cubicBezTo>
                      <a:pt x="432691" y="235767"/>
                      <a:pt x="447144" y="252930"/>
                      <a:pt x="447144" y="270093"/>
                    </a:cubicBezTo>
                    <a:lnTo>
                      <a:pt x="447144" y="284546"/>
                    </a:lnTo>
                    <a:close/>
                    <a:moveTo>
                      <a:pt x="284546" y="207764"/>
                    </a:moveTo>
                    <a:lnTo>
                      <a:pt x="284546" y="207764"/>
                    </a:lnTo>
                    <a:cubicBezTo>
                      <a:pt x="296289" y="199634"/>
                      <a:pt x="304419" y="190601"/>
                      <a:pt x="310742" y="182471"/>
                    </a:cubicBezTo>
                    <a:cubicBezTo>
                      <a:pt x="313453" y="187890"/>
                      <a:pt x="319775" y="190601"/>
                      <a:pt x="322486" y="194214"/>
                    </a:cubicBezTo>
                    <a:lnTo>
                      <a:pt x="322486" y="199634"/>
                    </a:lnTo>
                    <a:lnTo>
                      <a:pt x="296289" y="205054"/>
                    </a:lnTo>
                    <a:cubicBezTo>
                      <a:pt x="293579" y="205054"/>
                      <a:pt x="287256" y="207764"/>
                      <a:pt x="284546" y="207764"/>
                    </a:cubicBezTo>
                    <a:close/>
                    <a:moveTo>
                      <a:pt x="238477" y="193311"/>
                    </a:moveTo>
                    <a:cubicBezTo>
                      <a:pt x="206860" y="193311"/>
                      <a:pt x="180664" y="168018"/>
                      <a:pt x="180664" y="136401"/>
                    </a:cubicBezTo>
                    <a:lnTo>
                      <a:pt x="180664" y="121948"/>
                    </a:lnTo>
                    <a:lnTo>
                      <a:pt x="200537" y="121948"/>
                    </a:lnTo>
                    <a:cubicBezTo>
                      <a:pt x="223121" y="121948"/>
                      <a:pt x="246607" y="113818"/>
                      <a:pt x="263770" y="99365"/>
                    </a:cubicBezTo>
                    <a:lnTo>
                      <a:pt x="295386" y="116529"/>
                    </a:lnTo>
                    <a:lnTo>
                      <a:pt x="295386" y="139112"/>
                    </a:lnTo>
                    <a:cubicBezTo>
                      <a:pt x="293579" y="168018"/>
                      <a:pt x="270093" y="193311"/>
                      <a:pt x="238477" y="193311"/>
                    </a:cubicBezTo>
                    <a:close/>
                    <a:moveTo>
                      <a:pt x="255640" y="230347"/>
                    </a:moveTo>
                    <a:lnTo>
                      <a:pt x="238477" y="270093"/>
                    </a:lnTo>
                    <a:lnTo>
                      <a:pt x="221314" y="230347"/>
                    </a:lnTo>
                    <a:lnTo>
                      <a:pt x="221314" y="218603"/>
                    </a:lnTo>
                    <a:cubicBezTo>
                      <a:pt x="226733" y="218603"/>
                      <a:pt x="233057" y="221314"/>
                      <a:pt x="238477" y="221314"/>
                    </a:cubicBezTo>
                    <a:cubicBezTo>
                      <a:pt x="243897" y="221314"/>
                      <a:pt x="250220" y="221314"/>
                      <a:pt x="255640" y="218603"/>
                    </a:cubicBezTo>
                    <a:lnTo>
                      <a:pt x="255640" y="230347"/>
                    </a:lnTo>
                    <a:close/>
                    <a:moveTo>
                      <a:pt x="193310" y="207764"/>
                    </a:moveTo>
                    <a:cubicBezTo>
                      <a:pt x="190601" y="205054"/>
                      <a:pt x="184277" y="205054"/>
                      <a:pt x="181567" y="205054"/>
                    </a:cubicBezTo>
                    <a:lnTo>
                      <a:pt x="155371" y="199634"/>
                    </a:lnTo>
                    <a:lnTo>
                      <a:pt x="155371" y="194214"/>
                    </a:lnTo>
                    <a:cubicBezTo>
                      <a:pt x="160791" y="191504"/>
                      <a:pt x="164405" y="186084"/>
                      <a:pt x="167114" y="182471"/>
                    </a:cubicBezTo>
                    <a:cubicBezTo>
                      <a:pt x="172534" y="193311"/>
                      <a:pt x="181567" y="202344"/>
                      <a:pt x="193310" y="207764"/>
                    </a:cubicBezTo>
                    <a:close/>
                    <a:moveTo>
                      <a:pt x="149951" y="230347"/>
                    </a:moveTo>
                    <a:cubicBezTo>
                      <a:pt x="121045" y="235767"/>
                      <a:pt x="98462" y="255639"/>
                      <a:pt x="86719" y="281836"/>
                    </a:cubicBezTo>
                    <a:lnTo>
                      <a:pt x="26196" y="281836"/>
                    </a:lnTo>
                    <a:lnTo>
                      <a:pt x="26196" y="270093"/>
                    </a:lnTo>
                    <a:cubicBezTo>
                      <a:pt x="26196" y="252930"/>
                      <a:pt x="37940" y="235767"/>
                      <a:pt x="57812" y="233056"/>
                    </a:cubicBezTo>
                    <a:lnTo>
                      <a:pt x="94849" y="224927"/>
                    </a:lnTo>
                    <a:cubicBezTo>
                      <a:pt x="100268" y="222217"/>
                      <a:pt x="106592" y="216797"/>
                      <a:pt x="106592" y="210473"/>
                    </a:cubicBezTo>
                    <a:lnTo>
                      <a:pt x="106592" y="205054"/>
                    </a:lnTo>
                    <a:cubicBezTo>
                      <a:pt x="109302" y="205054"/>
                      <a:pt x="112012" y="205054"/>
                      <a:pt x="115625" y="205054"/>
                    </a:cubicBezTo>
                    <a:cubicBezTo>
                      <a:pt x="118335" y="205054"/>
                      <a:pt x="121045" y="205054"/>
                      <a:pt x="124658" y="205054"/>
                    </a:cubicBezTo>
                    <a:lnTo>
                      <a:pt x="124658" y="207764"/>
                    </a:lnTo>
                    <a:cubicBezTo>
                      <a:pt x="124658" y="213184"/>
                      <a:pt x="127368" y="215894"/>
                      <a:pt x="130078" y="219506"/>
                    </a:cubicBezTo>
                    <a:cubicBezTo>
                      <a:pt x="132788" y="219506"/>
                      <a:pt x="132788" y="222217"/>
                      <a:pt x="135498" y="222217"/>
                    </a:cubicBezTo>
                    <a:lnTo>
                      <a:pt x="158081" y="227637"/>
                    </a:lnTo>
                    <a:lnTo>
                      <a:pt x="149951" y="230347"/>
                    </a:lnTo>
                    <a:close/>
                    <a:moveTo>
                      <a:pt x="81299" y="133691"/>
                    </a:moveTo>
                    <a:lnTo>
                      <a:pt x="101172" y="133691"/>
                    </a:lnTo>
                    <a:cubicBezTo>
                      <a:pt x="118335" y="133691"/>
                      <a:pt x="135498" y="130982"/>
                      <a:pt x="152661" y="121948"/>
                    </a:cubicBezTo>
                    <a:lnTo>
                      <a:pt x="152661" y="139112"/>
                    </a:lnTo>
                    <a:cubicBezTo>
                      <a:pt x="152661" y="158984"/>
                      <a:pt x="135498" y="176148"/>
                      <a:pt x="115625" y="176148"/>
                    </a:cubicBezTo>
                    <a:cubicBezTo>
                      <a:pt x="95752" y="176148"/>
                      <a:pt x="78589" y="158984"/>
                      <a:pt x="78589" y="139112"/>
                    </a:cubicBezTo>
                    <a:lnTo>
                      <a:pt x="78589" y="133691"/>
                    </a:lnTo>
                    <a:lnTo>
                      <a:pt x="81299" y="133691"/>
                    </a:lnTo>
                    <a:close/>
                    <a:moveTo>
                      <a:pt x="115625" y="70458"/>
                    </a:moveTo>
                    <a:cubicBezTo>
                      <a:pt x="130078" y="70458"/>
                      <a:pt x="144531" y="78589"/>
                      <a:pt x="149951" y="93041"/>
                    </a:cubicBezTo>
                    <a:cubicBezTo>
                      <a:pt x="135498" y="101172"/>
                      <a:pt x="118335" y="104785"/>
                      <a:pt x="101172" y="104785"/>
                    </a:cubicBezTo>
                    <a:lnTo>
                      <a:pt x="81299" y="104785"/>
                    </a:lnTo>
                    <a:cubicBezTo>
                      <a:pt x="81299" y="84912"/>
                      <a:pt x="98462" y="70458"/>
                      <a:pt x="115625" y="70458"/>
                    </a:cubicBezTo>
                    <a:close/>
                    <a:moveTo>
                      <a:pt x="181567" y="87622"/>
                    </a:moveTo>
                    <a:lnTo>
                      <a:pt x="181567" y="87622"/>
                    </a:lnTo>
                    <a:cubicBezTo>
                      <a:pt x="181567" y="56005"/>
                      <a:pt x="207764" y="30713"/>
                      <a:pt x="239380" y="30713"/>
                    </a:cubicBezTo>
                    <a:cubicBezTo>
                      <a:pt x="268287" y="30713"/>
                      <a:pt x="290870" y="50586"/>
                      <a:pt x="293579" y="79492"/>
                    </a:cubicBezTo>
                    <a:lnTo>
                      <a:pt x="267383" y="65039"/>
                    </a:lnTo>
                    <a:cubicBezTo>
                      <a:pt x="261963" y="62329"/>
                      <a:pt x="252930" y="62329"/>
                      <a:pt x="247510" y="67749"/>
                    </a:cubicBezTo>
                    <a:cubicBezTo>
                      <a:pt x="235767" y="82202"/>
                      <a:pt x="218604" y="90332"/>
                      <a:pt x="198731" y="90332"/>
                    </a:cubicBezTo>
                    <a:lnTo>
                      <a:pt x="181567" y="87622"/>
                    </a:lnTo>
                    <a:close/>
                    <a:moveTo>
                      <a:pt x="325196" y="139112"/>
                    </a:moveTo>
                    <a:cubicBezTo>
                      <a:pt x="325196" y="136401"/>
                      <a:pt x="325196" y="136401"/>
                      <a:pt x="325196" y="139112"/>
                    </a:cubicBezTo>
                    <a:lnTo>
                      <a:pt x="325196" y="124658"/>
                    </a:lnTo>
                    <a:cubicBezTo>
                      <a:pt x="342359" y="130079"/>
                      <a:pt x="359522" y="136401"/>
                      <a:pt x="376685" y="136401"/>
                    </a:cubicBezTo>
                    <a:lnTo>
                      <a:pt x="396558" y="136401"/>
                    </a:lnTo>
                    <a:lnTo>
                      <a:pt x="396558" y="141821"/>
                    </a:lnTo>
                    <a:cubicBezTo>
                      <a:pt x="396558" y="161695"/>
                      <a:pt x="379395" y="178857"/>
                      <a:pt x="359522" y="178857"/>
                    </a:cubicBezTo>
                    <a:cubicBezTo>
                      <a:pt x="339649" y="178857"/>
                      <a:pt x="325196" y="158984"/>
                      <a:pt x="325196" y="139112"/>
                    </a:cubicBezTo>
                    <a:close/>
                    <a:moveTo>
                      <a:pt x="359522" y="70458"/>
                    </a:moveTo>
                    <a:cubicBezTo>
                      <a:pt x="379395" y="70458"/>
                      <a:pt x="393848" y="84912"/>
                      <a:pt x="396558" y="104785"/>
                    </a:cubicBezTo>
                    <a:lnTo>
                      <a:pt x="376685" y="104785"/>
                    </a:lnTo>
                    <a:cubicBezTo>
                      <a:pt x="359522" y="104785"/>
                      <a:pt x="342359" y="102075"/>
                      <a:pt x="327906" y="93041"/>
                    </a:cubicBezTo>
                    <a:cubicBezTo>
                      <a:pt x="333325" y="79492"/>
                      <a:pt x="345069" y="70458"/>
                      <a:pt x="359522" y="70458"/>
                    </a:cubicBezTo>
                    <a:close/>
                    <a:moveTo>
                      <a:pt x="425464" y="205054"/>
                    </a:moveTo>
                    <a:lnTo>
                      <a:pt x="399268" y="199634"/>
                    </a:lnTo>
                    <a:lnTo>
                      <a:pt x="399268" y="194214"/>
                    </a:lnTo>
                    <a:cubicBezTo>
                      <a:pt x="416431" y="182471"/>
                      <a:pt x="428174" y="162598"/>
                      <a:pt x="428174" y="140015"/>
                    </a:cubicBezTo>
                    <a:lnTo>
                      <a:pt x="428174" y="105688"/>
                    </a:lnTo>
                    <a:cubicBezTo>
                      <a:pt x="428174" y="68652"/>
                      <a:pt x="399268" y="39746"/>
                      <a:pt x="362232" y="39746"/>
                    </a:cubicBezTo>
                    <a:cubicBezTo>
                      <a:pt x="345069" y="39746"/>
                      <a:pt x="330615" y="45166"/>
                      <a:pt x="318872" y="54199"/>
                    </a:cubicBezTo>
                    <a:cubicBezTo>
                      <a:pt x="307129" y="22583"/>
                      <a:pt x="275513" y="0"/>
                      <a:pt x="238477" y="0"/>
                    </a:cubicBezTo>
                    <a:cubicBezTo>
                      <a:pt x="204150" y="0"/>
                      <a:pt x="172534" y="22583"/>
                      <a:pt x="158081" y="54199"/>
                    </a:cubicBezTo>
                    <a:cubicBezTo>
                      <a:pt x="146338" y="46069"/>
                      <a:pt x="131885" y="37036"/>
                      <a:pt x="114722" y="37036"/>
                    </a:cubicBezTo>
                    <a:cubicBezTo>
                      <a:pt x="77685" y="37036"/>
                      <a:pt x="48779" y="65942"/>
                      <a:pt x="48779" y="102979"/>
                    </a:cubicBezTo>
                    <a:lnTo>
                      <a:pt x="48779" y="105688"/>
                    </a:lnTo>
                    <a:lnTo>
                      <a:pt x="48779" y="137304"/>
                    </a:lnTo>
                    <a:cubicBezTo>
                      <a:pt x="48779" y="159887"/>
                      <a:pt x="60523" y="179761"/>
                      <a:pt x="77685" y="191504"/>
                    </a:cubicBezTo>
                    <a:lnTo>
                      <a:pt x="77685" y="196923"/>
                    </a:lnTo>
                    <a:lnTo>
                      <a:pt x="51489" y="202344"/>
                    </a:lnTo>
                    <a:cubicBezTo>
                      <a:pt x="19873" y="210473"/>
                      <a:pt x="0" y="236670"/>
                      <a:pt x="0" y="268286"/>
                    </a:cubicBezTo>
                    <a:lnTo>
                      <a:pt x="0" y="297193"/>
                    </a:lnTo>
                    <a:cubicBezTo>
                      <a:pt x="0" y="305322"/>
                      <a:pt x="5420" y="311646"/>
                      <a:pt x="14453" y="311646"/>
                    </a:cubicBezTo>
                    <a:lnTo>
                      <a:pt x="80395" y="311646"/>
                    </a:lnTo>
                    <a:cubicBezTo>
                      <a:pt x="80395" y="314355"/>
                      <a:pt x="80395" y="314355"/>
                      <a:pt x="80395" y="317066"/>
                    </a:cubicBezTo>
                    <a:lnTo>
                      <a:pt x="80395" y="368555"/>
                    </a:lnTo>
                    <a:cubicBezTo>
                      <a:pt x="80395" y="376685"/>
                      <a:pt x="85816" y="383009"/>
                      <a:pt x="94849" y="383009"/>
                    </a:cubicBezTo>
                    <a:lnTo>
                      <a:pt x="184277" y="383009"/>
                    </a:lnTo>
                    <a:cubicBezTo>
                      <a:pt x="193310" y="383009"/>
                      <a:pt x="198731" y="377588"/>
                      <a:pt x="198731" y="368555"/>
                    </a:cubicBezTo>
                    <a:cubicBezTo>
                      <a:pt x="198731" y="360425"/>
                      <a:pt x="193310" y="354102"/>
                      <a:pt x="184277" y="354102"/>
                    </a:cubicBezTo>
                    <a:lnTo>
                      <a:pt x="169824" y="354102"/>
                    </a:lnTo>
                    <a:lnTo>
                      <a:pt x="169824" y="322485"/>
                    </a:lnTo>
                    <a:cubicBezTo>
                      <a:pt x="169824" y="314355"/>
                      <a:pt x="164405" y="308032"/>
                      <a:pt x="155371" y="308032"/>
                    </a:cubicBezTo>
                    <a:cubicBezTo>
                      <a:pt x="146338" y="308032"/>
                      <a:pt x="140918" y="313452"/>
                      <a:pt x="140918" y="322485"/>
                    </a:cubicBezTo>
                    <a:lnTo>
                      <a:pt x="140918" y="354102"/>
                    </a:lnTo>
                    <a:lnTo>
                      <a:pt x="112012" y="354102"/>
                    </a:lnTo>
                    <a:lnTo>
                      <a:pt x="112012" y="317066"/>
                    </a:lnTo>
                    <a:cubicBezTo>
                      <a:pt x="112012" y="288160"/>
                      <a:pt x="131885" y="265577"/>
                      <a:pt x="158081" y="257447"/>
                    </a:cubicBezTo>
                    <a:lnTo>
                      <a:pt x="197827" y="249317"/>
                    </a:lnTo>
                    <a:lnTo>
                      <a:pt x="224024" y="308936"/>
                    </a:lnTo>
                    <a:cubicBezTo>
                      <a:pt x="226733" y="314355"/>
                      <a:pt x="233057" y="317066"/>
                      <a:pt x="238477" y="317066"/>
                    </a:cubicBezTo>
                    <a:cubicBezTo>
                      <a:pt x="243897" y="317066"/>
                      <a:pt x="250220" y="314355"/>
                      <a:pt x="252930" y="308936"/>
                    </a:cubicBezTo>
                    <a:lnTo>
                      <a:pt x="279126" y="249317"/>
                    </a:lnTo>
                    <a:lnTo>
                      <a:pt x="319775" y="257447"/>
                    </a:lnTo>
                    <a:cubicBezTo>
                      <a:pt x="348682" y="262866"/>
                      <a:pt x="365845" y="289063"/>
                      <a:pt x="365845" y="317066"/>
                    </a:cubicBezTo>
                    <a:lnTo>
                      <a:pt x="365845" y="354102"/>
                    </a:lnTo>
                    <a:lnTo>
                      <a:pt x="336939" y="354102"/>
                    </a:lnTo>
                    <a:lnTo>
                      <a:pt x="336939" y="322485"/>
                    </a:lnTo>
                    <a:cubicBezTo>
                      <a:pt x="336939" y="314355"/>
                      <a:pt x="331519" y="308032"/>
                      <a:pt x="322486" y="308032"/>
                    </a:cubicBezTo>
                    <a:cubicBezTo>
                      <a:pt x="313453" y="308032"/>
                      <a:pt x="308032" y="313452"/>
                      <a:pt x="308032" y="322485"/>
                    </a:cubicBezTo>
                    <a:lnTo>
                      <a:pt x="308032" y="354102"/>
                    </a:lnTo>
                    <a:lnTo>
                      <a:pt x="290870" y="354102"/>
                    </a:lnTo>
                    <a:cubicBezTo>
                      <a:pt x="281836" y="354102"/>
                      <a:pt x="276416" y="359521"/>
                      <a:pt x="276416" y="368555"/>
                    </a:cubicBezTo>
                    <a:cubicBezTo>
                      <a:pt x="276416" y="376685"/>
                      <a:pt x="281836" y="383009"/>
                      <a:pt x="290870" y="383009"/>
                    </a:cubicBezTo>
                    <a:lnTo>
                      <a:pt x="380298" y="383009"/>
                    </a:lnTo>
                    <a:cubicBezTo>
                      <a:pt x="389331" y="383009"/>
                      <a:pt x="394752" y="377588"/>
                      <a:pt x="394752" y="368555"/>
                    </a:cubicBezTo>
                    <a:lnTo>
                      <a:pt x="394752" y="317066"/>
                    </a:lnTo>
                    <a:cubicBezTo>
                      <a:pt x="394752" y="314355"/>
                      <a:pt x="394752" y="314355"/>
                      <a:pt x="394752" y="311646"/>
                    </a:cubicBezTo>
                    <a:lnTo>
                      <a:pt x="463404" y="311646"/>
                    </a:lnTo>
                    <a:cubicBezTo>
                      <a:pt x="472437" y="311646"/>
                      <a:pt x="477857" y="306226"/>
                      <a:pt x="477857" y="297193"/>
                    </a:cubicBezTo>
                    <a:lnTo>
                      <a:pt x="477857" y="268286"/>
                    </a:lnTo>
                    <a:cubicBezTo>
                      <a:pt x="476954" y="239380"/>
                      <a:pt x="454371" y="213184"/>
                      <a:pt x="425464" y="205054"/>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5" name="Freeform 64">
                <a:extLst>
                  <a:ext uri="{FF2B5EF4-FFF2-40B4-BE49-F238E27FC236}">
                    <a16:creationId xmlns:a16="http://schemas.microsoft.com/office/drawing/2014/main" id="{694F0C02-0899-D9E6-0837-A0D5B5B095FD}"/>
                  </a:ext>
                </a:extLst>
              </p:cNvPr>
              <p:cNvSpPr/>
              <p:nvPr/>
            </p:nvSpPr>
            <p:spPr>
              <a:xfrm>
                <a:off x="7549372" y="5799171"/>
                <a:ext cx="30028" cy="30713"/>
              </a:xfrm>
              <a:custGeom>
                <a:avLst/>
                <a:gdLst>
                  <a:gd name="connsiteX0" fmla="*/ 26196 w 30028"/>
                  <a:gd name="connsiteY0" fmla="*/ 2710 h 30713"/>
                  <a:gd name="connsiteX1" fmla="*/ 14453 w 30028"/>
                  <a:gd name="connsiteY1" fmla="*/ 0 h 30713"/>
                  <a:gd name="connsiteX2" fmla="*/ 2710 w 30028"/>
                  <a:gd name="connsiteY2" fmla="*/ 2710 h 30713"/>
                  <a:gd name="connsiteX3" fmla="*/ 0 w 30028"/>
                  <a:gd name="connsiteY3" fmla="*/ 15356 h 30713"/>
                  <a:gd name="connsiteX4" fmla="*/ 2710 w 30028"/>
                  <a:gd name="connsiteY4" fmla="*/ 28003 h 30713"/>
                  <a:gd name="connsiteX5" fmla="*/ 14453 w 30028"/>
                  <a:gd name="connsiteY5" fmla="*/ 30713 h 30713"/>
                  <a:gd name="connsiteX6" fmla="*/ 26196 w 30028"/>
                  <a:gd name="connsiteY6" fmla="*/ 28003 h 30713"/>
                  <a:gd name="connsiteX7" fmla="*/ 28906 w 30028"/>
                  <a:gd name="connsiteY7" fmla="*/ 15356 h 30713"/>
                  <a:gd name="connsiteX8" fmla="*/ 26196 w 30028"/>
                  <a:gd name="connsiteY8" fmla="*/ 2710 h 3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28" h="30713">
                    <a:moveTo>
                      <a:pt x="26196" y="2710"/>
                    </a:moveTo>
                    <a:cubicBezTo>
                      <a:pt x="23486" y="0"/>
                      <a:pt x="19873" y="0"/>
                      <a:pt x="14453" y="0"/>
                    </a:cubicBezTo>
                    <a:cubicBezTo>
                      <a:pt x="11743" y="0"/>
                      <a:pt x="5420" y="2710"/>
                      <a:pt x="2710" y="2710"/>
                    </a:cubicBezTo>
                    <a:cubicBezTo>
                      <a:pt x="0" y="5420"/>
                      <a:pt x="0" y="9033"/>
                      <a:pt x="0" y="15356"/>
                    </a:cubicBezTo>
                    <a:cubicBezTo>
                      <a:pt x="0" y="18066"/>
                      <a:pt x="2710" y="24389"/>
                      <a:pt x="2710" y="28003"/>
                    </a:cubicBezTo>
                    <a:cubicBezTo>
                      <a:pt x="5420" y="30713"/>
                      <a:pt x="9033" y="30713"/>
                      <a:pt x="14453" y="30713"/>
                    </a:cubicBezTo>
                    <a:cubicBezTo>
                      <a:pt x="17163" y="30713"/>
                      <a:pt x="23486" y="28003"/>
                      <a:pt x="26196" y="28003"/>
                    </a:cubicBezTo>
                    <a:cubicBezTo>
                      <a:pt x="28906" y="25293"/>
                      <a:pt x="28906" y="21680"/>
                      <a:pt x="28906" y="15356"/>
                    </a:cubicBezTo>
                    <a:cubicBezTo>
                      <a:pt x="31616" y="9033"/>
                      <a:pt x="28906" y="5420"/>
                      <a:pt x="26196" y="271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6" name="Freeform 65">
                <a:extLst>
                  <a:ext uri="{FF2B5EF4-FFF2-40B4-BE49-F238E27FC236}">
                    <a16:creationId xmlns:a16="http://schemas.microsoft.com/office/drawing/2014/main" id="{7CA616C7-6AC9-6CF6-ECF7-7DD0BC57BCDE}"/>
                  </a:ext>
                </a:extLst>
              </p:cNvPr>
              <p:cNvSpPr/>
              <p:nvPr/>
            </p:nvSpPr>
            <p:spPr>
              <a:xfrm>
                <a:off x="7553889" y="5365577"/>
                <a:ext cx="25292" cy="49682"/>
              </a:xfrm>
              <a:custGeom>
                <a:avLst/>
                <a:gdLst>
                  <a:gd name="connsiteX0" fmla="*/ 12646 w 25292"/>
                  <a:gd name="connsiteY0" fmla="*/ 0 h 49682"/>
                  <a:gd name="connsiteX1" fmla="*/ 0 w 25292"/>
                  <a:gd name="connsiteY1" fmla="*/ 13550 h 49682"/>
                  <a:gd name="connsiteX2" fmla="*/ 0 w 25292"/>
                  <a:gd name="connsiteY2" fmla="*/ 36133 h 49682"/>
                  <a:gd name="connsiteX3" fmla="*/ 12646 w 25292"/>
                  <a:gd name="connsiteY3" fmla="*/ 49683 h 49682"/>
                  <a:gd name="connsiteX4" fmla="*/ 25293 w 25292"/>
                  <a:gd name="connsiteY4" fmla="*/ 36133 h 49682"/>
                  <a:gd name="connsiteX5" fmla="*/ 25293 w 25292"/>
                  <a:gd name="connsiteY5" fmla="*/ 13550 h 49682"/>
                  <a:gd name="connsiteX6" fmla="*/ 12646 w 25292"/>
                  <a:gd name="connsiteY6" fmla="*/ 0 h 4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92" h="49682">
                    <a:moveTo>
                      <a:pt x="12646" y="0"/>
                    </a:moveTo>
                    <a:cubicBezTo>
                      <a:pt x="5420" y="0"/>
                      <a:pt x="0" y="5420"/>
                      <a:pt x="0" y="13550"/>
                    </a:cubicBezTo>
                    <a:lnTo>
                      <a:pt x="0" y="36133"/>
                    </a:lnTo>
                    <a:cubicBezTo>
                      <a:pt x="0" y="44263"/>
                      <a:pt x="5420" y="49683"/>
                      <a:pt x="12646" y="49683"/>
                    </a:cubicBezTo>
                    <a:cubicBezTo>
                      <a:pt x="19873" y="49683"/>
                      <a:pt x="25293" y="44263"/>
                      <a:pt x="25293" y="36133"/>
                    </a:cubicBezTo>
                    <a:lnTo>
                      <a:pt x="25293" y="13550"/>
                    </a:lnTo>
                    <a:cubicBezTo>
                      <a:pt x="25293" y="5420"/>
                      <a:pt x="20776" y="0"/>
                      <a:pt x="12646" y="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7" name="Freeform 66">
                <a:extLst>
                  <a:ext uri="{FF2B5EF4-FFF2-40B4-BE49-F238E27FC236}">
                    <a16:creationId xmlns:a16="http://schemas.microsoft.com/office/drawing/2014/main" id="{2C528D57-C96C-9FE5-AA70-325337FCFF58}"/>
                  </a:ext>
                </a:extLst>
              </p:cNvPr>
              <p:cNvSpPr/>
              <p:nvPr/>
            </p:nvSpPr>
            <p:spPr>
              <a:xfrm>
                <a:off x="7473945" y="5390644"/>
                <a:ext cx="43084" cy="43585"/>
              </a:xfrm>
              <a:custGeom>
                <a:avLst/>
                <a:gdLst>
                  <a:gd name="connsiteX0" fmla="*/ 38391 w 43084"/>
                  <a:gd name="connsiteY0" fmla="*/ 20099 h 43585"/>
                  <a:gd name="connsiteX1" fmla="*/ 23938 w 43084"/>
                  <a:gd name="connsiteY1" fmla="*/ 4743 h 43585"/>
                  <a:gd name="connsiteX2" fmla="*/ 4065 w 43084"/>
                  <a:gd name="connsiteY2" fmla="*/ 4743 h 43585"/>
                  <a:gd name="connsiteX3" fmla="*/ 4065 w 43084"/>
                  <a:gd name="connsiteY3" fmla="*/ 25519 h 43585"/>
                  <a:gd name="connsiteX4" fmla="*/ 18518 w 43084"/>
                  <a:gd name="connsiteY4" fmla="*/ 40875 h 43585"/>
                  <a:gd name="connsiteX5" fmla="*/ 30261 w 43084"/>
                  <a:gd name="connsiteY5" fmla="*/ 43585 h 43585"/>
                  <a:gd name="connsiteX6" fmla="*/ 42004 w 43084"/>
                  <a:gd name="connsiteY6" fmla="*/ 40875 h 43585"/>
                  <a:gd name="connsiteX7" fmla="*/ 38391 w 43084"/>
                  <a:gd name="connsiteY7" fmla="*/ 20099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4" h="43585">
                    <a:moveTo>
                      <a:pt x="38391" y="20099"/>
                    </a:moveTo>
                    <a:lnTo>
                      <a:pt x="23938" y="4743"/>
                    </a:lnTo>
                    <a:cubicBezTo>
                      <a:pt x="18518" y="-1581"/>
                      <a:pt x="9485" y="-1581"/>
                      <a:pt x="4065" y="4743"/>
                    </a:cubicBezTo>
                    <a:cubicBezTo>
                      <a:pt x="-1355" y="11066"/>
                      <a:pt x="-1355" y="20099"/>
                      <a:pt x="4065" y="25519"/>
                    </a:cubicBezTo>
                    <a:lnTo>
                      <a:pt x="18518" y="40875"/>
                    </a:lnTo>
                    <a:cubicBezTo>
                      <a:pt x="21228" y="43585"/>
                      <a:pt x="23938" y="43585"/>
                      <a:pt x="30261" y="43585"/>
                    </a:cubicBezTo>
                    <a:cubicBezTo>
                      <a:pt x="32971" y="43585"/>
                      <a:pt x="39295" y="40875"/>
                      <a:pt x="42004" y="40875"/>
                    </a:cubicBezTo>
                    <a:cubicBezTo>
                      <a:pt x="43811" y="34552"/>
                      <a:pt x="43811" y="25519"/>
                      <a:pt x="38391" y="2009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8" name="Freeform 67">
                <a:extLst>
                  <a:ext uri="{FF2B5EF4-FFF2-40B4-BE49-F238E27FC236}">
                    <a16:creationId xmlns:a16="http://schemas.microsoft.com/office/drawing/2014/main" id="{3430227F-66C4-E427-28C1-B3CF71CA3E01}"/>
                  </a:ext>
                </a:extLst>
              </p:cNvPr>
              <p:cNvSpPr/>
              <p:nvPr/>
            </p:nvSpPr>
            <p:spPr>
              <a:xfrm>
                <a:off x="7617572" y="5390644"/>
                <a:ext cx="43724" cy="43585"/>
              </a:xfrm>
              <a:custGeom>
                <a:avLst/>
                <a:gdLst>
                  <a:gd name="connsiteX0" fmla="*/ 38391 w 43724"/>
                  <a:gd name="connsiteY0" fmla="*/ 4743 h 43585"/>
                  <a:gd name="connsiteX1" fmla="*/ 18518 w 43724"/>
                  <a:gd name="connsiteY1" fmla="*/ 4743 h 43585"/>
                  <a:gd name="connsiteX2" fmla="*/ 4065 w 43724"/>
                  <a:gd name="connsiteY2" fmla="*/ 20099 h 43585"/>
                  <a:gd name="connsiteX3" fmla="*/ 4065 w 43724"/>
                  <a:gd name="connsiteY3" fmla="*/ 40875 h 43585"/>
                  <a:gd name="connsiteX4" fmla="*/ 15808 w 43724"/>
                  <a:gd name="connsiteY4" fmla="*/ 43585 h 43585"/>
                  <a:gd name="connsiteX5" fmla="*/ 27551 w 43724"/>
                  <a:gd name="connsiteY5" fmla="*/ 40875 h 43585"/>
                  <a:gd name="connsiteX6" fmla="*/ 42005 w 43724"/>
                  <a:gd name="connsiteY6" fmla="*/ 25519 h 43585"/>
                  <a:gd name="connsiteX7" fmla="*/ 38391 w 43724"/>
                  <a:gd name="connsiteY7" fmla="*/ 4743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24" h="43585">
                    <a:moveTo>
                      <a:pt x="38391" y="4743"/>
                    </a:moveTo>
                    <a:cubicBezTo>
                      <a:pt x="32972" y="-1581"/>
                      <a:pt x="23938" y="-1581"/>
                      <a:pt x="18518" y="4743"/>
                    </a:cubicBezTo>
                    <a:lnTo>
                      <a:pt x="4065" y="20099"/>
                    </a:lnTo>
                    <a:cubicBezTo>
                      <a:pt x="-1355" y="26422"/>
                      <a:pt x="-1355" y="35456"/>
                      <a:pt x="4065" y="40875"/>
                    </a:cubicBezTo>
                    <a:cubicBezTo>
                      <a:pt x="6775" y="43585"/>
                      <a:pt x="9485" y="43585"/>
                      <a:pt x="15808" y="43585"/>
                    </a:cubicBezTo>
                    <a:cubicBezTo>
                      <a:pt x="18518" y="43585"/>
                      <a:pt x="24841" y="43585"/>
                      <a:pt x="27551" y="40875"/>
                    </a:cubicBezTo>
                    <a:lnTo>
                      <a:pt x="42005" y="25519"/>
                    </a:lnTo>
                    <a:cubicBezTo>
                      <a:pt x="44715" y="22809"/>
                      <a:pt x="44715" y="11066"/>
                      <a:pt x="38391" y="4743"/>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grpSp>
        <p:nvGrpSpPr>
          <p:cNvPr id="71" name="Group 70">
            <a:extLst>
              <a:ext uri="{FF2B5EF4-FFF2-40B4-BE49-F238E27FC236}">
                <a16:creationId xmlns:a16="http://schemas.microsoft.com/office/drawing/2014/main" id="{375180D6-B856-D939-6CF4-8F81EA0C2E4B}"/>
              </a:ext>
            </a:extLst>
          </p:cNvPr>
          <p:cNvGrpSpPr/>
          <p:nvPr/>
        </p:nvGrpSpPr>
        <p:grpSpPr>
          <a:xfrm>
            <a:off x="5530608" y="7382118"/>
            <a:ext cx="384695" cy="342922"/>
            <a:chOff x="4422991" y="1951890"/>
            <a:chExt cx="1086135" cy="968195"/>
          </a:xfrm>
        </p:grpSpPr>
        <p:sp>
          <p:nvSpPr>
            <p:cNvPr id="72" name="Freeform 71">
              <a:extLst>
                <a:ext uri="{FF2B5EF4-FFF2-40B4-BE49-F238E27FC236}">
                  <a16:creationId xmlns:a16="http://schemas.microsoft.com/office/drawing/2014/main" id="{7F02EC9E-1A23-8044-9F01-D829D29F8CE6}"/>
                </a:ext>
              </a:extLst>
            </p:cNvPr>
            <p:cNvSpPr/>
            <p:nvPr/>
          </p:nvSpPr>
          <p:spPr>
            <a:xfrm>
              <a:off x="4422991" y="1951890"/>
              <a:ext cx="1086135" cy="968195"/>
            </a:xfrm>
            <a:custGeom>
              <a:avLst/>
              <a:gdLst>
                <a:gd name="connsiteX0" fmla="*/ 704891 w 1086135"/>
                <a:gd name="connsiteY0" fmla="*/ 315418 h 968195"/>
                <a:gd name="connsiteX1" fmla="*/ 682949 w 1086135"/>
                <a:gd name="connsiteY1" fmla="*/ 293475 h 968195"/>
                <a:gd name="connsiteX2" fmla="*/ 614380 w 1086135"/>
                <a:gd name="connsiteY2" fmla="*/ 296218 h 968195"/>
                <a:gd name="connsiteX3" fmla="*/ 600666 w 1086135"/>
                <a:gd name="connsiteY3" fmla="*/ 329131 h 968195"/>
                <a:gd name="connsiteX4" fmla="*/ 614380 w 1086135"/>
                <a:gd name="connsiteY4" fmla="*/ 362045 h 968195"/>
                <a:gd name="connsiteX5" fmla="*/ 633579 w 1086135"/>
                <a:gd name="connsiteY5" fmla="*/ 381244 h 968195"/>
                <a:gd name="connsiteX6" fmla="*/ 658265 w 1086135"/>
                <a:gd name="connsiteY6" fmla="*/ 403186 h 968195"/>
                <a:gd name="connsiteX7" fmla="*/ 715862 w 1086135"/>
                <a:gd name="connsiteY7" fmla="*/ 458041 h 968195"/>
                <a:gd name="connsiteX8" fmla="*/ 748776 w 1086135"/>
                <a:gd name="connsiteY8" fmla="*/ 471755 h 968195"/>
                <a:gd name="connsiteX9" fmla="*/ 751519 w 1086135"/>
                <a:gd name="connsiteY9" fmla="*/ 471755 h 968195"/>
                <a:gd name="connsiteX10" fmla="*/ 784431 w 1086135"/>
                <a:gd name="connsiteY10" fmla="*/ 455299 h 968195"/>
                <a:gd name="connsiteX11" fmla="*/ 795403 w 1086135"/>
                <a:gd name="connsiteY11" fmla="*/ 441585 h 968195"/>
                <a:gd name="connsiteX12" fmla="*/ 795403 w 1086135"/>
                <a:gd name="connsiteY12" fmla="*/ 490955 h 968195"/>
                <a:gd name="connsiteX13" fmla="*/ 795403 w 1086135"/>
                <a:gd name="connsiteY13" fmla="*/ 493697 h 968195"/>
                <a:gd name="connsiteX14" fmla="*/ 809117 w 1086135"/>
                <a:gd name="connsiteY14" fmla="*/ 562266 h 968195"/>
                <a:gd name="connsiteX15" fmla="*/ 817345 w 1086135"/>
                <a:gd name="connsiteY15" fmla="*/ 650035 h 968195"/>
                <a:gd name="connsiteX16" fmla="*/ 817345 w 1086135"/>
                <a:gd name="connsiteY16" fmla="*/ 806372 h 968195"/>
                <a:gd name="connsiteX17" fmla="*/ 767975 w 1086135"/>
                <a:gd name="connsiteY17" fmla="*/ 863970 h 968195"/>
                <a:gd name="connsiteX18" fmla="*/ 767975 w 1086135"/>
                <a:gd name="connsiteY18" fmla="*/ 872198 h 968195"/>
                <a:gd name="connsiteX19" fmla="*/ 304447 w 1086135"/>
                <a:gd name="connsiteY19" fmla="*/ 872198 h 968195"/>
                <a:gd name="connsiteX20" fmla="*/ 304447 w 1086135"/>
                <a:gd name="connsiteY20" fmla="*/ 863970 h 968195"/>
                <a:gd name="connsiteX21" fmla="*/ 255077 w 1086135"/>
                <a:gd name="connsiteY21" fmla="*/ 806372 h 968195"/>
                <a:gd name="connsiteX22" fmla="*/ 255077 w 1086135"/>
                <a:gd name="connsiteY22" fmla="*/ 650035 h 968195"/>
                <a:gd name="connsiteX23" fmla="*/ 263306 w 1086135"/>
                <a:gd name="connsiteY23" fmla="*/ 562266 h 968195"/>
                <a:gd name="connsiteX24" fmla="*/ 277020 w 1086135"/>
                <a:gd name="connsiteY24" fmla="*/ 493697 h 968195"/>
                <a:gd name="connsiteX25" fmla="*/ 277020 w 1086135"/>
                <a:gd name="connsiteY25" fmla="*/ 490955 h 968195"/>
                <a:gd name="connsiteX26" fmla="*/ 277020 w 1086135"/>
                <a:gd name="connsiteY26" fmla="*/ 441585 h 968195"/>
                <a:gd name="connsiteX27" fmla="*/ 287991 w 1086135"/>
                <a:gd name="connsiteY27" fmla="*/ 455299 h 968195"/>
                <a:gd name="connsiteX28" fmla="*/ 320904 w 1086135"/>
                <a:gd name="connsiteY28" fmla="*/ 471755 h 968195"/>
                <a:gd name="connsiteX29" fmla="*/ 323647 w 1086135"/>
                <a:gd name="connsiteY29" fmla="*/ 471755 h 968195"/>
                <a:gd name="connsiteX30" fmla="*/ 356560 w 1086135"/>
                <a:gd name="connsiteY30" fmla="*/ 458041 h 968195"/>
                <a:gd name="connsiteX31" fmla="*/ 414158 w 1086135"/>
                <a:gd name="connsiteY31" fmla="*/ 403186 h 968195"/>
                <a:gd name="connsiteX32" fmla="*/ 438843 w 1086135"/>
                <a:gd name="connsiteY32" fmla="*/ 381244 h 968195"/>
                <a:gd name="connsiteX33" fmla="*/ 458042 w 1086135"/>
                <a:gd name="connsiteY33" fmla="*/ 362045 h 968195"/>
                <a:gd name="connsiteX34" fmla="*/ 471756 w 1086135"/>
                <a:gd name="connsiteY34" fmla="*/ 329131 h 968195"/>
                <a:gd name="connsiteX35" fmla="*/ 458042 w 1086135"/>
                <a:gd name="connsiteY35" fmla="*/ 296218 h 968195"/>
                <a:gd name="connsiteX36" fmla="*/ 389473 w 1086135"/>
                <a:gd name="connsiteY36" fmla="*/ 293475 h 968195"/>
                <a:gd name="connsiteX37" fmla="*/ 367531 w 1086135"/>
                <a:gd name="connsiteY37" fmla="*/ 315418 h 968195"/>
                <a:gd name="connsiteX38" fmla="*/ 345589 w 1086135"/>
                <a:gd name="connsiteY38" fmla="*/ 337360 h 968195"/>
                <a:gd name="connsiteX39" fmla="*/ 326390 w 1086135"/>
                <a:gd name="connsiteY39" fmla="*/ 356559 h 968195"/>
                <a:gd name="connsiteX40" fmla="*/ 274277 w 1086135"/>
                <a:gd name="connsiteY40" fmla="*/ 293475 h 968195"/>
                <a:gd name="connsiteX41" fmla="*/ 252335 w 1086135"/>
                <a:gd name="connsiteY41" fmla="*/ 252334 h 968195"/>
                <a:gd name="connsiteX42" fmla="*/ 244107 w 1086135"/>
                <a:gd name="connsiteY42" fmla="*/ 244106 h 968195"/>
                <a:gd name="connsiteX43" fmla="*/ 244107 w 1086135"/>
                <a:gd name="connsiteY43" fmla="*/ 200222 h 968195"/>
                <a:gd name="connsiteX44" fmla="*/ 277020 w 1086135"/>
                <a:gd name="connsiteY44" fmla="*/ 137138 h 968195"/>
                <a:gd name="connsiteX45" fmla="*/ 277020 w 1086135"/>
                <a:gd name="connsiteY45" fmla="*/ 117939 h 968195"/>
                <a:gd name="connsiteX46" fmla="*/ 312676 w 1086135"/>
                <a:gd name="connsiteY46" fmla="*/ 76797 h 968195"/>
                <a:gd name="connsiteX47" fmla="*/ 235878 w 1086135"/>
                <a:gd name="connsiteY47" fmla="*/ 0 h 968195"/>
                <a:gd name="connsiteX48" fmla="*/ 183765 w 1086135"/>
                <a:gd name="connsiteY48" fmla="*/ 0 h 968195"/>
                <a:gd name="connsiteX49" fmla="*/ 123425 w 1086135"/>
                <a:gd name="connsiteY49" fmla="*/ 24685 h 968195"/>
                <a:gd name="connsiteX50" fmla="*/ 98740 w 1086135"/>
                <a:gd name="connsiteY50" fmla="*/ 85026 h 968195"/>
                <a:gd name="connsiteX51" fmla="*/ 98740 w 1086135"/>
                <a:gd name="connsiteY51" fmla="*/ 145366 h 968195"/>
                <a:gd name="connsiteX52" fmla="*/ 150852 w 1086135"/>
                <a:gd name="connsiteY52" fmla="*/ 211193 h 968195"/>
                <a:gd name="connsiteX53" fmla="*/ 150852 w 1086135"/>
                <a:gd name="connsiteY53" fmla="*/ 244106 h 968195"/>
                <a:gd name="connsiteX54" fmla="*/ 120682 w 1086135"/>
                <a:gd name="connsiteY54" fmla="*/ 307189 h 968195"/>
                <a:gd name="connsiteX55" fmla="*/ 120682 w 1086135"/>
                <a:gd name="connsiteY55" fmla="*/ 496440 h 968195"/>
                <a:gd name="connsiteX56" fmla="*/ 145367 w 1086135"/>
                <a:gd name="connsiteY56" fmla="*/ 559524 h 968195"/>
                <a:gd name="connsiteX57" fmla="*/ 156338 w 1086135"/>
                <a:gd name="connsiteY57" fmla="*/ 581466 h 968195"/>
                <a:gd name="connsiteX58" fmla="*/ 159081 w 1086135"/>
                <a:gd name="connsiteY58" fmla="*/ 606151 h 968195"/>
                <a:gd name="connsiteX59" fmla="*/ 159081 w 1086135"/>
                <a:gd name="connsiteY59" fmla="*/ 685691 h 968195"/>
                <a:gd name="connsiteX60" fmla="*/ 175537 w 1086135"/>
                <a:gd name="connsiteY60" fmla="*/ 702147 h 968195"/>
                <a:gd name="connsiteX61" fmla="*/ 191994 w 1086135"/>
                <a:gd name="connsiteY61" fmla="*/ 685691 h 968195"/>
                <a:gd name="connsiteX62" fmla="*/ 191994 w 1086135"/>
                <a:gd name="connsiteY62" fmla="*/ 606151 h 968195"/>
                <a:gd name="connsiteX63" fmla="*/ 186508 w 1086135"/>
                <a:gd name="connsiteY63" fmla="*/ 573238 h 968195"/>
                <a:gd name="connsiteX64" fmla="*/ 170051 w 1086135"/>
                <a:gd name="connsiteY64" fmla="*/ 543067 h 968195"/>
                <a:gd name="connsiteX65" fmla="*/ 153595 w 1086135"/>
                <a:gd name="connsiteY65" fmla="*/ 507411 h 968195"/>
                <a:gd name="connsiteX66" fmla="*/ 244107 w 1086135"/>
                <a:gd name="connsiteY66" fmla="*/ 507411 h 968195"/>
                <a:gd name="connsiteX67" fmla="*/ 233135 w 1086135"/>
                <a:gd name="connsiteY67" fmla="*/ 556781 h 968195"/>
                <a:gd name="connsiteX68" fmla="*/ 222164 w 1086135"/>
                <a:gd name="connsiteY68" fmla="*/ 652778 h 968195"/>
                <a:gd name="connsiteX69" fmla="*/ 222164 w 1086135"/>
                <a:gd name="connsiteY69" fmla="*/ 809115 h 968195"/>
                <a:gd name="connsiteX70" fmla="*/ 200222 w 1086135"/>
                <a:gd name="connsiteY70" fmla="*/ 809115 h 968195"/>
                <a:gd name="connsiteX71" fmla="*/ 200222 w 1086135"/>
                <a:gd name="connsiteY71" fmla="*/ 757003 h 968195"/>
                <a:gd name="connsiteX72" fmla="*/ 183765 w 1086135"/>
                <a:gd name="connsiteY72" fmla="*/ 740546 h 968195"/>
                <a:gd name="connsiteX73" fmla="*/ 167309 w 1086135"/>
                <a:gd name="connsiteY73" fmla="*/ 757003 h 968195"/>
                <a:gd name="connsiteX74" fmla="*/ 167309 w 1086135"/>
                <a:gd name="connsiteY74" fmla="*/ 874941 h 968195"/>
                <a:gd name="connsiteX75" fmla="*/ 46627 w 1086135"/>
                <a:gd name="connsiteY75" fmla="*/ 874941 h 968195"/>
                <a:gd name="connsiteX76" fmla="*/ 0 w 1086135"/>
                <a:gd name="connsiteY76" fmla="*/ 921568 h 968195"/>
                <a:gd name="connsiteX77" fmla="*/ 46627 w 1086135"/>
                <a:gd name="connsiteY77" fmla="*/ 968195 h 968195"/>
                <a:gd name="connsiteX78" fmla="*/ 1039509 w 1086135"/>
                <a:gd name="connsiteY78" fmla="*/ 968195 h 968195"/>
                <a:gd name="connsiteX79" fmla="*/ 1086136 w 1086135"/>
                <a:gd name="connsiteY79" fmla="*/ 921568 h 968195"/>
                <a:gd name="connsiteX80" fmla="*/ 1039509 w 1086135"/>
                <a:gd name="connsiteY80" fmla="*/ 874941 h 968195"/>
                <a:gd name="connsiteX81" fmla="*/ 918828 w 1086135"/>
                <a:gd name="connsiteY81" fmla="*/ 874941 h 968195"/>
                <a:gd name="connsiteX82" fmla="*/ 918828 w 1086135"/>
                <a:gd name="connsiteY82" fmla="*/ 606151 h 968195"/>
                <a:gd name="connsiteX83" fmla="*/ 921570 w 1086135"/>
                <a:gd name="connsiteY83" fmla="*/ 581466 h 968195"/>
                <a:gd name="connsiteX84" fmla="*/ 932541 w 1086135"/>
                <a:gd name="connsiteY84" fmla="*/ 559524 h 968195"/>
                <a:gd name="connsiteX85" fmla="*/ 957226 w 1086135"/>
                <a:gd name="connsiteY85" fmla="*/ 496440 h 968195"/>
                <a:gd name="connsiteX86" fmla="*/ 957226 w 1086135"/>
                <a:gd name="connsiteY86" fmla="*/ 414157 h 968195"/>
                <a:gd name="connsiteX87" fmla="*/ 940769 w 1086135"/>
                <a:gd name="connsiteY87" fmla="*/ 397701 h 968195"/>
                <a:gd name="connsiteX88" fmla="*/ 924313 w 1086135"/>
                <a:gd name="connsiteY88" fmla="*/ 414157 h 968195"/>
                <a:gd name="connsiteX89" fmla="*/ 924313 w 1086135"/>
                <a:gd name="connsiteY89" fmla="*/ 474498 h 968195"/>
                <a:gd name="connsiteX90" fmla="*/ 831059 w 1086135"/>
                <a:gd name="connsiteY90" fmla="*/ 474498 h 968195"/>
                <a:gd name="connsiteX91" fmla="*/ 831059 w 1086135"/>
                <a:gd name="connsiteY91" fmla="*/ 403186 h 968195"/>
                <a:gd name="connsiteX92" fmla="*/ 880428 w 1086135"/>
                <a:gd name="connsiteY92" fmla="*/ 345588 h 968195"/>
                <a:gd name="connsiteX93" fmla="*/ 885914 w 1086135"/>
                <a:gd name="connsiteY93" fmla="*/ 340103 h 968195"/>
                <a:gd name="connsiteX94" fmla="*/ 885914 w 1086135"/>
                <a:gd name="connsiteY94" fmla="*/ 340103 h 968195"/>
                <a:gd name="connsiteX95" fmla="*/ 880428 w 1086135"/>
                <a:gd name="connsiteY95" fmla="*/ 274276 h 968195"/>
                <a:gd name="connsiteX96" fmla="*/ 861229 w 1086135"/>
                <a:gd name="connsiteY96" fmla="*/ 263305 h 968195"/>
                <a:gd name="connsiteX97" fmla="*/ 883171 w 1086135"/>
                <a:gd name="connsiteY97" fmla="*/ 257820 h 968195"/>
                <a:gd name="connsiteX98" fmla="*/ 929798 w 1086135"/>
                <a:gd name="connsiteY98" fmla="*/ 304447 h 968195"/>
                <a:gd name="connsiteX99" fmla="*/ 929798 w 1086135"/>
                <a:gd name="connsiteY99" fmla="*/ 345588 h 968195"/>
                <a:gd name="connsiteX100" fmla="*/ 946255 w 1086135"/>
                <a:gd name="connsiteY100" fmla="*/ 362045 h 968195"/>
                <a:gd name="connsiteX101" fmla="*/ 962711 w 1086135"/>
                <a:gd name="connsiteY101" fmla="*/ 345588 h 968195"/>
                <a:gd name="connsiteX102" fmla="*/ 962711 w 1086135"/>
                <a:gd name="connsiteY102" fmla="*/ 309932 h 968195"/>
                <a:gd name="connsiteX103" fmla="*/ 932541 w 1086135"/>
                <a:gd name="connsiteY103" fmla="*/ 246849 h 968195"/>
                <a:gd name="connsiteX104" fmla="*/ 932541 w 1086135"/>
                <a:gd name="connsiteY104" fmla="*/ 200222 h 968195"/>
                <a:gd name="connsiteX105" fmla="*/ 951740 w 1086135"/>
                <a:gd name="connsiteY105" fmla="*/ 181022 h 968195"/>
                <a:gd name="connsiteX106" fmla="*/ 984654 w 1086135"/>
                <a:gd name="connsiteY106" fmla="*/ 134396 h 968195"/>
                <a:gd name="connsiteX107" fmla="*/ 984654 w 1086135"/>
                <a:gd name="connsiteY107" fmla="*/ 63084 h 968195"/>
                <a:gd name="connsiteX108" fmla="*/ 965454 w 1086135"/>
                <a:gd name="connsiteY108" fmla="*/ 19199 h 968195"/>
                <a:gd name="connsiteX109" fmla="*/ 921570 w 1086135"/>
                <a:gd name="connsiteY109" fmla="*/ 0 h 968195"/>
                <a:gd name="connsiteX110" fmla="*/ 800888 w 1086135"/>
                <a:gd name="connsiteY110" fmla="*/ 0 h 968195"/>
                <a:gd name="connsiteX111" fmla="*/ 767975 w 1086135"/>
                <a:gd name="connsiteY111" fmla="*/ 32913 h 968195"/>
                <a:gd name="connsiteX112" fmla="*/ 803631 w 1086135"/>
                <a:gd name="connsiteY112" fmla="*/ 101482 h 968195"/>
                <a:gd name="connsiteX113" fmla="*/ 803631 w 1086135"/>
                <a:gd name="connsiteY113" fmla="*/ 134396 h 968195"/>
                <a:gd name="connsiteX114" fmla="*/ 836544 w 1086135"/>
                <a:gd name="connsiteY114" fmla="*/ 197479 h 968195"/>
                <a:gd name="connsiteX115" fmla="*/ 836544 w 1086135"/>
                <a:gd name="connsiteY115" fmla="*/ 244106 h 968195"/>
                <a:gd name="connsiteX116" fmla="*/ 828316 w 1086135"/>
                <a:gd name="connsiteY116" fmla="*/ 252334 h 968195"/>
                <a:gd name="connsiteX117" fmla="*/ 806374 w 1086135"/>
                <a:gd name="connsiteY117" fmla="*/ 293475 h 968195"/>
                <a:gd name="connsiteX118" fmla="*/ 754261 w 1086135"/>
                <a:gd name="connsiteY118" fmla="*/ 356559 h 968195"/>
                <a:gd name="connsiteX119" fmla="*/ 735062 w 1086135"/>
                <a:gd name="connsiteY119" fmla="*/ 337360 h 968195"/>
                <a:gd name="connsiteX120" fmla="*/ 927055 w 1086135"/>
                <a:gd name="connsiteY120" fmla="*/ 507411 h 968195"/>
                <a:gd name="connsiteX121" fmla="*/ 910599 w 1086135"/>
                <a:gd name="connsiteY121" fmla="*/ 543067 h 968195"/>
                <a:gd name="connsiteX122" fmla="*/ 894142 w 1086135"/>
                <a:gd name="connsiteY122" fmla="*/ 573238 h 968195"/>
                <a:gd name="connsiteX123" fmla="*/ 888657 w 1086135"/>
                <a:gd name="connsiteY123" fmla="*/ 606151 h 968195"/>
                <a:gd name="connsiteX124" fmla="*/ 888657 w 1086135"/>
                <a:gd name="connsiteY124" fmla="*/ 806372 h 968195"/>
                <a:gd name="connsiteX125" fmla="*/ 855743 w 1086135"/>
                <a:gd name="connsiteY125" fmla="*/ 806372 h 968195"/>
                <a:gd name="connsiteX126" fmla="*/ 855743 w 1086135"/>
                <a:gd name="connsiteY126" fmla="*/ 650035 h 968195"/>
                <a:gd name="connsiteX127" fmla="*/ 844772 w 1086135"/>
                <a:gd name="connsiteY127" fmla="*/ 554038 h 968195"/>
                <a:gd name="connsiteX128" fmla="*/ 833802 w 1086135"/>
                <a:gd name="connsiteY128" fmla="*/ 504669 h 968195"/>
                <a:gd name="connsiteX129" fmla="*/ 927055 w 1086135"/>
                <a:gd name="connsiteY129" fmla="*/ 504669 h 968195"/>
                <a:gd name="connsiteX130" fmla="*/ 896885 w 1086135"/>
                <a:gd name="connsiteY130" fmla="*/ 230392 h 968195"/>
                <a:gd name="connsiteX131" fmla="*/ 880428 w 1086135"/>
                <a:gd name="connsiteY131" fmla="*/ 227649 h 968195"/>
                <a:gd name="connsiteX132" fmla="*/ 863972 w 1086135"/>
                <a:gd name="connsiteY132" fmla="*/ 230392 h 968195"/>
                <a:gd name="connsiteX133" fmla="*/ 863972 w 1086135"/>
                <a:gd name="connsiteY133" fmla="*/ 213936 h 968195"/>
                <a:gd name="connsiteX134" fmla="*/ 880428 w 1086135"/>
                <a:gd name="connsiteY134" fmla="*/ 216678 h 968195"/>
                <a:gd name="connsiteX135" fmla="*/ 896885 w 1086135"/>
                <a:gd name="connsiteY135" fmla="*/ 213936 h 968195"/>
                <a:gd name="connsiteX136" fmla="*/ 896885 w 1086135"/>
                <a:gd name="connsiteY136" fmla="*/ 230392 h 968195"/>
                <a:gd name="connsiteX137" fmla="*/ 795403 w 1086135"/>
                <a:gd name="connsiteY137" fmla="*/ 32913 h 968195"/>
                <a:gd name="connsiteX138" fmla="*/ 916085 w 1086135"/>
                <a:gd name="connsiteY138" fmla="*/ 32913 h 968195"/>
                <a:gd name="connsiteX139" fmla="*/ 938026 w 1086135"/>
                <a:gd name="connsiteY139" fmla="*/ 41141 h 968195"/>
                <a:gd name="connsiteX140" fmla="*/ 946255 w 1086135"/>
                <a:gd name="connsiteY140" fmla="*/ 63084 h 968195"/>
                <a:gd name="connsiteX141" fmla="*/ 946255 w 1086135"/>
                <a:gd name="connsiteY141" fmla="*/ 134396 h 968195"/>
                <a:gd name="connsiteX142" fmla="*/ 929798 w 1086135"/>
                <a:gd name="connsiteY142" fmla="*/ 150852 h 968195"/>
                <a:gd name="connsiteX143" fmla="*/ 913342 w 1086135"/>
                <a:gd name="connsiteY143" fmla="*/ 134396 h 968195"/>
                <a:gd name="connsiteX144" fmla="*/ 866714 w 1086135"/>
                <a:gd name="connsiteY144" fmla="*/ 87768 h 968195"/>
                <a:gd name="connsiteX145" fmla="*/ 850258 w 1086135"/>
                <a:gd name="connsiteY145" fmla="*/ 87768 h 968195"/>
                <a:gd name="connsiteX146" fmla="*/ 795403 w 1086135"/>
                <a:gd name="connsiteY146" fmla="*/ 32913 h 968195"/>
                <a:gd name="connsiteX147" fmla="*/ 831059 w 1086135"/>
                <a:gd name="connsiteY147" fmla="*/ 134396 h 968195"/>
                <a:gd name="connsiteX148" fmla="*/ 831059 w 1086135"/>
                <a:gd name="connsiteY148" fmla="*/ 115196 h 968195"/>
                <a:gd name="connsiteX149" fmla="*/ 850258 w 1086135"/>
                <a:gd name="connsiteY149" fmla="*/ 117939 h 968195"/>
                <a:gd name="connsiteX150" fmla="*/ 866714 w 1086135"/>
                <a:gd name="connsiteY150" fmla="*/ 117939 h 968195"/>
                <a:gd name="connsiteX151" fmla="*/ 880428 w 1086135"/>
                <a:gd name="connsiteY151" fmla="*/ 131653 h 968195"/>
                <a:gd name="connsiteX152" fmla="*/ 905114 w 1086135"/>
                <a:gd name="connsiteY152" fmla="*/ 172794 h 968195"/>
                <a:gd name="connsiteX153" fmla="*/ 877686 w 1086135"/>
                <a:gd name="connsiteY153" fmla="*/ 181022 h 968195"/>
                <a:gd name="connsiteX154" fmla="*/ 831059 w 1086135"/>
                <a:gd name="connsiteY154" fmla="*/ 134396 h 968195"/>
                <a:gd name="connsiteX155" fmla="*/ 765232 w 1086135"/>
                <a:gd name="connsiteY155" fmla="*/ 436099 h 968195"/>
                <a:gd name="connsiteX156" fmla="*/ 765232 w 1086135"/>
                <a:gd name="connsiteY156" fmla="*/ 436099 h 968195"/>
                <a:gd name="connsiteX157" fmla="*/ 754261 w 1086135"/>
                <a:gd name="connsiteY157" fmla="*/ 441585 h 968195"/>
                <a:gd name="connsiteX158" fmla="*/ 743290 w 1086135"/>
                <a:gd name="connsiteY158" fmla="*/ 438842 h 968195"/>
                <a:gd name="connsiteX159" fmla="*/ 743290 w 1086135"/>
                <a:gd name="connsiteY159" fmla="*/ 438842 h 968195"/>
                <a:gd name="connsiteX160" fmla="*/ 641808 w 1086135"/>
                <a:gd name="connsiteY160" fmla="*/ 340103 h 968195"/>
                <a:gd name="connsiteX161" fmla="*/ 636322 w 1086135"/>
                <a:gd name="connsiteY161" fmla="*/ 329131 h 968195"/>
                <a:gd name="connsiteX162" fmla="*/ 641808 w 1086135"/>
                <a:gd name="connsiteY162" fmla="*/ 318161 h 968195"/>
                <a:gd name="connsiteX163" fmla="*/ 663750 w 1086135"/>
                <a:gd name="connsiteY163" fmla="*/ 318161 h 968195"/>
                <a:gd name="connsiteX164" fmla="*/ 743290 w 1086135"/>
                <a:gd name="connsiteY164" fmla="*/ 392215 h 968195"/>
                <a:gd name="connsiteX165" fmla="*/ 754261 w 1086135"/>
                <a:gd name="connsiteY165" fmla="*/ 397701 h 968195"/>
                <a:gd name="connsiteX166" fmla="*/ 765232 w 1086135"/>
                <a:gd name="connsiteY166" fmla="*/ 392215 h 968195"/>
                <a:gd name="connsiteX167" fmla="*/ 778946 w 1086135"/>
                <a:gd name="connsiteY167" fmla="*/ 375758 h 968195"/>
                <a:gd name="connsiteX168" fmla="*/ 803631 w 1086135"/>
                <a:gd name="connsiteY168" fmla="*/ 397701 h 968195"/>
                <a:gd name="connsiteX169" fmla="*/ 765232 w 1086135"/>
                <a:gd name="connsiteY169" fmla="*/ 436099 h 968195"/>
                <a:gd name="connsiteX170" fmla="*/ 820088 w 1086135"/>
                <a:gd name="connsiteY170" fmla="*/ 370273 h 968195"/>
                <a:gd name="connsiteX171" fmla="*/ 795403 w 1086135"/>
                <a:gd name="connsiteY171" fmla="*/ 348331 h 968195"/>
                <a:gd name="connsiteX172" fmla="*/ 833802 w 1086135"/>
                <a:gd name="connsiteY172" fmla="*/ 301704 h 968195"/>
                <a:gd name="connsiteX173" fmla="*/ 855743 w 1086135"/>
                <a:gd name="connsiteY173" fmla="*/ 298961 h 968195"/>
                <a:gd name="connsiteX174" fmla="*/ 858486 w 1086135"/>
                <a:gd name="connsiteY174" fmla="*/ 320903 h 968195"/>
                <a:gd name="connsiteX175" fmla="*/ 820088 w 1086135"/>
                <a:gd name="connsiteY175" fmla="*/ 370273 h 968195"/>
                <a:gd name="connsiteX176" fmla="*/ 806374 w 1086135"/>
                <a:gd name="connsiteY176" fmla="*/ 866713 h 968195"/>
                <a:gd name="connsiteX177" fmla="*/ 833802 w 1086135"/>
                <a:gd name="connsiteY177" fmla="*/ 839285 h 968195"/>
                <a:gd name="connsiteX178" fmla="*/ 888657 w 1086135"/>
                <a:gd name="connsiteY178" fmla="*/ 839285 h 968195"/>
                <a:gd name="connsiteX179" fmla="*/ 888657 w 1086135"/>
                <a:gd name="connsiteY179" fmla="*/ 874941 h 968195"/>
                <a:gd name="connsiteX180" fmla="*/ 809117 w 1086135"/>
                <a:gd name="connsiteY180" fmla="*/ 874941 h 968195"/>
                <a:gd name="connsiteX181" fmla="*/ 809117 w 1086135"/>
                <a:gd name="connsiteY181" fmla="*/ 866713 h 968195"/>
                <a:gd name="connsiteX182" fmla="*/ 326390 w 1086135"/>
                <a:gd name="connsiteY182" fmla="*/ 389472 h 968195"/>
                <a:gd name="connsiteX183" fmla="*/ 337360 w 1086135"/>
                <a:gd name="connsiteY183" fmla="*/ 394958 h 968195"/>
                <a:gd name="connsiteX184" fmla="*/ 348331 w 1086135"/>
                <a:gd name="connsiteY184" fmla="*/ 389472 h 968195"/>
                <a:gd name="connsiteX185" fmla="*/ 427872 w 1086135"/>
                <a:gd name="connsiteY185" fmla="*/ 315418 h 968195"/>
                <a:gd name="connsiteX186" fmla="*/ 449814 w 1086135"/>
                <a:gd name="connsiteY186" fmla="*/ 315418 h 968195"/>
                <a:gd name="connsiteX187" fmla="*/ 455300 w 1086135"/>
                <a:gd name="connsiteY187" fmla="*/ 326389 h 968195"/>
                <a:gd name="connsiteX188" fmla="*/ 449814 w 1086135"/>
                <a:gd name="connsiteY188" fmla="*/ 337360 h 968195"/>
                <a:gd name="connsiteX189" fmla="*/ 348331 w 1086135"/>
                <a:gd name="connsiteY189" fmla="*/ 436099 h 968195"/>
                <a:gd name="connsiteX190" fmla="*/ 348331 w 1086135"/>
                <a:gd name="connsiteY190" fmla="*/ 436099 h 968195"/>
                <a:gd name="connsiteX191" fmla="*/ 337360 w 1086135"/>
                <a:gd name="connsiteY191" fmla="*/ 438842 h 968195"/>
                <a:gd name="connsiteX192" fmla="*/ 326390 w 1086135"/>
                <a:gd name="connsiteY192" fmla="*/ 433357 h 968195"/>
                <a:gd name="connsiteX193" fmla="*/ 326390 w 1086135"/>
                <a:gd name="connsiteY193" fmla="*/ 433357 h 968195"/>
                <a:gd name="connsiteX194" fmla="*/ 290734 w 1086135"/>
                <a:gd name="connsiteY194" fmla="*/ 392215 h 968195"/>
                <a:gd name="connsiteX195" fmla="*/ 315418 w 1086135"/>
                <a:gd name="connsiteY195" fmla="*/ 370273 h 968195"/>
                <a:gd name="connsiteX196" fmla="*/ 326390 w 1086135"/>
                <a:gd name="connsiteY196" fmla="*/ 389472 h 968195"/>
                <a:gd name="connsiteX197" fmla="*/ 290734 w 1086135"/>
                <a:gd name="connsiteY197" fmla="*/ 348331 h 968195"/>
                <a:gd name="connsiteX198" fmla="*/ 266048 w 1086135"/>
                <a:gd name="connsiteY198" fmla="*/ 370273 h 968195"/>
                <a:gd name="connsiteX199" fmla="*/ 224907 w 1086135"/>
                <a:gd name="connsiteY199" fmla="*/ 323646 h 968195"/>
                <a:gd name="connsiteX200" fmla="*/ 227650 w 1086135"/>
                <a:gd name="connsiteY200" fmla="*/ 301704 h 968195"/>
                <a:gd name="connsiteX201" fmla="*/ 249592 w 1086135"/>
                <a:gd name="connsiteY201" fmla="*/ 304447 h 968195"/>
                <a:gd name="connsiteX202" fmla="*/ 290734 w 1086135"/>
                <a:gd name="connsiteY202" fmla="*/ 348331 h 968195"/>
                <a:gd name="connsiteX203" fmla="*/ 255077 w 1086135"/>
                <a:gd name="connsiteY203" fmla="*/ 134396 h 968195"/>
                <a:gd name="connsiteX204" fmla="*/ 208450 w 1086135"/>
                <a:gd name="connsiteY204" fmla="*/ 181022 h 968195"/>
                <a:gd name="connsiteX205" fmla="*/ 205708 w 1086135"/>
                <a:gd name="connsiteY205" fmla="*/ 181022 h 968195"/>
                <a:gd name="connsiteX206" fmla="*/ 205708 w 1086135"/>
                <a:gd name="connsiteY206" fmla="*/ 131653 h 968195"/>
                <a:gd name="connsiteX207" fmla="*/ 222164 w 1086135"/>
                <a:gd name="connsiteY207" fmla="*/ 115196 h 968195"/>
                <a:gd name="connsiteX208" fmla="*/ 257820 w 1086135"/>
                <a:gd name="connsiteY208" fmla="*/ 115196 h 968195"/>
                <a:gd name="connsiteX209" fmla="*/ 257820 w 1086135"/>
                <a:gd name="connsiteY209" fmla="*/ 134396 h 968195"/>
                <a:gd name="connsiteX210" fmla="*/ 222164 w 1086135"/>
                <a:gd name="connsiteY210" fmla="*/ 213936 h 968195"/>
                <a:gd name="connsiteX211" fmla="*/ 222164 w 1086135"/>
                <a:gd name="connsiteY211" fmla="*/ 230392 h 968195"/>
                <a:gd name="connsiteX212" fmla="*/ 205708 w 1086135"/>
                <a:gd name="connsiteY212" fmla="*/ 227649 h 968195"/>
                <a:gd name="connsiteX213" fmla="*/ 189251 w 1086135"/>
                <a:gd name="connsiteY213" fmla="*/ 230392 h 968195"/>
                <a:gd name="connsiteX214" fmla="*/ 189251 w 1086135"/>
                <a:gd name="connsiteY214" fmla="*/ 211193 h 968195"/>
                <a:gd name="connsiteX215" fmla="*/ 205708 w 1086135"/>
                <a:gd name="connsiteY215" fmla="*/ 213936 h 968195"/>
                <a:gd name="connsiteX216" fmla="*/ 222164 w 1086135"/>
                <a:gd name="connsiteY216" fmla="*/ 213936 h 968195"/>
                <a:gd name="connsiteX217" fmla="*/ 139881 w 1086135"/>
                <a:gd name="connsiteY217" fmla="*/ 145366 h 968195"/>
                <a:gd name="connsiteX218" fmla="*/ 139881 w 1086135"/>
                <a:gd name="connsiteY218" fmla="*/ 85026 h 968195"/>
                <a:gd name="connsiteX219" fmla="*/ 156338 w 1086135"/>
                <a:gd name="connsiteY219" fmla="*/ 46627 h 968195"/>
                <a:gd name="connsiteX220" fmla="*/ 194737 w 1086135"/>
                <a:gd name="connsiteY220" fmla="*/ 30171 h 968195"/>
                <a:gd name="connsiteX221" fmla="*/ 246849 w 1086135"/>
                <a:gd name="connsiteY221" fmla="*/ 30171 h 968195"/>
                <a:gd name="connsiteX222" fmla="*/ 293476 w 1086135"/>
                <a:gd name="connsiteY222" fmla="*/ 76797 h 968195"/>
                <a:gd name="connsiteX223" fmla="*/ 285248 w 1086135"/>
                <a:gd name="connsiteY223" fmla="*/ 85026 h 968195"/>
                <a:gd name="connsiteX224" fmla="*/ 222164 w 1086135"/>
                <a:gd name="connsiteY224" fmla="*/ 85026 h 968195"/>
                <a:gd name="connsiteX225" fmla="*/ 175537 w 1086135"/>
                <a:gd name="connsiteY225" fmla="*/ 131653 h 968195"/>
                <a:gd name="connsiteX226" fmla="*/ 175537 w 1086135"/>
                <a:gd name="connsiteY226" fmla="*/ 181022 h 968195"/>
                <a:gd name="connsiteX227" fmla="*/ 139881 w 1086135"/>
                <a:gd name="connsiteY227" fmla="*/ 145366 h 968195"/>
                <a:gd name="connsiteX228" fmla="*/ 159081 w 1086135"/>
                <a:gd name="connsiteY228" fmla="*/ 477241 h 968195"/>
                <a:gd name="connsiteX229" fmla="*/ 159081 w 1086135"/>
                <a:gd name="connsiteY229" fmla="*/ 309932 h 968195"/>
                <a:gd name="connsiteX230" fmla="*/ 205708 w 1086135"/>
                <a:gd name="connsiteY230" fmla="*/ 263305 h 968195"/>
                <a:gd name="connsiteX231" fmla="*/ 227650 w 1086135"/>
                <a:gd name="connsiteY231" fmla="*/ 268791 h 968195"/>
                <a:gd name="connsiteX232" fmla="*/ 208450 w 1086135"/>
                <a:gd name="connsiteY232" fmla="*/ 279762 h 968195"/>
                <a:gd name="connsiteX233" fmla="*/ 202965 w 1086135"/>
                <a:gd name="connsiteY233" fmla="*/ 345588 h 968195"/>
                <a:gd name="connsiteX234" fmla="*/ 202965 w 1086135"/>
                <a:gd name="connsiteY234" fmla="*/ 345588 h 968195"/>
                <a:gd name="connsiteX235" fmla="*/ 255077 w 1086135"/>
                <a:gd name="connsiteY235" fmla="*/ 408672 h 968195"/>
                <a:gd name="connsiteX236" fmla="*/ 255077 w 1086135"/>
                <a:gd name="connsiteY236" fmla="*/ 479983 h 968195"/>
                <a:gd name="connsiteX237" fmla="*/ 159081 w 1086135"/>
                <a:gd name="connsiteY237" fmla="*/ 479983 h 968195"/>
                <a:gd name="connsiteX238" fmla="*/ 200222 w 1086135"/>
                <a:gd name="connsiteY238" fmla="*/ 839285 h 968195"/>
                <a:gd name="connsiteX239" fmla="*/ 255077 w 1086135"/>
                <a:gd name="connsiteY239" fmla="*/ 839285 h 968195"/>
                <a:gd name="connsiteX240" fmla="*/ 282505 w 1086135"/>
                <a:gd name="connsiteY240" fmla="*/ 866713 h 968195"/>
                <a:gd name="connsiteX241" fmla="*/ 282505 w 1086135"/>
                <a:gd name="connsiteY241" fmla="*/ 874941 h 968195"/>
                <a:gd name="connsiteX242" fmla="*/ 200222 w 1086135"/>
                <a:gd name="connsiteY242" fmla="*/ 874941 h 968195"/>
                <a:gd name="connsiteX243" fmla="*/ 200222 w 1086135"/>
                <a:gd name="connsiteY243" fmla="*/ 839285 h 968195"/>
                <a:gd name="connsiteX244" fmla="*/ 1039509 w 1086135"/>
                <a:gd name="connsiteY244" fmla="*/ 940768 h 968195"/>
                <a:gd name="connsiteX245" fmla="*/ 46627 w 1086135"/>
                <a:gd name="connsiteY245" fmla="*/ 940768 h 968195"/>
                <a:gd name="connsiteX246" fmla="*/ 30171 w 1086135"/>
                <a:gd name="connsiteY246" fmla="*/ 924311 h 968195"/>
                <a:gd name="connsiteX247" fmla="*/ 46627 w 1086135"/>
                <a:gd name="connsiteY247" fmla="*/ 907854 h 968195"/>
                <a:gd name="connsiteX248" fmla="*/ 1039509 w 1086135"/>
                <a:gd name="connsiteY248" fmla="*/ 907854 h 968195"/>
                <a:gd name="connsiteX249" fmla="*/ 1055966 w 1086135"/>
                <a:gd name="connsiteY249" fmla="*/ 924311 h 968195"/>
                <a:gd name="connsiteX250" fmla="*/ 1039509 w 1086135"/>
                <a:gd name="connsiteY250" fmla="*/ 940768 h 96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1086135" h="968195">
                  <a:moveTo>
                    <a:pt x="704891" y="315418"/>
                  </a:moveTo>
                  <a:lnTo>
                    <a:pt x="682949" y="293475"/>
                  </a:lnTo>
                  <a:cubicBezTo>
                    <a:pt x="663750" y="274276"/>
                    <a:pt x="633579" y="277019"/>
                    <a:pt x="614380" y="296218"/>
                  </a:cubicBezTo>
                  <a:cubicBezTo>
                    <a:pt x="606152" y="304447"/>
                    <a:pt x="600666" y="318161"/>
                    <a:pt x="600666" y="329131"/>
                  </a:cubicBezTo>
                  <a:cubicBezTo>
                    <a:pt x="600666" y="342845"/>
                    <a:pt x="606152" y="353817"/>
                    <a:pt x="614380" y="362045"/>
                  </a:cubicBezTo>
                  <a:lnTo>
                    <a:pt x="633579" y="381244"/>
                  </a:lnTo>
                  <a:lnTo>
                    <a:pt x="658265" y="403186"/>
                  </a:lnTo>
                  <a:lnTo>
                    <a:pt x="715862" y="458041"/>
                  </a:lnTo>
                  <a:cubicBezTo>
                    <a:pt x="724091" y="466270"/>
                    <a:pt x="735062" y="471755"/>
                    <a:pt x="748776" y="471755"/>
                  </a:cubicBezTo>
                  <a:cubicBezTo>
                    <a:pt x="748776" y="471755"/>
                    <a:pt x="751519" y="471755"/>
                    <a:pt x="751519" y="471755"/>
                  </a:cubicBezTo>
                  <a:cubicBezTo>
                    <a:pt x="765232" y="471755"/>
                    <a:pt x="776203" y="466270"/>
                    <a:pt x="784431" y="455299"/>
                  </a:cubicBezTo>
                  <a:lnTo>
                    <a:pt x="795403" y="441585"/>
                  </a:lnTo>
                  <a:lnTo>
                    <a:pt x="795403" y="490955"/>
                  </a:lnTo>
                  <a:cubicBezTo>
                    <a:pt x="795403" y="490955"/>
                    <a:pt x="795403" y="493697"/>
                    <a:pt x="795403" y="493697"/>
                  </a:cubicBezTo>
                  <a:lnTo>
                    <a:pt x="809117" y="562266"/>
                  </a:lnTo>
                  <a:cubicBezTo>
                    <a:pt x="814602" y="592437"/>
                    <a:pt x="817345" y="619864"/>
                    <a:pt x="817345" y="650035"/>
                  </a:cubicBezTo>
                  <a:lnTo>
                    <a:pt x="817345" y="806372"/>
                  </a:lnTo>
                  <a:cubicBezTo>
                    <a:pt x="789917" y="811858"/>
                    <a:pt x="767975" y="833800"/>
                    <a:pt x="767975" y="863970"/>
                  </a:cubicBezTo>
                  <a:lnTo>
                    <a:pt x="767975" y="872198"/>
                  </a:lnTo>
                  <a:lnTo>
                    <a:pt x="304447" y="872198"/>
                  </a:lnTo>
                  <a:lnTo>
                    <a:pt x="304447" y="863970"/>
                  </a:lnTo>
                  <a:cubicBezTo>
                    <a:pt x="304447" y="833800"/>
                    <a:pt x="282505" y="811858"/>
                    <a:pt x="255077" y="806372"/>
                  </a:cubicBezTo>
                  <a:lnTo>
                    <a:pt x="255077" y="650035"/>
                  </a:lnTo>
                  <a:cubicBezTo>
                    <a:pt x="255077" y="619864"/>
                    <a:pt x="257820" y="589694"/>
                    <a:pt x="263306" y="562266"/>
                  </a:cubicBezTo>
                  <a:lnTo>
                    <a:pt x="277020" y="493697"/>
                  </a:lnTo>
                  <a:cubicBezTo>
                    <a:pt x="277020" y="493697"/>
                    <a:pt x="277020" y="490955"/>
                    <a:pt x="277020" y="490955"/>
                  </a:cubicBezTo>
                  <a:lnTo>
                    <a:pt x="277020" y="441585"/>
                  </a:lnTo>
                  <a:lnTo>
                    <a:pt x="287991" y="455299"/>
                  </a:lnTo>
                  <a:cubicBezTo>
                    <a:pt x="296219" y="466270"/>
                    <a:pt x="309933" y="471755"/>
                    <a:pt x="320904" y="471755"/>
                  </a:cubicBezTo>
                  <a:cubicBezTo>
                    <a:pt x="320904" y="471755"/>
                    <a:pt x="323647" y="471755"/>
                    <a:pt x="323647" y="471755"/>
                  </a:cubicBezTo>
                  <a:cubicBezTo>
                    <a:pt x="337360" y="471755"/>
                    <a:pt x="348331" y="466270"/>
                    <a:pt x="356560" y="458041"/>
                  </a:cubicBezTo>
                  <a:lnTo>
                    <a:pt x="414158" y="403186"/>
                  </a:lnTo>
                  <a:lnTo>
                    <a:pt x="438843" y="381244"/>
                  </a:lnTo>
                  <a:lnTo>
                    <a:pt x="458042" y="362045"/>
                  </a:lnTo>
                  <a:cubicBezTo>
                    <a:pt x="466270" y="353817"/>
                    <a:pt x="471756" y="340103"/>
                    <a:pt x="471756" y="329131"/>
                  </a:cubicBezTo>
                  <a:cubicBezTo>
                    <a:pt x="471756" y="315418"/>
                    <a:pt x="466270" y="304447"/>
                    <a:pt x="458042" y="296218"/>
                  </a:cubicBezTo>
                  <a:cubicBezTo>
                    <a:pt x="438843" y="277019"/>
                    <a:pt x="408673" y="277019"/>
                    <a:pt x="389473" y="293475"/>
                  </a:cubicBezTo>
                  <a:lnTo>
                    <a:pt x="367531" y="315418"/>
                  </a:lnTo>
                  <a:lnTo>
                    <a:pt x="345589" y="337360"/>
                  </a:lnTo>
                  <a:lnTo>
                    <a:pt x="326390" y="356559"/>
                  </a:lnTo>
                  <a:lnTo>
                    <a:pt x="274277" y="293475"/>
                  </a:lnTo>
                  <a:cubicBezTo>
                    <a:pt x="271534" y="277019"/>
                    <a:pt x="263306" y="263305"/>
                    <a:pt x="252335" y="252334"/>
                  </a:cubicBezTo>
                  <a:cubicBezTo>
                    <a:pt x="249592" y="249592"/>
                    <a:pt x="246849" y="246849"/>
                    <a:pt x="244107" y="244106"/>
                  </a:cubicBezTo>
                  <a:lnTo>
                    <a:pt x="244107" y="200222"/>
                  </a:lnTo>
                  <a:cubicBezTo>
                    <a:pt x="263306" y="186508"/>
                    <a:pt x="277020" y="161823"/>
                    <a:pt x="277020" y="137138"/>
                  </a:cubicBezTo>
                  <a:lnTo>
                    <a:pt x="277020" y="117939"/>
                  </a:lnTo>
                  <a:cubicBezTo>
                    <a:pt x="296219" y="115196"/>
                    <a:pt x="312676" y="98740"/>
                    <a:pt x="312676" y="76797"/>
                  </a:cubicBezTo>
                  <a:cubicBezTo>
                    <a:pt x="312676" y="32913"/>
                    <a:pt x="277020" y="0"/>
                    <a:pt x="235878" y="0"/>
                  </a:cubicBezTo>
                  <a:lnTo>
                    <a:pt x="183765" y="0"/>
                  </a:lnTo>
                  <a:cubicBezTo>
                    <a:pt x="161824" y="0"/>
                    <a:pt x="139881" y="8228"/>
                    <a:pt x="123425" y="24685"/>
                  </a:cubicBezTo>
                  <a:cubicBezTo>
                    <a:pt x="106968" y="41141"/>
                    <a:pt x="98740" y="63084"/>
                    <a:pt x="98740" y="85026"/>
                  </a:cubicBezTo>
                  <a:lnTo>
                    <a:pt x="98740" y="145366"/>
                  </a:lnTo>
                  <a:cubicBezTo>
                    <a:pt x="98740" y="178280"/>
                    <a:pt x="120682" y="202965"/>
                    <a:pt x="150852" y="211193"/>
                  </a:cubicBezTo>
                  <a:lnTo>
                    <a:pt x="150852" y="244106"/>
                  </a:lnTo>
                  <a:cubicBezTo>
                    <a:pt x="131653" y="257820"/>
                    <a:pt x="120682" y="282505"/>
                    <a:pt x="120682" y="307189"/>
                  </a:cubicBezTo>
                  <a:lnTo>
                    <a:pt x="120682" y="496440"/>
                  </a:lnTo>
                  <a:cubicBezTo>
                    <a:pt x="120682" y="521125"/>
                    <a:pt x="128910" y="543067"/>
                    <a:pt x="145367" y="559524"/>
                  </a:cubicBezTo>
                  <a:cubicBezTo>
                    <a:pt x="150852" y="565009"/>
                    <a:pt x="153595" y="573238"/>
                    <a:pt x="156338" y="581466"/>
                  </a:cubicBezTo>
                  <a:cubicBezTo>
                    <a:pt x="159081" y="589694"/>
                    <a:pt x="159081" y="597922"/>
                    <a:pt x="159081" y="606151"/>
                  </a:cubicBezTo>
                  <a:lnTo>
                    <a:pt x="159081" y="685691"/>
                  </a:lnTo>
                  <a:cubicBezTo>
                    <a:pt x="159081" y="693919"/>
                    <a:pt x="167309" y="702147"/>
                    <a:pt x="175537" y="702147"/>
                  </a:cubicBezTo>
                  <a:cubicBezTo>
                    <a:pt x="183765" y="702147"/>
                    <a:pt x="191994" y="693919"/>
                    <a:pt x="191994" y="685691"/>
                  </a:cubicBezTo>
                  <a:lnTo>
                    <a:pt x="191994" y="606151"/>
                  </a:lnTo>
                  <a:cubicBezTo>
                    <a:pt x="191994" y="595179"/>
                    <a:pt x="189251" y="584208"/>
                    <a:pt x="186508" y="573238"/>
                  </a:cubicBezTo>
                  <a:cubicBezTo>
                    <a:pt x="183765" y="562266"/>
                    <a:pt x="175537" y="551295"/>
                    <a:pt x="170051" y="543067"/>
                  </a:cubicBezTo>
                  <a:cubicBezTo>
                    <a:pt x="161824" y="532096"/>
                    <a:pt x="156338" y="521125"/>
                    <a:pt x="153595" y="507411"/>
                  </a:cubicBezTo>
                  <a:lnTo>
                    <a:pt x="244107" y="507411"/>
                  </a:lnTo>
                  <a:lnTo>
                    <a:pt x="233135" y="556781"/>
                  </a:lnTo>
                  <a:cubicBezTo>
                    <a:pt x="227650" y="586951"/>
                    <a:pt x="222164" y="619864"/>
                    <a:pt x="222164" y="652778"/>
                  </a:cubicBezTo>
                  <a:lnTo>
                    <a:pt x="222164" y="809115"/>
                  </a:lnTo>
                  <a:lnTo>
                    <a:pt x="200222" y="809115"/>
                  </a:lnTo>
                  <a:lnTo>
                    <a:pt x="200222" y="757003"/>
                  </a:lnTo>
                  <a:cubicBezTo>
                    <a:pt x="200222" y="748774"/>
                    <a:pt x="191994" y="740546"/>
                    <a:pt x="183765" y="740546"/>
                  </a:cubicBezTo>
                  <a:cubicBezTo>
                    <a:pt x="175537" y="740546"/>
                    <a:pt x="167309" y="748774"/>
                    <a:pt x="167309" y="757003"/>
                  </a:cubicBezTo>
                  <a:lnTo>
                    <a:pt x="167309" y="874941"/>
                  </a:lnTo>
                  <a:lnTo>
                    <a:pt x="46627" y="874941"/>
                  </a:lnTo>
                  <a:cubicBezTo>
                    <a:pt x="19199" y="874941"/>
                    <a:pt x="0" y="896883"/>
                    <a:pt x="0" y="921568"/>
                  </a:cubicBezTo>
                  <a:cubicBezTo>
                    <a:pt x="0" y="946253"/>
                    <a:pt x="21942" y="968195"/>
                    <a:pt x="46627" y="968195"/>
                  </a:cubicBezTo>
                  <a:lnTo>
                    <a:pt x="1039509" y="968195"/>
                  </a:lnTo>
                  <a:cubicBezTo>
                    <a:pt x="1066937" y="968195"/>
                    <a:pt x="1086136" y="946253"/>
                    <a:pt x="1086136" y="921568"/>
                  </a:cubicBezTo>
                  <a:cubicBezTo>
                    <a:pt x="1086136" y="896883"/>
                    <a:pt x="1064194" y="874941"/>
                    <a:pt x="1039509" y="874941"/>
                  </a:cubicBezTo>
                  <a:lnTo>
                    <a:pt x="918828" y="874941"/>
                  </a:lnTo>
                  <a:lnTo>
                    <a:pt x="918828" y="606151"/>
                  </a:lnTo>
                  <a:cubicBezTo>
                    <a:pt x="918828" y="597922"/>
                    <a:pt x="921570" y="589694"/>
                    <a:pt x="921570" y="581466"/>
                  </a:cubicBezTo>
                  <a:cubicBezTo>
                    <a:pt x="924313" y="573238"/>
                    <a:pt x="927055" y="567752"/>
                    <a:pt x="932541" y="559524"/>
                  </a:cubicBezTo>
                  <a:cubicBezTo>
                    <a:pt x="946255" y="540324"/>
                    <a:pt x="957226" y="518382"/>
                    <a:pt x="957226" y="496440"/>
                  </a:cubicBezTo>
                  <a:lnTo>
                    <a:pt x="957226" y="414157"/>
                  </a:lnTo>
                  <a:cubicBezTo>
                    <a:pt x="957226" y="405929"/>
                    <a:pt x="948997" y="397701"/>
                    <a:pt x="940769" y="397701"/>
                  </a:cubicBezTo>
                  <a:cubicBezTo>
                    <a:pt x="932541" y="397701"/>
                    <a:pt x="924313" y="405929"/>
                    <a:pt x="924313" y="414157"/>
                  </a:cubicBezTo>
                  <a:lnTo>
                    <a:pt x="924313" y="474498"/>
                  </a:lnTo>
                  <a:lnTo>
                    <a:pt x="831059" y="474498"/>
                  </a:lnTo>
                  <a:lnTo>
                    <a:pt x="831059" y="403186"/>
                  </a:lnTo>
                  <a:lnTo>
                    <a:pt x="880428" y="345588"/>
                  </a:lnTo>
                  <a:cubicBezTo>
                    <a:pt x="883171" y="342845"/>
                    <a:pt x="883171" y="342845"/>
                    <a:pt x="885914" y="340103"/>
                  </a:cubicBezTo>
                  <a:lnTo>
                    <a:pt x="885914" y="340103"/>
                  </a:lnTo>
                  <a:cubicBezTo>
                    <a:pt x="905114" y="315418"/>
                    <a:pt x="896885" y="287990"/>
                    <a:pt x="880428" y="274276"/>
                  </a:cubicBezTo>
                  <a:cubicBezTo>
                    <a:pt x="874943" y="268791"/>
                    <a:pt x="866714" y="266048"/>
                    <a:pt x="861229" y="263305"/>
                  </a:cubicBezTo>
                  <a:cubicBezTo>
                    <a:pt x="866714" y="260562"/>
                    <a:pt x="874943" y="257820"/>
                    <a:pt x="883171" y="257820"/>
                  </a:cubicBezTo>
                  <a:cubicBezTo>
                    <a:pt x="910599" y="257820"/>
                    <a:pt x="929798" y="279762"/>
                    <a:pt x="929798" y="304447"/>
                  </a:cubicBezTo>
                  <a:lnTo>
                    <a:pt x="929798" y="345588"/>
                  </a:lnTo>
                  <a:cubicBezTo>
                    <a:pt x="929798" y="353817"/>
                    <a:pt x="938026" y="362045"/>
                    <a:pt x="946255" y="362045"/>
                  </a:cubicBezTo>
                  <a:cubicBezTo>
                    <a:pt x="954483" y="362045"/>
                    <a:pt x="962711" y="353817"/>
                    <a:pt x="962711" y="345588"/>
                  </a:cubicBezTo>
                  <a:lnTo>
                    <a:pt x="962711" y="309932"/>
                  </a:lnTo>
                  <a:cubicBezTo>
                    <a:pt x="962711" y="285248"/>
                    <a:pt x="951740" y="260562"/>
                    <a:pt x="932541" y="246849"/>
                  </a:cubicBezTo>
                  <a:lnTo>
                    <a:pt x="932541" y="200222"/>
                  </a:lnTo>
                  <a:cubicBezTo>
                    <a:pt x="940769" y="194736"/>
                    <a:pt x="946255" y="189251"/>
                    <a:pt x="951740" y="181022"/>
                  </a:cubicBezTo>
                  <a:cubicBezTo>
                    <a:pt x="970940" y="175537"/>
                    <a:pt x="984654" y="156337"/>
                    <a:pt x="984654" y="134396"/>
                  </a:cubicBezTo>
                  <a:lnTo>
                    <a:pt x="984654" y="63084"/>
                  </a:lnTo>
                  <a:cubicBezTo>
                    <a:pt x="984654" y="46627"/>
                    <a:pt x="979168" y="30171"/>
                    <a:pt x="965454" y="19199"/>
                  </a:cubicBezTo>
                  <a:cubicBezTo>
                    <a:pt x="954483" y="8228"/>
                    <a:pt x="938026" y="0"/>
                    <a:pt x="921570" y="0"/>
                  </a:cubicBezTo>
                  <a:lnTo>
                    <a:pt x="800888" y="0"/>
                  </a:lnTo>
                  <a:cubicBezTo>
                    <a:pt x="784431" y="0"/>
                    <a:pt x="767975" y="13714"/>
                    <a:pt x="767975" y="32913"/>
                  </a:cubicBezTo>
                  <a:cubicBezTo>
                    <a:pt x="767975" y="60341"/>
                    <a:pt x="781689" y="87768"/>
                    <a:pt x="803631" y="101482"/>
                  </a:cubicBezTo>
                  <a:lnTo>
                    <a:pt x="803631" y="134396"/>
                  </a:lnTo>
                  <a:cubicBezTo>
                    <a:pt x="803631" y="161823"/>
                    <a:pt x="817345" y="183765"/>
                    <a:pt x="836544" y="197479"/>
                  </a:cubicBezTo>
                  <a:lnTo>
                    <a:pt x="836544" y="244106"/>
                  </a:lnTo>
                  <a:cubicBezTo>
                    <a:pt x="833802" y="246849"/>
                    <a:pt x="831059" y="249592"/>
                    <a:pt x="828316" y="252334"/>
                  </a:cubicBezTo>
                  <a:cubicBezTo>
                    <a:pt x="817345" y="263305"/>
                    <a:pt x="809117" y="277019"/>
                    <a:pt x="806374" y="293475"/>
                  </a:cubicBezTo>
                  <a:lnTo>
                    <a:pt x="754261" y="356559"/>
                  </a:lnTo>
                  <a:lnTo>
                    <a:pt x="735062" y="337360"/>
                  </a:lnTo>
                  <a:moveTo>
                    <a:pt x="927055" y="507411"/>
                  </a:moveTo>
                  <a:cubicBezTo>
                    <a:pt x="924313" y="521125"/>
                    <a:pt x="918828" y="532096"/>
                    <a:pt x="910599" y="543067"/>
                  </a:cubicBezTo>
                  <a:cubicBezTo>
                    <a:pt x="902371" y="551295"/>
                    <a:pt x="896885" y="562266"/>
                    <a:pt x="894142" y="573238"/>
                  </a:cubicBezTo>
                  <a:cubicBezTo>
                    <a:pt x="891400" y="584208"/>
                    <a:pt x="888657" y="595179"/>
                    <a:pt x="888657" y="606151"/>
                  </a:cubicBezTo>
                  <a:lnTo>
                    <a:pt x="888657" y="806372"/>
                  </a:lnTo>
                  <a:lnTo>
                    <a:pt x="855743" y="806372"/>
                  </a:lnTo>
                  <a:lnTo>
                    <a:pt x="855743" y="650035"/>
                  </a:lnTo>
                  <a:cubicBezTo>
                    <a:pt x="855743" y="617122"/>
                    <a:pt x="853000" y="586951"/>
                    <a:pt x="844772" y="554038"/>
                  </a:cubicBezTo>
                  <a:lnTo>
                    <a:pt x="833802" y="504669"/>
                  </a:lnTo>
                  <a:lnTo>
                    <a:pt x="927055" y="504669"/>
                  </a:lnTo>
                  <a:close/>
                  <a:moveTo>
                    <a:pt x="896885" y="230392"/>
                  </a:moveTo>
                  <a:cubicBezTo>
                    <a:pt x="891400" y="230392"/>
                    <a:pt x="885914" y="227649"/>
                    <a:pt x="880428" y="227649"/>
                  </a:cubicBezTo>
                  <a:cubicBezTo>
                    <a:pt x="874943" y="227649"/>
                    <a:pt x="869457" y="227649"/>
                    <a:pt x="863972" y="230392"/>
                  </a:cubicBezTo>
                  <a:lnTo>
                    <a:pt x="863972" y="213936"/>
                  </a:lnTo>
                  <a:cubicBezTo>
                    <a:pt x="869457" y="213936"/>
                    <a:pt x="874943" y="216678"/>
                    <a:pt x="880428" y="216678"/>
                  </a:cubicBezTo>
                  <a:cubicBezTo>
                    <a:pt x="885914" y="216678"/>
                    <a:pt x="891400" y="216678"/>
                    <a:pt x="896885" y="213936"/>
                  </a:cubicBezTo>
                  <a:lnTo>
                    <a:pt x="896885" y="230392"/>
                  </a:lnTo>
                  <a:close/>
                  <a:moveTo>
                    <a:pt x="795403" y="32913"/>
                  </a:moveTo>
                  <a:lnTo>
                    <a:pt x="916085" y="32913"/>
                  </a:lnTo>
                  <a:cubicBezTo>
                    <a:pt x="924313" y="32913"/>
                    <a:pt x="932541" y="35656"/>
                    <a:pt x="938026" y="41141"/>
                  </a:cubicBezTo>
                  <a:cubicBezTo>
                    <a:pt x="943512" y="46627"/>
                    <a:pt x="946255" y="54855"/>
                    <a:pt x="946255" y="63084"/>
                  </a:cubicBezTo>
                  <a:lnTo>
                    <a:pt x="946255" y="134396"/>
                  </a:lnTo>
                  <a:cubicBezTo>
                    <a:pt x="946255" y="142624"/>
                    <a:pt x="938026" y="150852"/>
                    <a:pt x="929798" y="150852"/>
                  </a:cubicBezTo>
                  <a:cubicBezTo>
                    <a:pt x="921570" y="150852"/>
                    <a:pt x="913342" y="142624"/>
                    <a:pt x="913342" y="134396"/>
                  </a:cubicBezTo>
                  <a:cubicBezTo>
                    <a:pt x="913342" y="109710"/>
                    <a:pt x="891400" y="87768"/>
                    <a:pt x="866714" y="87768"/>
                  </a:cubicBezTo>
                  <a:lnTo>
                    <a:pt x="850258" y="87768"/>
                  </a:lnTo>
                  <a:cubicBezTo>
                    <a:pt x="820088" y="85026"/>
                    <a:pt x="795403" y="63084"/>
                    <a:pt x="795403" y="32913"/>
                  </a:cubicBezTo>
                  <a:close/>
                  <a:moveTo>
                    <a:pt x="831059" y="134396"/>
                  </a:moveTo>
                  <a:lnTo>
                    <a:pt x="831059" y="115196"/>
                  </a:lnTo>
                  <a:cubicBezTo>
                    <a:pt x="836544" y="117939"/>
                    <a:pt x="844772" y="117939"/>
                    <a:pt x="850258" y="117939"/>
                  </a:cubicBezTo>
                  <a:lnTo>
                    <a:pt x="866714" y="117939"/>
                  </a:lnTo>
                  <a:cubicBezTo>
                    <a:pt x="874943" y="117939"/>
                    <a:pt x="880428" y="123424"/>
                    <a:pt x="880428" y="131653"/>
                  </a:cubicBezTo>
                  <a:cubicBezTo>
                    <a:pt x="880428" y="148109"/>
                    <a:pt x="888657" y="164566"/>
                    <a:pt x="905114" y="172794"/>
                  </a:cubicBezTo>
                  <a:cubicBezTo>
                    <a:pt x="896885" y="178280"/>
                    <a:pt x="888657" y="181022"/>
                    <a:pt x="877686" y="181022"/>
                  </a:cubicBezTo>
                  <a:cubicBezTo>
                    <a:pt x="853000" y="183765"/>
                    <a:pt x="831059" y="161823"/>
                    <a:pt x="831059" y="134396"/>
                  </a:cubicBezTo>
                  <a:close/>
                  <a:moveTo>
                    <a:pt x="765232" y="436099"/>
                  </a:moveTo>
                  <a:cubicBezTo>
                    <a:pt x="762489" y="436099"/>
                    <a:pt x="762489" y="436099"/>
                    <a:pt x="765232" y="436099"/>
                  </a:cubicBezTo>
                  <a:cubicBezTo>
                    <a:pt x="762489" y="438842"/>
                    <a:pt x="757004" y="441585"/>
                    <a:pt x="754261" y="441585"/>
                  </a:cubicBezTo>
                  <a:cubicBezTo>
                    <a:pt x="748776" y="441585"/>
                    <a:pt x="746033" y="441585"/>
                    <a:pt x="743290" y="438842"/>
                  </a:cubicBezTo>
                  <a:cubicBezTo>
                    <a:pt x="743290" y="438842"/>
                    <a:pt x="743290" y="438842"/>
                    <a:pt x="743290" y="438842"/>
                  </a:cubicBezTo>
                  <a:lnTo>
                    <a:pt x="641808" y="340103"/>
                  </a:lnTo>
                  <a:cubicBezTo>
                    <a:pt x="639065" y="337360"/>
                    <a:pt x="636322" y="331874"/>
                    <a:pt x="636322" y="329131"/>
                  </a:cubicBezTo>
                  <a:cubicBezTo>
                    <a:pt x="636322" y="323646"/>
                    <a:pt x="639065" y="320903"/>
                    <a:pt x="641808" y="318161"/>
                  </a:cubicBezTo>
                  <a:cubicBezTo>
                    <a:pt x="647293" y="312675"/>
                    <a:pt x="658265" y="312675"/>
                    <a:pt x="663750" y="318161"/>
                  </a:cubicBezTo>
                  <a:lnTo>
                    <a:pt x="743290" y="392215"/>
                  </a:lnTo>
                  <a:cubicBezTo>
                    <a:pt x="746033" y="394958"/>
                    <a:pt x="751519" y="397701"/>
                    <a:pt x="754261" y="397701"/>
                  </a:cubicBezTo>
                  <a:cubicBezTo>
                    <a:pt x="759746" y="397701"/>
                    <a:pt x="762489" y="394958"/>
                    <a:pt x="765232" y="392215"/>
                  </a:cubicBezTo>
                  <a:lnTo>
                    <a:pt x="778946" y="375758"/>
                  </a:lnTo>
                  <a:cubicBezTo>
                    <a:pt x="787174" y="381244"/>
                    <a:pt x="792660" y="389472"/>
                    <a:pt x="803631" y="397701"/>
                  </a:cubicBezTo>
                  <a:cubicBezTo>
                    <a:pt x="778946" y="416900"/>
                    <a:pt x="765232" y="436099"/>
                    <a:pt x="765232" y="436099"/>
                  </a:cubicBezTo>
                  <a:close/>
                  <a:moveTo>
                    <a:pt x="820088" y="370273"/>
                  </a:moveTo>
                  <a:cubicBezTo>
                    <a:pt x="811859" y="362045"/>
                    <a:pt x="803631" y="353817"/>
                    <a:pt x="795403" y="348331"/>
                  </a:cubicBezTo>
                  <a:lnTo>
                    <a:pt x="833802" y="301704"/>
                  </a:lnTo>
                  <a:cubicBezTo>
                    <a:pt x="844772" y="290733"/>
                    <a:pt x="855743" y="298961"/>
                    <a:pt x="855743" y="298961"/>
                  </a:cubicBezTo>
                  <a:cubicBezTo>
                    <a:pt x="858486" y="301704"/>
                    <a:pt x="866714" y="309932"/>
                    <a:pt x="858486" y="320903"/>
                  </a:cubicBezTo>
                  <a:cubicBezTo>
                    <a:pt x="858486" y="326389"/>
                    <a:pt x="839287" y="345588"/>
                    <a:pt x="820088" y="370273"/>
                  </a:cubicBezTo>
                  <a:close/>
                  <a:moveTo>
                    <a:pt x="806374" y="866713"/>
                  </a:moveTo>
                  <a:cubicBezTo>
                    <a:pt x="806374" y="852999"/>
                    <a:pt x="817345" y="839285"/>
                    <a:pt x="833802" y="839285"/>
                  </a:cubicBezTo>
                  <a:lnTo>
                    <a:pt x="888657" y="839285"/>
                  </a:lnTo>
                  <a:lnTo>
                    <a:pt x="888657" y="874941"/>
                  </a:lnTo>
                  <a:lnTo>
                    <a:pt x="809117" y="874941"/>
                  </a:lnTo>
                  <a:lnTo>
                    <a:pt x="809117" y="866713"/>
                  </a:lnTo>
                  <a:close/>
                  <a:moveTo>
                    <a:pt x="326390" y="389472"/>
                  </a:moveTo>
                  <a:cubicBezTo>
                    <a:pt x="329132" y="392215"/>
                    <a:pt x="334618" y="394958"/>
                    <a:pt x="337360" y="394958"/>
                  </a:cubicBezTo>
                  <a:cubicBezTo>
                    <a:pt x="342846" y="394958"/>
                    <a:pt x="345589" y="394958"/>
                    <a:pt x="348331" y="389472"/>
                  </a:cubicBezTo>
                  <a:lnTo>
                    <a:pt x="427872" y="315418"/>
                  </a:lnTo>
                  <a:cubicBezTo>
                    <a:pt x="433357" y="309932"/>
                    <a:pt x="444328" y="309932"/>
                    <a:pt x="449814" y="315418"/>
                  </a:cubicBezTo>
                  <a:cubicBezTo>
                    <a:pt x="452557" y="318161"/>
                    <a:pt x="455300" y="323646"/>
                    <a:pt x="455300" y="326389"/>
                  </a:cubicBezTo>
                  <a:cubicBezTo>
                    <a:pt x="455300" y="331874"/>
                    <a:pt x="452557" y="334617"/>
                    <a:pt x="449814" y="337360"/>
                  </a:cubicBezTo>
                  <a:lnTo>
                    <a:pt x="348331" y="436099"/>
                  </a:lnTo>
                  <a:cubicBezTo>
                    <a:pt x="348331" y="436099"/>
                    <a:pt x="348331" y="436099"/>
                    <a:pt x="348331" y="436099"/>
                  </a:cubicBezTo>
                  <a:cubicBezTo>
                    <a:pt x="345589" y="438842"/>
                    <a:pt x="340103" y="441585"/>
                    <a:pt x="337360" y="438842"/>
                  </a:cubicBezTo>
                  <a:cubicBezTo>
                    <a:pt x="331875" y="438842"/>
                    <a:pt x="329132" y="436099"/>
                    <a:pt x="326390" y="433357"/>
                  </a:cubicBezTo>
                  <a:cubicBezTo>
                    <a:pt x="326390" y="433357"/>
                    <a:pt x="326390" y="433357"/>
                    <a:pt x="326390" y="433357"/>
                  </a:cubicBezTo>
                  <a:lnTo>
                    <a:pt x="290734" y="392215"/>
                  </a:lnTo>
                  <a:cubicBezTo>
                    <a:pt x="298962" y="383987"/>
                    <a:pt x="307190" y="375758"/>
                    <a:pt x="315418" y="370273"/>
                  </a:cubicBezTo>
                  <a:lnTo>
                    <a:pt x="326390" y="389472"/>
                  </a:lnTo>
                  <a:close/>
                  <a:moveTo>
                    <a:pt x="290734" y="348331"/>
                  </a:moveTo>
                  <a:cubicBezTo>
                    <a:pt x="282505" y="353817"/>
                    <a:pt x="277020" y="362045"/>
                    <a:pt x="266048" y="370273"/>
                  </a:cubicBezTo>
                  <a:lnTo>
                    <a:pt x="224907" y="323646"/>
                  </a:lnTo>
                  <a:cubicBezTo>
                    <a:pt x="216679" y="312675"/>
                    <a:pt x="224907" y="301704"/>
                    <a:pt x="227650" y="301704"/>
                  </a:cubicBezTo>
                  <a:cubicBezTo>
                    <a:pt x="230393" y="298961"/>
                    <a:pt x="238621" y="293475"/>
                    <a:pt x="249592" y="304447"/>
                  </a:cubicBezTo>
                  <a:lnTo>
                    <a:pt x="290734" y="348331"/>
                  </a:lnTo>
                  <a:close/>
                  <a:moveTo>
                    <a:pt x="255077" y="134396"/>
                  </a:moveTo>
                  <a:cubicBezTo>
                    <a:pt x="255077" y="161823"/>
                    <a:pt x="233135" y="181022"/>
                    <a:pt x="208450" y="181022"/>
                  </a:cubicBezTo>
                  <a:cubicBezTo>
                    <a:pt x="208450" y="181022"/>
                    <a:pt x="205708" y="181022"/>
                    <a:pt x="205708" y="181022"/>
                  </a:cubicBezTo>
                  <a:lnTo>
                    <a:pt x="205708" y="131653"/>
                  </a:lnTo>
                  <a:cubicBezTo>
                    <a:pt x="205708" y="123424"/>
                    <a:pt x="211193" y="115196"/>
                    <a:pt x="222164" y="115196"/>
                  </a:cubicBezTo>
                  <a:lnTo>
                    <a:pt x="257820" y="115196"/>
                  </a:lnTo>
                  <a:lnTo>
                    <a:pt x="257820" y="134396"/>
                  </a:lnTo>
                  <a:close/>
                  <a:moveTo>
                    <a:pt x="222164" y="213936"/>
                  </a:moveTo>
                  <a:lnTo>
                    <a:pt x="222164" y="230392"/>
                  </a:lnTo>
                  <a:cubicBezTo>
                    <a:pt x="216679" y="230392"/>
                    <a:pt x="211193" y="227649"/>
                    <a:pt x="205708" y="227649"/>
                  </a:cubicBezTo>
                  <a:cubicBezTo>
                    <a:pt x="200222" y="227649"/>
                    <a:pt x="194737" y="227649"/>
                    <a:pt x="189251" y="230392"/>
                  </a:cubicBezTo>
                  <a:lnTo>
                    <a:pt x="189251" y="211193"/>
                  </a:lnTo>
                  <a:cubicBezTo>
                    <a:pt x="194737" y="211193"/>
                    <a:pt x="200222" y="213936"/>
                    <a:pt x="205708" y="213936"/>
                  </a:cubicBezTo>
                  <a:cubicBezTo>
                    <a:pt x="213936" y="213936"/>
                    <a:pt x="216679" y="213936"/>
                    <a:pt x="222164" y="213936"/>
                  </a:cubicBezTo>
                  <a:close/>
                  <a:moveTo>
                    <a:pt x="139881" y="145366"/>
                  </a:moveTo>
                  <a:lnTo>
                    <a:pt x="139881" y="85026"/>
                  </a:lnTo>
                  <a:cubicBezTo>
                    <a:pt x="139881" y="71312"/>
                    <a:pt x="145367" y="57598"/>
                    <a:pt x="156338" y="46627"/>
                  </a:cubicBezTo>
                  <a:cubicBezTo>
                    <a:pt x="167309" y="35656"/>
                    <a:pt x="181023" y="30171"/>
                    <a:pt x="194737" y="30171"/>
                  </a:cubicBezTo>
                  <a:lnTo>
                    <a:pt x="246849" y="30171"/>
                  </a:lnTo>
                  <a:cubicBezTo>
                    <a:pt x="271534" y="30171"/>
                    <a:pt x="293476" y="49370"/>
                    <a:pt x="293476" y="76797"/>
                  </a:cubicBezTo>
                  <a:cubicBezTo>
                    <a:pt x="293476" y="82283"/>
                    <a:pt x="290734" y="85026"/>
                    <a:pt x="285248" y="85026"/>
                  </a:cubicBezTo>
                  <a:lnTo>
                    <a:pt x="222164" y="85026"/>
                  </a:lnTo>
                  <a:cubicBezTo>
                    <a:pt x="197479" y="85026"/>
                    <a:pt x="175537" y="106968"/>
                    <a:pt x="175537" y="131653"/>
                  </a:cubicBezTo>
                  <a:lnTo>
                    <a:pt x="175537" y="181022"/>
                  </a:lnTo>
                  <a:cubicBezTo>
                    <a:pt x="153595" y="181022"/>
                    <a:pt x="139881" y="164566"/>
                    <a:pt x="139881" y="145366"/>
                  </a:cubicBezTo>
                  <a:close/>
                  <a:moveTo>
                    <a:pt x="159081" y="477241"/>
                  </a:moveTo>
                  <a:lnTo>
                    <a:pt x="159081" y="309932"/>
                  </a:lnTo>
                  <a:cubicBezTo>
                    <a:pt x="159081" y="282505"/>
                    <a:pt x="181023" y="263305"/>
                    <a:pt x="205708" y="263305"/>
                  </a:cubicBezTo>
                  <a:cubicBezTo>
                    <a:pt x="213936" y="263305"/>
                    <a:pt x="219421" y="266048"/>
                    <a:pt x="227650" y="268791"/>
                  </a:cubicBezTo>
                  <a:cubicBezTo>
                    <a:pt x="219421" y="271534"/>
                    <a:pt x="213936" y="274276"/>
                    <a:pt x="208450" y="279762"/>
                  </a:cubicBezTo>
                  <a:cubicBezTo>
                    <a:pt x="191994" y="293475"/>
                    <a:pt x="183765" y="320903"/>
                    <a:pt x="202965" y="345588"/>
                  </a:cubicBezTo>
                  <a:cubicBezTo>
                    <a:pt x="202965" y="345588"/>
                    <a:pt x="202965" y="345588"/>
                    <a:pt x="202965" y="345588"/>
                  </a:cubicBezTo>
                  <a:lnTo>
                    <a:pt x="255077" y="408672"/>
                  </a:lnTo>
                  <a:lnTo>
                    <a:pt x="255077" y="479983"/>
                  </a:lnTo>
                  <a:lnTo>
                    <a:pt x="159081" y="479983"/>
                  </a:lnTo>
                  <a:close/>
                  <a:moveTo>
                    <a:pt x="200222" y="839285"/>
                  </a:moveTo>
                  <a:lnTo>
                    <a:pt x="255077" y="839285"/>
                  </a:lnTo>
                  <a:cubicBezTo>
                    <a:pt x="268791" y="839285"/>
                    <a:pt x="282505" y="850256"/>
                    <a:pt x="282505" y="866713"/>
                  </a:cubicBezTo>
                  <a:lnTo>
                    <a:pt x="282505" y="874941"/>
                  </a:lnTo>
                  <a:lnTo>
                    <a:pt x="200222" y="874941"/>
                  </a:lnTo>
                  <a:lnTo>
                    <a:pt x="200222" y="839285"/>
                  </a:lnTo>
                  <a:close/>
                  <a:moveTo>
                    <a:pt x="1039509" y="940768"/>
                  </a:moveTo>
                  <a:lnTo>
                    <a:pt x="46627" y="940768"/>
                  </a:lnTo>
                  <a:cubicBezTo>
                    <a:pt x="38399" y="940768"/>
                    <a:pt x="30171" y="932539"/>
                    <a:pt x="30171" y="924311"/>
                  </a:cubicBezTo>
                  <a:cubicBezTo>
                    <a:pt x="30171" y="916083"/>
                    <a:pt x="38399" y="907854"/>
                    <a:pt x="46627" y="907854"/>
                  </a:cubicBezTo>
                  <a:lnTo>
                    <a:pt x="1039509" y="907854"/>
                  </a:lnTo>
                  <a:cubicBezTo>
                    <a:pt x="1047737" y="907854"/>
                    <a:pt x="1055966" y="916083"/>
                    <a:pt x="1055966" y="924311"/>
                  </a:cubicBezTo>
                  <a:cubicBezTo>
                    <a:pt x="1055966" y="932539"/>
                    <a:pt x="1047737" y="940768"/>
                    <a:pt x="1039509" y="940768"/>
                  </a:cubicBezTo>
                  <a:close/>
                </a:path>
              </a:pathLst>
            </a:custGeom>
            <a:solidFill>
              <a:srgbClr val="000000"/>
            </a:solidFill>
            <a:ln w="27426" cap="flat">
              <a:noFill/>
              <a:prstDash val="solid"/>
              <a:miter/>
            </a:ln>
          </p:spPr>
          <p:txBody>
            <a:bodyPr rtlCol="0" anchor="ctr"/>
            <a:lstStyle/>
            <a:p>
              <a:endParaRPr lang="en-US"/>
            </a:p>
          </p:txBody>
        </p:sp>
        <p:grpSp>
          <p:nvGrpSpPr>
            <p:cNvPr id="73" name="Graphic 3">
              <a:extLst>
                <a:ext uri="{FF2B5EF4-FFF2-40B4-BE49-F238E27FC236}">
                  <a16:creationId xmlns:a16="http://schemas.microsoft.com/office/drawing/2014/main" id="{DCD41FC6-7C03-0250-3E95-C8921B65957F}"/>
                </a:ext>
              </a:extLst>
            </p:cNvPr>
            <p:cNvGrpSpPr/>
            <p:nvPr/>
          </p:nvGrpSpPr>
          <p:grpSpPr>
            <a:xfrm>
              <a:off x="4738409" y="2001259"/>
              <a:ext cx="466270" cy="416899"/>
              <a:chOff x="4738409" y="2001259"/>
              <a:chExt cx="466270" cy="416899"/>
            </a:xfrm>
            <a:solidFill>
              <a:srgbClr val="00BADE"/>
            </a:solidFill>
          </p:grpSpPr>
          <p:sp>
            <p:nvSpPr>
              <p:cNvPr id="74" name="Freeform 73">
                <a:extLst>
                  <a:ext uri="{FF2B5EF4-FFF2-40B4-BE49-F238E27FC236}">
                    <a16:creationId xmlns:a16="http://schemas.microsoft.com/office/drawing/2014/main" id="{CA664145-789A-4689-D014-416C779C842B}"/>
                  </a:ext>
                </a:extLst>
              </p:cNvPr>
              <p:cNvSpPr/>
              <p:nvPr/>
            </p:nvSpPr>
            <p:spPr>
              <a:xfrm>
                <a:off x="4738409" y="2044063"/>
                <a:ext cx="69649" cy="247929"/>
              </a:xfrm>
              <a:custGeom>
                <a:avLst/>
                <a:gdLst>
                  <a:gd name="connsiteX0" fmla="*/ 43884 w 69649"/>
                  <a:gd name="connsiteY0" fmla="*/ 242443 h 247929"/>
                  <a:gd name="connsiteX1" fmla="*/ 43884 w 69649"/>
                  <a:gd name="connsiteY1" fmla="*/ 242443 h 247929"/>
                  <a:gd name="connsiteX2" fmla="*/ 49370 w 69649"/>
                  <a:gd name="connsiteY2" fmla="*/ 247929 h 247929"/>
                  <a:gd name="connsiteX3" fmla="*/ 68569 w 69649"/>
                  <a:gd name="connsiteY3" fmla="*/ 220501 h 247929"/>
                  <a:gd name="connsiteX4" fmla="*/ 32913 w 69649"/>
                  <a:gd name="connsiteY4" fmla="*/ 116276 h 247929"/>
                  <a:gd name="connsiteX5" fmla="*/ 65827 w 69649"/>
                  <a:gd name="connsiteY5" fmla="*/ 25765 h 247929"/>
                  <a:gd name="connsiteX6" fmla="*/ 63084 w 69649"/>
                  <a:gd name="connsiteY6" fmla="*/ 3823 h 247929"/>
                  <a:gd name="connsiteX7" fmla="*/ 41142 w 69649"/>
                  <a:gd name="connsiteY7" fmla="*/ 6566 h 247929"/>
                  <a:gd name="connsiteX8" fmla="*/ 0 w 69649"/>
                  <a:gd name="connsiteY8" fmla="*/ 119019 h 247929"/>
                  <a:gd name="connsiteX9" fmla="*/ 43884 w 69649"/>
                  <a:gd name="connsiteY9" fmla="*/ 242443 h 247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649" h="247929">
                    <a:moveTo>
                      <a:pt x="43884" y="242443"/>
                    </a:moveTo>
                    <a:cubicBezTo>
                      <a:pt x="43884" y="242443"/>
                      <a:pt x="43884" y="242443"/>
                      <a:pt x="43884" y="242443"/>
                    </a:cubicBezTo>
                    <a:cubicBezTo>
                      <a:pt x="46627" y="245186"/>
                      <a:pt x="46627" y="245186"/>
                      <a:pt x="49370" y="247929"/>
                    </a:cubicBezTo>
                    <a:cubicBezTo>
                      <a:pt x="54855" y="239701"/>
                      <a:pt x="60341" y="228729"/>
                      <a:pt x="68569" y="220501"/>
                    </a:cubicBezTo>
                    <a:cubicBezTo>
                      <a:pt x="41142" y="179360"/>
                      <a:pt x="32913" y="140961"/>
                      <a:pt x="32913" y="116276"/>
                    </a:cubicBezTo>
                    <a:cubicBezTo>
                      <a:pt x="32913" y="80620"/>
                      <a:pt x="43884" y="50450"/>
                      <a:pt x="65827" y="25765"/>
                    </a:cubicBezTo>
                    <a:cubicBezTo>
                      <a:pt x="71312" y="20280"/>
                      <a:pt x="71312" y="9308"/>
                      <a:pt x="63084" y="3823"/>
                    </a:cubicBezTo>
                    <a:cubicBezTo>
                      <a:pt x="57598" y="-1662"/>
                      <a:pt x="46627" y="-1662"/>
                      <a:pt x="41142" y="6566"/>
                    </a:cubicBezTo>
                    <a:cubicBezTo>
                      <a:pt x="13714" y="36736"/>
                      <a:pt x="0" y="75135"/>
                      <a:pt x="0" y="119019"/>
                    </a:cubicBezTo>
                    <a:cubicBezTo>
                      <a:pt x="0" y="146447"/>
                      <a:pt x="8228" y="190331"/>
                      <a:pt x="43884" y="242443"/>
                    </a:cubicBezTo>
                    <a:close/>
                  </a:path>
                </a:pathLst>
              </a:custGeom>
              <a:solidFill>
                <a:srgbClr val="E87A33"/>
              </a:solidFill>
              <a:ln w="27426"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F48805E9-2AE5-4D97-DEB1-1A5AA5F5B7CD}"/>
                  </a:ext>
                </a:extLst>
              </p:cNvPr>
              <p:cNvSpPr/>
              <p:nvPr/>
            </p:nvSpPr>
            <p:spPr>
              <a:xfrm>
                <a:off x="4848120" y="2330391"/>
                <a:ext cx="233135" cy="87768"/>
              </a:xfrm>
              <a:custGeom>
                <a:avLst/>
                <a:gdLst>
                  <a:gd name="connsiteX0" fmla="*/ 21942 w 233135"/>
                  <a:gd name="connsiteY0" fmla="*/ 5485 h 87768"/>
                  <a:gd name="connsiteX1" fmla="*/ 21942 w 233135"/>
                  <a:gd name="connsiteY1" fmla="*/ 5485 h 87768"/>
                  <a:gd name="connsiteX2" fmla="*/ 0 w 233135"/>
                  <a:gd name="connsiteY2" fmla="*/ 32913 h 87768"/>
                  <a:gd name="connsiteX3" fmla="*/ 5485 w 233135"/>
                  <a:gd name="connsiteY3" fmla="*/ 27428 h 87768"/>
                  <a:gd name="connsiteX4" fmla="*/ 93254 w 233135"/>
                  <a:gd name="connsiteY4" fmla="*/ 82283 h 87768"/>
                  <a:gd name="connsiteX5" fmla="*/ 120682 w 233135"/>
                  <a:gd name="connsiteY5" fmla="*/ 87768 h 87768"/>
                  <a:gd name="connsiteX6" fmla="*/ 148110 w 233135"/>
                  <a:gd name="connsiteY6" fmla="*/ 82283 h 87768"/>
                  <a:gd name="connsiteX7" fmla="*/ 233136 w 233135"/>
                  <a:gd name="connsiteY7" fmla="*/ 30171 h 87768"/>
                  <a:gd name="connsiteX8" fmla="*/ 211193 w 233135"/>
                  <a:gd name="connsiteY8" fmla="*/ 5485 h 87768"/>
                  <a:gd name="connsiteX9" fmla="*/ 134396 w 233135"/>
                  <a:gd name="connsiteY9" fmla="*/ 52112 h 87768"/>
                  <a:gd name="connsiteX10" fmla="*/ 109711 w 233135"/>
                  <a:gd name="connsiteY10" fmla="*/ 52112 h 87768"/>
                  <a:gd name="connsiteX11" fmla="*/ 30171 w 233135"/>
                  <a:gd name="connsiteY11" fmla="*/ 2743 h 87768"/>
                  <a:gd name="connsiteX12" fmla="*/ 32913 w 233135"/>
                  <a:gd name="connsiteY12" fmla="*/ 0 h 87768"/>
                  <a:gd name="connsiteX13" fmla="*/ 21942 w 233135"/>
                  <a:gd name="connsiteY13" fmla="*/ 5485 h 87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135" h="87768">
                    <a:moveTo>
                      <a:pt x="21942" y="5485"/>
                    </a:moveTo>
                    <a:cubicBezTo>
                      <a:pt x="21942" y="5485"/>
                      <a:pt x="21942" y="5485"/>
                      <a:pt x="21942" y="5485"/>
                    </a:cubicBezTo>
                    <a:cubicBezTo>
                      <a:pt x="13714" y="13714"/>
                      <a:pt x="8228" y="24685"/>
                      <a:pt x="0" y="32913"/>
                    </a:cubicBezTo>
                    <a:lnTo>
                      <a:pt x="5485" y="27428"/>
                    </a:lnTo>
                    <a:cubicBezTo>
                      <a:pt x="30171" y="46627"/>
                      <a:pt x="60341" y="65826"/>
                      <a:pt x="93254" y="82283"/>
                    </a:cubicBezTo>
                    <a:cubicBezTo>
                      <a:pt x="101482" y="87768"/>
                      <a:pt x="109711" y="87768"/>
                      <a:pt x="120682" y="87768"/>
                    </a:cubicBezTo>
                    <a:cubicBezTo>
                      <a:pt x="131653" y="87768"/>
                      <a:pt x="139881" y="85026"/>
                      <a:pt x="148110" y="82283"/>
                    </a:cubicBezTo>
                    <a:cubicBezTo>
                      <a:pt x="181023" y="65826"/>
                      <a:pt x="208450" y="49370"/>
                      <a:pt x="233136" y="30171"/>
                    </a:cubicBezTo>
                    <a:cubicBezTo>
                      <a:pt x="224907" y="21942"/>
                      <a:pt x="216679" y="16457"/>
                      <a:pt x="211193" y="5485"/>
                    </a:cubicBezTo>
                    <a:cubicBezTo>
                      <a:pt x="189251" y="21942"/>
                      <a:pt x="161824" y="38399"/>
                      <a:pt x="134396" y="52112"/>
                    </a:cubicBezTo>
                    <a:cubicBezTo>
                      <a:pt x="126167" y="54855"/>
                      <a:pt x="117939" y="54855"/>
                      <a:pt x="109711" y="52112"/>
                    </a:cubicBezTo>
                    <a:cubicBezTo>
                      <a:pt x="79541" y="35656"/>
                      <a:pt x="52113" y="19199"/>
                      <a:pt x="30171" y="2743"/>
                    </a:cubicBezTo>
                    <a:lnTo>
                      <a:pt x="32913" y="0"/>
                    </a:lnTo>
                    <a:cubicBezTo>
                      <a:pt x="30171" y="5485"/>
                      <a:pt x="24685" y="5485"/>
                      <a:pt x="21942" y="5485"/>
                    </a:cubicBezTo>
                    <a:close/>
                  </a:path>
                </a:pathLst>
              </a:custGeom>
              <a:solidFill>
                <a:srgbClr val="E87A33"/>
              </a:solidFill>
              <a:ln w="27426"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B104DCC-A488-7A81-6749-3FD5D52322D6}"/>
                  </a:ext>
                </a:extLst>
              </p:cNvPr>
              <p:cNvSpPr/>
              <p:nvPr/>
            </p:nvSpPr>
            <p:spPr>
              <a:xfrm>
                <a:off x="4828207" y="2001259"/>
                <a:ext cx="376472" cy="290732"/>
              </a:xfrm>
              <a:custGeom>
                <a:avLst/>
                <a:gdLst>
                  <a:gd name="connsiteX0" fmla="*/ 22656 w 376472"/>
                  <a:gd name="connsiteY0" fmla="*/ 35656 h 290732"/>
                  <a:gd name="connsiteX1" fmla="*/ 55569 w 376472"/>
                  <a:gd name="connsiteY1" fmla="*/ 30171 h 290732"/>
                  <a:gd name="connsiteX2" fmla="*/ 132366 w 376472"/>
                  <a:gd name="connsiteY2" fmla="*/ 54855 h 290732"/>
                  <a:gd name="connsiteX3" fmla="*/ 151566 w 376472"/>
                  <a:gd name="connsiteY3" fmla="*/ 54855 h 290732"/>
                  <a:gd name="connsiteX4" fmla="*/ 228363 w 376472"/>
                  <a:gd name="connsiteY4" fmla="*/ 30171 h 290732"/>
                  <a:gd name="connsiteX5" fmla="*/ 343559 w 376472"/>
                  <a:gd name="connsiteY5" fmla="*/ 159080 h 290732"/>
                  <a:gd name="connsiteX6" fmla="*/ 302418 w 376472"/>
                  <a:gd name="connsiteY6" fmla="*/ 268791 h 290732"/>
                  <a:gd name="connsiteX7" fmla="*/ 299675 w 376472"/>
                  <a:gd name="connsiteY7" fmla="*/ 266048 h 290732"/>
                  <a:gd name="connsiteX8" fmla="*/ 296932 w 376472"/>
                  <a:gd name="connsiteY8" fmla="*/ 271533 h 290732"/>
                  <a:gd name="connsiteX9" fmla="*/ 310646 w 376472"/>
                  <a:gd name="connsiteY9" fmla="*/ 285247 h 290732"/>
                  <a:gd name="connsiteX10" fmla="*/ 316132 w 376472"/>
                  <a:gd name="connsiteY10" fmla="*/ 290733 h 290732"/>
                  <a:gd name="connsiteX11" fmla="*/ 329846 w 376472"/>
                  <a:gd name="connsiteY11" fmla="*/ 290733 h 290732"/>
                  <a:gd name="connsiteX12" fmla="*/ 329846 w 376472"/>
                  <a:gd name="connsiteY12" fmla="*/ 290733 h 290732"/>
                  <a:gd name="connsiteX13" fmla="*/ 376473 w 376472"/>
                  <a:gd name="connsiteY13" fmla="*/ 161823 h 290732"/>
                  <a:gd name="connsiteX14" fmla="*/ 231106 w 376472"/>
                  <a:gd name="connsiteY14" fmla="*/ 0 h 290732"/>
                  <a:gd name="connsiteX15" fmla="*/ 143337 w 376472"/>
                  <a:gd name="connsiteY15" fmla="*/ 24685 h 290732"/>
                  <a:gd name="connsiteX16" fmla="*/ 55569 w 376472"/>
                  <a:gd name="connsiteY16" fmla="*/ 0 h 290732"/>
                  <a:gd name="connsiteX17" fmla="*/ 11684 w 376472"/>
                  <a:gd name="connsiteY17" fmla="*/ 5485 h 290732"/>
                  <a:gd name="connsiteX18" fmla="*/ 714 w 376472"/>
                  <a:gd name="connsiteY18" fmla="*/ 24685 h 290732"/>
                  <a:gd name="connsiteX19" fmla="*/ 22656 w 376472"/>
                  <a:gd name="connsiteY19" fmla="*/ 35656 h 29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6472" h="290732">
                    <a:moveTo>
                      <a:pt x="22656" y="35656"/>
                    </a:moveTo>
                    <a:cubicBezTo>
                      <a:pt x="33627" y="32913"/>
                      <a:pt x="44598" y="30171"/>
                      <a:pt x="55569" y="30171"/>
                    </a:cubicBezTo>
                    <a:cubicBezTo>
                      <a:pt x="91225" y="30171"/>
                      <a:pt x="115910" y="43884"/>
                      <a:pt x="132366" y="54855"/>
                    </a:cubicBezTo>
                    <a:cubicBezTo>
                      <a:pt x="137852" y="57598"/>
                      <a:pt x="146080" y="57598"/>
                      <a:pt x="151566" y="54855"/>
                    </a:cubicBezTo>
                    <a:cubicBezTo>
                      <a:pt x="168023" y="43884"/>
                      <a:pt x="195450" y="30171"/>
                      <a:pt x="228363" y="30171"/>
                    </a:cubicBezTo>
                    <a:cubicBezTo>
                      <a:pt x="291447" y="30171"/>
                      <a:pt x="343559" y="87768"/>
                      <a:pt x="343559" y="159080"/>
                    </a:cubicBezTo>
                    <a:cubicBezTo>
                      <a:pt x="343559" y="186508"/>
                      <a:pt x="335331" y="224906"/>
                      <a:pt x="302418" y="268791"/>
                    </a:cubicBezTo>
                    <a:lnTo>
                      <a:pt x="299675" y="266048"/>
                    </a:lnTo>
                    <a:cubicBezTo>
                      <a:pt x="299675" y="268791"/>
                      <a:pt x="299675" y="268791"/>
                      <a:pt x="296932" y="271533"/>
                    </a:cubicBezTo>
                    <a:cubicBezTo>
                      <a:pt x="302418" y="277019"/>
                      <a:pt x="305161" y="282505"/>
                      <a:pt x="310646" y="285247"/>
                    </a:cubicBezTo>
                    <a:cubicBezTo>
                      <a:pt x="313389" y="287990"/>
                      <a:pt x="313389" y="287990"/>
                      <a:pt x="316132" y="290733"/>
                    </a:cubicBezTo>
                    <a:cubicBezTo>
                      <a:pt x="321618" y="290733"/>
                      <a:pt x="327103" y="290733"/>
                      <a:pt x="329846" y="290733"/>
                    </a:cubicBezTo>
                    <a:cubicBezTo>
                      <a:pt x="329846" y="290733"/>
                      <a:pt x="329846" y="290733"/>
                      <a:pt x="329846" y="290733"/>
                    </a:cubicBezTo>
                    <a:cubicBezTo>
                      <a:pt x="368244" y="238620"/>
                      <a:pt x="376473" y="191993"/>
                      <a:pt x="376473" y="161823"/>
                    </a:cubicBezTo>
                    <a:cubicBezTo>
                      <a:pt x="376473" y="71312"/>
                      <a:pt x="313389" y="0"/>
                      <a:pt x="231106" y="0"/>
                    </a:cubicBezTo>
                    <a:cubicBezTo>
                      <a:pt x="192707" y="0"/>
                      <a:pt x="165280" y="13714"/>
                      <a:pt x="143337" y="24685"/>
                    </a:cubicBezTo>
                    <a:cubicBezTo>
                      <a:pt x="124138" y="10971"/>
                      <a:pt x="93967" y="0"/>
                      <a:pt x="55569" y="0"/>
                    </a:cubicBezTo>
                    <a:cubicBezTo>
                      <a:pt x="41855" y="0"/>
                      <a:pt x="25398" y="2743"/>
                      <a:pt x="11684" y="5485"/>
                    </a:cubicBezTo>
                    <a:cubicBezTo>
                      <a:pt x="3456" y="8228"/>
                      <a:pt x="-2029" y="16457"/>
                      <a:pt x="714" y="24685"/>
                    </a:cubicBezTo>
                    <a:cubicBezTo>
                      <a:pt x="6199" y="32913"/>
                      <a:pt x="14427" y="38399"/>
                      <a:pt x="22656" y="35656"/>
                    </a:cubicBezTo>
                    <a:close/>
                  </a:path>
                </a:pathLst>
              </a:custGeom>
              <a:solidFill>
                <a:srgbClr val="E87A33"/>
              </a:solidFill>
              <a:ln w="27426" cap="flat">
                <a:noFill/>
                <a:prstDash val="solid"/>
                <a:miter/>
              </a:ln>
            </p:spPr>
            <p:txBody>
              <a:bodyPr rtlCol="0" anchor="ctr"/>
              <a:lstStyle/>
              <a:p>
                <a:endParaRPr lang="en-US" dirty="0"/>
              </a:p>
            </p:txBody>
          </p:sp>
        </p:grpSp>
      </p:grpSp>
      <p:grpSp>
        <p:nvGrpSpPr>
          <p:cNvPr id="77" name="Graphic 3">
            <a:extLst>
              <a:ext uri="{FF2B5EF4-FFF2-40B4-BE49-F238E27FC236}">
                <a16:creationId xmlns:a16="http://schemas.microsoft.com/office/drawing/2014/main" id="{EDB56EDC-49BE-5643-C489-FAA3852D7613}"/>
              </a:ext>
            </a:extLst>
          </p:cNvPr>
          <p:cNvGrpSpPr/>
          <p:nvPr/>
        </p:nvGrpSpPr>
        <p:grpSpPr>
          <a:xfrm>
            <a:off x="5528907" y="8397714"/>
            <a:ext cx="386396" cy="386880"/>
            <a:chOff x="6601914" y="3685068"/>
            <a:chExt cx="1090935" cy="1092304"/>
          </a:xfrm>
        </p:grpSpPr>
        <p:sp>
          <p:nvSpPr>
            <p:cNvPr id="78" name="Freeform 77">
              <a:extLst>
                <a:ext uri="{FF2B5EF4-FFF2-40B4-BE49-F238E27FC236}">
                  <a16:creationId xmlns:a16="http://schemas.microsoft.com/office/drawing/2014/main" id="{3026E85A-9BFF-C34A-7415-09F7B37C6CDD}"/>
                </a:ext>
              </a:extLst>
            </p:cNvPr>
            <p:cNvSpPr/>
            <p:nvPr/>
          </p:nvSpPr>
          <p:spPr>
            <a:xfrm>
              <a:off x="7504284" y="3891461"/>
              <a:ext cx="49369" cy="469012"/>
            </a:xfrm>
            <a:custGeom>
              <a:avLst/>
              <a:gdLst>
                <a:gd name="connsiteX0" fmla="*/ -1 w 49369"/>
                <a:gd name="connsiteY0" fmla="*/ 0 h 469012"/>
                <a:gd name="connsiteX1" fmla="*/ 49369 w 49369"/>
                <a:gd name="connsiteY1" fmla="*/ 0 h 469012"/>
                <a:gd name="connsiteX2" fmla="*/ 49369 w 49369"/>
                <a:gd name="connsiteY2" fmla="*/ 469012 h 469012"/>
                <a:gd name="connsiteX3" fmla="*/ -1 w 49369"/>
                <a:gd name="connsiteY3" fmla="*/ 469012 h 469012"/>
              </a:gdLst>
              <a:ahLst/>
              <a:cxnLst>
                <a:cxn ang="0">
                  <a:pos x="connsiteX0" y="connsiteY0"/>
                </a:cxn>
                <a:cxn ang="0">
                  <a:pos x="connsiteX1" y="connsiteY1"/>
                </a:cxn>
                <a:cxn ang="0">
                  <a:pos x="connsiteX2" y="connsiteY2"/>
                </a:cxn>
                <a:cxn ang="0">
                  <a:pos x="connsiteX3" y="connsiteY3"/>
                </a:cxn>
              </a:cxnLst>
              <a:rect l="l" t="t" r="r" b="b"/>
              <a:pathLst>
                <a:path w="49369" h="469012">
                  <a:moveTo>
                    <a:pt x="-1" y="0"/>
                  </a:moveTo>
                  <a:lnTo>
                    <a:pt x="49369" y="0"/>
                  </a:lnTo>
                  <a:lnTo>
                    <a:pt x="49369" y="469012"/>
                  </a:lnTo>
                  <a:lnTo>
                    <a:pt x="-1" y="469012"/>
                  </a:lnTo>
                  <a:close/>
                </a:path>
              </a:pathLst>
            </a:custGeom>
            <a:solidFill>
              <a:srgbClr val="E87A33"/>
            </a:solidFill>
            <a:ln w="27426"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CD73E18E-9014-3661-86C9-70690804D318}"/>
                </a:ext>
              </a:extLst>
            </p:cNvPr>
            <p:cNvSpPr/>
            <p:nvPr/>
          </p:nvSpPr>
          <p:spPr>
            <a:xfrm>
              <a:off x="6708882" y="3822892"/>
              <a:ext cx="230392" cy="255076"/>
            </a:xfrm>
            <a:custGeom>
              <a:avLst/>
              <a:gdLst>
                <a:gd name="connsiteX0" fmla="*/ -1 w 230392"/>
                <a:gd name="connsiteY0" fmla="*/ 0 h 255076"/>
                <a:gd name="connsiteX1" fmla="*/ 230392 w 230392"/>
                <a:gd name="connsiteY1" fmla="*/ 0 h 255076"/>
                <a:gd name="connsiteX2" fmla="*/ 230392 w 230392"/>
                <a:gd name="connsiteY2" fmla="*/ 255077 h 255076"/>
                <a:gd name="connsiteX3" fmla="*/ -1 w 230392"/>
                <a:gd name="connsiteY3" fmla="*/ 255077 h 255076"/>
              </a:gdLst>
              <a:ahLst/>
              <a:cxnLst>
                <a:cxn ang="0">
                  <a:pos x="connsiteX0" y="connsiteY0"/>
                </a:cxn>
                <a:cxn ang="0">
                  <a:pos x="connsiteX1" y="connsiteY1"/>
                </a:cxn>
                <a:cxn ang="0">
                  <a:pos x="connsiteX2" y="connsiteY2"/>
                </a:cxn>
                <a:cxn ang="0">
                  <a:pos x="connsiteX3" y="connsiteY3"/>
                </a:cxn>
              </a:cxnLst>
              <a:rect l="l" t="t" r="r" b="b"/>
              <a:pathLst>
                <a:path w="230392" h="255076">
                  <a:moveTo>
                    <a:pt x="-1" y="0"/>
                  </a:moveTo>
                  <a:lnTo>
                    <a:pt x="230392" y="0"/>
                  </a:lnTo>
                  <a:lnTo>
                    <a:pt x="230392" y="255077"/>
                  </a:lnTo>
                  <a:lnTo>
                    <a:pt x="-1" y="255077"/>
                  </a:lnTo>
                  <a:close/>
                </a:path>
              </a:pathLst>
            </a:custGeom>
            <a:solidFill>
              <a:srgbClr val="E87A33"/>
            </a:solidFill>
            <a:ln w="27426" cap="flat">
              <a:noFill/>
              <a:prstDash val="solid"/>
              <a:miter/>
            </a:ln>
          </p:spPr>
          <p:txBody>
            <a:bodyPr rtlCol="0" anchor="ctr"/>
            <a:lstStyle/>
            <a:p>
              <a:endParaRPr lang="en-US"/>
            </a:p>
          </p:txBody>
        </p:sp>
        <p:grpSp>
          <p:nvGrpSpPr>
            <p:cNvPr id="80" name="Graphic 3">
              <a:extLst>
                <a:ext uri="{FF2B5EF4-FFF2-40B4-BE49-F238E27FC236}">
                  <a16:creationId xmlns:a16="http://schemas.microsoft.com/office/drawing/2014/main" id="{D95ECE02-B5DF-8DBF-D6C2-C9EB356350ED}"/>
                </a:ext>
              </a:extLst>
            </p:cNvPr>
            <p:cNvGrpSpPr/>
            <p:nvPr/>
          </p:nvGrpSpPr>
          <p:grpSpPr>
            <a:xfrm>
              <a:off x="6601914" y="3685068"/>
              <a:ext cx="1090935" cy="1092304"/>
              <a:chOff x="6601914" y="3685068"/>
              <a:chExt cx="1090935" cy="1092304"/>
            </a:xfrm>
            <a:solidFill>
              <a:srgbClr val="000000"/>
            </a:solidFill>
          </p:grpSpPr>
          <p:sp>
            <p:nvSpPr>
              <p:cNvPr id="81" name="Freeform 80">
                <a:extLst>
                  <a:ext uri="{FF2B5EF4-FFF2-40B4-BE49-F238E27FC236}">
                    <a16:creationId xmlns:a16="http://schemas.microsoft.com/office/drawing/2014/main" id="{5E008E03-EBB0-C04C-0237-D437B2C4FA4C}"/>
                  </a:ext>
                </a:extLst>
              </p:cNvPr>
              <p:cNvSpPr/>
              <p:nvPr/>
            </p:nvSpPr>
            <p:spPr>
              <a:xfrm>
                <a:off x="7136754" y="4173965"/>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41BEB559-52C1-CD9F-36C6-C961AD0F25E7}"/>
                  </a:ext>
                </a:extLst>
              </p:cNvPr>
              <p:cNvSpPr/>
              <p:nvPr/>
            </p:nvSpPr>
            <p:spPr>
              <a:xfrm>
                <a:off x="7136754" y="4126625"/>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6" y="22656"/>
                      <a:pt x="0" y="17170"/>
                      <a:pt x="0" y="11684"/>
                    </a:cubicBezTo>
                    <a:cubicBezTo>
                      <a:pt x="0" y="6199"/>
                      <a:pt x="5486" y="714"/>
                      <a:pt x="10970" y="714"/>
                    </a:cubicBezTo>
                    <a:cubicBezTo>
                      <a:pt x="19200"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grpSp>
            <p:nvGrpSpPr>
              <p:cNvPr id="83" name="Graphic 3">
                <a:extLst>
                  <a:ext uri="{FF2B5EF4-FFF2-40B4-BE49-F238E27FC236}">
                    <a16:creationId xmlns:a16="http://schemas.microsoft.com/office/drawing/2014/main" id="{B35B1133-E4C9-0EC8-BDED-C96D3303B73F}"/>
                  </a:ext>
                </a:extLst>
              </p:cNvPr>
              <p:cNvGrpSpPr/>
              <p:nvPr/>
            </p:nvGrpSpPr>
            <p:grpSpPr>
              <a:xfrm>
                <a:off x="6601914" y="3685068"/>
                <a:ext cx="1090935" cy="1092304"/>
                <a:chOff x="6601914" y="3685068"/>
                <a:chExt cx="1090935" cy="1092304"/>
              </a:xfrm>
              <a:solidFill>
                <a:srgbClr val="000000"/>
              </a:solidFill>
            </p:grpSpPr>
            <p:sp>
              <p:nvSpPr>
                <p:cNvPr id="104" name="Freeform 103">
                  <a:extLst>
                    <a:ext uri="{FF2B5EF4-FFF2-40B4-BE49-F238E27FC236}">
                      <a16:creationId xmlns:a16="http://schemas.microsoft.com/office/drawing/2014/main" id="{6C6DA014-FEBE-7787-5DC3-5A435F7DD67E}"/>
                    </a:ext>
                  </a:extLst>
                </p:cNvPr>
                <p:cNvSpPr/>
                <p:nvPr/>
              </p:nvSpPr>
              <p:spPr>
                <a:xfrm>
                  <a:off x="7136754" y="4077969"/>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05" name="Freeform 104">
                  <a:extLst>
                    <a:ext uri="{FF2B5EF4-FFF2-40B4-BE49-F238E27FC236}">
                      <a16:creationId xmlns:a16="http://schemas.microsoft.com/office/drawing/2014/main" id="{0B9565B3-EEBE-9392-EC9F-62E9B5D233C1}"/>
                    </a:ext>
                  </a:extLst>
                </p:cNvPr>
                <p:cNvSpPr/>
                <p:nvPr/>
              </p:nvSpPr>
              <p:spPr>
                <a:xfrm>
                  <a:off x="6601914" y="3685068"/>
                  <a:ext cx="1090935" cy="1092304"/>
                </a:xfrm>
                <a:custGeom>
                  <a:avLst/>
                  <a:gdLst>
                    <a:gd name="connsiteX0" fmla="*/ 1088879 w 1090935"/>
                    <a:gd name="connsiteY0" fmla="*/ 102168 h 1092304"/>
                    <a:gd name="connsiteX1" fmla="*/ 1028538 w 1090935"/>
                    <a:gd name="connsiteY1" fmla="*/ 6171 h 1092304"/>
                    <a:gd name="connsiteX2" fmla="*/ 1009338 w 1090935"/>
                    <a:gd name="connsiteY2" fmla="*/ 6171 h 1092304"/>
                    <a:gd name="connsiteX3" fmla="*/ 948997 w 1090935"/>
                    <a:gd name="connsiteY3" fmla="*/ 102168 h 1092304"/>
                    <a:gd name="connsiteX4" fmla="*/ 946255 w 1090935"/>
                    <a:gd name="connsiteY4" fmla="*/ 107654 h 1092304"/>
                    <a:gd name="connsiteX5" fmla="*/ 946255 w 1090935"/>
                    <a:gd name="connsiteY5" fmla="*/ 332560 h 1092304"/>
                    <a:gd name="connsiteX6" fmla="*/ 614379 w 1090935"/>
                    <a:gd name="connsiteY6" fmla="*/ 332560 h 1092304"/>
                    <a:gd name="connsiteX7" fmla="*/ 655520 w 1090935"/>
                    <a:gd name="connsiteY7" fmla="*/ 272219 h 1092304"/>
                    <a:gd name="connsiteX8" fmla="*/ 671978 w 1090935"/>
                    <a:gd name="connsiteY8" fmla="*/ 272219 h 1092304"/>
                    <a:gd name="connsiteX9" fmla="*/ 682948 w 1090935"/>
                    <a:gd name="connsiteY9" fmla="*/ 266733 h 1092304"/>
                    <a:gd name="connsiteX10" fmla="*/ 682948 w 1090935"/>
                    <a:gd name="connsiteY10" fmla="*/ 255762 h 1092304"/>
                    <a:gd name="connsiteX11" fmla="*/ 661006 w 1090935"/>
                    <a:gd name="connsiteY11" fmla="*/ 198164 h 1092304"/>
                    <a:gd name="connsiteX12" fmla="*/ 661006 w 1090935"/>
                    <a:gd name="connsiteY12" fmla="*/ 187193 h 1092304"/>
                    <a:gd name="connsiteX13" fmla="*/ 696662 w 1090935"/>
                    <a:gd name="connsiteY13" fmla="*/ 140567 h 1092304"/>
                    <a:gd name="connsiteX14" fmla="*/ 696662 w 1090935"/>
                    <a:gd name="connsiteY14" fmla="*/ 115881 h 1092304"/>
                    <a:gd name="connsiteX15" fmla="*/ 685692 w 1090935"/>
                    <a:gd name="connsiteY15" fmla="*/ 104911 h 1092304"/>
                    <a:gd name="connsiteX16" fmla="*/ 482726 w 1090935"/>
                    <a:gd name="connsiteY16" fmla="*/ 104911 h 1092304"/>
                    <a:gd name="connsiteX17" fmla="*/ 422385 w 1090935"/>
                    <a:gd name="connsiteY17" fmla="*/ 165251 h 1092304"/>
                    <a:gd name="connsiteX18" fmla="*/ 422385 w 1090935"/>
                    <a:gd name="connsiteY18" fmla="*/ 231078 h 1092304"/>
                    <a:gd name="connsiteX19" fmla="*/ 471756 w 1090935"/>
                    <a:gd name="connsiteY19" fmla="*/ 329817 h 1092304"/>
                    <a:gd name="connsiteX20" fmla="*/ 397701 w 1090935"/>
                    <a:gd name="connsiteY20" fmla="*/ 329817 h 1092304"/>
                    <a:gd name="connsiteX21" fmla="*/ 400443 w 1090935"/>
                    <a:gd name="connsiteY21" fmla="*/ 318846 h 1092304"/>
                    <a:gd name="connsiteX22" fmla="*/ 400443 w 1090935"/>
                    <a:gd name="connsiteY22" fmla="*/ 11657 h 1092304"/>
                    <a:gd name="connsiteX23" fmla="*/ 389473 w 1090935"/>
                    <a:gd name="connsiteY23" fmla="*/ 686 h 1092304"/>
                    <a:gd name="connsiteX24" fmla="*/ 10970 w 1090935"/>
                    <a:gd name="connsiteY24" fmla="*/ 686 h 1092304"/>
                    <a:gd name="connsiteX25" fmla="*/ 0 w 1090935"/>
                    <a:gd name="connsiteY25" fmla="*/ 11657 h 1092304"/>
                    <a:gd name="connsiteX26" fmla="*/ 0 w 1090935"/>
                    <a:gd name="connsiteY26" fmla="*/ 318846 h 1092304"/>
                    <a:gd name="connsiteX27" fmla="*/ 35656 w 1090935"/>
                    <a:gd name="connsiteY27" fmla="*/ 354502 h 1092304"/>
                    <a:gd name="connsiteX28" fmla="*/ 117939 w 1090935"/>
                    <a:gd name="connsiteY28" fmla="*/ 354502 h 1092304"/>
                    <a:gd name="connsiteX29" fmla="*/ 117939 w 1090935"/>
                    <a:gd name="connsiteY29" fmla="*/ 379187 h 1092304"/>
                    <a:gd name="connsiteX30" fmla="*/ 178280 w 1090935"/>
                    <a:gd name="connsiteY30" fmla="*/ 439527 h 1092304"/>
                    <a:gd name="connsiteX31" fmla="*/ 414157 w 1090935"/>
                    <a:gd name="connsiteY31" fmla="*/ 439527 h 1092304"/>
                    <a:gd name="connsiteX32" fmla="*/ 414157 w 1090935"/>
                    <a:gd name="connsiteY32" fmla="*/ 664434 h 1092304"/>
                    <a:gd name="connsiteX33" fmla="*/ 320904 w 1090935"/>
                    <a:gd name="connsiteY33" fmla="*/ 999051 h 1092304"/>
                    <a:gd name="connsiteX34" fmla="*/ 246849 w 1090935"/>
                    <a:gd name="connsiteY34" fmla="*/ 1081334 h 1092304"/>
                    <a:gd name="connsiteX35" fmla="*/ 257819 w 1090935"/>
                    <a:gd name="connsiteY35" fmla="*/ 1092305 h 1092304"/>
                    <a:gd name="connsiteX36" fmla="*/ 471756 w 1090935"/>
                    <a:gd name="connsiteY36" fmla="*/ 1092305 h 1092304"/>
                    <a:gd name="connsiteX37" fmla="*/ 482726 w 1090935"/>
                    <a:gd name="connsiteY37" fmla="*/ 1081334 h 1092304"/>
                    <a:gd name="connsiteX38" fmla="*/ 482726 w 1090935"/>
                    <a:gd name="connsiteY38" fmla="*/ 1010022 h 1092304"/>
                    <a:gd name="connsiteX39" fmla="*/ 543068 w 1090935"/>
                    <a:gd name="connsiteY39" fmla="*/ 774144 h 1092304"/>
                    <a:gd name="connsiteX40" fmla="*/ 603409 w 1090935"/>
                    <a:gd name="connsiteY40" fmla="*/ 1010022 h 1092304"/>
                    <a:gd name="connsiteX41" fmla="*/ 603409 w 1090935"/>
                    <a:gd name="connsiteY41" fmla="*/ 1078591 h 1092304"/>
                    <a:gd name="connsiteX42" fmla="*/ 614379 w 1090935"/>
                    <a:gd name="connsiteY42" fmla="*/ 1089562 h 1092304"/>
                    <a:gd name="connsiteX43" fmla="*/ 828316 w 1090935"/>
                    <a:gd name="connsiteY43" fmla="*/ 1089562 h 1092304"/>
                    <a:gd name="connsiteX44" fmla="*/ 839286 w 1090935"/>
                    <a:gd name="connsiteY44" fmla="*/ 1078591 h 1092304"/>
                    <a:gd name="connsiteX45" fmla="*/ 757003 w 1090935"/>
                    <a:gd name="connsiteY45" fmla="*/ 996308 h 1092304"/>
                    <a:gd name="connsiteX46" fmla="*/ 754261 w 1090935"/>
                    <a:gd name="connsiteY46" fmla="*/ 996308 h 1092304"/>
                    <a:gd name="connsiteX47" fmla="*/ 674720 w 1090935"/>
                    <a:gd name="connsiteY47" fmla="*/ 661691 h 1092304"/>
                    <a:gd name="connsiteX48" fmla="*/ 674720 w 1090935"/>
                    <a:gd name="connsiteY48" fmla="*/ 436785 h 1092304"/>
                    <a:gd name="connsiteX49" fmla="*/ 910599 w 1090935"/>
                    <a:gd name="connsiteY49" fmla="*/ 436785 h 1092304"/>
                    <a:gd name="connsiteX50" fmla="*/ 946255 w 1090935"/>
                    <a:gd name="connsiteY50" fmla="*/ 425814 h 1092304"/>
                    <a:gd name="connsiteX51" fmla="*/ 946255 w 1090935"/>
                    <a:gd name="connsiteY51" fmla="*/ 521810 h 1092304"/>
                    <a:gd name="connsiteX52" fmla="*/ 957225 w 1090935"/>
                    <a:gd name="connsiteY52" fmla="*/ 532782 h 1092304"/>
                    <a:gd name="connsiteX53" fmla="*/ 968197 w 1090935"/>
                    <a:gd name="connsiteY53" fmla="*/ 521810 h 1092304"/>
                    <a:gd name="connsiteX54" fmla="*/ 968197 w 1090935"/>
                    <a:gd name="connsiteY54" fmla="*/ 118624 h 1092304"/>
                    <a:gd name="connsiteX55" fmla="*/ 1014824 w 1090935"/>
                    <a:gd name="connsiteY55" fmla="*/ 118624 h 1092304"/>
                    <a:gd name="connsiteX56" fmla="*/ 1014824 w 1090935"/>
                    <a:gd name="connsiteY56" fmla="*/ 250277 h 1092304"/>
                    <a:gd name="connsiteX57" fmla="*/ 1025794 w 1090935"/>
                    <a:gd name="connsiteY57" fmla="*/ 261248 h 1092304"/>
                    <a:gd name="connsiteX58" fmla="*/ 1036766 w 1090935"/>
                    <a:gd name="connsiteY58" fmla="*/ 250277 h 1092304"/>
                    <a:gd name="connsiteX59" fmla="*/ 1036766 w 1090935"/>
                    <a:gd name="connsiteY59" fmla="*/ 118624 h 1092304"/>
                    <a:gd name="connsiteX60" fmla="*/ 1061451 w 1090935"/>
                    <a:gd name="connsiteY60" fmla="*/ 118624 h 1092304"/>
                    <a:gd name="connsiteX61" fmla="*/ 1061451 w 1090935"/>
                    <a:gd name="connsiteY61" fmla="*/ 557466 h 1092304"/>
                    <a:gd name="connsiteX62" fmla="*/ 954483 w 1090935"/>
                    <a:gd name="connsiteY62" fmla="*/ 557466 h 1092304"/>
                    <a:gd name="connsiteX63" fmla="*/ 943511 w 1090935"/>
                    <a:gd name="connsiteY63" fmla="*/ 568437 h 1092304"/>
                    <a:gd name="connsiteX64" fmla="*/ 943511 w 1090935"/>
                    <a:gd name="connsiteY64" fmla="*/ 650720 h 1092304"/>
                    <a:gd name="connsiteX65" fmla="*/ 1003852 w 1090935"/>
                    <a:gd name="connsiteY65" fmla="*/ 711061 h 1092304"/>
                    <a:gd name="connsiteX66" fmla="*/ 1028538 w 1090935"/>
                    <a:gd name="connsiteY66" fmla="*/ 711061 h 1092304"/>
                    <a:gd name="connsiteX67" fmla="*/ 1088879 w 1090935"/>
                    <a:gd name="connsiteY67" fmla="*/ 650720 h 1092304"/>
                    <a:gd name="connsiteX68" fmla="*/ 1088879 w 1090935"/>
                    <a:gd name="connsiteY68" fmla="*/ 104911 h 1092304"/>
                    <a:gd name="connsiteX69" fmla="*/ 1088879 w 1090935"/>
                    <a:gd name="connsiteY69" fmla="*/ 102168 h 1092304"/>
                    <a:gd name="connsiteX70" fmla="*/ 1088879 w 1090935"/>
                    <a:gd name="connsiteY70" fmla="*/ 102168 h 1092304"/>
                    <a:gd name="connsiteX71" fmla="*/ 452557 w 1090935"/>
                    <a:gd name="connsiteY71" fmla="*/ 167994 h 1092304"/>
                    <a:gd name="connsiteX72" fmla="*/ 488212 w 1090935"/>
                    <a:gd name="connsiteY72" fmla="*/ 132338 h 1092304"/>
                    <a:gd name="connsiteX73" fmla="*/ 677464 w 1090935"/>
                    <a:gd name="connsiteY73" fmla="*/ 132338 h 1092304"/>
                    <a:gd name="connsiteX74" fmla="*/ 677464 w 1090935"/>
                    <a:gd name="connsiteY74" fmla="*/ 143309 h 1092304"/>
                    <a:gd name="connsiteX75" fmla="*/ 652778 w 1090935"/>
                    <a:gd name="connsiteY75" fmla="*/ 167994 h 1092304"/>
                    <a:gd name="connsiteX76" fmla="*/ 499184 w 1090935"/>
                    <a:gd name="connsiteY76" fmla="*/ 167994 h 1092304"/>
                    <a:gd name="connsiteX77" fmla="*/ 488212 w 1090935"/>
                    <a:gd name="connsiteY77" fmla="*/ 178965 h 1092304"/>
                    <a:gd name="connsiteX78" fmla="*/ 488212 w 1090935"/>
                    <a:gd name="connsiteY78" fmla="*/ 189936 h 1092304"/>
                    <a:gd name="connsiteX79" fmla="*/ 452557 w 1090935"/>
                    <a:gd name="connsiteY79" fmla="*/ 225592 h 1092304"/>
                    <a:gd name="connsiteX80" fmla="*/ 452557 w 1090935"/>
                    <a:gd name="connsiteY80" fmla="*/ 167994 h 1092304"/>
                    <a:gd name="connsiteX81" fmla="*/ 452557 w 1090935"/>
                    <a:gd name="connsiteY81" fmla="*/ 250277 h 1092304"/>
                    <a:gd name="connsiteX82" fmla="*/ 510154 w 1090935"/>
                    <a:gd name="connsiteY82" fmla="*/ 189936 h 1092304"/>
                    <a:gd name="connsiteX83" fmla="*/ 641807 w 1090935"/>
                    <a:gd name="connsiteY83" fmla="*/ 189936 h 1092304"/>
                    <a:gd name="connsiteX84" fmla="*/ 641807 w 1090935"/>
                    <a:gd name="connsiteY84" fmla="*/ 200907 h 1092304"/>
                    <a:gd name="connsiteX85" fmla="*/ 641807 w 1090935"/>
                    <a:gd name="connsiteY85" fmla="*/ 206393 h 1092304"/>
                    <a:gd name="connsiteX86" fmla="*/ 658264 w 1090935"/>
                    <a:gd name="connsiteY86" fmla="*/ 250277 h 1092304"/>
                    <a:gd name="connsiteX87" fmla="*/ 650036 w 1090935"/>
                    <a:gd name="connsiteY87" fmla="*/ 250277 h 1092304"/>
                    <a:gd name="connsiteX88" fmla="*/ 639064 w 1090935"/>
                    <a:gd name="connsiteY88" fmla="*/ 258505 h 1092304"/>
                    <a:gd name="connsiteX89" fmla="*/ 543068 w 1090935"/>
                    <a:gd name="connsiteY89" fmla="*/ 332560 h 1092304"/>
                    <a:gd name="connsiteX90" fmla="*/ 452557 w 1090935"/>
                    <a:gd name="connsiteY90" fmla="*/ 250277 h 1092304"/>
                    <a:gd name="connsiteX91" fmla="*/ 452557 w 1090935"/>
                    <a:gd name="connsiteY91" fmla="*/ 250277 h 1092304"/>
                    <a:gd name="connsiteX92" fmla="*/ 1020310 w 1090935"/>
                    <a:gd name="connsiteY92" fmla="*/ 36342 h 1092304"/>
                    <a:gd name="connsiteX93" fmla="*/ 1058708 w 1090935"/>
                    <a:gd name="connsiteY93" fmla="*/ 96682 h 1092304"/>
                    <a:gd name="connsiteX94" fmla="*/ 981910 w 1090935"/>
                    <a:gd name="connsiteY94" fmla="*/ 96682 h 1092304"/>
                    <a:gd name="connsiteX95" fmla="*/ 1020310 w 1090935"/>
                    <a:gd name="connsiteY95" fmla="*/ 36342 h 1092304"/>
                    <a:gd name="connsiteX96" fmla="*/ 381244 w 1090935"/>
                    <a:gd name="connsiteY96" fmla="*/ 285933 h 1092304"/>
                    <a:gd name="connsiteX97" fmla="*/ 213936 w 1090935"/>
                    <a:gd name="connsiteY97" fmla="*/ 285933 h 1092304"/>
                    <a:gd name="connsiteX98" fmla="*/ 213936 w 1090935"/>
                    <a:gd name="connsiteY98" fmla="*/ 25371 h 1092304"/>
                    <a:gd name="connsiteX99" fmla="*/ 381244 w 1090935"/>
                    <a:gd name="connsiteY99" fmla="*/ 25371 h 1092304"/>
                    <a:gd name="connsiteX100" fmla="*/ 381244 w 1090935"/>
                    <a:gd name="connsiteY100" fmla="*/ 285933 h 1092304"/>
                    <a:gd name="connsiteX101" fmla="*/ 24684 w 1090935"/>
                    <a:gd name="connsiteY101" fmla="*/ 321589 h 1092304"/>
                    <a:gd name="connsiteX102" fmla="*/ 24684 w 1090935"/>
                    <a:gd name="connsiteY102" fmla="*/ 25371 h 1092304"/>
                    <a:gd name="connsiteX103" fmla="*/ 191994 w 1090935"/>
                    <a:gd name="connsiteY103" fmla="*/ 25371 h 1092304"/>
                    <a:gd name="connsiteX104" fmla="*/ 191994 w 1090935"/>
                    <a:gd name="connsiteY104" fmla="*/ 285933 h 1092304"/>
                    <a:gd name="connsiteX105" fmla="*/ 60341 w 1090935"/>
                    <a:gd name="connsiteY105" fmla="*/ 285933 h 1092304"/>
                    <a:gd name="connsiteX106" fmla="*/ 49369 w 1090935"/>
                    <a:gd name="connsiteY106" fmla="*/ 296904 h 1092304"/>
                    <a:gd name="connsiteX107" fmla="*/ 60341 w 1090935"/>
                    <a:gd name="connsiteY107" fmla="*/ 307875 h 1092304"/>
                    <a:gd name="connsiteX108" fmla="*/ 381244 w 1090935"/>
                    <a:gd name="connsiteY108" fmla="*/ 307875 h 1092304"/>
                    <a:gd name="connsiteX109" fmla="*/ 381244 w 1090935"/>
                    <a:gd name="connsiteY109" fmla="*/ 318846 h 1092304"/>
                    <a:gd name="connsiteX110" fmla="*/ 370274 w 1090935"/>
                    <a:gd name="connsiteY110" fmla="*/ 329817 h 1092304"/>
                    <a:gd name="connsiteX111" fmla="*/ 35656 w 1090935"/>
                    <a:gd name="connsiteY111" fmla="*/ 329817 h 1092304"/>
                    <a:gd name="connsiteX112" fmla="*/ 24684 w 1090935"/>
                    <a:gd name="connsiteY112" fmla="*/ 321589 h 1092304"/>
                    <a:gd name="connsiteX113" fmla="*/ 24684 w 1090935"/>
                    <a:gd name="connsiteY113" fmla="*/ 321589 h 1092304"/>
                    <a:gd name="connsiteX114" fmla="*/ 142624 w 1090935"/>
                    <a:gd name="connsiteY114" fmla="*/ 381930 h 1092304"/>
                    <a:gd name="connsiteX115" fmla="*/ 142624 w 1090935"/>
                    <a:gd name="connsiteY115" fmla="*/ 357245 h 1092304"/>
                    <a:gd name="connsiteX116" fmla="*/ 178280 w 1090935"/>
                    <a:gd name="connsiteY116" fmla="*/ 357245 h 1092304"/>
                    <a:gd name="connsiteX117" fmla="*/ 178280 w 1090935"/>
                    <a:gd name="connsiteY117" fmla="*/ 417585 h 1092304"/>
                    <a:gd name="connsiteX118" fmla="*/ 142624 w 1090935"/>
                    <a:gd name="connsiteY118" fmla="*/ 381930 h 1092304"/>
                    <a:gd name="connsiteX119" fmla="*/ 142624 w 1090935"/>
                    <a:gd name="connsiteY119" fmla="*/ 381930 h 1092304"/>
                    <a:gd name="connsiteX120" fmla="*/ 463527 w 1090935"/>
                    <a:gd name="connsiteY120" fmla="*/ 1067620 h 1092304"/>
                    <a:gd name="connsiteX121" fmla="*/ 274277 w 1090935"/>
                    <a:gd name="connsiteY121" fmla="*/ 1067620 h 1092304"/>
                    <a:gd name="connsiteX122" fmla="*/ 331874 w 1090935"/>
                    <a:gd name="connsiteY122" fmla="*/ 1020993 h 1092304"/>
                    <a:gd name="connsiteX123" fmla="*/ 463527 w 1090935"/>
                    <a:gd name="connsiteY123" fmla="*/ 1020993 h 1092304"/>
                    <a:gd name="connsiteX124" fmla="*/ 463527 w 1090935"/>
                    <a:gd name="connsiteY124" fmla="*/ 1067620 h 1092304"/>
                    <a:gd name="connsiteX125" fmla="*/ 817344 w 1090935"/>
                    <a:gd name="connsiteY125" fmla="*/ 1067620 h 1092304"/>
                    <a:gd name="connsiteX126" fmla="*/ 628093 w 1090935"/>
                    <a:gd name="connsiteY126" fmla="*/ 1067620 h 1092304"/>
                    <a:gd name="connsiteX127" fmla="*/ 628093 w 1090935"/>
                    <a:gd name="connsiteY127" fmla="*/ 1020993 h 1092304"/>
                    <a:gd name="connsiteX128" fmla="*/ 759747 w 1090935"/>
                    <a:gd name="connsiteY128" fmla="*/ 1020993 h 1092304"/>
                    <a:gd name="connsiteX129" fmla="*/ 817344 w 1090935"/>
                    <a:gd name="connsiteY129" fmla="*/ 1067620 h 1092304"/>
                    <a:gd name="connsiteX130" fmla="*/ 817344 w 1090935"/>
                    <a:gd name="connsiteY130" fmla="*/ 1067620 h 1092304"/>
                    <a:gd name="connsiteX131" fmla="*/ 663750 w 1090935"/>
                    <a:gd name="connsiteY131" fmla="*/ 417585 h 1092304"/>
                    <a:gd name="connsiteX132" fmla="*/ 652778 w 1090935"/>
                    <a:gd name="connsiteY132" fmla="*/ 428557 h 1092304"/>
                    <a:gd name="connsiteX133" fmla="*/ 652778 w 1090935"/>
                    <a:gd name="connsiteY133" fmla="*/ 631521 h 1092304"/>
                    <a:gd name="connsiteX134" fmla="*/ 474498 w 1090935"/>
                    <a:gd name="connsiteY134" fmla="*/ 631521 h 1092304"/>
                    <a:gd name="connsiteX135" fmla="*/ 463527 w 1090935"/>
                    <a:gd name="connsiteY135" fmla="*/ 642492 h 1092304"/>
                    <a:gd name="connsiteX136" fmla="*/ 474498 w 1090935"/>
                    <a:gd name="connsiteY136" fmla="*/ 653463 h 1092304"/>
                    <a:gd name="connsiteX137" fmla="*/ 652778 w 1090935"/>
                    <a:gd name="connsiteY137" fmla="*/ 653463 h 1092304"/>
                    <a:gd name="connsiteX138" fmla="*/ 652778 w 1090935"/>
                    <a:gd name="connsiteY138" fmla="*/ 664434 h 1092304"/>
                    <a:gd name="connsiteX139" fmla="*/ 652778 w 1090935"/>
                    <a:gd name="connsiteY139" fmla="*/ 667177 h 1092304"/>
                    <a:gd name="connsiteX140" fmla="*/ 732319 w 1090935"/>
                    <a:gd name="connsiteY140" fmla="*/ 996308 h 1092304"/>
                    <a:gd name="connsiteX141" fmla="*/ 625351 w 1090935"/>
                    <a:gd name="connsiteY141" fmla="*/ 996308 h 1092304"/>
                    <a:gd name="connsiteX142" fmla="*/ 556781 w 1090935"/>
                    <a:gd name="connsiteY142" fmla="*/ 722032 h 1092304"/>
                    <a:gd name="connsiteX143" fmla="*/ 545810 w 1090935"/>
                    <a:gd name="connsiteY143" fmla="*/ 713804 h 1092304"/>
                    <a:gd name="connsiteX144" fmla="*/ 534840 w 1090935"/>
                    <a:gd name="connsiteY144" fmla="*/ 722032 h 1092304"/>
                    <a:gd name="connsiteX145" fmla="*/ 466270 w 1090935"/>
                    <a:gd name="connsiteY145" fmla="*/ 996308 h 1092304"/>
                    <a:gd name="connsiteX146" fmla="*/ 348332 w 1090935"/>
                    <a:gd name="connsiteY146" fmla="*/ 996308 h 1092304"/>
                    <a:gd name="connsiteX147" fmla="*/ 438843 w 1090935"/>
                    <a:gd name="connsiteY147" fmla="*/ 667177 h 1092304"/>
                    <a:gd name="connsiteX148" fmla="*/ 438843 w 1090935"/>
                    <a:gd name="connsiteY148" fmla="*/ 664434 h 1092304"/>
                    <a:gd name="connsiteX149" fmla="*/ 438843 w 1090935"/>
                    <a:gd name="connsiteY149" fmla="*/ 428557 h 1092304"/>
                    <a:gd name="connsiteX150" fmla="*/ 427871 w 1090935"/>
                    <a:gd name="connsiteY150" fmla="*/ 417585 h 1092304"/>
                    <a:gd name="connsiteX151" fmla="*/ 202964 w 1090935"/>
                    <a:gd name="connsiteY151" fmla="*/ 417585 h 1092304"/>
                    <a:gd name="connsiteX152" fmla="*/ 202964 w 1090935"/>
                    <a:gd name="connsiteY152" fmla="*/ 357245 h 1092304"/>
                    <a:gd name="connsiteX153" fmla="*/ 891399 w 1090935"/>
                    <a:gd name="connsiteY153" fmla="*/ 357245 h 1092304"/>
                    <a:gd name="connsiteX154" fmla="*/ 891399 w 1090935"/>
                    <a:gd name="connsiteY154" fmla="*/ 417585 h 1092304"/>
                    <a:gd name="connsiteX155" fmla="*/ 663750 w 1090935"/>
                    <a:gd name="connsiteY155" fmla="*/ 417585 h 1092304"/>
                    <a:gd name="connsiteX156" fmla="*/ 913341 w 1090935"/>
                    <a:gd name="connsiteY156" fmla="*/ 417585 h 1092304"/>
                    <a:gd name="connsiteX157" fmla="*/ 913341 w 1090935"/>
                    <a:gd name="connsiteY157" fmla="*/ 357245 h 1092304"/>
                    <a:gd name="connsiteX158" fmla="*/ 948997 w 1090935"/>
                    <a:gd name="connsiteY158" fmla="*/ 357245 h 1092304"/>
                    <a:gd name="connsiteX159" fmla="*/ 948997 w 1090935"/>
                    <a:gd name="connsiteY159" fmla="*/ 381930 h 1092304"/>
                    <a:gd name="connsiteX160" fmla="*/ 913341 w 1090935"/>
                    <a:gd name="connsiteY160" fmla="*/ 417585 h 1092304"/>
                    <a:gd name="connsiteX161" fmla="*/ 913341 w 1090935"/>
                    <a:gd name="connsiteY161" fmla="*/ 417585 h 1092304"/>
                    <a:gd name="connsiteX162" fmla="*/ 1066936 w 1090935"/>
                    <a:gd name="connsiteY162" fmla="*/ 582151 h 1092304"/>
                    <a:gd name="connsiteX163" fmla="*/ 1066936 w 1090935"/>
                    <a:gd name="connsiteY163" fmla="*/ 606836 h 1092304"/>
                    <a:gd name="connsiteX164" fmla="*/ 970939 w 1090935"/>
                    <a:gd name="connsiteY164" fmla="*/ 606836 h 1092304"/>
                    <a:gd name="connsiteX165" fmla="*/ 970939 w 1090935"/>
                    <a:gd name="connsiteY165" fmla="*/ 582151 h 1092304"/>
                    <a:gd name="connsiteX166" fmla="*/ 1066936 w 1090935"/>
                    <a:gd name="connsiteY166" fmla="*/ 582151 h 1092304"/>
                    <a:gd name="connsiteX167" fmla="*/ 1031280 w 1090935"/>
                    <a:gd name="connsiteY167" fmla="*/ 689119 h 1092304"/>
                    <a:gd name="connsiteX168" fmla="*/ 1006596 w 1090935"/>
                    <a:gd name="connsiteY168" fmla="*/ 689119 h 1092304"/>
                    <a:gd name="connsiteX169" fmla="*/ 970939 w 1090935"/>
                    <a:gd name="connsiteY169" fmla="*/ 653463 h 1092304"/>
                    <a:gd name="connsiteX170" fmla="*/ 970939 w 1090935"/>
                    <a:gd name="connsiteY170" fmla="*/ 628778 h 1092304"/>
                    <a:gd name="connsiteX171" fmla="*/ 1066936 w 1090935"/>
                    <a:gd name="connsiteY171" fmla="*/ 628778 h 1092304"/>
                    <a:gd name="connsiteX172" fmla="*/ 1066936 w 1090935"/>
                    <a:gd name="connsiteY172" fmla="*/ 653463 h 1092304"/>
                    <a:gd name="connsiteX173" fmla="*/ 1031280 w 1090935"/>
                    <a:gd name="connsiteY173" fmla="*/ 689119 h 1092304"/>
                    <a:gd name="connsiteX174" fmla="*/ 1031280 w 1090935"/>
                    <a:gd name="connsiteY174" fmla="*/ 689119 h 109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90935" h="1092304">
                      <a:moveTo>
                        <a:pt x="1088879" y="102168"/>
                      </a:moveTo>
                      <a:lnTo>
                        <a:pt x="1028538" y="6171"/>
                      </a:lnTo>
                      <a:cubicBezTo>
                        <a:pt x="1023052" y="-2057"/>
                        <a:pt x="1012080" y="-2057"/>
                        <a:pt x="1009338" y="6171"/>
                      </a:cubicBezTo>
                      <a:lnTo>
                        <a:pt x="948997" y="102168"/>
                      </a:lnTo>
                      <a:cubicBezTo>
                        <a:pt x="948997" y="104911"/>
                        <a:pt x="946255" y="104911"/>
                        <a:pt x="946255" y="107654"/>
                      </a:cubicBezTo>
                      <a:lnTo>
                        <a:pt x="946255" y="332560"/>
                      </a:lnTo>
                      <a:lnTo>
                        <a:pt x="614379" y="332560"/>
                      </a:lnTo>
                      <a:cubicBezTo>
                        <a:pt x="633579" y="318846"/>
                        <a:pt x="650036" y="296904"/>
                        <a:pt x="655520" y="272219"/>
                      </a:cubicBezTo>
                      <a:lnTo>
                        <a:pt x="671978" y="272219"/>
                      </a:lnTo>
                      <a:cubicBezTo>
                        <a:pt x="674720" y="272219"/>
                        <a:pt x="680206" y="269476"/>
                        <a:pt x="682948" y="266733"/>
                      </a:cubicBezTo>
                      <a:cubicBezTo>
                        <a:pt x="685692" y="263991"/>
                        <a:pt x="685692" y="258505"/>
                        <a:pt x="682948" y="255762"/>
                      </a:cubicBezTo>
                      <a:lnTo>
                        <a:pt x="661006" y="198164"/>
                      </a:lnTo>
                      <a:lnTo>
                        <a:pt x="661006" y="187193"/>
                      </a:lnTo>
                      <a:cubicBezTo>
                        <a:pt x="680206" y="181708"/>
                        <a:pt x="696662" y="162509"/>
                        <a:pt x="696662" y="140567"/>
                      </a:cubicBezTo>
                      <a:lnTo>
                        <a:pt x="696662" y="115881"/>
                      </a:lnTo>
                      <a:cubicBezTo>
                        <a:pt x="696662" y="110396"/>
                        <a:pt x="691178" y="104911"/>
                        <a:pt x="685692" y="104911"/>
                      </a:cubicBezTo>
                      <a:lnTo>
                        <a:pt x="482726" y="104911"/>
                      </a:lnTo>
                      <a:cubicBezTo>
                        <a:pt x="449813" y="104911"/>
                        <a:pt x="422385" y="132338"/>
                        <a:pt x="422385" y="165251"/>
                      </a:cubicBezTo>
                      <a:lnTo>
                        <a:pt x="422385" y="231078"/>
                      </a:lnTo>
                      <a:cubicBezTo>
                        <a:pt x="422385" y="272219"/>
                        <a:pt x="441585" y="307875"/>
                        <a:pt x="471756" y="329817"/>
                      </a:cubicBezTo>
                      <a:lnTo>
                        <a:pt x="397701" y="329817"/>
                      </a:lnTo>
                      <a:cubicBezTo>
                        <a:pt x="397701" y="327074"/>
                        <a:pt x="400443" y="321589"/>
                        <a:pt x="400443" y="318846"/>
                      </a:cubicBezTo>
                      <a:lnTo>
                        <a:pt x="400443" y="11657"/>
                      </a:lnTo>
                      <a:cubicBezTo>
                        <a:pt x="400443" y="6171"/>
                        <a:pt x="394958" y="686"/>
                        <a:pt x="389473" y="686"/>
                      </a:cubicBezTo>
                      <a:lnTo>
                        <a:pt x="10970" y="686"/>
                      </a:lnTo>
                      <a:cubicBezTo>
                        <a:pt x="5486" y="686"/>
                        <a:pt x="0" y="6171"/>
                        <a:pt x="0" y="11657"/>
                      </a:cubicBezTo>
                      <a:lnTo>
                        <a:pt x="0" y="318846"/>
                      </a:lnTo>
                      <a:cubicBezTo>
                        <a:pt x="0" y="338045"/>
                        <a:pt x="16456" y="354502"/>
                        <a:pt x="35656" y="354502"/>
                      </a:cubicBezTo>
                      <a:lnTo>
                        <a:pt x="117939" y="354502"/>
                      </a:lnTo>
                      <a:lnTo>
                        <a:pt x="117939" y="379187"/>
                      </a:lnTo>
                      <a:cubicBezTo>
                        <a:pt x="117939" y="412100"/>
                        <a:pt x="145366" y="439527"/>
                        <a:pt x="178280" y="439527"/>
                      </a:cubicBezTo>
                      <a:lnTo>
                        <a:pt x="414157" y="439527"/>
                      </a:lnTo>
                      <a:lnTo>
                        <a:pt x="414157" y="664434"/>
                      </a:lnTo>
                      <a:lnTo>
                        <a:pt x="320904" y="999051"/>
                      </a:lnTo>
                      <a:cubicBezTo>
                        <a:pt x="279763" y="1004537"/>
                        <a:pt x="246849" y="1040193"/>
                        <a:pt x="246849" y="1081334"/>
                      </a:cubicBezTo>
                      <a:cubicBezTo>
                        <a:pt x="246849" y="1086820"/>
                        <a:pt x="252335" y="1092305"/>
                        <a:pt x="257819" y="1092305"/>
                      </a:cubicBezTo>
                      <a:lnTo>
                        <a:pt x="471756" y="1092305"/>
                      </a:lnTo>
                      <a:cubicBezTo>
                        <a:pt x="477241" y="1092305"/>
                        <a:pt x="482726" y="1086820"/>
                        <a:pt x="482726" y="1081334"/>
                      </a:cubicBezTo>
                      <a:lnTo>
                        <a:pt x="482726" y="1010022"/>
                      </a:lnTo>
                      <a:lnTo>
                        <a:pt x="543068" y="774144"/>
                      </a:lnTo>
                      <a:lnTo>
                        <a:pt x="603409" y="1010022"/>
                      </a:lnTo>
                      <a:lnTo>
                        <a:pt x="603409" y="1078591"/>
                      </a:lnTo>
                      <a:cubicBezTo>
                        <a:pt x="603409" y="1084077"/>
                        <a:pt x="608895" y="1089562"/>
                        <a:pt x="614379" y="1089562"/>
                      </a:cubicBezTo>
                      <a:lnTo>
                        <a:pt x="828316" y="1089562"/>
                      </a:lnTo>
                      <a:cubicBezTo>
                        <a:pt x="833800" y="1089562"/>
                        <a:pt x="839286" y="1084077"/>
                        <a:pt x="839286" y="1078591"/>
                      </a:cubicBezTo>
                      <a:cubicBezTo>
                        <a:pt x="839286" y="1031964"/>
                        <a:pt x="800888" y="996308"/>
                        <a:pt x="757003" y="996308"/>
                      </a:cubicBezTo>
                      <a:lnTo>
                        <a:pt x="754261" y="996308"/>
                      </a:lnTo>
                      <a:lnTo>
                        <a:pt x="674720" y="661691"/>
                      </a:lnTo>
                      <a:lnTo>
                        <a:pt x="674720" y="436785"/>
                      </a:lnTo>
                      <a:lnTo>
                        <a:pt x="910599" y="436785"/>
                      </a:lnTo>
                      <a:cubicBezTo>
                        <a:pt x="924313" y="436785"/>
                        <a:pt x="935283" y="431299"/>
                        <a:pt x="946255" y="425814"/>
                      </a:cubicBezTo>
                      <a:lnTo>
                        <a:pt x="946255" y="521810"/>
                      </a:lnTo>
                      <a:cubicBezTo>
                        <a:pt x="946255" y="527296"/>
                        <a:pt x="951741" y="532782"/>
                        <a:pt x="957225" y="532782"/>
                      </a:cubicBezTo>
                      <a:cubicBezTo>
                        <a:pt x="962711" y="532782"/>
                        <a:pt x="968197" y="527296"/>
                        <a:pt x="968197" y="521810"/>
                      </a:cubicBezTo>
                      <a:lnTo>
                        <a:pt x="968197" y="118624"/>
                      </a:lnTo>
                      <a:lnTo>
                        <a:pt x="1014824" y="118624"/>
                      </a:lnTo>
                      <a:lnTo>
                        <a:pt x="1014824" y="250277"/>
                      </a:lnTo>
                      <a:cubicBezTo>
                        <a:pt x="1014824" y="255762"/>
                        <a:pt x="1020310" y="261248"/>
                        <a:pt x="1025794" y="261248"/>
                      </a:cubicBezTo>
                      <a:cubicBezTo>
                        <a:pt x="1031280" y="261248"/>
                        <a:pt x="1036766" y="255762"/>
                        <a:pt x="1036766" y="250277"/>
                      </a:cubicBezTo>
                      <a:lnTo>
                        <a:pt x="1036766" y="118624"/>
                      </a:lnTo>
                      <a:lnTo>
                        <a:pt x="1061451" y="118624"/>
                      </a:lnTo>
                      <a:lnTo>
                        <a:pt x="1061451" y="557466"/>
                      </a:lnTo>
                      <a:lnTo>
                        <a:pt x="954483" y="557466"/>
                      </a:lnTo>
                      <a:cubicBezTo>
                        <a:pt x="948997" y="557466"/>
                        <a:pt x="943511" y="562952"/>
                        <a:pt x="943511" y="568437"/>
                      </a:cubicBezTo>
                      <a:lnTo>
                        <a:pt x="943511" y="650720"/>
                      </a:lnTo>
                      <a:cubicBezTo>
                        <a:pt x="943511" y="683634"/>
                        <a:pt x="970939" y="711061"/>
                        <a:pt x="1003852" y="711061"/>
                      </a:cubicBezTo>
                      <a:lnTo>
                        <a:pt x="1028538" y="711061"/>
                      </a:lnTo>
                      <a:cubicBezTo>
                        <a:pt x="1061451" y="711061"/>
                        <a:pt x="1088879" y="683634"/>
                        <a:pt x="1088879" y="650720"/>
                      </a:cubicBezTo>
                      <a:lnTo>
                        <a:pt x="1088879" y="104911"/>
                      </a:lnTo>
                      <a:cubicBezTo>
                        <a:pt x="1091621" y="104911"/>
                        <a:pt x="1091621" y="104911"/>
                        <a:pt x="1088879" y="102168"/>
                      </a:cubicBezTo>
                      <a:lnTo>
                        <a:pt x="1088879" y="102168"/>
                      </a:lnTo>
                      <a:close/>
                      <a:moveTo>
                        <a:pt x="452557" y="167994"/>
                      </a:moveTo>
                      <a:cubicBezTo>
                        <a:pt x="452557" y="148795"/>
                        <a:pt x="469013" y="132338"/>
                        <a:pt x="488212" y="132338"/>
                      </a:cubicBezTo>
                      <a:lnTo>
                        <a:pt x="677464" y="132338"/>
                      </a:lnTo>
                      <a:lnTo>
                        <a:pt x="677464" y="143309"/>
                      </a:lnTo>
                      <a:cubicBezTo>
                        <a:pt x="677464" y="157023"/>
                        <a:pt x="666492" y="167994"/>
                        <a:pt x="652778" y="167994"/>
                      </a:cubicBezTo>
                      <a:lnTo>
                        <a:pt x="499184" y="167994"/>
                      </a:lnTo>
                      <a:cubicBezTo>
                        <a:pt x="493698" y="167994"/>
                        <a:pt x="488212" y="173480"/>
                        <a:pt x="488212" y="178965"/>
                      </a:cubicBezTo>
                      <a:lnTo>
                        <a:pt x="488212" y="189936"/>
                      </a:lnTo>
                      <a:cubicBezTo>
                        <a:pt x="488212" y="209136"/>
                        <a:pt x="471756" y="225592"/>
                        <a:pt x="452557" y="225592"/>
                      </a:cubicBezTo>
                      <a:lnTo>
                        <a:pt x="452557" y="167994"/>
                      </a:lnTo>
                      <a:close/>
                      <a:moveTo>
                        <a:pt x="452557" y="250277"/>
                      </a:moveTo>
                      <a:cubicBezTo>
                        <a:pt x="485470" y="250277"/>
                        <a:pt x="510154" y="222849"/>
                        <a:pt x="510154" y="189936"/>
                      </a:cubicBezTo>
                      <a:lnTo>
                        <a:pt x="641807" y="189936"/>
                      </a:lnTo>
                      <a:lnTo>
                        <a:pt x="641807" y="200907"/>
                      </a:lnTo>
                      <a:cubicBezTo>
                        <a:pt x="641807" y="203650"/>
                        <a:pt x="641807" y="203650"/>
                        <a:pt x="641807" y="206393"/>
                      </a:cubicBezTo>
                      <a:lnTo>
                        <a:pt x="658264" y="250277"/>
                      </a:lnTo>
                      <a:lnTo>
                        <a:pt x="650036" y="250277"/>
                      </a:lnTo>
                      <a:cubicBezTo>
                        <a:pt x="644550" y="250277"/>
                        <a:pt x="639064" y="253020"/>
                        <a:pt x="639064" y="258505"/>
                      </a:cubicBezTo>
                      <a:cubicBezTo>
                        <a:pt x="628093" y="302389"/>
                        <a:pt x="589695" y="332560"/>
                        <a:pt x="543068" y="332560"/>
                      </a:cubicBezTo>
                      <a:cubicBezTo>
                        <a:pt x="499184" y="332560"/>
                        <a:pt x="460785" y="296904"/>
                        <a:pt x="452557" y="250277"/>
                      </a:cubicBezTo>
                      <a:lnTo>
                        <a:pt x="452557" y="250277"/>
                      </a:lnTo>
                      <a:close/>
                      <a:moveTo>
                        <a:pt x="1020310" y="36342"/>
                      </a:moveTo>
                      <a:lnTo>
                        <a:pt x="1058708" y="96682"/>
                      </a:lnTo>
                      <a:lnTo>
                        <a:pt x="981910" y="96682"/>
                      </a:lnTo>
                      <a:lnTo>
                        <a:pt x="1020310" y="36342"/>
                      </a:lnTo>
                      <a:close/>
                      <a:moveTo>
                        <a:pt x="381244" y="285933"/>
                      </a:moveTo>
                      <a:lnTo>
                        <a:pt x="213936" y="285933"/>
                      </a:lnTo>
                      <a:lnTo>
                        <a:pt x="213936" y="25371"/>
                      </a:lnTo>
                      <a:lnTo>
                        <a:pt x="381244" y="25371"/>
                      </a:lnTo>
                      <a:lnTo>
                        <a:pt x="381244" y="285933"/>
                      </a:lnTo>
                      <a:close/>
                      <a:moveTo>
                        <a:pt x="24684" y="321589"/>
                      </a:moveTo>
                      <a:lnTo>
                        <a:pt x="24684" y="25371"/>
                      </a:lnTo>
                      <a:lnTo>
                        <a:pt x="191994" y="25371"/>
                      </a:lnTo>
                      <a:lnTo>
                        <a:pt x="191994" y="285933"/>
                      </a:lnTo>
                      <a:lnTo>
                        <a:pt x="60341" y="285933"/>
                      </a:lnTo>
                      <a:cubicBezTo>
                        <a:pt x="54855" y="285933"/>
                        <a:pt x="49369" y="291418"/>
                        <a:pt x="49369" y="296904"/>
                      </a:cubicBezTo>
                      <a:cubicBezTo>
                        <a:pt x="49369" y="302389"/>
                        <a:pt x="54855" y="307875"/>
                        <a:pt x="60341" y="307875"/>
                      </a:cubicBezTo>
                      <a:lnTo>
                        <a:pt x="381244" y="307875"/>
                      </a:lnTo>
                      <a:lnTo>
                        <a:pt x="381244" y="318846"/>
                      </a:lnTo>
                      <a:cubicBezTo>
                        <a:pt x="381244" y="324332"/>
                        <a:pt x="375759" y="329817"/>
                        <a:pt x="370274" y="329817"/>
                      </a:cubicBezTo>
                      <a:lnTo>
                        <a:pt x="35656" y="329817"/>
                      </a:lnTo>
                      <a:cubicBezTo>
                        <a:pt x="30170" y="332560"/>
                        <a:pt x="24684" y="327074"/>
                        <a:pt x="24684" y="321589"/>
                      </a:cubicBezTo>
                      <a:lnTo>
                        <a:pt x="24684" y="321589"/>
                      </a:lnTo>
                      <a:close/>
                      <a:moveTo>
                        <a:pt x="142624" y="381930"/>
                      </a:moveTo>
                      <a:lnTo>
                        <a:pt x="142624" y="357245"/>
                      </a:lnTo>
                      <a:lnTo>
                        <a:pt x="178280" y="357245"/>
                      </a:lnTo>
                      <a:lnTo>
                        <a:pt x="178280" y="417585"/>
                      </a:lnTo>
                      <a:cubicBezTo>
                        <a:pt x="159080" y="417585"/>
                        <a:pt x="142624" y="401129"/>
                        <a:pt x="142624" y="381930"/>
                      </a:cubicBezTo>
                      <a:lnTo>
                        <a:pt x="142624" y="381930"/>
                      </a:lnTo>
                      <a:close/>
                      <a:moveTo>
                        <a:pt x="463527" y="1067620"/>
                      </a:moveTo>
                      <a:lnTo>
                        <a:pt x="274277" y="1067620"/>
                      </a:lnTo>
                      <a:cubicBezTo>
                        <a:pt x="279763" y="1040193"/>
                        <a:pt x="304447" y="1020993"/>
                        <a:pt x="331874" y="1020993"/>
                      </a:cubicBezTo>
                      <a:lnTo>
                        <a:pt x="463527" y="1020993"/>
                      </a:lnTo>
                      <a:lnTo>
                        <a:pt x="463527" y="1067620"/>
                      </a:lnTo>
                      <a:close/>
                      <a:moveTo>
                        <a:pt x="817344" y="1067620"/>
                      </a:moveTo>
                      <a:lnTo>
                        <a:pt x="628093" y="1067620"/>
                      </a:lnTo>
                      <a:lnTo>
                        <a:pt x="628093" y="1020993"/>
                      </a:lnTo>
                      <a:lnTo>
                        <a:pt x="759747" y="1020993"/>
                      </a:lnTo>
                      <a:cubicBezTo>
                        <a:pt x="787175" y="1020993"/>
                        <a:pt x="811858" y="1042935"/>
                        <a:pt x="817344" y="1067620"/>
                      </a:cubicBezTo>
                      <a:lnTo>
                        <a:pt x="817344" y="1067620"/>
                      </a:lnTo>
                      <a:close/>
                      <a:moveTo>
                        <a:pt x="663750" y="417585"/>
                      </a:moveTo>
                      <a:cubicBezTo>
                        <a:pt x="658264" y="417585"/>
                        <a:pt x="652778" y="423071"/>
                        <a:pt x="652778" y="428557"/>
                      </a:cubicBezTo>
                      <a:lnTo>
                        <a:pt x="652778" y="631521"/>
                      </a:lnTo>
                      <a:lnTo>
                        <a:pt x="474498" y="631521"/>
                      </a:lnTo>
                      <a:cubicBezTo>
                        <a:pt x="469013" y="631521"/>
                        <a:pt x="463527" y="637006"/>
                        <a:pt x="463527" y="642492"/>
                      </a:cubicBezTo>
                      <a:cubicBezTo>
                        <a:pt x="463527" y="647978"/>
                        <a:pt x="469013" y="653463"/>
                        <a:pt x="474498" y="653463"/>
                      </a:cubicBezTo>
                      <a:lnTo>
                        <a:pt x="652778" y="653463"/>
                      </a:lnTo>
                      <a:lnTo>
                        <a:pt x="652778" y="664434"/>
                      </a:lnTo>
                      <a:cubicBezTo>
                        <a:pt x="652778" y="664434"/>
                        <a:pt x="652778" y="667177"/>
                        <a:pt x="652778" y="667177"/>
                      </a:cubicBezTo>
                      <a:lnTo>
                        <a:pt x="732319" y="996308"/>
                      </a:lnTo>
                      <a:lnTo>
                        <a:pt x="625351" y="996308"/>
                      </a:lnTo>
                      <a:lnTo>
                        <a:pt x="556781" y="722032"/>
                      </a:lnTo>
                      <a:cubicBezTo>
                        <a:pt x="556781" y="716547"/>
                        <a:pt x="551296" y="713804"/>
                        <a:pt x="545810" y="713804"/>
                      </a:cubicBezTo>
                      <a:cubicBezTo>
                        <a:pt x="540326" y="713804"/>
                        <a:pt x="534840" y="716547"/>
                        <a:pt x="534840" y="722032"/>
                      </a:cubicBezTo>
                      <a:lnTo>
                        <a:pt x="466270" y="996308"/>
                      </a:lnTo>
                      <a:lnTo>
                        <a:pt x="348332" y="996308"/>
                      </a:lnTo>
                      <a:lnTo>
                        <a:pt x="438843" y="667177"/>
                      </a:lnTo>
                      <a:cubicBezTo>
                        <a:pt x="438843" y="667177"/>
                        <a:pt x="438843" y="664434"/>
                        <a:pt x="438843" y="664434"/>
                      </a:cubicBezTo>
                      <a:lnTo>
                        <a:pt x="438843" y="428557"/>
                      </a:lnTo>
                      <a:cubicBezTo>
                        <a:pt x="438843" y="423071"/>
                        <a:pt x="433357" y="417585"/>
                        <a:pt x="427871" y="417585"/>
                      </a:cubicBezTo>
                      <a:lnTo>
                        <a:pt x="202964" y="417585"/>
                      </a:lnTo>
                      <a:lnTo>
                        <a:pt x="202964" y="357245"/>
                      </a:lnTo>
                      <a:lnTo>
                        <a:pt x="891399" y="357245"/>
                      </a:lnTo>
                      <a:lnTo>
                        <a:pt x="891399" y="417585"/>
                      </a:lnTo>
                      <a:lnTo>
                        <a:pt x="663750" y="417585"/>
                      </a:lnTo>
                      <a:close/>
                      <a:moveTo>
                        <a:pt x="913341" y="417585"/>
                      </a:moveTo>
                      <a:lnTo>
                        <a:pt x="913341" y="357245"/>
                      </a:lnTo>
                      <a:lnTo>
                        <a:pt x="948997" y="357245"/>
                      </a:lnTo>
                      <a:lnTo>
                        <a:pt x="948997" y="381930"/>
                      </a:lnTo>
                      <a:cubicBezTo>
                        <a:pt x="948997" y="401129"/>
                        <a:pt x="932541" y="417585"/>
                        <a:pt x="913341" y="417585"/>
                      </a:cubicBezTo>
                      <a:lnTo>
                        <a:pt x="913341" y="417585"/>
                      </a:lnTo>
                      <a:close/>
                      <a:moveTo>
                        <a:pt x="1066936" y="582151"/>
                      </a:moveTo>
                      <a:lnTo>
                        <a:pt x="1066936" y="606836"/>
                      </a:lnTo>
                      <a:lnTo>
                        <a:pt x="970939" y="606836"/>
                      </a:lnTo>
                      <a:lnTo>
                        <a:pt x="970939" y="582151"/>
                      </a:lnTo>
                      <a:lnTo>
                        <a:pt x="1066936" y="582151"/>
                      </a:lnTo>
                      <a:close/>
                      <a:moveTo>
                        <a:pt x="1031280" y="689119"/>
                      </a:moveTo>
                      <a:lnTo>
                        <a:pt x="1006596" y="689119"/>
                      </a:lnTo>
                      <a:cubicBezTo>
                        <a:pt x="987396" y="689119"/>
                        <a:pt x="970939" y="672662"/>
                        <a:pt x="970939" y="653463"/>
                      </a:cubicBezTo>
                      <a:lnTo>
                        <a:pt x="970939" y="628778"/>
                      </a:lnTo>
                      <a:lnTo>
                        <a:pt x="1066936" y="628778"/>
                      </a:lnTo>
                      <a:lnTo>
                        <a:pt x="1066936" y="653463"/>
                      </a:lnTo>
                      <a:cubicBezTo>
                        <a:pt x="1066936" y="672662"/>
                        <a:pt x="1053222" y="689119"/>
                        <a:pt x="1031280" y="689119"/>
                      </a:cubicBezTo>
                      <a:lnTo>
                        <a:pt x="1031280" y="689119"/>
                      </a:lnTo>
                      <a:close/>
                    </a:path>
                  </a:pathLst>
                </a:custGeom>
                <a:solidFill>
                  <a:srgbClr val="000000"/>
                </a:solidFill>
                <a:ln w="27426" cap="flat">
                  <a:noFill/>
                  <a:prstDash val="solid"/>
                  <a:miter/>
                </a:ln>
              </p:spPr>
              <p:txBody>
                <a:bodyPr rtlCol="0" anchor="ctr"/>
                <a:lstStyle/>
                <a:p>
                  <a:endParaRPr lang="en-US"/>
                </a:p>
              </p:txBody>
            </p:sp>
          </p:grpSp>
          <p:sp>
            <p:nvSpPr>
              <p:cNvPr id="84" name="Freeform 83">
                <a:extLst>
                  <a:ext uri="{FF2B5EF4-FFF2-40B4-BE49-F238E27FC236}">
                    <a16:creationId xmlns:a16="http://schemas.microsoft.com/office/drawing/2014/main" id="{766500CB-140D-42C5-F2B7-3B548E1ED4B9}"/>
                  </a:ext>
                </a:extLst>
              </p:cNvPr>
              <p:cNvSpPr/>
              <p:nvPr/>
            </p:nvSpPr>
            <p:spPr>
              <a:xfrm>
                <a:off x="7624966" y="3971001"/>
                <a:ext cx="21941" cy="58311"/>
              </a:xfrm>
              <a:custGeom>
                <a:avLst/>
                <a:gdLst>
                  <a:gd name="connsiteX0" fmla="*/ 21942 w 21941"/>
                  <a:gd name="connsiteY0" fmla="*/ 46627 h 58311"/>
                  <a:gd name="connsiteX1" fmla="*/ 21942 w 21941"/>
                  <a:gd name="connsiteY1" fmla="*/ 10971 h 58311"/>
                  <a:gd name="connsiteX2" fmla="*/ 10972 w 21941"/>
                  <a:gd name="connsiteY2" fmla="*/ 0 h 58311"/>
                  <a:gd name="connsiteX3" fmla="*/ 0 w 21941"/>
                  <a:gd name="connsiteY3" fmla="*/ 10971 h 58311"/>
                  <a:gd name="connsiteX4" fmla="*/ 0 w 21941"/>
                  <a:gd name="connsiteY4" fmla="*/ 46627 h 58311"/>
                  <a:gd name="connsiteX5" fmla="*/ 10972 w 21941"/>
                  <a:gd name="connsiteY5" fmla="*/ 57598 h 58311"/>
                  <a:gd name="connsiteX6" fmla="*/ 21942 w 21941"/>
                  <a:gd name="connsiteY6" fmla="*/ 46627 h 58311"/>
                  <a:gd name="connsiteX7" fmla="*/ 21942 w 21941"/>
                  <a:gd name="connsiteY7" fmla="*/ 46627 h 5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58311">
                    <a:moveTo>
                      <a:pt x="21942" y="46627"/>
                    </a:moveTo>
                    <a:lnTo>
                      <a:pt x="21942" y="10971"/>
                    </a:lnTo>
                    <a:cubicBezTo>
                      <a:pt x="21942" y="5485"/>
                      <a:pt x="16456" y="0"/>
                      <a:pt x="10972" y="0"/>
                    </a:cubicBezTo>
                    <a:cubicBezTo>
                      <a:pt x="5486" y="0"/>
                      <a:pt x="0" y="5485"/>
                      <a:pt x="0" y="10971"/>
                    </a:cubicBezTo>
                    <a:lnTo>
                      <a:pt x="0" y="46627"/>
                    </a:lnTo>
                    <a:cubicBezTo>
                      <a:pt x="0" y="52112"/>
                      <a:pt x="5486" y="57598"/>
                      <a:pt x="10972" y="57598"/>
                    </a:cubicBezTo>
                    <a:cubicBezTo>
                      <a:pt x="16456" y="60341"/>
                      <a:pt x="21942" y="54855"/>
                      <a:pt x="21942" y="46627"/>
                    </a:cubicBezTo>
                    <a:lnTo>
                      <a:pt x="21942" y="46627"/>
                    </a:lnTo>
                    <a:close/>
                  </a:path>
                </a:pathLst>
              </a:custGeom>
              <a:solidFill>
                <a:srgbClr val="000000"/>
              </a:solidFill>
              <a:ln w="2742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690CE2E2-0F1B-5BCC-298B-ADD6F124A1F9}"/>
                  </a:ext>
                </a:extLst>
              </p:cNvPr>
              <p:cNvSpPr/>
              <p:nvPr/>
            </p:nvSpPr>
            <p:spPr>
              <a:xfrm>
                <a:off x="6651284" y="373512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51AFF3D0-7859-CEA4-B75D-F27BED06ED2A}"/>
                  </a:ext>
                </a:extLst>
              </p:cNvPr>
              <p:cNvSpPr/>
              <p:nvPr/>
            </p:nvSpPr>
            <p:spPr>
              <a:xfrm>
                <a:off x="6651284" y="3784493"/>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6"/>
                      <a:pt x="117939" y="10971"/>
                    </a:cubicBezTo>
                    <a:cubicBezTo>
                      <a:pt x="117939" y="5485"/>
                      <a:pt x="112453" y="0"/>
                      <a:pt x="106969" y="0"/>
                    </a:cubicBezTo>
                    <a:lnTo>
                      <a:pt x="10972" y="0"/>
                    </a:lnTo>
                    <a:cubicBezTo>
                      <a:pt x="5486" y="0"/>
                      <a:pt x="0" y="5485"/>
                      <a:pt x="0" y="10971"/>
                    </a:cubicBezTo>
                    <a:cubicBezTo>
                      <a:pt x="0" y="16456"/>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1EF3CCB-7FAA-3521-84E8-5FDBFB1CED05}"/>
                  </a:ext>
                </a:extLst>
              </p:cNvPr>
              <p:cNvSpPr/>
              <p:nvPr/>
            </p:nvSpPr>
            <p:spPr>
              <a:xfrm>
                <a:off x="6651284" y="3831120"/>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47D1B0CA-53B5-E6BC-1175-1D577387EB4C}"/>
                  </a:ext>
                </a:extLst>
              </p:cNvPr>
              <p:cNvSpPr/>
              <p:nvPr/>
            </p:nvSpPr>
            <p:spPr>
              <a:xfrm>
                <a:off x="6651284" y="3877747"/>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460B8151-E5F1-00FF-1FDB-C8AEEB65F81A}"/>
                  </a:ext>
                </a:extLst>
              </p:cNvPr>
              <p:cNvSpPr/>
              <p:nvPr/>
            </p:nvSpPr>
            <p:spPr>
              <a:xfrm>
                <a:off x="6651284" y="392437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6"/>
                      <a:pt x="112453" y="0"/>
                      <a:pt x="106969" y="0"/>
                    </a:cubicBezTo>
                    <a:lnTo>
                      <a:pt x="10972" y="0"/>
                    </a:lnTo>
                    <a:cubicBezTo>
                      <a:pt x="5486" y="0"/>
                      <a:pt x="0" y="5486"/>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9476FCE-8024-95BC-BAA1-9288FD19B9B6}"/>
                  </a:ext>
                </a:extLst>
              </p:cNvPr>
              <p:cNvSpPr/>
              <p:nvPr/>
            </p:nvSpPr>
            <p:spPr>
              <a:xfrm>
                <a:off x="6840535" y="373512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3412E663-1320-8483-F9FB-EA1B315B3AED}"/>
                  </a:ext>
                </a:extLst>
              </p:cNvPr>
              <p:cNvSpPr/>
              <p:nvPr/>
            </p:nvSpPr>
            <p:spPr>
              <a:xfrm>
                <a:off x="6840535" y="3784493"/>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6"/>
                      <a:pt x="117939" y="10971"/>
                    </a:cubicBezTo>
                    <a:cubicBezTo>
                      <a:pt x="117939" y="5485"/>
                      <a:pt x="112453" y="0"/>
                      <a:pt x="106967" y="0"/>
                    </a:cubicBezTo>
                    <a:lnTo>
                      <a:pt x="10970" y="0"/>
                    </a:lnTo>
                    <a:cubicBezTo>
                      <a:pt x="5484" y="0"/>
                      <a:pt x="0" y="5485"/>
                      <a:pt x="0" y="10971"/>
                    </a:cubicBezTo>
                    <a:cubicBezTo>
                      <a:pt x="0" y="16456"/>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2F4F4AC0-7950-8A5F-3462-A5E27B815764}"/>
                  </a:ext>
                </a:extLst>
              </p:cNvPr>
              <p:cNvSpPr/>
              <p:nvPr/>
            </p:nvSpPr>
            <p:spPr>
              <a:xfrm>
                <a:off x="6840535" y="3831120"/>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2285A456-5E83-C148-68ED-4C0CBD55F113}"/>
                  </a:ext>
                </a:extLst>
              </p:cNvPr>
              <p:cNvSpPr/>
              <p:nvPr/>
            </p:nvSpPr>
            <p:spPr>
              <a:xfrm>
                <a:off x="6840535" y="3877747"/>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B9193148-2F98-D268-BAD7-F7A211DA54F5}"/>
                  </a:ext>
                </a:extLst>
              </p:cNvPr>
              <p:cNvSpPr/>
              <p:nvPr/>
            </p:nvSpPr>
            <p:spPr>
              <a:xfrm>
                <a:off x="6840535" y="392437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6"/>
                      <a:pt x="112453" y="0"/>
                      <a:pt x="106967" y="0"/>
                    </a:cubicBezTo>
                    <a:lnTo>
                      <a:pt x="10970" y="0"/>
                    </a:lnTo>
                    <a:cubicBezTo>
                      <a:pt x="5484" y="0"/>
                      <a:pt x="0" y="5486"/>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BA091C7E-2207-D9B7-BE32-7E771602E78A}"/>
                  </a:ext>
                </a:extLst>
              </p:cNvPr>
              <p:cNvSpPr/>
              <p:nvPr/>
            </p:nvSpPr>
            <p:spPr>
              <a:xfrm>
                <a:off x="6673225" y="4138309"/>
                <a:ext cx="22655" cy="175537"/>
              </a:xfrm>
              <a:custGeom>
                <a:avLst/>
                <a:gdLst>
                  <a:gd name="connsiteX0" fmla="*/ 10972 w 22655"/>
                  <a:gd name="connsiteY0" fmla="*/ 0 h 175537"/>
                  <a:gd name="connsiteX1" fmla="*/ 0 w 22655"/>
                  <a:gd name="connsiteY1" fmla="*/ 10971 h 175537"/>
                  <a:gd name="connsiteX2" fmla="*/ 0 w 22655"/>
                  <a:gd name="connsiteY2" fmla="*/ 164566 h 175537"/>
                  <a:gd name="connsiteX3" fmla="*/ 10972 w 22655"/>
                  <a:gd name="connsiteY3" fmla="*/ 175537 h 175537"/>
                  <a:gd name="connsiteX4" fmla="*/ 21942 w 22655"/>
                  <a:gd name="connsiteY4" fmla="*/ 164566 h 175537"/>
                  <a:gd name="connsiteX5" fmla="*/ 21942 w 22655"/>
                  <a:gd name="connsiteY5" fmla="*/ 10971 h 175537"/>
                  <a:gd name="connsiteX6" fmla="*/ 10972 w 22655"/>
                  <a:gd name="connsiteY6" fmla="*/ 0 h 175537"/>
                  <a:gd name="connsiteX7" fmla="*/ 10972 w 22655"/>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55" h="175537">
                    <a:moveTo>
                      <a:pt x="10972" y="0"/>
                    </a:moveTo>
                    <a:cubicBezTo>
                      <a:pt x="5486" y="0"/>
                      <a:pt x="0" y="5485"/>
                      <a:pt x="0" y="10971"/>
                    </a:cubicBezTo>
                    <a:lnTo>
                      <a:pt x="0" y="164566"/>
                    </a:lnTo>
                    <a:cubicBezTo>
                      <a:pt x="0" y="170051"/>
                      <a:pt x="5486" y="175537"/>
                      <a:pt x="10972" y="175537"/>
                    </a:cubicBezTo>
                    <a:cubicBezTo>
                      <a:pt x="16458" y="175537"/>
                      <a:pt x="21942" y="170051"/>
                      <a:pt x="21942" y="164566"/>
                    </a:cubicBezTo>
                    <a:lnTo>
                      <a:pt x="21942" y="10971"/>
                    </a:lnTo>
                    <a:cubicBezTo>
                      <a:pt x="24686" y="5485"/>
                      <a:pt x="19200" y="0"/>
                      <a:pt x="10972" y="0"/>
                    </a:cubicBezTo>
                    <a:lnTo>
                      <a:pt x="10972" y="0"/>
                    </a:lnTo>
                    <a:close/>
                  </a:path>
                </a:pathLst>
              </a:custGeom>
              <a:solidFill>
                <a:srgbClr val="000000"/>
              </a:solidFill>
              <a:ln w="27426"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97170DFF-8105-3965-C919-9F375D1B410C}"/>
                  </a:ext>
                </a:extLst>
              </p:cNvPr>
              <p:cNvSpPr/>
              <p:nvPr/>
            </p:nvSpPr>
            <p:spPr>
              <a:xfrm>
                <a:off x="6675969" y="433853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836F5139-27A4-30EA-C73B-0D2D8776F902}"/>
                  </a:ext>
                </a:extLst>
              </p:cNvPr>
              <p:cNvSpPr/>
              <p:nvPr/>
            </p:nvSpPr>
            <p:spPr>
              <a:xfrm>
                <a:off x="6675969" y="438790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6"/>
                      <a:pt x="16456" y="21942"/>
                      <a:pt x="10970" y="21942"/>
                    </a:cubicBezTo>
                    <a:cubicBezTo>
                      <a:pt x="5484" y="21942"/>
                      <a:pt x="0" y="16456"/>
                      <a:pt x="0" y="10971"/>
                    </a:cubicBezTo>
                    <a:cubicBezTo>
                      <a:pt x="0" y="5485"/>
                      <a:pt x="5484" y="0"/>
                      <a:pt x="10970" y="0"/>
                    </a:cubicBezTo>
                    <a:cubicBezTo>
                      <a:pt x="16456" y="0"/>
                      <a:pt x="21942" y="2743"/>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F2101FEA-2F5B-A940-4200-028675684D14}"/>
                  </a:ext>
                </a:extLst>
              </p:cNvPr>
              <p:cNvSpPr/>
              <p:nvPr/>
            </p:nvSpPr>
            <p:spPr>
              <a:xfrm>
                <a:off x="6758252" y="4184936"/>
                <a:ext cx="21941" cy="175537"/>
              </a:xfrm>
              <a:custGeom>
                <a:avLst/>
                <a:gdLst>
                  <a:gd name="connsiteX0" fmla="*/ 10970 w 21941"/>
                  <a:gd name="connsiteY0" fmla="*/ 0 h 175537"/>
                  <a:gd name="connsiteX1" fmla="*/ 0 w 21941"/>
                  <a:gd name="connsiteY1" fmla="*/ 10971 h 175537"/>
                  <a:gd name="connsiteX2" fmla="*/ 0 w 21941"/>
                  <a:gd name="connsiteY2" fmla="*/ 164566 h 175537"/>
                  <a:gd name="connsiteX3" fmla="*/ 10970 w 21941"/>
                  <a:gd name="connsiteY3" fmla="*/ 175537 h 175537"/>
                  <a:gd name="connsiteX4" fmla="*/ 21942 w 21941"/>
                  <a:gd name="connsiteY4" fmla="*/ 164566 h 175537"/>
                  <a:gd name="connsiteX5" fmla="*/ 21942 w 21941"/>
                  <a:gd name="connsiteY5" fmla="*/ 10971 h 175537"/>
                  <a:gd name="connsiteX6" fmla="*/ 10970 w 21941"/>
                  <a:gd name="connsiteY6" fmla="*/ 0 h 175537"/>
                  <a:gd name="connsiteX7" fmla="*/ 10970 w 21941"/>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0"/>
                    </a:moveTo>
                    <a:cubicBezTo>
                      <a:pt x="5484" y="0"/>
                      <a:pt x="0" y="5486"/>
                      <a:pt x="0" y="10971"/>
                    </a:cubicBezTo>
                    <a:lnTo>
                      <a:pt x="0" y="164566"/>
                    </a:lnTo>
                    <a:cubicBezTo>
                      <a:pt x="0" y="170052"/>
                      <a:pt x="5484" y="175537"/>
                      <a:pt x="10970" y="175537"/>
                    </a:cubicBezTo>
                    <a:cubicBezTo>
                      <a:pt x="16456" y="175537"/>
                      <a:pt x="21942" y="170052"/>
                      <a:pt x="21942" y="164566"/>
                    </a:cubicBezTo>
                    <a:lnTo>
                      <a:pt x="21942" y="10971"/>
                    </a:lnTo>
                    <a:cubicBezTo>
                      <a:pt x="21942" y="5486"/>
                      <a:pt x="16456" y="0"/>
                      <a:pt x="10970" y="0"/>
                    </a:cubicBezTo>
                    <a:lnTo>
                      <a:pt x="10970" y="0"/>
                    </a:lnTo>
                    <a:close/>
                  </a:path>
                </a:pathLst>
              </a:custGeom>
              <a:solidFill>
                <a:srgbClr val="000000"/>
              </a:solidFill>
              <a:ln w="27426"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828AC717-67CF-E22B-41B6-894BA3B4CBFE}"/>
                  </a:ext>
                </a:extLst>
              </p:cNvPr>
              <p:cNvSpPr/>
              <p:nvPr/>
            </p:nvSpPr>
            <p:spPr>
              <a:xfrm>
                <a:off x="6758252" y="4387187"/>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4" y="22656"/>
                      <a:pt x="0" y="17170"/>
                      <a:pt x="0" y="11684"/>
                    </a:cubicBezTo>
                    <a:cubicBezTo>
                      <a:pt x="0" y="6199"/>
                      <a:pt x="5484" y="714"/>
                      <a:pt x="10970" y="714"/>
                    </a:cubicBezTo>
                    <a:cubicBezTo>
                      <a:pt x="16456"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97558A67-47A3-2816-F9B6-C5B42796BB21}"/>
                  </a:ext>
                </a:extLst>
              </p:cNvPr>
              <p:cNvSpPr/>
              <p:nvPr/>
            </p:nvSpPr>
            <p:spPr>
              <a:xfrm>
                <a:off x="6840535" y="4234306"/>
                <a:ext cx="21941" cy="175537"/>
              </a:xfrm>
              <a:custGeom>
                <a:avLst/>
                <a:gdLst>
                  <a:gd name="connsiteX0" fmla="*/ 10970 w 21941"/>
                  <a:gd name="connsiteY0" fmla="*/ 175537 h 175537"/>
                  <a:gd name="connsiteX1" fmla="*/ 21942 w 21941"/>
                  <a:gd name="connsiteY1" fmla="*/ 164566 h 175537"/>
                  <a:gd name="connsiteX2" fmla="*/ 21942 w 21941"/>
                  <a:gd name="connsiteY2" fmla="*/ 10971 h 175537"/>
                  <a:gd name="connsiteX3" fmla="*/ 10970 w 21941"/>
                  <a:gd name="connsiteY3" fmla="*/ 0 h 175537"/>
                  <a:gd name="connsiteX4" fmla="*/ 0 w 21941"/>
                  <a:gd name="connsiteY4" fmla="*/ 10971 h 175537"/>
                  <a:gd name="connsiteX5" fmla="*/ 0 w 21941"/>
                  <a:gd name="connsiteY5" fmla="*/ 164566 h 175537"/>
                  <a:gd name="connsiteX6" fmla="*/ 10970 w 21941"/>
                  <a:gd name="connsiteY6" fmla="*/ 175537 h 175537"/>
                  <a:gd name="connsiteX7" fmla="*/ 10970 w 21941"/>
                  <a:gd name="connsiteY7" fmla="*/ 175537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175537"/>
                    </a:moveTo>
                    <a:cubicBezTo>
                      <a:pt x="16456" y="175537"/>
                      <a:pt x="21942" y="170051"/>
                      <a:pt x="21942" y="164566"/>
                    </a:cubicBezTo>
                    <a:lnTo>
                      <a:pt x="21942" y="10971"/>
                    </a:lnTo>
                    <a:cubicBezTo>
                      <a:pt x="21942" y="5485"/>
                      <a:pt x="16456" y="0"/>
                      <a:pt x="10970" y="0"/>
                    </a:cubicBezTo>
                    <a:cubicBezTo>
                      <a:pt x="5484" y="0"/>
                      <a:pt x="0" y="5485"/>
                      <a:pt x="0" y="10971"/>
                    </a:cubicBezTo>
                    <a:lnTo>
                      <a:pt x="0" y="164566"/>
                    </a:lnTo>
                    <a:cubicBezTo>
                      <a:pt x="0" y="170051"/>
                      <a:pt x="5484" y="175537"/>
                      <a:pt x="10970" y="175537"/>
                    </a:cubicBezTo>
                    <a:lnTo>
                      <a:pt x="10970" y="175537"/>
                    </a:lnTo>
                    <a:close/>
                  </a:path>
                </a:pathLst>
              </a:custGeom>
              <a:solidFill>
                <a:srgbClr val="000000"/>
              </a:solidFill>
              <a:ln w="27426"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2509266F-5E65-A6FD-4444-2DA3B1AAE259}"/>
                  </a:ext>
                </a:extLst>
              </p:cNvPr>
              <p:cNvSpPr/>
              <p:nvPr/>
            </p:nvSpPr>
            <p:spPr>
              <a:xfrm>
                <a:off x="6840535"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04E77FEE-18C3-9F0B-ABE3-E0D26EB704EF}"/>
                  </a:ext>
                </a:extLst>
              </p:cNvPr>
              <p:cNvSpPr/>
              <p:nvPr/>
            </p:nvSpPr>
            <p:spPr>
              <a:xfrm>
                <a:off x="6758252"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7B50C95A-B5D0-3D6C-3BBA-DCABF290CFE7}"/>
                  </a:ext>
                </a:extLst>
              </p:cNvPr>
              <p:cNvSpPr/>
              <p:nvPr/>
            </p:nvSpPr>
            <p:spPr>
              <a:xfrm>
                <a:off x="6675969"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grpSp>
      </p:grpSp>
      <p:grpSp>
        <p:nvGrpSpPr>
          <p:cNvPr id="113" name="Group 112">
            <a:extLst>
              <a:ext uri="{FF2B5EF4-FFF2-40B4-BE49-F238E27FC236}">
                <a16:creationId xmlns:a16="http://schemas.microsoft.com/office/drawing/2014/main" id="{40B8938D-3043-5839-E0AD-16428EF2C20D}"/>
              </a:ext>
            </a:extLst>
          </p:cNvPr>
          <p:cNvGrpSpPr/>
          <p:nvPr/>
        </p:nvGrpSpPr>
        <p:grpSpPr>
          <a:xfrm>
            <a:off x="3260145" y="7027592"/>
            <a:ext cx="3364022" cy="370987"/>
            <a:chOff x="3637125" y="7925174"/>
            <a:chExt cx="3364022" cy="370987"/>
          </a:xfrm>
        </p:grpSpPr>
        <p:cxnSp>
          <p:nvCxnSpPr>
            <p:cNvPr id="22" name="Straight Connector 21">
              <a:extLst>
                <a:ext uri="{FF2B5EF4-FFF2-40B4-BE49-F238E27FC236}">
                  <a16:creationId xmlns:a16="http://schemas.microsoft.com/office/drawing/2014/main" id="{B1982AE9-B692-A364-8F7C-0A5A236A127B}"/>
                </a:ext>
              </a:extLst>
            </p:cNvPr>
            <p:cNvCxnSpPr>
              <a:cxnSpLocks/>
            </p:cNvCxnSpPr>
            <p:nvPr/>
          </p:nvCxnSpPr>
          <p:spPr>
            <a:xfrm flipH="1">
              <a:off x="3991232" y="8124914"/>
              <a:ext cx="300991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06" name="Oval 105">
              <a:extLst>
                <a:ext uri="{FF2B5EF4-FFF2-40B4-BE49-F238E27FC236}">
                  <a16:creationId xmlns:a16="http://schemas.microsoft.com/office/drawing/2014/main" id="{2259795C-B620-8B70-78D0-631CF6E6CEE6}"/>
                </a:ext>
              </a:extLst>
            </p:cNvPr>
            <p:cNvSpPr/>
            <p:nvPr/>
          </p:nvSpPr>
          <p:spPr>
            <a:xfrm>
              <a:off x="3646206" y="7925174"/>
              <a:ext cx="370987" cy="370987"/>
            </a:xfrm>
            <a:prstGeom prst="ellipse">
              <a:avLst/>
            </a:prstGeom>
            <a:solidFill>
              <a:srgbClr val="D9287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TextBox 106">
              <a:extLst>
                <a:ext uri="{FF2B5EF4-FFF2-40B4-BE49-F238E27FC236}">
                  <a16:creationId xmlns:a16="http://schemas.microsoft.com/office/drawing/2014/main" id="{E35285A0-0728-5D4D-495F-44ABF003F48F}"/>
                </a:ext>
              </a:extLst>
            </p:cNvPr>
            <p:cNvSpPr txBox="1"/>
            <p:nvPr/>
          </p:nvSpPr>
          <p:spPr>
            <a:xfrm>
              <a:off x="3637125" y="7925298"/>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01</a:t>
              </a:r>
            </a:p>
          </p:txBody>
        </p:sp>
      </p:grpSp>
      <p:sp>
        <p:nvSpPr>
          <p:cNvPr id="108" name="Rectangle 107">
            <a:extLst>
              <a:ext uri="{FF2B5EF4-FFF2-40B4-BE49-F238E27FC236}">
                <a16:creationId xmlns:a16="http://schemas.microsoft.com/office/drawing/2014/main" id="{B3B0D367-71F1-8531-8A9B-F6B0AA3BAEB4}"/>
              </a:ext>
            </a:extLst>
          </p:cNvPr>
          <p:cNvSpPr/>
          <p:nvPr/>
        </p:nvSpPr>
        <p:spPr>
          <a:xfrm>
            <a:off x="386001" y="7409185"/>
            <a:ext cx="2457946" cy="402708"/>
          </a:xfrm>
          <a:prstGeom prst="rect">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09" name="TextBox 108">
            <a:extLst>
              <a:ext uri="{FF2B5EF4-FFF2-40B4-BE49-F238E27FC236}">
                <a16:creationId xmlns:a16="http://schemas.microsoft.com/office/drawing/2014/main" id="{C50241FB-BD9F-B609-11AF-BF9777BE0F1B}"/>
              </a:ext>
            </a:extLst>
          </p:cNvPr>
          <p:cNvSpPr txBox="1"/>
          <p:nvPr/>
        </p:nvSpPr>
        <p:spPr>
          <a:xfrm>
            <a:off x="417001" y="7435665"/>
            <a:ext cx="2645989" cy="344133"/>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Wellbeing  is based on the</a:t>
            </a:r>
          </a:p>
        </p:txBody>
      </p:sp>
      <p:sp>
        <p:nvSpPr>
          <p:cNvPr id="110" name="Rectangle 109">
            <a:extLst>
              <a:ext uri="{FF2B5EF4-FFF2-40B4-BE49-F238E27FC236}">
                <a16:creationId xmlns:a16="http://schemas.microsoft.com/office/drawing/2014/main" id="{4E026F05-7731-5903-87BF-504EF6CF77CB}"/>
              </a:ext>
            </a:extLst>
          </p:cNvPr>
          <p:cNvSpPr/>
          <p:nvPr/>
        </p:nvSpPr>
        <p:spPr>
          <a:xfrm>
            <a:off x="386002" y="6536927"/>
            <a:ext cx="1987346" cy="402708"/>
          </a:xfrm>
          <a:prstGeom prst="rect">
            <a:avLst/>
          </a:prstGeom>
          <a:solidFill>
            <a:srgbClr val="E87A3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11" name="TextBox 110">
            <a:extLst>
              <a:ext uri="{FF2B5EF4-FFF2-40B4-BE49-F238E27FC236}">
                <a16:creationId xmlns:a16="http://schemas.microsoft.com/office/drawing/2014/main" id="{5CBDE245-B03D-A703-46ED-E7065A375655}"/>
              </a:ext>
            </a:extLst>
          </p:cNvPr>
          <p:cNvSpPr txBox="1"/>
          <p:nvPr/>
        </p:nvSpPr>
        <p:spPr>
          <a:xfrm>
            <a:off x="417001" y="6561387"/>
            <a:ext cx="2135263" cy="344133"/>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In the DWEL project, </a:t>
            </a:r>
          </a:p>
        </p:txBody>
      </p:sp>
      <p:grpSp>
        <p:nvGrpSpPr>
          <p:cNvPr id="115" name="Group 114">
            <a:extLst>
              <a:ext uri="{FF2B5EF4-FFF2-40B4-BE49-F238E27FC236}">
                <a16:creationId xmlns:a16="http://schemas.microsoft.com/office/drawing/2014/main" id="{56AD449B-3F71-A362-541E-A3FDD769B2C9}"/>
              </a:ext>
            </a:extLst>
          </p:cNvPr>
          <p:cNvGrpSpPr/>
          <p:nvPr/>
        </p:nvGrpSpPr>
        <p:grpSpPr>
          <a:xfrm>
            <a:off x="3260145" y="7552231"/>
            <a:ext cx="3364022" cy="370987"/>
            <a:chOff x="3637125" y="7925174"/>
            <a:chExt cx="3364022" cy="370987"/>
          </a:xfrm>
        </p:grpSpPr>
        <p:cxnSp>
          <p:nvCxnSpPr>
            <p:cNvPr id="116" name="Straight Connector 115">
              <a:extLst>
                <a:ext uri="{FF2B5EF4-FFF2-40B4-BE49-F238E27FC236}">
                  <a16:creationId xmlns:a16="http://schemas.microsoft.com/office/drawing/2014/main" id="{2902A33E-3727-9BC3-A5A0-CCE7312DC4B8}"/>
                </a:ext>
              </a:extLst>
            </p:cNvPr>
            <p:cNvCxnSpPr>
              <a:cxnSpLocks/>
            </p:cNvCxnSpPr>
            <p:nvPr/>
          </p:nvCxnSpPr>
          <p:spPr>
            <a:xfrm flipH="1">
              <a:off x="3991232" y="8124914"/>
              <a:ext cx="300991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17" name="Oval 116">
              <a:extLst>
                <a:ext uri="{FF2B5EF4-FFF2-40B4-BE49-F238E27FC236}">
                  <a16:creationId xmlns:a16="http://schemas.microsoft.com/office/drawing/2014/main" id="{B39E0D75-40C4-168B-29CD-A92B8A9B31B0}"/>
                </a:ext>
              </a:extLst>
            </p:cNvPr>
            <p:cNvSpPr/>
            <p:nvPr/>
          </p:nvSpPr>
          <p:spPr>
            <a:xfrm>
              <a:off x="3646206" y="7925174"/>
              <a:ext cx="370987" cy="370987"/>
            </a:xfrm>
            <a:prstGeom prst="ellipse">
              <a:avLst/>
            </a:prstGeom>
            <a:solidFill>
              <a:srgbClr val="D9287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60C38E91-8D2E-93A9-0962-1532B1D75BD4}"/>
                </a:ext>
              </a:extLst>
            </p:cNvPr>
            <p:cNvSpPr txBox="1"/>
            <p:nvPr/>
          </p:nvSpPr>
          <p:spPr>
            <a:xfrm>
              <a:off x="3637125" y="7925298"/>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02</a:t>
              </a:r>
            </a:p>
          </p:txBody>
        </p:sp>
      </p:grpSp>
      <p:grpSp>
        <p:nvGrpSpPr>
          <p:cNvPr id="119" name="Group 118">
            <a:extLst>
              <a:ext uri="{FF2B5EF4-FFF2-40B4-BE49-F238E27FC236}">
                <a16:creationId xmlns:a16="http://schemas.microsoft.com/office/drawing/2014/main" id="{4BB35A05-68E9-44E8-DC97-943A18847026}"/>
              </a:ext>
            </a:extLst>
          </p:cNvPr>
          <p:cNvGrpSpPr/>
          <p:nvPr/>
        </p:nvGrpSpPr>
        <p:grpSpPr>
          <a:xfrm>
            <a:off x="3260145" y="8076870"/>
            <a:ext cx="3364022" cy="370987"/>
            <a:chOff x="3637125" y="7925174"/>
            <a:chExt cx="3364022" cy="370987"/>
          </a:xfrm>
        </p:grpSpPr>
        <p:cxnSp>
          <p:nvCxnSpPr>
            <p:cNvPr id="120" name="Straight Connector 119">
              <a:extLst>
                <a:ext uri="{FF2B5EF4-FFF2-40B4-BE49-F238E27FC236}">
                  <a16:creationId xmlns:a16="http://schemas.microsoft.com/office/drawing/2014/main" id="{7F8A778B-6ECE-8F8B-5B52-E3C05267E722}"/>
                </a:ext>
              </a:extLst>
            </p:cNvPr>
            <p:cNvCxnSpPr>
              <a:cxnSpLocks/>
            </p:cNvCxnSpPr>
            <p:nvPr/>
          </p:nvCxnSpPr>
          <p:spPr>
            <a:xfrm flipH="1">
              <a:off x="3991232" y="8124914"/>
              <a:ext cx="300991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21" name="Oval 120">
              <a:extLst>
                <a:ext uri="{FF2B5EF4-FFF2-40B4-BE49-F238E27FC236}">
                  <a16:creationId xmlns:a16="http://schemas.microsoft.com/office/drawing/2014/main" id="{FE018684-6EF4-3160-0C85-10C8D290A279}"/>
                </a:ext>
              </a:extLst>
            </p:cNvPr>
            <p:cNvSpPr/>
            <p:nvPr/>
          </p:nvSpPr>
          <p:spPr>
            <a:xfrm>
              <a:off x="3646206" y="7925174"/>
              <a:ext cx="370987" cy="370987"/>
            </a:xfrm>
            <a:prstGeom prst="ellipse">
              <a:avLst/>
            </a:prstGeom>
            <a:solidFill>
              <a:srgbClr val="D9287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TextBox 121">
              <a:extLst>
                <a:ext uri="{FF2B5EF4-FFF2-40B4-BE49-F238E27FC236}">
                  <a16:creationId xmlns:a16="http://schemas.microsoft.com/office/drawing/2014/main" id="{3852E96D-B6F0-BBDF-24AE-CD2DE2FC59EA}"/>
                </a:ext>
              </a:extLst>
            </p:cNvPr>
            <p:cNvSpPr txBox="1"/>
            <p:nvPr/>
          </p:nvSpPr>
          <p:spPr>
            <a:xfrm>
              <a:off x="3637125" y="7925298"/>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03</a:t>
              </a:r>
            </a:p>
          </p:txBody>
        </p:sp>
      </p:grpSp>
      <p:grpSp>
        <p:nvGrpSpPr>
          <p:cNvPr id="123" name="Group 122">
            <a:extLst>
              <a:ext uri="{FF2B5EF4-FFF2-40B4-BE49-F238E27FC236}">
                <a16:creationId xmlns:a16="http://schemas.microsoft.com/office/drawing/2014/main" id="{818A8035-D8A6-A446-41CB-EFF1D5C40083}"/>
              </a:ext>
            </a:extLst>
          </p:cNvPr>
          <p:cNvGrpSpPr/>
          <p:nvPr/>
        </p:nvGrpSpPr>
        <p:grpSpPr>
          <a:xfrm>
            <a:off x="3260145" y="8601509"/>
            <a:ext cx="3364022" cy="370987"/>
            <a:chOff x="3637125" y="7925174"/>
            <a:chExt cx="3364022" cy="370987"/>
          </a:xfrm>
        </p:grpSpPr>
        <p:cxnSp>
          <p:nvCxnSpPr>
            <p:cNvPr id="124" name="Straight Connector 123">
              <a:extLst>
                <a:ext uri="{FF2B5EF4-FFF2-40B4-BE49-F238E27FC236}">
                  <a16:creationId xmlns:a16="http://schemas.microsoft.com/office/drawing/2014/main" id="{31DB1283-397F-EC41-9683-FB2F063A69FE}"/>
                </a:ext>
              </a:extLst>
            </p:cNvPr>
            <p:cNvCxnSpPr>
              <a:cxnSpLocks/>
            </p:cNvCxnSpPr>
            <p:nvPr/>
          </p:nvCxnSpPr>
          <p:spPr>
            <a:xfrm flipH="1">
              <a:off x="3991232" y="8124914"/>
              <a:ext cx="3009915"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125" name="Oval 124">
              <a:extLst>
                <a:ext uri="{FF2B5EF4-FFF2-40B4-BE49-F238E27FC236}">
                  <a16:creationId xmlns:a16="http://schemas.microsoft.com/office/drawing/2014/main" id="{9538E178-1279-FDA6-C381-7ECBD60E89B4}"/>
                </a:ext>
              </a:extLst>
            </p:cNvPr>
            <p:cNvSpPr/>
            <p:nvPr/>
          </p:nvSpPr>
          <p:spPr>
            <a:xfrm>
              <a:off x="3646206" y="7925174"/>
              <a:ext cx="370987" cy="370987"/>
            </a:xfrm>
            <a:prstGeom prst="ellipse">
              <a:avLst/>
            </a:prstGeom>
            <a:solidFill>
              <a:srgbClr val="D9287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TextBox 125">
              <a:extLst>
                <a:ext uri="{FF2B5EF4-FFF2-40B4-BE49-F238E27FC236}">
                  <a16:creationId xmlns:a16="http://schemas.microsoft.com/office/drawing/2014/main" id="{7C5DD494-3DAC-E7E6-2D28-95F8AC8AD50E}"/>
                </a:ext>
              </a:extLst>
            </p:cNvPr>
            <p:cNvSpPr txBox="1"/>
            <p:nvPr/>
          </p:nvSpPr>
          <p:spPr>
            <a:xfrm>
              <a:off x="3637125" y="7925298"/>
              <a:ext cx="505456" cy="344069"/>
            </a:xfrm>
            <a:prstGeom prst="rect">
              <a:avLst/>
            </a:prstGeom>
            <a:noFill/>
          </p:spPr>
          <p:txBody>
            <a:bodyPr wrap="square">
              <a:spAutoFit/>
            </a:bodyPr>
            <a:lstStyle/>
            <a:p>
              <a:pPr marL="0" marR="73025" indent="0">
                <a:lnSpc>
                  <a:spcPct val="107000"/>
                </a:lnSpc>
                <a:spcBef>
                  <a:spcPts val="120"/>
                </a:spcBef>
                <a:buNone/>
              </a:pPr>
              <a:r>
                <a:rPr lang="en-US" sz="1600" b="1" dirty="0">
                  <a:solidFill>
                    <a:schemeClr val="bg1"/>
                  </a:solidFill>
                  <a:latin typeface="Calibri" panose="020F0502020204030204" pitchFamily="34" charset="0"/>
                  <a:ea typeface="Calibri" panose="020F0502020204030204" pitchFamily="34" charset="0"/>
                </a:rPr>
                <a:t>04</a:t>
              </a:r>
            </a:p>
          </p:txBody>
        </p:sp>
      </p:grpSp>
      <p:sp>
        <p:nvSpPr>
          <p:cNvPr id="128" name="TextBox 127">
            <a:extLst>
              <a:ext uri="{FF2B5EF4-FFF2-40B4-BE49-F238E27FC236}">
                <a16:creationId xmlns:a16="http://schemas.microsoft.com/office/drawing/2014/main" id="{A03303C3-2F7B-8FA4-87E0-A55BB88FB338}"/>
              </a:ext>
            </a:extLst>
          </p:cNvPr>
          <p:cNvSpPr txBox="1"/>
          <p:nvPr/>
        </p:nvSpPr>
        <p:spPr>
          <a:xfrm>
            <a:off x="529701" y="9677960"/>
            <a:ext cx="6257925" cy="261610"/>
          </a:xfrm>
          <a:prstGeom prst="rect">
            <a:avLst/>
          </a:prstGeom>
          <a:noFill/>
        </p:spPr>
        <p:txBody>
          <a:bodyPr wrap="square">
            <a:spAutoFit/>
          </a:bodyPr>
          <a:lstStyle/>
          <a:p>
            <a:pPr fontAlgn="base"/>
            <a:r>
              <a:rPr lang="en-US" sz="1100" dirty="0">
                <a:latin typeface="Calibri" panose="020F0502020204030204" pitchFamily="34" charset="0"/>
                <a:cs typeface="Calibri" panose="020F0502020204030204" pitchFamily="34" charset="0"/>
              </a:rPr>
              <a:t>*Various online self-assessment tools exist, such as via google (</a:t>
            </a:r>
            <a:r>
              <a:rPr lang="en-US" sz="1100" u="sng" dirty="0">
                <a:latin typeface="Calibri" panose="020F0502020204030204" pitchFamily="34" charset="0"/>
                <a:cs typeface="Calibri" panose="020F0502020204030204" pitchFamily="34" charset="0"/>
                <a:hlinkClick r:id="rId2">
                  <a:extLst>
                    <a:ext uri="{A12FA001-AC4F-418D-AE19-62706E023703}">
                      <ahyp:hlinkClr xmlns:ahyp="http://schemas.microsoft.com/office/drawing/2018/hyperlinkcolor" val="tx"/>
                    </a:ext>
                  </a:extLst>
                </a:hlinkClick>
              </a:rPr>
              <a:t>https://wellbeing.google/reflect/</a:t>
            </a:r>
            <a:r>
              <a:rPr lang="en-US" sz="1100" dirty="0">
                <a:latin typeface="Calibri" panose="020F0502020204030204" pitchFamily="34" charset="0"/>
                <a:cs typeface="Calibri" panose="020F0502020204030204" pitchFamily="34" charset="0"/>
              </a:rPr>
              <a:t>) or </a:t>
            </a:r>
            <a:r>
              <a:rPr lang="en-US" sz="1100" u="sng" dirty="0">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here</a:t>
            </a:r>
            <a:r>
              <a:rPr lang="en-US" sz="1100" dirty="0">
                <a:latin typeface="Calibri" panose="020F0502020204030204" pitchFamily="34" charset="0"/>
                <a:cs typeface="Calibri" panose="020F0502020204030204" pitchFamily="34" charset="0"/>
              </a:rPr>
              <a:t>.</a:t>
            </a:r>
          </a:p>
        </p:txBody>
      </p:sp>
      <p:grpSp>
        <p:nvGrpSpPr>
          <p:cNvPr id="129" name="Graphic 24">
            <a:extLst>
              <a:ext uri="{FF2B5EF4-FFF2-40B4-BE49-F238E27FC236}">
                <a16:creationId xmlns:a16="http://schemas.microsoft.com/office/drawing/2014/main" id="{EE097F10-6E74-DBB1-E002-998189DFE172}"/>
              </a:ext>
            </a:extLst>
          </p:cNvPr>
          <p:cNvGrpSpPr/>
          <p:nvPr/>
        </p:nvGrpSpPr>
        <p:grpSpPr>
          <a:xfrm>
            <a:off x="5005137" y="-1704037"/>
            <a:ext cx="2879721" cy="3279253"/>
            <a:chOff x="-2499349" y="5353689"/>
            <a:chExt cx="664978" cy="757237"/>
          </a:xfrm>
          <a:solidFill>
            <a:srgbClr val="E87A33"/>
          </a:solidFill>
        </p:grpSpPr>
        <p:sp>
          <p:nvSpPr>
            <p:cNvPr id="130" name="Freeform 129">
              <a:extLst>
                <a:ext uri="{FF2B5EF4-FFF2-40B4-BE49-F238E27FC236}">
                  <a16:creationId xmlns:a16="http://schemas.microsoft.com/office/drawing/2014/main" id="{FE44925B-9CBA-F9FE-E71B-ECF7CF807280}"/>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7A3532DA-0748-729A-C662-4FCF43AEC3BB}"/>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
        <p:nvSpPr>
          <p:cNvPr id="132" name="Title 1">
            <a:extLst>
              <a:ext uri="{FF2B5EF4-FFF2-40B4-BE49-F238E27FC236}">
                <a16:creationId xmlns:a16="http://schemas.microsoft.com/office/drawing/2014/main" id="{BF196926-D596-533D-33EF-400AD619965D}"/>
              </a:ext>
            </a:extLst>
          </p:cNvPr>
          <p:cNvSpPr txBox="1">
            <a:spLocks/>
          </p:cNvSpPr>
          <p:nvPr/>
        </p:nvSpPr>
        <p:spPr>
          <a:xfrm>
            <a:off x="0" y="762340"/>
            <a:ext cx="529701" cy="420221"/>
          </a:xfrm>
          <a:prstGeom prst="rect">
            <a:avLst/>
          </a:prstGeom>
          <a:solidFill>
            <a:srgbClr val="E87A33"/>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90500"/>
            <a:r>
              <a:rPr lang="en-GB" sz="2000" dirty="0"/>
              <a:t>2</a:t>
            </a:r>
          </a:p>
        </p:txBody>
      </p:sp>
      <p:sp>
        <p:nvSpPr>
          <p:cNvPr id="133" name="Title 1">
            <a:extLst>
              <a:ext uri="{FF2B5EF4-FFF2-40B4-BE49-F238E27FC236}">
                <a16:creationId xmlns:a16="http://schemas.microsoft.com/office/drawing/2014/main" id="{8FAC3867-45F7-A448-D807-F967F1BF253F}"/>
              </a:ext>
            </a:extLst>
          </p:cNvPr>
          <p:cNvSpPr txBox="1">
            <a:spLocks/>
          </p:cNvSpPr>
          <p:nvPr/>
        </p:nvSpPr>
        <p:spPr>
          <a:xfrm>
            <a:off x="657726" y="762340"/>
            <a:ext cx="5100184" cy="420221"/>
          </a:xfrm>
          <a:prstGeom prst="rect">
            <a:avLst/>
          </a:prstGeom>
          <a:solidFill>
            <a:srgbClr val="D9287D"/>
          </a:solidFill>
        </p:spPr>
        <p:txBody>
          <a:bodyPr vert="horz" lIns="91440" tIns="45720" rIns="91440" bIns="45720" rtlCol="0" anchor="ctr">
            <a:noAutofit/>
          </a:bodyPr>
          <a:lstStyle>
            <a:lvl1pPr algn="l" defTabSz="719633" rtl="0" eaLnBrk="1" latinLnBrk="0" hangingPunct="1">
              <a:lnSpc>
                <a:spcPct val="90000"/>
              </a:lnSpc>
              <a:spcBef>
                <a:spcPct val="0"/>
              </a:spcBef>
              <a:buNone/>
              <a:defRPr lang="en-US" sz="3427" b="1" i="0" kern="1200" dirty="0">
                <a:solidFill>
                  <a:schemeClr val="bg1"/>
                </a:solidFill>
                <a:latin typeface="Calibri" panose="020F0502020204030204" pitchFamily="34" charset="0"/>
                <a:ea typeface="+mn-ea"/>
                <a:cs typeface="Calibri" panose="020F0502020204030204" pitchFamily="34" charset="0"/>
              </a:defRPr>
            </a:lvl1pPr>
          </a:lstStyle>
          <a:p>
            <a:pPr marL="15875"/>
            <a:r>
              <a:rPr lang="en-GB" sz="2000" dirty="0"/>
              <a:t>  DIGITAL WELLBEING AND ITS IMPORTANCE</a:t>
            </a:r>
          </a:p>
        </p:txBody>
      </p:sp>
    </p:spTree>
    <p:extLst>
      <p:ext uri="{BB962C8B-B14F-4D97-AF65-F5344CB8AC3E}">
        <p14:creationId xmlns:p14="http://schemas.microsoft.com/office/powerpoint/2010/main" val="33599013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91770BC0-B86F-91D4-D5CE-C1DD2DDA5E08}"/>
              </a:ext>
            </a:extLst>
          </p:cNvPr>
          <p:cNvSpPr/>
          <p:nvPr/>
        </p:nvSpPr>
        <p:spPr>
          <a:xfrm>
            <a:off x="0" y="-1"/>
            <a:ext cx="1086465" cy="10691814"/>
          </a:xfrm>
          <a:prstGeom prst="rect">
            <a:avLst/>
          </a:prstGeom>
          <a:solidFill>
            <a:srgbClr val="D9287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p:txBody>
          <a:bodyPr/>
          <a:lstStyle/>
          <a:p>
            <a:fld id="{CB2079F2-58AF-ED44-82D7-E04B2F6FD686}" type="slidenum">
              <a:rPr lang="en-US" smtClean="0"/>
              <a:pPr/>
              <a:t>7</a:t>
            </a:fld>
            <a:endParaRPr lang="en-US" dirty="0"/>
          </a:p>
        </p:txBody>
      </p:sp>
      <p:sp>
        <p:nvSpPr>
          <p:cNvPr id="14" name="Text Placeholder 9">
            <a:extLst>
              <a:ext uri="{FF2B5EF4-FFF2-40B4-BE49-F238E27FC236}">
                <a16:creationId xmlns:a16="http://schemas.microsoft.com/office/drawing/2014/main" id="{3C614051-FF4A-ECBB-A20E-6644989E19F3}"/>
              </a:ext>
            </a:extLst>
          </p:cNvPr>
          <p:cNvSpPr txBox="1">
            <a:spLocks/>
          </p:cNvSpPr>
          <p:nvPr/>
        </p:nvSpPr>
        <p:spPr>
          <a:xfrm>
            <a:off x="1285372" y="2125905"/>
            <a:ext cx="5765199" cy="2442454"/>
          </a:xfrm>
          <a:prstGeom prst="rect">
            <a:avLst/>
          </a:prstGeom>
        </p:spPr>
        <p:txBody>
          <a:bodyPr numCol="2"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just">
              <a:lnSpc>
                <a:spcPts val="1220"/>
              </a:lnSpc>
            </a:pPr>
            <a:r>
              <a:rPr lang="en-US" dirty="0"/>
              <a:t>Based on the DWEL survey, a key factor is to support the development of digital skills and competencies in universities, but also to allocate sufficient resources to digital skills training. </a:t>
            </a:r>
          </a:p>
          <a:p>
            <a:pPr algn="just">
              <a:lnSpc>
                <a:spcPts val="1220"/>
              </a:lnSpc>
            </a:pPr>
            <a:endParaRPr lang="en-US" dirty="0"/>
          </a:p>
          <a:p>
            <a:pPr algn="just">
              <a:lnSpc>
                <a:spcPts val="1220"/>
              </a:lnSpc>
            </a:pPr>
            <a:r>
              <a:rPr lang="en-US" dirty="0"/>
              <a:t>Digital pedagogy is already an integral part of higher education teaching, yet support services and training are needed to use it effectively, not only in online but also hybrid or even face-to-face teaching. According to the DWEL survey, although the importance of technology and digital tools in teaching is well known, several respondents expressed the need for stronger support from </a:t>
            </a:r>
            <a:r>
              <a:rPr lang="en-US" dirty="0" err="1"/>
              <a:t>organisations</a:t>
            </a:r>
            <a:r>
              <a:rPr lang="en-US" dirty="0"/>
              <a:t> in relation to the use of technology. Some of the respondents even felt that they did not receive support from their </a:t>
            </a:r>
            <a:r>
              <a:rPr lang="en-US" dirty="0" err="1"/>
              <a:t>organisation</a:t>
            </a:r>
            <a:r>
              <a:rPr lang="en-US" dirty="0"/>
              <a:t> to develop their digital skills and competencies, which could be seen as increasing the risk of overload and technostress. As the number of usable digital tools increases, evolves and changes, the level of technostress increases (Jena, 2015). In the DWEL survey, although only 11% of respondents said they were experiencing technostress, it can be assumed that the real burden of technostress is much higher and that respondents probably only considered serious difficulties as signs of technostress or did not express themselves because they were not familiar enough with the concept.</a:t>
            </a:r>
          </a:p>
        </p:txBody>
      </p:sp>
      <p:grpSp>
        <p:nvGrpSpPr>
          <p:cNvPr id="129" name="Graphic 24">
            <a:extLst>
              <a:ext uri="{FF2B5EF4-FFF2-40B4-BE49-F238E27FC236}">
                <a16:creationId xmlns:a16="http://schemas.microsoft.com/office/drawing/2014/main" id="{EE097F10-6E74-DBB1-E002-998189DFE172}"/>
              </a:ext>
            </a:extLst>
          </p:cNvPr>
          <p:cNvGrpSpPr/>
          <p:nvPr/>
        </p:nvGrpSpPr>
        <p:grpSpPr>
          <a:xfrm>
            <a:off x="-2042826" y="7303642"/>
            <a:ext cx="2879721" cy="3279253"/>
            <a:chOff x="-2499349" y="5353689"/>
            <a:chExt cx="664978" cy="757237"/>
          </a:xfrm>
          <a:solidFill>
            <a:srgbClr val="E87A33"/>
          </a:solidFill>
        </p:grpSpPr>
        <p:sp>
          <p:nvSpPr>
            <p:cNvPr id="130" name="Freeform 129">
              <a:extLst>
                <a:ext uri="{FF2B5EF4-FFF2-40B4-BE49-F238E27FC236}">
                  <a16:creationId xmlns:a16="http://schemas.microsoft.com/office/drawing/2014/main" id="{FE44925B-9CBA-F9FE-E71B-ECF7CF807280}"/>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7A3532DA-0748-729A-C662-4FCF43AEC3BB}"/>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grpSp>
        <p:nvGrpSpPr>
          <p:cNvPr id="2" name="Group 1">
            <a:extLst>
              <a:ext uri="{FF2B5EF4-FFF2-40B4-BE49-F238E27FC236}">
                <a16:creationId xmlns:a16="http://schemas.microsoft.com/office/drawing/2014/main" id="{C9DFB4B6-8EA4-10AA-4DC0-35687E41C86B}"/>
              </a:ext>
            </a:extLst>
          </p:cNvPr>
          <p:cNvGrpSpPr/>
          <p:nvPr/>
        </p:nvGrpSpPr>
        <p:grpSpPr>
          <a:xfrm>
            <a:off x="1438366" y="519483"/>
            <a:ext cx="702967" cy="702277"/>
            <a:chOff x="10376768" y="2334933"/>
            <a:chExt cx="920484" cy="919581"/>
          </a:xfrm>
        </p:grpSpPr>
        <p:sp>
          <p:nvSpPr>
            <p:cNvPr id="3" name="Freeform 2">
              <a:extLst>
                <a:ext uri="{FF2B5EF4-FFF2-40B4-BE49-F238E27FC236}">
                  <a16:creationId xmlns:a16="http://schemas.microsoft.com/office/drawing/2014/main" id="{06035666-7A95-1D99-6108-DB39055FA723}"/>
                </a:ext>
              </a:extLst>
            </p:cNvPr>
            <p:cNvSpPr/>
            <p:nvPr/>
          </p:nvSpPr>
          <p:spPr>
            <a:xfrm>
              <a:off x="11105749" y="2358419"/>
              <a:ext cx="171631" cy="171631"/>
            </a:xfrm>
            <a:custGeom>
              <a:avLst/>
              <a:gdLst>
                <a:gd name="connsiteX0" fmla="*/ 81299 w 171631"/>
                <a:gd name="connsiteY0" fmla="*/ 0 h 171631"/>
                <a:gd name="connsiteX1" fmla="*/ 171631 w 171631"/>
                <a:gd name="connsiteY1" fmla="*/ 90332 h 171631"/>
                <a:gd name="connsiteX2" fmla="*/ 145435 w 171631"/>
                <a:gd name="connsiteY2" fmla="*/ 153565 h 171631"/>
                <a:gd name="connsiteX3" fmla="*/ 127368 w 171631"/>
                <a:gd name="connsiteY3" fmla="*/ 171631 h 171631"/>
                <a:gd name="connsiteX4" fmla="*/ 0 w 171631"/>
                <a:gd name="connsiteY4" fmla="*/ 44263 h 171631"/>
                <a:gd name="connsiteX5" fmla="*/ 18066 w 171631"/>
                <a:gd name="connsiteY5" fmla="*/ 26197 h 171631"/>
                <a:gd name="connsiteX6" fmla="*/ 81299 w 171631"/>
                <a:gd name="connsiteY6" fmla="*/ 0 h 171631"/>
                <a:gd name="connsiteX7" fmla="*/ 81299 w 171631"/>
                <a:gd name="connsiteY7" fmla="*/ 0 h 1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631" h="171631">
                  <a:moveTo>
                    <a:pt x="81299" y="0"/>
                  </a:moveTo>
                  <a:cubicBezTo>
                    <a:pt x="130982" y="0"/>
                    <a:pt x="171631" y="40649"/>
                    <a:pt x="171631" y="90332"/>
                  </a:cubicBezTo>
                  <a:cubicBezTo>
                    <a:pt x="171631" y="114722"/>
                    <a:pt x="162598" y="137305"/>
                    <a:pt x="145435" y="153565"/>
                  </a:cubicBezTo>
                  <a:lnTo>
                    <a:pt x="127368" y="171631"/>
                  </a:lnTo>
                  <a:lnTo>
                    <a:pt x="0" y="44263"/>
                  </a:lnTo>
                  <a:lnTo>
                    <a:pt x="18066" y="26197"/>
                  </a:lnTo>
                  <a:cubicBezTo>
                    <a:pt x="35229" y="9033"/>
                    <a:pt x="57812" y="0"/>
                    <a:pt x="81299" y="0"/>
                  </a:cubicBezTo>
                  <a:lnTo>
                    <a:pt x="81299" y="0"/>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 name="Freeform 3">
              <a:extLst>
                <a:ext uri="{FF2B5EF4-FFF2-40B4-BE49-F238E27FC236}">
                  <a16:creationId xmlns:a16="http://schemas.microsoft.com/office/drawing/2014/main" id="{37551A15-5D9D-266B-E59D-C9D13B67690C}"/>
                </a:ext>
              </a:extLst>
            </p:cNvPr>
            <p:cNvSpPr/>
            <p:nvPr/>
          </p:nvSpPr>
          <p:spPr>
            <a:xfrm>
              <a:off x="10773326" y="2554440"/>
              <a:ext cx="311645" cy="486890"/>
            </a:xfrm>
            <a:custGeom>
              <a:avLst/>
              <a:gdLst>
                <a:gd name="connsiteX0" fmla="*/ 311646 w 311645"/>
                <a:gd name="connsiteY0" fmla="*/ 233960 h 486890"/>
                <a:gd name="connsiteX1" fmla="*/ 231251 w 311645"/>
                <a:gd name="connsiteY1" fmla="*/ 389332 h 486890"/>
                <a:gd name="connsiteX2" fmla="*/ 157178 w 311645"/>
                <a:gd name="connsiteY2" fmla="*/ 486890 h 486890"/>
                <a:gd name="connsiteX3" fmla="*/ 148145 w 311645"/>
                <a:gd name="connsiteY3" fmla="*/ 485987 h 486890"/>
                <a:gd name="connsiteX4" fmla="*/ 88526 w 311645"/>
                <a:gd name="connsiteY4" fmla="*/ 485987 h 486890"/>
                <a:gd name="connsiteX5" fmla="*/ 88526 w 311645"/>
                <a:gd name="connsiteY5" fmla="*/ 411915 h 486890"/>
                <a:gd name="connsiteX6" fmla="*/ 44263 w 311645"/>
                <a:gd name="connsiteY6" fmla="*/ 367652 h 486890"/>
                <a:gd name="connsiteX7" fmla="*/ 14453 w 311645"/>
                <a:gd name="connsiteY7" fmla="*/ 367652 h 486890"/>
                <a:gd name="connsiteX8" fmla="*/ 0 w 311645"/>
                <a:gd name="connsiteY8" fmla="*/ 353199 h 486890"/>
                <a:gd name="connsiteX9" fmla="*/ 14453 w 311645"/>
                <a:gd name="connsiteY9" fmla="*/ 338746 h 486890"/>
                <a:gd name="connsiteX10" fmla="*/ 162598 w 311645"/>
                <a:gd name="connsiteY10" fmla="*/ 338746 h 486890"/>
                <a:gd name="connsiteX11" fmla="*/ 206861 w 311645"/>
                <a:gd name="connsiteY11" fmla="*/ 294483 h 486890"/>
                <a:gd name="connsiteX12" fmla="*/ 162598 w 311645"/>
                <a:gd name="connsiteY12" fmla="*/ 250220 h 486890"/>
                <a:gd name="connsiteX13" fmla="*/ 44263 w 311645"/>
                <a:gd name="connsiteY13" fmla="*/ 250220 h 486890"/>
                <a:gd name="connsiteX14" fmla="*/ 29810 w 311645"/>
                <a:gd name="connsiteY14" fmla="*/ 235767 h 486890"/>
                <a:gd name="connsiteX15" fmla="*/ 29810 w 311645"/>
                <a:gd name="connsiteY15" fmla="*/ 191504 h 486890"/>
                <a:gd name="connsiteX16" fmla="*/ 103882 w 311645"/>
                <a:gd name="connsiteY16" fmla="*/ 191504 h 486890"/>
                <a:gd name="connsiteX17" fmla="*/ 177954 w 311645"/>
                <a:gd name="connsiteY17" fmla="*/ 117432 h 486890"/>
                <a:gd name="connsiteX18" fmla="*/ 103882 w 311645"/>
                <a:gd name="connsiteY18" fmla="*/ 43359 h 486890"/>
                <a:gd name="connsiteX19" fmla="*/ 102979 w 311645"/>
                <a:gd name="connsiteY19" fmla="*/ 43359 h 486890"/>
                <a:gd name="connsiteX20" fmla="*/ 103882 w 311645"/>
                <a:gd name="connsiteY20" fmla="*/ 28003 h 486890"/>
                <a:gd name="connsiteX21" fmla="*/ 100269 w 311645"/>
                <a:gd name="connsiteY21" fmla="*/ 0 h 486890"/>
                <a:gd name="connsiteX22" fmla="*/ 311646 w 311645"/>
                <a:gd name="connsiteY22" fmla="*/ 233960 h 486890"/>
                <a:gd name="connsiteX23" fmla="*/ 311646 w 311645"/>
                <a:gd name="connsiteY23" fmla="*/ 233960 h 48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645" h="486890">
                  <a:moveTo>
                    <a:pt x="311646" y="233960"/>
                  </a:moveTo>
                  <a:cubicBezTo>
                    <a:pt x="311646" y="310743"/>
                    <a:pt x="272803" y="348682"/>
                    <a:pt x="231251" y="389332"/>
                  </a:cubicBezTo>
                  <a:cubicBezTo>
                    <a:pt x="203247" y="417335"/>
                    <a:pt x="173438" y="445337"/>
                    <a:pt x="157178" y="486890"/>
                  </a:cubicBezTo>
                  <a:cubicBezTo>
                    <a:pt x="154468" y="485987"/>
                    <a:pt x="151758" y="485987"/>
                    <a:pt x="148145" y="485987"/>
                  </a:cubicBezTo>
                  <a:lnTo>
                    <a:pt x="88526" y="485987"/>
                  </a:lnTo>
                  <a:lnTo>
                    <a:pt x="88526" y="411915"/>
                  </a:lnTo>
                  <a:cubicBezTo>
                    <a:pt x="88526" y="387525"/>
                    <a:pt x="68653" y="367652"/>
                    <a:pt x="44263" y="367652"/>
                  </a:cubicBezTo>
                  <a:lnTo>
                    <a:pt x="14453" y="367652"/>
                  </a:lnTo>
                  <a:cubicBezTo>
                    <a:pt x="6323" y="367652"/>
                    <a:pt x="0" y="361329"/>
                    <a:pt x="0" y="353199"/>
                  </a:cubicBezTo>
                  <a:cubicBezTo>
                    <a:pt x="0" y="345069"/>
                    <a:pt x="6323" y="338746"/>
                    <a:pt x="14453" y="338746"/>
                  </a:cubicBezTo>
                  <a:lnTo>
                    <a:pt x="162598" y="338746"/>
                  </a:lnTo>
                  <a:cubicBezTo>
                    <a:pt x="186988" y="338746"/>
                    <a:pt x="206861" y="318872"/>
                    <a:pt x="206861" y="294483"/>
                  </a:cubicBezTo>
                  <a:cubicBezTo>
                    <a:pt x="206861" y="270093"/>
                    <a:pt x="186988" y="250220"/>
                    <a:pt x="162598" y="250220"/>
                  </a:cubicBezTo>
                  <a:lnTo>
                    <a:pt x="44263" y="250220"/>
                  </a:lnTo>
                  <a:cubicBezTo>
                    <a:pt x="36133" y="250220"/>
                    <a:pt x="29810" y="243897"/>
                    <a:pt x="29810" y="235767"/>
                  </a:cubicBezTo>
                  <a:lnTo>
                    <a:pt x="29810" y="191504"/>
                  </a:lnTo>
                  <a:lnTo>
                    <a:pt x="103882" y="191504"/>
                  </a:lnTo>
                  <a:cubicBezTo>
                    <a:pt x="144531" y="191504"/>
                    <a:pt x="177954" y="158081"/>
                    <a:pt x="177954" y="117432"/>
                  </a:cubicBezTo>
                  <a:cubicBezTo>
                    <a:pt x="177954" y="76782"/>
                    <a:pt x="144531" y="43359"/>
                    <a:pt x="103882" y="43359"/>
                  </a:cubicBezTo>
                  <a:cubicBezTo>
                    <a:pt x="103882" y="43359"/>
                    <a:pt x="102979" y="43359"/>
                    <a:pt x="102979" y="43359"/>
                  </a:cubicBezTo>
                  <a:cubicBezTo>
                    <a:pt x="103882" y="38843"/>
                    <a:pt x="103882" y="33423"/>
                    <a:pt x="103882" y="28003"/>
                  </a:cubicBezTo>
                  <a:cubicBezTo>
                    <a:pt x="103882" y="18066"/>
                    <a:pt x="102979" y="9033"/>
                    <a:pt x="100269" y="0"/>
                  </a:cubicBezTo>
                  <a:cubicBezTo>
                    <a:pt x="218604" y="11743"/>
                    <a:pt x="311646" y="112915"/>
                    <a:pt x="311646" y="233960"/>
                  </a:cubicBezTo>
                  <a:lnTo>
                    <a:pt x="311646" y="233960"/>
                  </a:lnTo>
                  <a:close/>
                </a:path>
              </a:pathLst>
            </a:custGeom>
            <a:solidFill>
              <a:srgbClr val="E87A33"/>
            </a:solid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nvGrpSpPr>
            <p:cNvPr id="5" name="Graphic 2">
              <a:extLst>
                <a:ext uri="{FF2B5EF4-FFF2-40B4-BE49-F238E27FC236}">
                  <a16:creationId xmlns:a16="http://schemas.microsoft.com/office/drawing/2014/main" id="{FA7452C3-5C89-BF1E-1392-D6CC93A8287F}"/>
                </a:ext>
              </a:extLst>
            </p:cNvPr>
            <p:cNvGrpSpPr/>
            <p:nvPr/>
          </p:nvGrpSpPr>
          <p:grpSpPr>
            <a:xfrm>
              <a:off x="10376768" y="2334933"/>
              <a:ext cx="920484" cy="919581"/>
              <a:chOff x="10376768" y="2334933"/>
              <a:chExt cx="920484" cy="919581"/>
            </a:xfrm>
            <a:solidFill>
              <a:srgbClr val="010101"/>
            </a:solidFill>
          </p:grpSpPr>
          <p:sp>
            <p:nvSpPr>
              <p:cNvPr id="6" name="Freeform 5">
                <a:extLst>
                  <a:ext uri="{FF2B5EF4-FFF2-40B4-BE49-F238E27FC236}">
                    <a16:creationId xmlns:a16="http://schemas.microsoft.com/office/drawing/2014/main" id="{17025A67-ABD2-B43F-7FA9-409C2BC5038C}"/>
                  </a:ext>
                </a:extLst>
              </p:cNvPr>
              <p:cNvSpPr/>
              <p:nvPr/>
            </p:nvSpPr>
            <p:spPr>
              <a:xfrm>
                <a:off x="11043419" y="2944675"/>
                <a:ext cx="88525" cy="88525"/>
              </a:xfrm>
              <a:custGeom>
                <a:avLst/>
                <a:gdLst>
                  <a:gd name="connsiteX0" fmla="*/ 44263 w 88525"/>
                  <a:gd name="connsiteY0" fmla="*/ 88525 h 88525"/>
                  <a:gd name="connsiteX1" fmla="*/ 88525 w 88525"/>
                  <a:gd name="connsiteY1" fmla="*/ 44263 h 88525"/>
                  <a:gd name="connsiteX2" fmla="*/ 44263 w 88525"/>
                  <a:gd name="connsiteY2" fmla="*/ 0 h 88525"/>
                  <a:gd name="connsiteX3" fmla="*/ 0 w 88525"/>
                  <a:gd name="connsiteY3" fmla="*/ 44263 h 88525"/>
                  <a:gd name="connsiteX4" fmla="*/ 44263 w 88525"/>
                  <a:gd name="connsiteY4" fmla="*/ 88525 h 88525"/>
                  <a:gd name="connsiteX5" fmla="*/ 44263 w 88525"/>
                  <a:gd name="connsiteY5" fmla="*/ 28906 h 88525"/>
                  <a:gd name="connsiteX6" fmla="*/ 58716 w 88525"/>
                  <a:gd name="connsiteY6" fmla="*/ 43359 h 88525"/>
                  <a:gd name="connsiteX7" fmla="*/ 44263 w 88525"/>
                  <a:gd name="connsiteY7" fmla="*/ 57813 h 88525"/>
                  <a:gd name="connsiteX8" fmla="*/ 29809 w 88525"/>
                  <a:gd name="connsiteY8" fmla="*/ 43359 h 88525"/>
                  <a:gd name="connsiteX9" fmla="*/ 44263 w 88525"/>
                  <a:gd name="connsiteY9" fmla="*/ 28906 h 8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525" h="88525">
                    <a:moveTo>
                      <a:pt x="44263" y="88525"/>
                    </a:moveTo>
                    <a:cubicBezTo>
                      <a:pt x="68652" y="88525"/>
                      <a:pt x="88525" y="68652"/>
                      <a:pt x="88525" y="44263"/>
                    </a:cubicBezTo>
                    <a:cubicBezTo>
                      <a:pt x="88525" y="19873"/>
                      <a:pt x="68652" y="0"/>
                      <a:pt x="44263" y="0"/>
                    </a:cubicBezTo>
                    <a:cubicBezTo>
                      <a:pt x="19873" y="0"/>
                      <a:pt x="0" y="19873"/>
                      <a:pt x="0" y="44263"/>
                    </a:cubicBezTo>
                    <a:cubicBezTo>
                      <a:pt x="0" y="68652"/>
                      <a:pt x="19873" y="88525"/>
                      <a:pt x="44263" y="88525"/>
                    </a:cubicBezTo>
                    <a:close/>
                    <a:moveTo>
                      <a:pt x="44263" y="28906"/>
                    </a:moveTo>
                    <a:cubicBezTo>
                      <a:pt x="52393" y="28906"/>
                      <a:pt x="58716" y="35230"/>
                      <a:pt x="58716" y="43359"/>
                    </a:cubicBezTo>
                    <a:cubicBezTo>
                      <a:pt x="58716" y="51489"/>
                      <a:pt x="52393" y="57813"/>
                      <a:pt x="44263" y="57813"/>
                    </a:cubicBezTo>
                    <a:cubicBezTo>
                      <a:pt x="36133" y="57813"/>
                      <a:pt x="29809" y="51489"/>
                      <a:pt x="29809" y="43359"/>
                    </a:cubicBezTo>
                    <a:cubicBezTo>
                      <a:pt x="29809" y="35230"/>
                      <a:pt x="36133" y="28906"/>
                      <a:pt x="44263" y="28906"/>
                    </a:cubicBez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8" name="Freeform 7">
                <a:extLst>
                  <a:ext uri="{FF2B5EF4-FFF2-40B4-BE49-F238E27FC236}">
                    <a16:creationId xmlns:a16="http://schemas.microsoft.com/office/drawing/2014/main" id="{13637B86-AE2B-34C9-9A62-2235A197AC6A}"/>
                  </a:ext>
                </a:extLst>
              </p:cNvPr>
              <p:cNvSpPr/>
              <p:nvPr/>
            </p:nvSpPr>
            <p:spPr>
              <a:xfrm>
                <a:off x="10376768" y="2334933"/>
                <a:ext cx="920484" cy="919581"/>
              </a:xfrm>
              <a:custGeom>
                <a:avLst/>
                <a:gdLst>
                  <a:gd name="connsiteX0" fmla="*/ 861768 w 920484"/>
                  <a:gd name="connsiteY0" fmla="*/ 590772 h 919581"/>
                  <a:gd name="connsiteX1" fmla="*/ 868092 w 920484"/>
                  <a:gd name="connsiteY1" fmla="*/ 559156 h 919581"/>
                  <a:gd name="connsiteX2" fmla="*/ 889772 w 920484"/>
                  <a:gd name="connsiteY2" fmla="*/ 537476 h 919581"/>
                  <a:gd name="connsiteX3" fmla="*/ 826539 w 920484"/>
                  <a:gd name="connsiteY3" fmla="*/ 474244 h 919581"/>
                  <a:gd name="connsiteX4" fmla="*/ 804859 w 920484"/>
                  <a:gd name="connsiteY4" fmla="*/ 495924 h 919581"/>
                  <a:gd name="connsiteX5" fmla="*/ 773243 w 920484"/>
                  <a:gd name="connsiteY5" fmla="*/ 501343 h 919581"/>
                  <a:gd name="connsiteX6" fmla="*/ 756080 w 920484"/>
                  <a:gd name="connsiteY6" fmla="*/ 475147 h 919581"/>
                  <a:gd name="connsiteX7" fmla="*/ 756080 w 920484"/>
                  <a:gd name="connsiteY7" fmla="*/ 444434 h 919581"/>
                  <a:gd name="connsiteX8" fmla="*/ 725367 w 920484"/>
                  <a:gd name="connsiteY8" fmla="*/ 444434 h 919581"/>
                  <a:gd name="connsiteX9" fmla="*/ 711817 w 920484"/>
                  <a:gd name="connsiteY9" fmla="*/ 375782 h 919581"/>
                  <a:gd name="connsiteX10" fmla="*/ 883448 w 920484"/>
                  <a:gd name="connsiteY10" fmla="*/ 204150 h 919581"/>
                  <a:gd name="connsiteX11" fmla="*/ 918678 w 920484"/>
                  <a:gd name="connsiteY11" fmla="*/ 119239 h 919581"/>
                  <a:gd name="connsiteX12" fmla="*/ 799440 w 920484"/>
                  <a:gd name="connsiteY12" fmla="*/ 0 h 919581"/>
                  <a:gd name="connsiteX13" fmla="*/ 714527 w 920484"/>
                  <a:gd name="connsiteY13" fmla="*/ 35230 h 919581"/>
                  <a:gd name="connsiteX14" fmla="*/ 542896 w 920484"/>
                  <a:gd name="connsiteY14" fmla="*/ 206861 h 919581"/>
                  <a:gd name="connsiteX15" fmla="*/ 473340 w 920484"/>
                  <a:gd name="connsiteY15" fmla="*/ 194214 h 919581"/>
                  <a:gd name="connsiteX16" fmla="*/ 370362 w 920484"/>
                  <a:gd name="connsiteY16" fmla="*/ 134595 h 919581"/>
                  <a:gd name="connsiteX17" fmla="*/ 337842 w 920484"/>
                  <a:gd name="connsiteY17" fmla="*/ 139112 h 919581"/>
                  <a:gd name="connsiteX18" fmla="*/ 207764 w 920484"/>
                  <a:gd name="connsiteY18" fmla="*/ 60523 h 919581"/>
                  <a:gd name="connsiteX19" fmla="*/ 59619 w 920484"/>
                  <a:gd name="connsiteY19" fmla="*/ 208667 h 919581"/>
                  <a:gd name="connsiteX20" fmla="*/ 63233 w 920484"/>
                  <a:gd name="connsiteY20" fmla="*/ 242090 h 919581"/>
                  <a:gd name="connsiteX21" fmla="*/ 0 w 920484"/>
                  <a:gd name="connsiteY21" fmla="*/ 327002 h 919581"/>
                  <a:gd name="connsiteX22" fmla="*/ 88525 w 920484"/>
                  <a:gd name="connsiteY22" fmla="*/ 415528 h 919581"/>
                  <a:gd name="connsiteX23" fmla="*/ 196021 w 920484"/>
                  <a:gd name="connsiteY23" fmla="*/ 415528 h 919581"/>
                  <a:gd name="connsiteX24" fmla="*/ 192407 w 920484"/>
                  <a:gd name="connsiteY24" fmla="*/ 459791 h 919581"/>
                  <a:gd name="connsiteX25" fmla="*/ 207764 w 920484"/>
                  <a:gd name="connsiteY25" fmla="*/ 541993 h 919581"/>
                  <a:gd name="connsiteX26" fmla="*/ 75879 w 920484"/>
                  <a:gd name="connsiteY26" fmla="*/ 673878 h 919581"/>
                  <a:gd name="connsiteX27" fmla="*/ 2710 w 920484"/>
                  <a:gd name="connsiteY27" fmla="*/ 865382 h 919581"/>
                  <a:gd name="connsiteX28" fmla="*/ 0 w 920484"/>
                  <a:gd name="connsiteY28" fmla="*/ 879835 h 919581"/>
                  <a:gd name="connsiteX29" fmla="*/ 39746 w 920484"/>
                  <a:gd name="connsiteY29" fmla="*/ 919581 h 919581"/>
                  <a:gd name="connsiteX30" fmla="*/ 54199 w 920484"/>
                  <a:gd name="connsiteY30" fmla="*/ 916871 h 919581"/>
                  <a:gd name="connsiteX31" fmla="*/ 245704 w 920484"/>
                  <a:gd name="connsiteY31" fmla="*/ 843702 h 919581"/>
                  <a:gd name="connsiteX32" fmla="*/ 342359 w 920484"/>
                  <a:gd name="connsiteY32" fmla="*/ 747047 h 919581"/>
                  <a:gd name="connsiteX33" fmla="*/ 341455 w 920484"/>
                  <a:gd name="connsiteY33" fmla="*/ 756983 h 919581"/>
                  <a:gd name="connsiteX34" fmla="*/ 353198 w 920484"/>
                  <a:gd name="connsiteY34" fmla="*/ 786793 h 919581"/>
                  <a:gd name="connsiteX35" fmla="*/ 341455 w 920484"/>
                  <a:gd name="connsiteY35" fmla="*/ 816603 h 919581"/>
                  <a:gd name="connsiteX36" fmla="*/ 374878 w 920484"/>
                  <a:gd name="connsiteY36" fmla="*/ 859059 h 919581"/>
                  <a:gd name="connsiteX37" fmla="*/ 460694 w 920484"/>
                  <a:gd name="connsiteY37" fmla="*/ 919581 h 919581"/>
                  <a:gd name="connsiteX38" fmla="*/ 546510 w 920484"/>
                  <a:gd name="connsiteY38" fmla="*/ 859059 h 919581"/>
                  <a:gd name="connsiteX39" fmla="*/ 579933 w 920484"/>
                  <a:gd name="connsiteY39" fmla="*/ 816603 h 919581"/>
                  <a:gd name="connsiteX40" fmla="*/ 579933 w 920484"/>
                  <a:gd name="connsiteY40" fmla="*/ 812989 h 919581"/>
                  <a:gd name="connsiteX41" fmla="*/ 597999 w 920484"/>
                  <a:gd name="connsiteY41" fmla="*/ 831056 h 919581"/>
                  <a:gd name="connsiteX42" fmla="*/ 619678 w 920484"/>
                  <a:gd name="connsiteY42" fmla="*/ 809376 h 919581"/>
                  <a:gd name="connsiteX43" fmla="*/ 651295 w 920484"/>
                  <a:gd name="connsiteY43" fmla="*/ 803956 h 919581"/>
                  <a:gd name="connsiteX44" fmla="*/ 668458 w 920484"/>
                  <a:gd name="connsiteY44" fmla="*/ 830153 h 919581"/>
                  <a:gd name="connsiteX45" fmla="*/ 668458 w 920484"/>
                  <a:gd name="connsiteY45" fmla="*/ 860865 h 919581"/>
                  <a:gd name="connsiteX46" fmla="*/ 756983 w 920484"/>
                  <a:gd name="connsiteY46" fmla="*/ 860865 h 919581"/>
                  <a:gd name="connsiteX47" fmla="*/ 756983 w 920484"/>
                  <a:gd name="connsiteY47" fmla="*/ 831056 h 919581"/>
                  <a:gd name="connsiteX48" fmla="*/ 775050 w 920484"/>
                  <a:gd name="connsiteY48" fmla="*/ 804859 h 919581"/>
                  <a:gd name="connsiteX49" fmla="*/ 805763 w 920484"/>
                  <a:gd name="connsiteY49" fmla="*/ 811183 h 919581"/>
                  <a:gd name="connsiteX50" fmla="*/ 827442 w 920484"/>
                  <a:gd name="connsiteY50" fmla="*/ 832863 h 919581"/>
                  <a:gd name="connsiteX51" fmla="*/ 890675 w 920484"/>
                  <a:gd name="connsiteY51" fmla="*/ 769630 h 919581"/>
                  <a:gd name="connsiteX52" fmla="*/ 868995 w 920484"/>
                  <a:gd name="connsiteY52" fmla="*/ 747950 h 919581"/>
                  <a:gd name="connsiteX53" fmla="*/ 863575 w 920484"/>
                  <a:gd name="connsiteY53" fmla="*/ 716334 h 919581"/>
                  <a:gd name="connsiteX54" fmla="*/ 889772 w 920484"/>
                  <a:gd name="connsiteY54" fmla="*/ 699171 h 919581"/>
                  <a:gd name="connsiteX55" fmla="*/ 920484 w 920484"/>
                  <a:gd name="connsiteY55" fmla="*/ 699171 h 919581"/>
                  <a:gd name="connsiteX56" fmla="*/ 920484 w 920484"/>
                  <a:gd name="connsiteY56" fmla="*/ 610645 h 919581"/>
                  <a:gd name="connsiteX57" fmla="*/ 889772 w 920484"/>
                  <a:gd name="connsiteY57" fmla="*/ 610645 h 919581"/>
                  <a:gd name="connsiteX58" fmla="*/ 861768 w 920484"/>
                  <a:gd name="connsiteY58" fmla="*/ 590772 h 919581"/>
                  <a:gd name="connsiteX59" fmla="*/ 861768 w 920484"/>
                  <a:gd name="connsiteY59" fmla="*/ 590772 h 919581"/>
                  <a:gd name="connsiteX60" fmla="*/ 639552 w 920484"/>
                  <a:gd name="connsiteY60" fmla="*/ 635035 h 919581"/>
                  <a:gd name="connsiteX61" fmla="*/ 685621 w 920484"/>
                  <a:gd name="connsiteY61" fmla="*/ 584449 h 919581"/>
                  <a:gd name="connsiteX62" fmla="*/ 710914 w 920484"/>
                  <a:gd name="connsiteY62" fmla="*/ 579933 h 919581"/>
                  <a:gd name="connsiteX63" fmla="*/ 784986 w 920484"/>
                  <a:gd name="connsiteY63" fmla="*/ 654005 h 919581"/>
                  <a:gd name="connsiteX64" fmla="*/ 710914 w 920484"/>
                  <a:gd name="connsiteY64" fmla="*/ 728077 h 919581"/>
                  <a:gd name="connsiteX65" fmla="*/ 636842 w 920484"/>
                  <a:gd name="connsiteY65" fmla="*/ 654005 h 919581"/>
                  <a:gd name="connsiteX66" fmla="*/ 639552 w 920484"/>
                  <a:gd name="connsiteY66" fmla="*/ 635035 h 919581"/>
                  <a:gd name="connsiteX67" fmla="*/ 639552 w 920484"/>
                  <a:gd name="connsiteY67" fmla="*/ 635035 h 919581"/>
                  <a:gd name="connsiteX68" fmla="*/ 657618 w 920484"/>
                  <a:gd name="connsiteY68" fmla="*/ 283643 h 919581"/>
                  <a:gd name="connsiteX69" fmla="*/ 726270 w 920484"/>
                  <a:gd name="connsiteY69" fmla="*/ 214990 h 919581"/>
                  <a:gd name="connsiteX70" fmla="*/ 779566 w 920484"/>
                  <a:gd name="connsiteY70" fmla="*/ 268287 h 919581"/>
                  <a:gd name="connsiteX71" fmla="*/ 700074 w 920484"/>
                  <a:gd name="connsiteY71" fmla="*/ 347779 h 919581"/>
                  <a:gd name="connsiteX72" fmla="*/ 657618 w 920484"/>
                  <a:gd name="connsiteY72" fmla="*/ 283643 h 919581"/>
                  <a:gd name="connsiteX73" fmla="*/ 672975 w 920484"/>
                  <a:gd name="connsiteY73" fmla="*/ 120142 h 919581"/>
                  <a:gd name="connsiteX74" fmla="*/ 696461 w 920484"/>
                  <a:gd name="connsiteY74" fmla="*/ 96656 h 919581"/>
                  <a:gd name="connsiteX75" fmla="*/ 823829 w 920484"/>
                  <a:gd name="connsiteY75" fmla="*/ 224024 h 919581"/>
                  <a:gd name="connsiteX76" fmla="*/ 800343 w 920484"/>
                  <a:gd name="connsiteY76" fmla="*/ 247510 h 919581"/>
                  <a:gd name="connsiteX77" fmla="*/ 672975 w 920484"/>
                  <a:gd name="connsiteY77" fmla="*/ 120142 h 919581"/>
                  <a:gd name="connsiteX78" fmla="*/ 799440 w 920484"/>
                  <a:gd name="connsiteY78" fmla="*/ 30713 h 919581"/>
                  <a:gd name="connsiteX79" fmla="*/ 889772 w 920484"/>
                  <a:gd name="connsiteY79" fmla="*/ 121045 h 919581"/>
                  <a:gd name="connsiteX80" fmla="*/ 863575 w 920484"/>
                  <a:gd name="connsiteY80" fmla="*/ 184278 h 919581"/>
                  <a:gd name="connsiteX81" fmla="*/ 845509 w 920484"/>
                  <a:gd name="connsiteY81" fmla="*/ 202344 h 919581"/>
                  <a:gd name="connsiteX82" fmla="*/ 718141 w 920484"/>
                  <a:gd name="connsiteY82" fmla="*/ 74976 h 919581"/>
                  <a:gd name="connsiteX83" fmla="*/ 736207 w 920484"/>
                  <a:gd name="connsiteY83" fmla="*/ 56909 h 919581"/>
                  <a:gd name="connsiteX84" fmla="*/ 799440 w 920484"/>
                  <a:gd name="connsiteY84" fmla="*/ 30713 h 919581"/>
                  <a:gd name="connsiteX85" fmla="*/ 799440 w 920484"/>
                  <a:gd name="connsiteY85" fmla="*/ 30713 h 919581"/>
                  <a:gd name="connsiteX86" fmla="*/ 652198 w 920484"/>
                  <a:gd name="connsiteY86" fmla="*/ 140918 h 919581"/>
                  <a:gd name="connsiteX87" fmla="*/ 705494 w 920484"/>
                  <a:gd name="connsiteY87" fmla="*/ 194214 h 919581"/>
                  <a:gd name="connsiteX88" fmla="*/ 636842 w 920484"/>
                  <a:gd name="connsiteY88" fmla="*/ 262866 h 919581"/>
                  <a:gd name="connsiteX89" fmla="*/ 572706 w 920484"/>
                  <a:gd name="connsiteY89" fmla="*/ 220411 h 919581"/>
                  <a:gd name="connsiteX90" fmla="*/ 652198 w 920484"/>
                  <a:gd name="connsiteY90" fmla="*/ 140918 h 919581"/>
                  <a:gd name="connsiteX91" fmla="*/ 696461 w 920484"/>
                  <a:gd name="connsiteY91" fmla="*/ 460694 h 919581"/>
                  <a:gd name="connsiteX92" fmla="*/ 616065 w 920484"/>
                  <a:gd name="connsiteY92" fmla="*/ 616065 h 919581"/>
                  <a:gd name="connsiteX93" fmla="*/ 541993 w 920484"/>
                  <a:gd name="connsiteY93" fmla="*/ 713624 h 919581"/>
                  <a:gd name="connsiteX94" fmla="*/ 532960 w 920484"/>
                  <a:gd name="connsiteY94" fmla="*/ 712721 h 919581"/>
                  <a:gd name="connsiteX95" fmla="*/ 473340 w 920484"/>
                  <a:gd name="connsiteY95" fmla="*/ 712721 h 919581"/>
                  <a:gd name="connsiteX96" fmla="*/ 473340 w 920484"/>
                  <a:gd name="connsiteY96" fmla="*/ 638648 h 919581"/>
                  <a:gd name="connsiteX97" fmla="*/ 429078 w 920484"/>
                  <a:gd name="connsiteY97" fmla="*/ 594385 h 919581"/>
                  <a:gd name="connsiteX98" fmla="*/ 399268 w 920484"/>
                  <a:gd name="connsiteY98" fmla="*/ 594385 h 919581"/>
                  <a:gd name="connsiteX99" fmla="*/ 384815 w 920484"/>
                  <a:gd name="connsiteY99" fmla="*/ 579933 h 919581"/>
                  <a:gd name="connsiteX100" fmla="*/ 399268 w 920484"/>
                  <a:gd name="connsiteY100" fmla="*/ 565479 h 919581"/>
                  <a:gd name="connsiteX101" fmla="*/ 547413 w 920484"/>
                  <a:gd name="connsiteY101" fmla="*/ 565479 h 919581"/>
                  <a:gd name="connsiteX102" fmla="*/ 591676 w 920484"/>
                  <a:gd name="connsiteY102" fmla="*/ 521217 h 919581"/>
                  <a:gd name="connsiteX103" fmla="*/ 547413 w 920484"/>
                  <a:gd name="connsiteY103" fmla="*/ 476954 h 919581"/>
                  <a:gd name="connsiteX104" fmla="*/ 429078 w 920484"/>
                  <a:gd name="connsiteY104" fmla="*/ 476954 h 919581"/>
                  <a:gd name="connsiteX105" fmla="*/ 414624 w 920484"/>
                  <a:gd name="connsiteY105" fmla="*/ 462501 h 919581"/>
                  <a:gd name="connsiteX106" fmla="*/ 414624 w 920484"/>
                  <a:gd name="connsiteY106" fmla="*/ 418238 h 919581"/>
                  <a:gd name="connsiteX107" fmla="*/ 488697 w 920484"/>
                  <a:gd name="connsiteY107" fmla="*/ 418238 h 919581"/>
                  <a:gd name="connsiteX108" fmla="*/ 562769 w 920484"/>
                  <a:gd name="connsiteY108" fmla="*/ 344165 h 919581"/>
                  <a:gd name="connsiteX109" fmla="*/ 488697 w 920484"/>
                  <a:gd name="connsiteY109" fmla="*/ 270093 h 919581"/>
                  <a:gd name="connsiteX110" fmla="*/ 487794 w 920484"/>
                  <a:gd name="connsiteY110" fmla="*/ 270093 h 919581"/>
                  <a:gd name="connsiteX111" fmla="*/ 488697 w 920484"/>
                  <a:gd name="connsiteY111" fmla="*/ 254737 h 919581"/>
                  <a:gd name="connsiteX112" fmla="*/ 485084 w 920484"/>
                  <a:gd name="connsiteY112" fmla="*/ 226733 h 919581"/>
                  <a:gd name="connsiteX113" fmla="*/ 696461 w 920484"/>
                  <a:gd name="connsiteY113" fmla="*/ 460694 h 919581"/>
                  <a:gd name="connsiteX114" fmla="*/ 696461 w 920484"/>
                  <a:gd name="connsiteY114" fmla="*/ 460694 h 919581"/>
                  <a:gd name="connsiteX115" fmla="*/ 370362 w 920484"/>
                  <a:gd name="connsiteY115" fmla="*/ 756983 h 919581"/>
                  <a:gd name="connsiteX116" fmla="*/ 384815 w 920484"/>
                  <a:gd name="connsiteY116" fmla="*/ 742530 h 919581"/>
                  <a:gd name="connsiteX117" fmla="*/ 532960 w 920484"/>
                  <a:gd name="connsiteY117" fmla="*/ 742530 h 919581"/>
                  <a:gd name="connsiteX118" fmla="*/ 547413 w 920484"/>
                  <a:gd name="connsiteY118" fmla="*/ 756983 h 919581"/>
                  <a:gd name="connsiteX119" fmla="*/ 532960 w 920484"/>
                  <a:gd name="connsiteY119" fmla="*/ 771437 h 919581"/>
                  <a:gd name="connsiteX120" fmla="*/ 384815 w 920484"/>
                  <a:gd name="connsiteY120" fmla="*/ 771437 h 919581"/>
                  <a:gd name="connsiteX121" fmla="*/ 370362 w 920484"/>
                  <a:gd name="connsiteY121" fmla="*/ 756983 h 919581"/>
                  <a:gd name="connsiteX122" fmla="*/ 184277 w 920484"/>
                  <a:gd name="connsiteY122" fmla="*/ 756983 h 919581"/>
                  <a:gd name="connsiteX123" fmla="*/ 293579 w 920484"/>
                  <a:gd name="connsiteY123" fmla="*/ 647682 h 919581"/>
                  <a:gd name="connsiteX124" fmla="*/ 341455 w 920484"/>
                  <a:gd name="connsiteY124" fmla="*/ 706398 h 919581"/>
                  <a:gd name="connsiteX125" fmla="*/ 237573 w 920484"/>
                  <a:gd name="connsiteY125" fmla="*/ 810279 h 919581"/>
                  <a:gd name="connsiteX126" fmla="*/ 184277 w 920484"/>
                  <a:gd name="connsiteY126" fmla="*/ 756983 h 919581"/>
                  <a:gd name="connsiteX127" fmla="*/ 29809 w 920484"/>
                  <a:gd name="connsiteY127" fmla="*/ 327906 h 919581"/>
                  <a:gd name="connsiteX128" fmla="*/ 89428 w 920484"/>
                  <a:gd name="connsiteY128" fmla="*/ 268287 h 919581"/>
                  <a:gd name="connsiteX129" fmla="*/ 149048 w 920484"/>
                  <a:gd name="connsiteY129" fmla="*/ 327906 h 919581"/>
                  <a:gd name="connsiteX130" fmla="*/ 178858 w 920484"/>
                  <a:gd name="connsiteY130" fmla="*/ 327906 h 919581"/>
                  <a:gd name="connsiteX131" fmla="*/ 93945 w 920484"/>
                  <a:gd name="connsiteY131" fmla="*/ 239380 h 919581"/>
                  <a:gd name="connsiteX132" fmla="*/ 90332 w 920484"/>
                  <a:gd name="connsiteY132" fmla="*/ 209571 h 919581"/>
                  <a:gd name="connsiteX133" fmla="*/ 208667 w 920484"/>
                  <a:gd name="connsiteY133" fmla="*/ 91235 h 919581"/>
                  <a:gd name="connsiteX134" fmla="*/ 311646 w 920484"/>
                  <a:gd name="connsiteY134" fmla="*/ 151758 h 919581"/>
                  <a:gd name="connsiteX135" fmla="*/ 253833 w 920484"/>
                  <a:gd name="connsiteY135" fmla="*/ 241187 h 919581"/>
                  <a:gd name="connsiteX136" fmla="*/ 208667 w 920484"/>
                  <a:gd name="connsiteY136" fmla="*/ 298999 h 919581"/>
                  <a:gd name="connsiteX137" fmla="*/ 238477 w 920484"/>
                  <a:gd name="connsiteY137" fmla="*/ 298999 h 919581"/>
                  <a:gd name="connsiteX138" fmla="*/ 268287 w 920484"/>
                  <a:gd name="connsiteY138" fmla="*/ 269190 h 919581"/>
                  <a:gd name="connsiteX139" fmla="*/ 298096 w 920484"/>
                  <a:gd name="connsiteY139" fmla="*/ 298999 h 919581"/>
                  <a:gd name="connsiteX140" fmla="*/ 327906 w 920484"/>
                  <a:gd name="connsiteY140" fmla="*/ 298999 h 919581"/>
                  <a:gd name="connsiteX141" fmla="*/ 284546 w 920484"/>
                  <a:gd name="connsiteY141" fmla="*/ 242090 h 919581"/>
                  <a:gd name="connsiteX142" fmla="*/ 372169 w 920484"/>
                  <a:gd name="connsiteY142" fmla="*/ 165308 h 919581"/>
                  <a:gd name="connsiteX143" fmla="*/ 460694 w 920484"/>
                  <a:gd name="connsiteY143" fmla="*/ 253833 h 919581"/>
                  <a:gd name="connsiteX144" fmla="*/ 457080 w 920484"/>
                  <a:gd name="connsiteY144" fmla="*/ 276416 h 919581"/>
                  <a:gd name="connsiteX145" fmla="*/ 415528 w 920484"/>
                  <a:gd name="connsiteY145" fmla="*/ 342359 h 919581"/>
                  <a:gd name="connsiteX146" fmla="*/ 445337 w 920484"/>
                  <a:gd name="connsiteY146" fmla="*/ 342359 h 919581"/>
                  <a:gd name="connsiteX147" fmla="*/ 489600 w 920484"/>
                  <a:gd name="connsiteY147" fmla="*/ 298096 h 919581"/>
                  <a:gd name="connsiteX148" fmla="*/ 533863 w 920484"/>
                  <a:gd name="connsiteY148" fmla="*/ 342359 h 919581"/>
                  <a:gd name="connsiteX149" fmla="*/ 489600 w 920484"/>
                  <a:gd name="connsiteY149" fmla="*/ 386621 h 919581"/>
                  <a:gd name="connsiteX150" fmla="*/ 88525 w 920484"/>
                  <a:gd name="connsiteY150" fmla="*/ 386621 h 919581"/>
                  <a:gd name="connsiteX151" fmla="*/ 29809 w 920484"/>
                  <a:gd name="connsiteY151" fmla="*/ 327906 h 919581"/>
                  <a:gd name="connsiteX152" fmla="*/ 384815 w 920484"/>
                  <a:gd name="connsiteY152" fmla="*/ 416431 h 919581"/>
                  <a:gd name="connsiteX153" fmla="*/ 384815 w 920484"/>
                  <a:gd name="connsiteY153" fmla="*/ 460694 h 919581"/>
                  <a:gd name="connsiteX154" fmla="*/ 429078 w 920484"/>
                  <a:gd name="connsiteY154" fmla="*/ 504957 h 919581"/>
                  <a:gd name="connsiteX155" fmla="*/ 547413 w 920484"/>
                  <a:gd name="connsiteY155" fmla="*/ 504957 h 919581"/>
                  <a:gd name="connsiteX156" fmla="*/ 561866 w 920484"/>
                  <a:gd name="connsiteY156" fmla="*/ 519410 h 919581"/>
                  <a:gd name="connsiteX157" fmla="*/ 547413 w 920484"/>
                  <a:gd name="connsiteY157" fmla="*/ 533863 h 919581"/>
                  <a:gd name="connsiteX158" fmla="*/ 399268 w 920484"/>
                  <a:gd name="connsiteY158" fmla="*/ 533863 h 919581"/>
                  <a:gd name="connsiteX159" fmla="*/ 355005 w 920484"/>
                  <a:gd name="connsiteY159" fmla="*/ 578126 h 919581"/>
                  <a:gd name="connsiteX160" fmla="*/ 399268 w 920484"/>
                  <a:gd name="connsiteY160" fmla="*/ 622389 h 919581"/>
                  <a:gd name="connsiteX161" fmla="*/ 429078 w 920484"/>
                  <a:gd name="connsiteY161" fmla="*/ 622389 h 919581"/>
                  <a:gd name="connsiteX162" fmla="*/ 443531 w 920484"/>
                  <a:gd name="connsiteY162" fmla="*/ 636842 h 919581"/>
                  <a:gd name="connsiteX163" fmla="*/ 443531 w 920484"/>
                  <a:gd name="connsiteY163" fmla="*/ 710914 h 919581"/>
                  <a:gd name="connsiteX164" fmla="*/ 383912 w 920484"/>
                  <a:gd name="connsiteY164" fmla="*/ 710914 h 919581"/>
                  <a:gd name="connsiteX165" fmla="*/ 374878 w 920484"/>
                  <a:gd name="connsiteY165" fmla="*/ 711817 h 919581"/>
                  <a:gd name="connsiteX166" fmla="*/ 300806 w 920484"/>
                  <a:gd name="connsiteY166" fmla="*/ 614259 h 919581"/>
                  <a:gd name="connsiteX167" fmla="*/ 220410 w 920484"/>
                  <a:gd name="connsiteY167" fmla="*/ 458887 h 919581"/>
                  <a:gd name="connsiteX168" fmla="*/ 224927 w 920484"/>
                  <a:gd name="connsiteY168" fmla="*/ 414625 h 919581"/>
                  <a:gd name="connsiteX169" fmla="*/ 384815 w 920484"/>
                  <a:gd name="connsiteY169" fmla="*/ 414625 h 919581"/>
                  <a:gd name="connsiteX170" fmla="*/ 271900 w 920484"/>
                  <a:gd name="connsiteY170" fmla="*/ 627808 h 919581"/>
                  <a:gd name="connsiteX171" fmla="*/ 163501 w 920484"/>
                  <a:gd name="connsiteY171" fmla="*/ 736207 h 919581"/>
                  <a:gd name="connsiteX172" fmla="*/ 110205 w 920484"/>
                  <a:gd name="connsiteY172" fmla="*/ 682911 h 919581"/>
                  <a:gd name="connsiteX173" fmla="*/ 223121 w 920484"/>
                  <a:gd name="connsiteY173" fmla="*/ 569996 h 919581"/>
                  <a:gd name="connsiteX174" fmla="*/ 271900 w 920484"/>
                  <a:gd name="connsiteY174" fmla="*/ 627808 h 919581"/>
                  <a:gd name="connsiteX175" fmla="*/ 271900 w 920484"/>
                  <a:gd name="connsiteY175" fmla="*/ 627808 h 919581"/>
                  <a:gd name="connsiteX176" fmla="*/ 94849 w 920484"/>
                  <a:gd name="connsiteY176" fmla="*/ 710010 h 919581"/>
                  <a:gd name="connsiteX177" fmla="*/ 210474 w 920484"/>
                  <a:gd name="connsiteY177" fmla="*/ 825636 h 919581"/>
                  <a:gd name="connsiteX178" fmla="*/ 112012 w 920484"/>
                  <a:gd name="connsiteY178" fmla="*/ 863575 h 919581"/>
                  <a:gd name="connsiteX179" fmla="*/ 56909 w 920484"/>
                  <a:gd name="connsiteY179" fmla="*/ 808473 h 919581"/>
                  <a:gd name="connsiteX180" fmla="*/ 94849 w 920484"/>
                  <a:gd name="connsiteY180" fmla="*/ 710010 h 919581"/>
                  <a:gd name="connsiteX181" fmla="*/ 43359 w 920484"/>
                  <a:gd name="connsiteY181" fmla="*/ 889772 h 919581"/>
                  <a:gd name="connsiteX182" fmla="*/ 29809 w 920484"/>
                  <a:gd name="connsiteY182" fmla="*/ 879835 h 919581"/>
                  <a:gd name="connsiteX183" fmla="*/ 30713 w 920484"/>
                  <a:gd name="connsiteY183" fmla="*/ 876222 h 919581"/>
                  <a:gd name="connsiteX184" fmla="*/ 45166 w 920484"/>
                  <a:gd name="connsiteY184" fmla="*/ 837379 h 919581"/>
                  <a:gd name="connsiteX185" fmla="*/ 82202 w 920484"/>
                  <a:gd name="connsiteY185" fmla="*/ 874415 h 919581"/>
                  <a:gd name="connsiteX186" fmla="*/ 43359 w 920484"/>
                  <a:gd name="connsiteY186" fmla="*/ 889772 h 919581"/>
                  <a:gd name="connsiteX187" fmla="*/ 458887 w 920484"/>
                  <a:gd name="connsiteY187" fmla="*/ 890675 h 919581"/>
                  <a:gd name="connsiteX188" fmla="*/ 406495 w 920484"/>
                  <a:gd name="connsiteY188" fmla="*/ 860865 h 919581"/>
                  <a:gd name="connsiteX189" fmla="*/ 511280 w 920484"/>
                  <a:gd name="connsiteY189" fmla="*/ 860865 h 919581"/>
                  <a:gd name="connsiteX190" fmla="*/ 458887 w 920484"/>
                  <a:gd name="connsiteY190" fmla="*/ 890675 h 919581"/>
                  <a:gd name="connsiteX191" fmla="*/ 458887 w 920484"/>
                  <a:gd name="connsiteY191" fmla="*/ 890675 h 919581"/>
                  <a:gd name="connsiteX192" fmla="*/ 533863 w 920484"/>
                  <a:gd name="connsiteY192" fmla="*/ 831056 h 919581"/>
                  <a:gd name="connsiteX193" fmla="*/ 385718 w 920484"/>
                  <a:gd name="connsiteY193" fmla="*/ 831056 h 919581"/>
                  <a:gd name="connsiteX194" fmla="*/ 371265 w 920484"/>
                  <a:gd name="connsiteY194" fmla="*/ 816603 h 919581"/>
                  <a:gd name="connsiteX195" fmla="*/ 385718 w 920484"/>
                  <a:gd name="connsiteY195" fmla="*/ 802149 h 919581"/>
                  <a:gd name="connsiteX196" fmla="*/ 533863 w 920484"/>
                  <a:gd name="connsiteY196" fmla="*/ 802149 h 919581"/>
                  <a:gd name="connsiteX197" fmla="*/ 548316 w 920484"/>
                  <a:gd name="connsiteY197" fmla="*/ 816603 h 919581"/>
                  <a:gd name="connsiteX198" fmla="*/ 533863 w 920484"/>
                  <a:gd name="connsiteY198" fmla="*/ 831056 h 919581"/>
                  <a:gd name="connsiteX199" fmla="*/ 888868 w 920484"/>
                  <a:gd name="connsiteY199" fmla="*/ 668458 h 919581"/>
                  <a:gd name="connsiteX200" fmla="*/ 888868 w 920484"/>
                  <a:gd name="connsiteY200" fmla="*/ 668458 h 919581"/>
                  <a:gd name="connsiteX201" fmla="*/ 834669 w 920484"/>
                  <a:gd name="connsiteY201" fmla="*/ 704591 h 919581"/>
                  <a:gd name="connsiteX202" fmla="*/ 847315 w 920484"/>
                  <a:gd name="connsiteY202" fmla="*/ 767823 h 919581"/>
                  <a:gd name="connsiteX203" fmla="*/ 848219 w 920484"/>
                  <a:gd name="connsiteY203" fmla="*/ 768726 h 919581"/>
                  <a:gd name="connsiteX204" fmla="*/ 827442 w 920484"/>
                  <a:gd name="connsiteY204" fmla="*/ 789503 h 919581"/>
                  <a:gd name="connsiteX205" fmla="*/ 826539 w 920484"/>
                  <a:gd name="connsiteY205" fmla="*/ 788600 h 919581"/>
                  <a:gd name="connsiteX206" fmla="*/ 762403 w 920484"/>
                  <a:gd name="connsiteY206" fmla="*/ 775953 h 919581"/>
                  <a:gd name="connsiteX207" fmla="*/ 726270 w 920484"/>
                  <a:gd name="connsiteY207" fmla="*/ 829249 h 919581"/>
                  <a:gd name="connsiteX208" fmla="*/ 726270 w 920484"/>
                  <a:gd name="connsiteY208" fmla="*/ 830153 h 919581"/>
                  <a:gd name="connsiteX209" fmla="*/ 696461 w 920484"/>
                  <a:gd name="connsiteY209" fmla="*/ 830153 h 919581"/>
                  <a:gd name="connsiteX210" fmla="*/ 696461 w 920484"/>
                  <a:gd name="connsiteY210" fmla="*/ 831056 h 919581"/>
                  <a:gd name="connsiteX211" fmla="*/ 660328 w 920484"/>
                  <a:gd name="connsiteY211" fmla="*/ 776856 h 919581"/>
                  <a:gd name="connsiteX212" fmla="*/ 597095 w 920484"/>
                  <a:gd name="connsiteY212" fmla="*/ 789503 h 919581"/>
                  <a:gd name="connsiteX213" fmla="*/ 596192 w 920484"/>
                  <a:gd name="connsiteY213" fmla="*/ 790406 h 919581"/>
                  <a:gd name="connsiteX214" fmla="*/ 576319 w 920484"/>
                  <a:gd name="connsiteY214" fmla="*/ 770533 h 919581"/>
                  <a:gd name="connsiteX215" fmla="*/ 578126 w 920484"/>
                  <a:gd name="connsiteY215" fmla="*/ 757887 h 919581"/>
                  <a:gd name="connsiteX216" fmla="*/ 568189 w 920484"/>
                  <a:gd name="connsiteY216" fmla="*/ 729884 h 919581"/>
                  <a:gd name="connsiteX217" fmla="*/ 608838 w 920484"/>
                  <a:gd name="connsiteY217" fmla="*/ 666651 h 919581"/>
                  <a:gd name="connsiteX218" fmla="*/ 711817 w 920484"/>
                  <a:gd name="connsiteY218" fmla="*/ 757887 h 919581"/>
                  <a:gd name="connsiteX219" fmla="*/ 815699 w 920484"/>
                  <a:gd name="connsiteY219" fmla="*/ 654005 h 919581"/>
                  <a:gd name="connsiteX220" fmla="*/ 711817 w 920484"/>
                  <a:gd name="connsiteY220" fmla="*/ 550123 h 919581"/>
                  <a:gd name="connsiteX221" fmla="*/ 707301 w 920484"/>
                  <a:gd name="connsiteY221" fmla="*/ 550123 h 919581"/>
                  <a:gd name="connsiteX222" fmla="*/ 726270 w 920484"/>
                  <a:gd name="connsiteY222" fmla="*/ 476051 h 919581"/>
                  <a:gd name="connsiteX223" fmla="*/ 727174 w 920484"/>
                  <a:gd name="connsiteY223" fmla="*/ 476051 h 919581"/>
                  <a:gd name="connsiteX224" fmla="*/ 727174 w 920484"/>
                  <a:gd name="connsiteY224" fmla="*/ 476954 h 919581"/>
                  <a:gd name="connsiteX225" fmla="*/ 763307 w 920484"/>
                  <a:gd name="connsiteY225" fmla="*/ 531153 h 919581"/>
                  <a:gd name="connsiteX226" fmla="*/ 826539 w 920484"/>
                  <a:gd name="connsiteY226" fmla="*/ 518507 h 919581"/>
                  <a:gd name="connsiteX227" fmla="*/ 827442 w 920484"/>
                  <a:gd name="connsiteY227" fmla="*/ 517603 h 919581"/>
                  <a:gd name="connsiteX228" fmla="*/ 848219 w 920484"/>
                  <a:gd name="connsiteY228" fmla="*/ 538379 h 919581"/>
                  <a:gd name="connsiteX229" fmla="*/ 847315 w 920484"/>
                  <a:gd name="connsiteY229" fmla="*/ 539283 h 919581"/>
                  <a:gd name="connsiteX230" fmla="*/ 834669 w 920484"/>
                  <a:gd name="connsiteY230" fmla="*/ 603419 h 919581"/>
                  <a:gd name="connsiteX231" fmla="*/ 887965 w 920484"/>
                  <a:gd name="connsiteY231" fmla="*/ 639552 h 919581"/>
                  <a:gd name="connsiteX232" fmla="*/ 888868 w 920484"/>
                  <a:gd name="connsiteY232" fmla="*/ 639552 h 919581"/>
                  <a:gd name="connsiteX233" fmla="*/ 888868 w 920484"/>
                  <a:gd name="connsiteY233" fmla="*/ 668458 h 91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920484" h="919581">
                    <a:moveTo>
                      <a:pt x="861768" y="590772"/>
                    </a:moveTo>
                    <a:cubicBezTo>
                      <a:pt x="857252" y="579933"/>
                      <a:pt x="859962" y="568189"/>
                      <a:pt x="868092" y="559156"/>
                    </a:cubicBezTo>
                    <a:lnTo>
                      <a:pt x="889772" y="537476"/>
                    </a:lnTo>
                    <a:lnTo>
                      <a:pt x="826539" y="474244"/>
                    </a:lnTo>
                    <a:lnTo>
                      <a:pt x="804859" y="495924"/>
                    </a:lnTo>
                    <a:cubicBezTo>
                      <a:pt x="796730" y="504053"/>
                      <a:pt x="784083" y="506763"/>
                      <a:pt x="773243" y="501343"/>
                    </a:cubicBezTo>
                    <a:cubicBezTo>
                      <a:pt x="762403" y="496827"/>
                      <a:pt x="756080" y="486890"/>
                      <a:pt x="756080" y="475147"/>
                    </a:cubicBezTo>
                    <a:lnTo>
                      <a:pt x="756080" y="444434"/>
                    </a:lnTo>
                    <a:lnTo>
                      <a:pt x="725367" y="444434"/>
                    </a:lnTo>
                    <a:cubicBezTo>
                      <a:pt x="724464" y="420948"/>
                      <a:pt x="719947" y="397461"/>
                      <a:pt x="711817" y="375782"/>
                    </a:cubicBezTo>
                    <a:lnTo>
                      <a:pt x="883448" y="204150"/>
                    </a:lnTo>
                    <a:cubicBezTo>
                      <a:pt x="906031" y="181567"/>
                      <a:pt x="918678" y="151758"/>
                      <a:pt x="918678" y="119239"/>
                    </a:cubicBezTo>
                    <a:cubicBezTo>
                      <a:pt x="918678" y="53296"/>
                      <a:pt x="865382" y="0"/>
                      <a:pt x="799440" y="0"/>
                    </a:cubicBezTo>
                    <a:cubicBezTo>
                      <a:pt x="767823" y="0"/>
                      <a:pt x="737110" y="12647"/>
                      <a:pt x="714527" y="35230"/>
                    </a:cubicBezTo>
                    <a:lnTo>
                      <a:pt x="542896" y="206861"/>
                    </a:lnTo>
                    <a:cubicBezTo>
                      <a:pt x="520313" y="199634"/>
                      <a:pt x="496827" y="195117"/>
                      <a:pt x="473340" y="194214"/>
                    </a:cubicBezTo>
                    <a:cubicBezTo>
                      <a:pt x="452564" y="158081"/>
                      <a:pt x="414624" y="134595"/>
                      <a:pt x="370362" y="134595"/>
                    </a:cubicBezTo>
                    <a:cubicBezTo>
                      <a:pt x="359522" y="134595"/>
                      <a:pt x="347779" y="136401"/>
                      <a:pt x="337842" y="139112"/>
                    </a:cubicBezTo>
                    <a:cubicBezTo>
                      <a:pt x="312549" y="91235"/>
                      <a:pt x="262866" y="60523"/>
                      <a:pt x="207764" y="60523"/>
                    </a:cubicBezTo>
                    <a:cubicBezTo>
                      <a:pt x="126465" y="60523"/>
                      <a:pt x="59619" y="127368"/>
                      <a:pt x="59619" y="208667"/>
                    </a:cubicBezTo>
                    <a:cubicBezTo>
                      <a:pt x="59619" y="220411"/>
                      <a:pt x="61426" y="231250"/>
                      <a:pt x="63233" y="242090"/>
                    </a:cubicBezTo>
                    <a:cubicBezTo>
                      <a:pt x="27100" y="252930"/>
                      <a:pt x="0" y="287256"/>
                      <a:pt x="0" y="327002"/>
                    </a:cubicBezTo>
                    <a:cubicBezTo>
                      <a:pt x="0" y="375782"/>
                      <a:pt x="39746" y="415528"/>
                      <a:pt x="88525" y="415528"/>
                    </a:cubicBezTo>
                    <a:lnTo>
                      <a:pt x="196021" y="415528"/>
                    </a:lnTo>
                    <a:cubicBezTo>
                      <a:pt x="193310" y="429981"/>
                      <a:pt x="192407" y="445337"/>
                      <a:pt x="192407" y="459791"/>
                    </a:cubicBezTo>
                    <a:cubicBezTo>
                      <a:pt x="192407" y="492310"/>
                      <a:pt x="198731" y="518507"/>
                      <a:pt x="207764" y="541993"/>
                    </a:cubicBezTo>
                    <a:lnTo>
                      <a:pt x="75879" y="673878"/>
                    </a:lnTo>
                    <a:lnTo>
                      <a:pt x="2710" y="865382"/>
                    </a:lnTo>
                    <a:cubicBezTo>
                      <a:pt x="903" y="869898"/>
                      <a:pt x="0" y="874415"/>
                      <a:pt x="0" y="879835"/>
                    </a:cubicBezTo>
                    <a:cubicBezTo>
                      <a:pt x="0" y="901515"/>
                      <a:pt x="18066" y="919581"/>
                      <a:pt x="39746" y="919581"/>
                    </a:cubicBezTo>
                    <a:cubicBezTo>
                      <a:pt x="44262" y="919581"/>
                      <a:pt x="49683" y="918678"/>
                      <a:pt x="54199" y="916871"/>
                    </a:cubicBezTo>
                    <a:lnTo>
                      <a:pt x="245704" y="843702"/>
                    </a:lnTo>
                    <a:lnTo>
                      <a:pt x="342359" y="747047"/>
                    </a:lnTo>
                    <a:cubicBezTo>
                      <a:pt x="341455" y="750660"/>
                      <a:pt x="341455" y="753370"/>
                      <a:pt x="341455" y="756983"/>
                    </a:cubicBezTo>
                    <a:cubicBezTo>
                      <a:pt x="341455" y="768726"/>
                      <a:pt x="345972" y="778663"/>
                      <a:pt x="353198" y="786793"/>
                    </a:cubicBezTo>
                    <a:cubicBezTo>
                      <a:pt x="345972" y="794923"/>
                      <a:pt x="341455" y="804859"/>
                      <a:pt x="341455" y="816603"/>
                    </a:cubicBezTo>
                    <a:cubicBezTo>
                      <a:pt x="341455" y="837379"/>
                      <a:pt x="355908" y="854542"/>
                      <a:pt x="374878" y="859059"/>
                    </a:cubicBezTo>
                    <a:cubicBezTo>
                      <a:pt x="387525" y="895191"/>
                      <a:pt x="420948" y="919581"/>
                      <a:pt x="460694" y="919581"/>
                    </a:cubicBezTo>
                    <a:cubicBezTo>
                      <a:pt x="500440" y="919581"/>
                      <a:pt x="533863" y="895191"/>
                      <a:pt x="546510" y="859059"/>
                    </a:cubicBezTo>
                    <a:cubicBezTo>
                      <a:pt x="565479" y="853639"/>
                      <a:pt x="579933" y="836475"/>
                      <a:pt x="579933" y="816603"/>
                    </a:cubicBezTo>
                    <a:cubicBezTo>
                      <a:pt x="579933" y="815699"/>
                      <a:pt x="579933" y="814796"/>
                      <a:pt x="579933" y="812989"/>
                    </a:cubicBezTo>
                    <a:lnTo>
                      <a:pt x="597999" y="831056"/>
                    </a:lnTo>
                    <a:lnTo>
                      <a:pt x="619678" y="809376"/>
                    </a:lnTo>
                    <a:cubicBezTo>
                      <a:pt x="627808" y="801246"/>
                      <a:pt x="640455" y="798536"/>
                      <a:pt x="651295" y="803956"/>
                    </a:cubicBezTo>
                    <a:cubicBezTo>
                      <a:pt x="662135" y="808473"/>
                      <a:pt x="668458" y="818409"/>
                      <a:pt x="668458" y="830153"/>
                    </a:cubicBezTo>
                    <a:lnTo>
                      <a:pt x="668458" y="860865"/>
                    </a:lnTo>
                    <a:lnTo>
                      <a:pt x="756983" y="860865"/>
                    </a:lnTo>
                    <a:lnTo>
                      <a:pt x="756983" y="831056"/>
                    </a:lnTo>
                    <a:cubicBezTo>
                      <a:pt x="756983" y="819313"/>
                      <a:pt x="764210" y="809376"/>
                      <a:pt x="775050" y="804859"/>
                    </a:cubicBezTo>
                    <a:cubicBezTo>
                      <a:pt x="785890" y="800343"/>
                      <a:pt x="797633" y="803053"/>
                      <a:pt x="805763" y="811183"/>
                    </a:cubicBezTo>
                    <a:lnTo>
                      <a:pt x="827442" y="832863"/>
                    </a:lnTo>
                    <a:lnTo>
                      <a:pt x="890675" y="769630"/>
                    </a:lnTo>
                    <a:lnTo>
                      <a:pt x="868995" y="747950"/>
                    </a:lnTo>
                    <a:cubicBezTo>
                      <a:pt x="860865" y="739821"/>
                      <a:pt x="858155" y="727174"/>
                      <a:pt x="863575" y="716334"/>
                    </a:cubicBezTo>
                    <a:cubicBezTo>
                      <a:pt x="868092" y="705494"/>
                      <a:pt x="878029" y="699171"/>
                      <a:pt x="889772" y="699171"/>
                    </a:cubicBezTo>
                    <a:lnTo>
                      <a:pt x="920484" y="699171"/>
                    </a:lnTo>
                    <a:lnTo>
                      <a:pt x="920484" y="610645"/>
                    </a:lnTo>
                    <a:lnTo>
                      <a:pt x="889772" y="610645"/>
                    </a:lnTo>
                    <a:cubicBezTo>
                      <a:pt x="877125" y="608839"/>
                      <a:pt x="866285" y="602516"/>
                      <a:pt x="861768" y="590772"/>
                    </a:cubicBezTo>
                    <a:lnTo>
                      <a:pt x="861768" y="590772"/>
                    </a:lnTo>
                    <a:close/>
                    <a:moveTo>
                      <a:pt x="639552" y="635035"/>
                    </a:moveTo>
                    <a:cubicBezTo>
                      <a:pt x="655811" y="619678"/>
                      <a:pt x="672071" y="603419"/>
                      <a:pt x="685621" y="584449"/>
                    </a:cubicBezTo>
                    <a:cubicBezTo>
                      <a:pt x="693751" y="581739"/>
                      <a:pt x="701881" y="579933"/>
                      <a:pt x="710914" y="579933"/>
                    </a:cubicBezTo>
                    <a:cubicBezTo>
                      <a:pt x="751564" y="579933"/>
                      <a:pt x="784986" y="613356"/>
                      <a:pt x="784986" y="654005"/>
                    </a:cubicBezTo>
                    <a:cubicBezTo>
                      <a:pt x="784986" y="694654"/>
                      <a:pt x="751564" y="728077"/>
                      <a:pt x="710914" y="728077"/>
                    </a:cubicBezTo>
                    <a:cubicBezTo>
                      <a:pt x="670265" y="728077"/>
                      <a:pt x="636842" y="694654"/>
                      <a:pt x="636842" y="654005"/>
                    </a:cubicBezTo>
                    <a:cubicBezTo>
                      <a:pt x="636842" y="646778"/>
                      <a:pt x="637745" y="640455"/>
                      <a:pt x="639552" y="635035"/>
                    </a:cubicBezTo>
                    <a:lnTo>
                      <a:pt x="639552" y="635035"/>
                    </a:lnTo>
                    <a:close/>
                    <a:moveTo>
                      <a:pt x="657618" y="283643"/>
                    </a:moveTo>
                    <a:lnTo>
                      <a:pt x="726270" y="214990"/>
                    </a:lnTo>
                    <a:lnTo>
                      <a:pt x="779566" y="268287"/>
                    </a:lnTo>
                    <a:lnTo>
                      <a:pt x="700074" y="347779"/>
                    </a:lnTo>
                    <a:cubicBezTo>
                      <a:pt x="689234" y="324293"/>
                      <a:pt x="674781" y="302613"/>
                      <a:pt x="657618" y="283643"/>
                    </a:cubicBezTo>
                    <a:close/>
                    <a:moveTo>
                      <a:pt x="672975" y="120142"/>
                    </a:moveTo>
                    <a:lnTo>
                      <a:pt x="696461" y="96656"/>
                    </a:lnTo>
                    <a:lnTo>
                      <a:pt x="823829" y="224024"/>
                    </a:lnTo>
                    <a:lnTo>
                      <a:pt x="800343" y="247510"/>
                    </a:lnTo>
                    <a:lnTo>
                      <a:pt x="672975" y="120142"/>
                    </a:lnTo>
                    <a:close/>
                    <a:moveTo>
                      <a:pt x="799440" y="30713"/>
                    </a:moveTo>
                    <a:cubicBezTo>
                      <a:pt x="849122" y="30713"/>
                      <a:pt x="889772" y="71363"/>
                      <a:pt x="889772" y="121045"/>
                    </a:cubicBezTo>
                    <a:cubicBezTo>
                      <a:pt x="889772" y="145435"/>
                      <a:pt x="880738" y="168018"/>
                      <a:pt x="863575" y="184278"/>
                    </a:cubicBezTo>
                    <a:lnTo>
                      <a:pt x="845509" y="202344"/>
                    </a:lnTo>
                    <a:lnTo>
                      <a:pt x="718141" y="74976"/>
                    </a:lnTo>
                    <a:lnTo>
                      <a:pt x="736207" y="56909"/>
                    </a:lnTo>
                    <a:cubicBezTo>
                      <a:pt x="752467" y="40649"/>
                      <a:pt x="775050" y="30713"/>
                      <a:pt x="799440" y="30713"/>
                    </a:cubicBezTo>
                    <a:lnTo>
                      <a:pt x="799440" y="30713"/>
                    </a:lnTo>
                    <a:close/>
                    <a:moveTo>
                      <a:pt x="652198" y="140918"/>
                    </a:moveTo>
                    <a:lnTo>
                      <a:pt x="705494" y="194214"/>
                    </a:lnTo>
                    <a:lnTo>
                      <a:pt x="636842" y="262866"/>
                    </a:lnTo>
                    <a:cubicBezTo>
                      <a:pt x="617872" y="245704"/>
                      <a:pt x="596192" y="231250"/>
                      <a:pt x="572706" y="220411"/>
                    </a:cubicBezTo>
                    <a:lnTo>
                      <a:pt x="652198" y="140918"/>
                    </a:lnTo>
                    <a:close/>
                    <a:moveTo>
                      <a:pt x="696461" y="460694"/>
                    </a:moveTo>
                    <a:cubicBezTo>
                      <a:pt x="696461" y="537476"/>
                      <a:pt x="657618" y="575416"/>
                      <a:pt x="616065" y="616065"/>
                    </a:cubicBezTo>
                    <a:cubicBezTo>
                      <a:pt x="588062" y="644068"/>
                      <a:pt x="558253" y="672071"/>
                      <a:pt x="541993" y="713624"/>
                    </a:cubicBezTo>
                    <a:cubicBezTo>
                      <a:pt x="539283" y="712721"/>
                      <a:pt x="536573" y="712721"/>
                      <a:pt x="532960" y="712721"/>
                    </a:cubicBezTo>
                    <a:lnTo>
                      <a:pt x="473340" y="712721"/>
                    </a:lnTo>
                    <a:lnTo>
                      <a:pt x="473340" y="638648"/>
                    </a:lnTo>
                    <a:cubicBezTo>
                      <a:pt x="473340" y="614259"/>
                      <a:pt x="453467" y="594385"/>
                      <a:pt x="429078" y="594385"/>
                    </a:cubicBezTo>
                    <a:lnTo>
                      <a:pt x="399268" y="594385"/>
                    </a:lnTo>
                    <a:cubicBezTo>
                      <a:pt x="391138" y="594385"/>
                      <a:pt x="384815" y="588062"/>
                      <a:pt x="384815" y="579933"/>
                    </a:cubicBezTo>
                    <a:cubicBezTo>
                      <a:pt x="384815" y="571802"/>
                      <a:pt x="391138" y="565479"/>
                      <a:pt x="399268" y="565479"/>
                    </a:cubicBezTo>
                    <a:lnTo>
                      <a:pt x="547413" y="565479"/>
                    </a:lnTo>
                    <a:cubicBezTo>
                      <a:pt x="571802" y="565479"/>
                      <a:pt x="591676" y="545606"/>
                      <a:pt x="591676" y="521217"/>
                    </a:cubicBezTo>
                    <a:cubicBezTo>
                      <a:pt x="591676" y="496827"/>
                      <a:pt x="571802" y="476954"/>
                      <a:pt x="547413" y="476954"/>
                    </a:cubicBezTo>
                    <a:lnTo>
                      <a:pt x="429078" y="476954"/>
                    </a:lnTo>
                    <a:cubicBezTo>
                      <a:pt x="420948" y="476954"/>
                      <a:pt x="414624" y="470630"/>
                      <a:pt x="414624" y="462501"/>
                    </a:cubicBezTo>
                    <a:lnTo>
                      <a:pt x="414624" y="418238"/>
                    </a:lnTo>
                    <a:lnTo>
                      <a:pt x="488697" y="418238"/>
                    </a:lnTo>
                    <a:cubicBezTo>
                      <a:pt x="529346" y="418238"/>
                      <a:pt x="562769" y="384815"/>
                      <a:pt x="562769" y="344165"/>
                    </a:cubicBezTo>
                    <a:cubicBezTo>
                      <a:pt x="562769" y="303516"/>
                      <a:pt x="529346" y="270093"/>
                      <a:pt x="488697" y="270093"/>
                    </a:cubicBezTo>
                    <a:cubicBezTo>
                      <a:pt x="488697" y="270093"/>
                      <a:pt x="487794" y="270093"/>
                      <a:pt x="487794" y="270093"/>
                    </a:cubicBezTo>
                    <a:cubicBezTo>
                      <a:pt x="488697" y="265577"/>
                      <a:pt x="488697" y="260156"/>
                      <a:pt x="488697" y="254737"/>
                    </a:cubicBezTo>
                    <a:cubicBezTo>
                      <a:pt x="488697" y="244800"/>
                      <a:pt x="487794" y="235767"/>
                      <a:pt x="485084" y="226733"/>
                    </a:cubicBezTo>
                    <a:cubicBezTo>
                      <a:pt x="603419" y="238477"/>
                      <a:pt x="696461" y="339649"/>
                      <a:pt x="696461" y="460694"/>
                    </a:cubicBezTo>
                    <a:lnTo>
                      <a:pt x="696461" y="460694"/>
                    </a:lnTo>
                    <a:close/>
                    <a:moveTo>
                      <a:pt x="370362" y="756983"/>
                    </a:moveTo>
                    <a:cubicBezTo>
                      <a:pt x="370362" y="748854"/>
                      <a:pt x="376685" y="742530"/>
                      <a:pt x="384815" y="742530"/>
                    </a:cubicBezTo>
                    <a:lnTo>
                      <a:pt x="532960" y="742530"/>
                    </a:lnTo>
                    <a:cubicBezTo>
                      <a:pt x="541089" y="742530"/>
                      <a:pt x="547413" y="748854"/>
                      <a:pt x="547413" y="756983"/>
                    </a:cubicBezTo>
                    <a:cubicBezTo>
                      <a:pt x="547413" y="765113"/>
                      <a:pt x="541089" y="771437"/>
                      <a:pt x="532960" y="771437"/>
                    </a:cubicBezTo>
                    <a:lnTo>
                      <a:pt x="384815" y="771437"/>
                    </a:lnTo>
                    <a:cubicBezTo>
                      <a:pt x="376685" y="772340"/>
                      <a:pt x="370362" y="766017"/>
                      <a:pt x="370362" y="756983"/>
                    </a:cubicBezTo>
                    <a:close/>
                    <a:moveTo>
                      <a:pt x="184277" y="756983"/>
                    </a:moveTo>
                    <a:lnTo>
                      <a:pt x="293579" y="647682"/>
                    </a:lnTo>
                    <a:cubicBezTo>
                      <a:pt x="311646" y="665748"/>
                      <a:pt x="328809" y="683814"/>
                      <a:pt x="341455" y="706398"/>
                    </a:cubicBezTo>
                    <a:lnTo>
                      <a:pt x="237573" y="810279"/>
                    </a:lnTo>
                    <a:lnTo>
                      <a:pt x="184277" y="756983"/>
                    </a:lnTo>
                    <a:close/>
                    <a:moveTo>
                      <a:pt x="29809" y="327906"/>
                    </a:moveTo>
                    <a:cubicBezTo>
                      <a:pt x="29809" y="295386"/>
                      <a:pt x="56006" y="268287"/>
                      <a:pt x="89428" y="268287"/>
                    </a:cubicBezTo>
                    <a:cubicBezTo>
                      <a:pt x="121948" y="268287"/>
                      <a:pt x="149048" y="294483"/>
                      <a:pt x="149048" y="327906"/>
                    </a:cubicBezTo>
                    <a:lnTo>
                      <a:pt x="178858" y="327906"/>
                    </a:lnTo>
                    <a:cubicBezTo>
                      <a:pt x="178858" y="280030"/>
                      <a:pt x="140918" y="241187"/>
                      <a:pt x="93945" y="239380"/>
                    </a:cubicBezTo>
                    <a:cubicBezTo>
                      <a:pt x="91235" y="229444"/>
                      <a:pt x="90332" y="219507"/>
                      <a:pt x="90332" y="209571"/>
                    </a:cubicBezTo>
                    <a:cubicBezTo>
                      <a:pt x="90332" y="144531"/>
                      <a:pt x="143628" y="91235"/>
                      <a:pt x="208667" y="91235"/>
                    </a:cubicBezTo>
                    <a:cubicBezTo>
                      <a:pt x="252026" y="91235"/>
                      <a:pt x="290870" y="114722"/>
                      <a:pt x="311646" y="151758"/>
                    </a:cubicBezTo>
                    <a:cubicBezTo>
                      <a:pt x="280030" y="170728"/>
                      <a:pt x="257447" y="203247"/>
                      <a:pt x="253833" y="241187"/>
                    </a:cubicBezTo>
                    <a:cubicBezTo>
                      <a:pt x="227637" y="247510"/>
                      <a:pt x="208667" y="270996"/>
                      <a:pt x="208667" y="298999"/>
                    </a:cubicBezTo>
                    <a:lnTo>
                      <a:pt x="238477" y="298999"/>
                    </a:lnTo>
                    <a:cubicBezTo>
                      <a:pt x="238477" y="282740"/>
                      <a:pt x="252026" y="269190"/>
                      <a:pt x="268287" y="269190"/>
                    </a:cubicBezTo>
                    <a:cubicBezTo>
                      <a:pt x="284546" y="269190"/>
                      <a:pt x="298096" y="282740"/>
                      <a:pt x="298096" y="298999"/>
                    </a:cubicBezTo>
                    <a:lnTo>
                      <a:pt x="327906" y="298999"/>
                    </a:lnTo>
                    <a:cubicBezTo>
                      <a:pt x="327906" y="271900"/>
                      <a:pt x="309839" y="249317"/>
                      <a:pt x="284546" y="242090"/>
                    </a:cubicBezTo>
                    <a:cubicBezTo>
                      <a:pt x="290870" y="198731"/>
                      <a:pt x="327906" y="165308"/>
                      <a:pt x="372169" y="165308"/>
                    </a:cubicBezTo>
                    <a:cubicBezTo>
                      <a:pt x="420948" y="165308"/>
                      <a:pt x="460694" y="205054"/>
                      <a:pt x="460694" y="253833"/>
                    </a:cubicBezTo>
                    <a:cubicBezTo>
                      <a:pt x="460694" y="261963"/>
                      <a:pt x="459790" y="269190"/>
                      <a:pt x="457080" y="276416"/>
                    </a:cubicBezTo>
                    <a:cubicBezTo>
                      <a:pt x="432691" y="288160"/>
                      <a:pt x="415528" y="313453"/>
                      <a:pt x="415528" y="342359"/>
                    </a:cubicBezTo>
                    <a:lnTo>
                      <a:pt x="445337" y="342359"/>
                    </a:lnTo>
                    <a:cubicBezTo>
                      <a:pt x="445337" y="317969"/>
                      <a:pt x="465211" y="298096"/>
                      <a:pt x="489600" y="298096"/>
                    </a:cubicBezTo>
                    <a:cubicBezTo>
                      <a:pt x="513990" y="298096"/>
                      <a:pt x="533863" y="317969"/>
                      <a:pt x="533863" y="342359"/>
                    </a:cubicBezTo>
                    <a:cubicBezTo>
                      <a:pt x="533863" y="366748"/>
                      <a:pt x="513990" y="386621"/>
                      <a:pt x="489600" y="386621"/>
                    </a:cubicBezTo>
                    <a:lnTo>
                      <a:pt x="88525" y="386621"/>
                    </a:lnTo>
                    <a:cubicBezTo>
                      <a:pt x="56006" y="386621"/>
                      <a:pt x="29809" y="360425"/>
                      <a:pt x="29809" y="327906"/>
                    </a:cubicBezTo>
                    <a:close/>
                    <a:moveTo>
                      <a:pt x="384815" y="416431"/>
                    </a:moveTo>
                    <a:lnTo>
                      <a:pt x="384815" y="460694"/>
                    </a:lnTo>
                    <a:cubicBezTo>
                      <a:pt x="384815" y="485084"/>
                      <a:pt x="404688" y="504957"/>
                      <a:pt x="429078" y="504957"/>
                    </a:cubicBezTo>
                    <a:lnTo>
                      <a:pt x="547413" y="504957"/>
                    </a:lnTo>
                    <a:cubicBezTo>
                      <a:pt x="555543" y="504957"/>
                      <a:pt x="561866" y="511280"/>
                      <a:pt x="561866" y="519410"/>
                    </a:cubicBezTo>
                    <a:cubicBezTo>
                      <a:pt x="561866" y="527540"/>
                      <a:pt x="555543" y="533863"/>
                      <a:pt x="547413" y="533863"/>
                    </a:cubicBezTo>
                    <a:lnTo>
                      <a:pt x="399268" y="533863"/>
                    </a:lnTo>
                    <a:cubicBezTo>
                      <a:pt x="374878" y="533863"/>
                      <a:pt x="355005" y="553736"/>
                      <a:pt x="355005" y="578126"/>
                    </a:cubicBezTo>
                    <a:cubicBezTo>
                      <a:pt x="355005" y="602516"/>
                      <a:pt x="374878" y="622389"/>
                      <a:pt x="399268" y="622389"/>
                    </a:cubicBezTo>
                    <a:lnTo>
                      <a:pt x="429078" y="622389"/>
                    </a:lnTo>
                    <a:cubicBezTo>
                      <a:pt x="437207" y="622389"/>
                      <a:pt x="443531" y="628712"/>
                      <a:pt x="443531" y="636842"/>
                    </a:cubicBezTo>
                    <a:lnTo>
                      <a:pt x="443531" y="710914"/>
                    </a:lnTo>
                    <a:lnTo>
                      <a:pt x="383912" y="710914"/>
                    </a:lnTo>
                    <a:cubicBezTo>
                      <a:pt x="381202" y="710914"/>
                      <a:pt x="377588" y="710914"/>
                      <a:pt x="374878" y="711817"/>
                    </a:cubicBezTo>
                    <a:cubicBezTo>
                      <a:pt x="357715" y="670265"/>
                      <a:pt x="328809" y="641358"/>
                      <a:pt x="300806" y="614259"/>
                    </a:cubicBezTo>
                    <a:cubicBezTo>
                      <a:pt x="259253" y="574512"/>
                      <a:pt x="220410" y="536573"/>
                      <a:pt x="220410" y="458887"/>
                    </a:cubicBezTo>
                    <a:cubicBezTo>
                      <a:pt x="220410" y="443531"/>
                      <a:pt x="222217" y="429078"/>
                      <a:pt x="224927" y="414625"/>
                    </a:cubicBezTo>
                    <a:lnTo>
                      <a:pt x="384815" y="414625"/>
                    </a:lnTo>
                    <a:close/>
                    <a:moveTo>
                      <a:pt x="271900" y="627808"/>
                    </a:moveTo>
                    <a:lnTo>
                      <a:pt x="163501" y="736207"/>
                    </a:lnTo>
                    <a:lnTo>
                      <a:pt x="110205" y="682911"/>
                    </a:lnTo>
                    <a:lnTo>
                      <a:pt x="223121" y="569996"/>
                    </a:lnTo>
                    <a:cubicBezTo>
                      <a:pt x="236670" y="591676"/>
                      <a:pt x="253833" y="610645"/>
                      <a:pt x="271900" y="627808"/>
                    </a:cubicBezTo>
                    <a:lnTo>
                      <a:pt x="271900" y="627808"/>
                    </a:lnTo>
                    <a:close/>
                    <a:moveTo>
                      <a:pt x="94849" y="710010"/>
                    </a:moveTo>
                    <a:lnTo>
                      <a:pt x="210474" y="825636"/>
                    </a:lnTo>
                    <a:lnTo>
                      <a:pt x="112012" y="863575"/>
                    </a:lnTo>
                    <a:lnTo>
                      <a:pt x="56909" y="808473"/>
                    </a:lnTo>
                    <a:lnTo>
                      <a:pt x="94849" y="710010"/>
                    </a:lnTo>
                    <a:close/>
                    <a:moveTo>
                      <a:pt x="43359" y="889772"/>
                    </a:moveTo>
                    <a:cubicBezTo>
                      <a:pt x="37036" y="892482"/>
                      <a:pt x="29809" y="887062"/>
                      <a:pt x="29809" y="879835"/>
                    </a:cubicBezTo>
                    <a:cubicBezTo>
                      <a:pt x="29809" y="878932"/>
                      <a:pt x="29809" y="877125"/>
                      <a:pt x="30713" y="876222"/>
                    </a:cubicBezTo>
                    <a:lnTo>
                      <a:pt x="45166" y="837379"/>
                    </a:lnTo>
                    <a:lnTo>
                      <a:pt x="82202" y="874415"/>
                    </a:lnTo>
                    <a:lnTo>
                      <a:pt x="43359" y="889772"/>
                    </a:lnTo>
                    <a:close/>
                    <a:moveTo>
                      <a:pt x="458887" y="890675"/>
                    </a:moveTo>
                    <a:cubicBezTo>
                      <a:pt x="437207" y="890675"/>
                      <a:pt x="417335" y="878932"/>
                      <a:pt x="406495" y="860865"/>
                    </a:cubicBezTo>
                    <a:lnTo>
                      <a:pt x="511280" y="860865"/>
                    </a:lnTo>
                    <a:cubicBezTo>
                      <a:pt x="500440" y="878932"/>
                      <a:pt x="481470" y="890675"/>
                      <a:pt x="458887" y="890675"/>
                    </a:cubicBezTo>
                    <a:lnTo>
                      <a:pt x="458887" y="890675"/>
                    </a:lnTo>
                    <a:close/>
                    <a:moveTo>
                      <a:pt x="533863" y="831056"/>
                    </a:moveTo>
                    <a:lnTo>
                      <a:pt x="385718" y="831056"/>
                    </a:lnTo>
                    <a:cubicBezTo>
                      <a:pt x="377588" y="831056"/>
                      <a:pt x="371265" y="824732"/>
                      <a:pt x="371265" y="816603"/>
                    </a:cubicBezTo>
                    <a:cubicBezTo>
                      <a:pt x="371265" y="808473"/>
                      <a:pt x="377588" y="802149"/>
                      <a:pt x="385718" y="802149"/>
                    </a:cubicBezTo>
                    <a:lnTo>
                      <a:pt x="533863" y="802149"/>
                    </a:lnTo>
                    <a:cubicBezTo>
                      <a:pt x="541993" y="802149"/>
                      <a:pt x="548316" y="808473"/>
                      <a:pt x="548316" y="816603"/>
                    </a:cubicBezTo>
                    <a:cubicBezTo>
                      <a:pt x="548316" y="824732"/>
                      <a:pt x="541993" y="831056"/>
                      <a:pt x="533863" y="831056"/>
                    </a:cubicBezTo>
                    <a:close/>
                    <a:moveTo>
                      <a:pt x="888868" y="668458"/>
                    </a:moveTo>
                    <a:lnTo>
                      <a:pt x="888868" y="668458"/>
                    </a:lnTo>
                    <a:cubicBezTo>
                      <a:pt x="864479" y="668458"/>
                      <a:pt x="843702" y="682911"/>
                      <a:pt x="834669" y="704591"/>
                    </a:cubicBezTo>
                    <a:cubicBezTo>
                      <a:pt x="825636" y="726271"/>
                      <a:pt x="830152" y="751564"/>
                      <a:pt x="847315" y="767823"/>
                    </a:cubicBezTo>
                    <a:lnTo>
                      <a:pt x="848219" y="768726"/>
                    </a:lnTo>
                    <a:lnTo>
                      <a:pt x="827442" y="789503"/>
                    </a:lnTo>
                    <a:lnTo>
                      <a:pt x="826539" y="788600"/>
                    </a:lnTo>
                    <a:cubicBezTo>
                      <a:pt x="809376" y="771437"/>
                      <a:pt x="784986" y="766920"/>
                      <a:pt x="762403" y="775953"/>
                    </a:cubicBezTo>
                    <a:cubicBezTo>
                      <a:pt x="740724" y="784987"/>
                      <a:pt x="726270" y="805763"/>
                      <a:pt x="726270" y="829249"/>
                    </a:cubicBezTo>
                    <a:lnTo>
                      <a:pt x="726270" y="830153"/>
                    </a:lnTo>
                    <a:lnTo>
                      <a:pt x="696461" y="830153"/>
                    </a:lnTo>
                    <a:lnTo>
                      <a:pt x="696461" y="831056"/>
                    </a:lnTo>
                    <a:cubicBezTo>
                      <a:pt x="696461" y="807570"/>
                      <a:pt x="682008" y="786793"/>
                      <a:pt x="660328" y="776856"/>
                    </a:cubicBezTo>
                    <a:cubicBezTo>
                      <a:pt x="638648" y="767823"/>
                      <a:pt x="613355" y="772340"/>
                      <a:pt x="597095" y="789503"/>
                    </a:cubicBezTo>
                    <a:lnTo>
                      <a:pt x="596192" y="790406"/>
                    </a:lnTo>
                    <a:lnTo>
                      <a:pt x="576319" y="770533"/>
                    </a:lnTo>
                    <a:cubicBezTo>
                      <a:pt x="577222" y="766920"/>
                      <a:pt x="578126" y="762404"/>
                      <a:pt x="578126" y="757887"/>
                    </a:cubicBezTo>
                    <a:cubicBezTo>
                      <a:pt x="578126" y="747047"/>
                      <a:pt x="574512" y="738014"/>
                      <a:pt x="568189" y="729884"/>
                    </a:cubicBezTo>
                    <a:cubicBezTo>
                      <a:pt x="577222" y="704591"/>
                      <a:pt x="591676" y="684718"/>
                      <a:pt x="608838" y="666651"/>
                    </a:cubicBezTo>
                    <a:cubicBezTo>
                      <a:pt x="615162" y="718141"/>
                      <a:pt x="658521" y="757887"/>
                      <a:pt x="711817" y="757887"/>
                    </a:cubicBezTo>
                    <a:cubicBezTo>
                      <a:pt x="768726" y="757887"/>
                      <a:pt x="815699" y="710914"/>
                      <a:pt x="815699" y="654005"/>
                    </a:cubicBezTo>
                    <a:cubicBezTo>
                      <a:pt x="815699" y="597095"/>
                      <a:pt x="768726" y="550123"/>
                      <a:pt x="711817" y="550123"/>
                    </a:cubicBezTo>
                    <a:cubicBezTo>
                      <a:pt x="710010" y="550123"/>
                      <a:pt x="709107" y="550123"/>
                      <a:pt x="707301" y="550123"/>
                    </a:cubicBezTo>
                    <a:cubicBezTo>
                      <a:pt x="717237" y="529346"/>
                      <a:pt x="724464" y="504957"/>
                      <a:pt x="726270" y="476051"/>
                    </a:cubicBezTo>
                    <a:lnTo>
                      <a:pt x="727174" y="476051"/>
                    </a:lnTo>
                    <a:lnTo>
                      <a:pt x="727174" y="476954"/>
                    </a:lnTo>
                    <a:cubicBezTo>
                      <a:pt x="727174" y="500440"/>
                      <a:pt x="741627" y="521217"/>
                      <a:pt x="763307" y="531153"/>
                    </a:cubicBezTo>
                    <a:cubicBezTo>
                      <a:pt x="784986" y="540186"/>
                      <a:pt x="810279" y="535670"/>
                      <a:pt x="826539" y="518507"/>
                    </a:cubicBezTo>
                    <a:lnTo>
                      <a:pt x="827442" y="517603"/>
                    </a:lnTo>
                    <a:lnTo>
                      <a:pt x="848219" y="538379"/>
                    </a:lnTo>
                    <a:lnTo>
                      <a:pt x="847315" y="539283"/>
                    </a:lnTo>
                    <a:cubicBezTo>
                      <a:pt x="831056" y="555543"/>
                      <a:pt x="825636" y="580836"/>
                      <a:pt x="834669" y="603419"/>
                    </a:cubicBezTo>
                    <a:cubicBezTo>
                      <a:pt x="843702" y="625099"/>
                      <a:pt x="864479" y="639552"/>
                      <a:pt x="887965" y="639552"/>
                    </a:cubicBezTo>
                    <a:lnTo>
                      <a:pt x="888868" y="639552"/>
                    </a:lnTo>
                    <a:lnTo>
                      <a:pt x="888868" y="668458"/>
                    </a:lnTo>
                    <a:close/>
                  </a:path>
                </a:pathLst>
              </a:custGeom>
              <a:solidFill>
                <a:srgbClr val="010101"/>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grpSp>
        <p:nvGrpSpPr>
          <p:cNvPr id="11" name="Group 10">
            <a:extLst>
              <a:ext uri="{FF2B5EF4-FFF2-40B4-BE49-F238E27FC236}">
                <a16:creationId xmlns:a16="http://schemas.microsoft.com/office/drawing/2014/main" id="{3F5E83F6-0D9F-1B16-ADEE-D6FCF2656564}"/>
              </a:ext>
            </a:extLst>
          </p:cNvPr>
          <p:cNvGrpSpPr/>
          <p:nvPr/>
        </p:nvGrpSpPr>
        <p:grpSpPr>
          <a:xfrm>
            <a:off x="1086465" y="1340721"/>
            <a:ext cx="6048090" cy="585680"/>
            <a:chOff x="642725" y="7925175"/>
            <a:chExt cx="3362827" cy="325647"/>
          </a:xfrm>
        </p:grpSpPr>
        <p:cxnSp>
          <p:nvCxnSpPr>
            <p:cNvPr id="12" name="Straight Connector 11">
              <a:extLst>
                <a:ext uri="{FF2B5EF4-FFF2-40B4-BE49-F238E27FC236}">
                  <a16:creationId xmlns:a16="http://schemas.microsoft.com/office/drawing/2014/main" id="{5476FC7D-3D32-A15C-B0AB-4BFA5943DE97}"/>
                </a:ext>
              </a:extLst>
            </p:cNvPr>
            <p:cNvCxnSpPr>
              <a:cxnSpLocks/>
            </p:cNvCxnSpPr>
            <p:nvPr/>
          </p:nvCxnSpPr>
          <p:spPr>
            <a:xfrm flipH="1">
              <a:off x="642725" y="8082661"/>
              <a:ext cx="3306544"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23" name="Oval 22">
              <a:extLst>
                <a:ext uri="{FF2B5EF4-FFF2-40B4-BE49-F238E27FC236}">
                  <a16:creationId xmlns:a16="http://schemas.microsoft.com/office/drawing/2014/main" id="{E646A271-5420-AD9E-DDB7-0F6CFBDDE3F7}"/>
                </a:ext>
              </a:extLst>
            </p:cNvPr>
            <p:cNvSpPr/>
            <p:nvPr/>
          </p:nvSpPr>
          <p:spPr>
            <a:xfrm>
              <a:off x="3646207" y="7925175"/>
              <a:ext cx="325647" cy="325647"/>
            </a:xfrm>
            <a:prstGeom prst="ellipse">
              <a:avLst/>
            </a:prstGeom>
            <a:solidFill>
              <a:srgbClr val="D9287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D49AABE-309B-5A9D-F0FB-B9C6730C2208}"/>
                </a:ext>
              </a:extLst>
            </p:cNvPr>
            <p:cNvSpPr txBox="1"/>
            <p:nvPr/>
          </p:nvSpPr>
          <p:spPr>
            <a:xfrm>
              <a:off x="3646207" y="7955865"/>
              <a:ext cx="359345" cy="261327"/>
            </a:xfrm>
            <a:prstGeom prst="rect">
              <a:avLst/>
            </a:prstGeom>
            <a:noFill/>
          </p:spPr>
          <p:txBody>
            <a:bodyPr wrap="square">
              <a:spAutoFit/>
            </a:bodyPr>
            <a:lstStyle/>
            <a:p>
              <a:pPr marL="0" marR="73025" indent="0" algn="ctr">
                <a:lnSpc>
                  <a:spcPct val="107000"/>
                </a:lnSpc>
                <a:spcBef>
                  <a:spcPts val="120"/>
                </a:spcBef>
                <a:buNone/>
              </a:pPr>
              <a:r>
                <a:rPr lang="en-US" sz="2400" b="1" dirty="0">
                  <a:solidFill>
                    <a:schemeClr val="bg1"/>
                  </a:solidFill>
                  <a:latin typeface="Calibri" panose="020F0502020204030204" pitchFamily="34" charset="0"/>
                  <a:ea typeface="Calibri" panose="020F0502020204030204" pitchFamily="34" charset="0"/>
                </a:rPr>
                <a:t>01</a:t>
              </a:r>
            </a:p>
          </p:txBody>
        </p:sp>
      </p:grpSp>
      <p:sp>
        <p:nvSpPr>
          <p:cNvPr id="29" name="Text Placeholder 17">
            <a:extLst>
              <a:ext uri="{FF2B5EF4-FFF2-40B4-BE49-F238E27FC236}">
                <a16:creationId xmlns:a16="http://schemas.microsoft.com/office/drawing/2014/main" id="{AE25E3CE-4069-407B-0EAA-EF7C0B650A33}"/>
              </a:ext>
            </a:extLst>
          </p:cNvPr>
          <p:cNvSpPr txBox="1">
            <a:spLocks/>
          </p:cNvSpPr>
          <p:nvPr/>
        </p:nvSpPr>
        <p:spPr>
          <a:xfrm>
            <a:off x="1326927" y="1423629"/>
            <a:ext cx="2626213" cy="585680"/>
          </a:xfrm>
          <a:prstGeom prst="rect">
            <a:avLst/>
          </a:prstGeom>
          <a:solidFill>
            <a:schemeClr val="bg1"/>
          </a:solidFill>
        </p:spPr>
        <p:txBody>
          <a:bodyPr numCol="1" spcCol="288000" anchor="t">
            <a:noAutofit/>
          </a:bodyPr>
          <a:lstStyle>
            <a:lvl1pPr marL="0" indent="0" algn="just" defTabSz="2073036"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mn-ea"/>
                <a:cs typeface="Calibri" panose="020F0502020204030204" pitchFamily="34" charset="0"/>
              </a:defRPr>
            </a:lvl1pPr>
            <a:lvl2pPr marL="377985"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2pPr>
            <a:lvl3pPr marL="755968"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3pPr>
            <a:lvl4pPr marL="1133955"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4pPr>
            <a:lvl5pPr marL="1511939"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5pPr>
            <a:lvl6pPr marL="5700853"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372"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889"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411"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SzPts val="1100"/>
              <a:tabLst>
                <a:tab pos="541655" algn="l"/>
              </a:tabLst>
            </a:pPr>
            <a:r>
              <a:rPr lang="en-IE" sz="2000" b="1" spc="-50" dirty="0">
                <a:solidFill>
                  <a:srgbClr val="E87A33"/>
                </a:solidFill>
                <a:latin typeface="Calibri" panose="020F0502020204030204" pitchFamily="34" charset="0"/>
                <a:ea typeface="Calibri" panose="020F0502020204030204" pitchFamily="34" charset="0"/>
              </a:rPr>
              <a:t>Skills and Competences</a:t>
            </a:r>
          </a:p>
        </p:txBody>
      </p:sp>
      <p:sp>
        <p:nvSpPr>
          <p:cNvPr id="30" name="Text Placeholder 9">
            <a:extLst>
              <a:ext uri="{FF2B5EF4-FFF2-40B4-BE49-F238E27FC236}">
                <a16:creationId xmlns:a16="http://schemas.microsoft.com/office/drawing/2014/main" id="{DA4F4A2E-9FED-F675-3217-991C34A502ED}"/>
              </a:ext>
            </a:extLst>
          </p:cNvPr>
          <p:cNvSpPr txBox="1">
            <a:spLocks/>
          </p:cNvSpPr>
          <p:nvPr/>
        </p:nvSpPr>
        <p:spPr>
          <a:xfrm>
            <a:off x="1268130" y="5811699"/>
            <a:ext cx="5765199" cy="481110"/>
          </a:xfrm>
          <a:prstGeom prst="rect">
            <a:avLst/>
          </a:prstGeom>
        </p:spPr>
        <p:txBody>
          <a:bodyPr numCol="1"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just" fontAlgn="base"/>
            <a:r>
              <a:rPr lang="en-US" dirty="0"/>
              <a:t>The term </a:t>
            </a:r>
            <a:r>
              <a:rPr lang="en-US" i="1" dirty="0"/>
              <a:t>technostress</a:t>
            </a:r>
            <a:r>
              <a:rPr lang="en-US" dirty="0"/>
              <a:t> comes from Craig Brood, a clinical psychologist who first used it in 1984 (Brood, 1984). It is currently broadly accepted that there are five causes of technostress (</a:t>
            </a:r>
            <a:r>
              <a:rPr lang="en-US" dirty="0" err="1"/>
              <a:t>Tarafdar</a:t>
            </a:r>
            <a:r>
              <a:rPr lang="en-US" dirty="0"/>
              <a:t> et al., 2007): </a:t>
            </a:r>
          </a:p>
        </p:txBody>
      </p:sp>
      <p:sp>
        <p:nvSpPr>
          <p:cNvPr id="41" name="Text Placeholder 17">
            <a:extLst>
              <a:ext uri="{FF2B5EF4-FFF2-40B4-BE49-F238E27FC236}">
                <a16:creationId xmlns:a16="http://schemas.microsoft.com/office/drawing/2014/main" id="{90B2129C-1E32-E12F-5828-3A234765A31F}"/>
              </a:ext>
            </a:extLst>
          </p:cNvPr>
          <p:cNvSpPr txBox="1">
            <a:spLocks/>
          </p:cNvSpPr>
          <p:nvPr/>
        </p:nvSpPr>
        <p:spPr>
          <a:xfrm>
            <a:off x="1268130" y="5444456"/>
            <a:ext cx="2626213" cy="284427"/>
          </a:xfrm>
          <a:prstGeom prst="rect">
            <a:avLst/>
          </a:prstGeom>
          <a:solidFill>
            <a:schemeClr val="bg1"/>
          </a:solidFill>
        </p:spPr>
        <p:txBody>
          <a:bodyPr numCol="1" spcCol="288000" anchor="t">
            <a:noAutofit/>
          </a:bodyPr>
          <a:lstStyle>
            <a:lvl1pPr marL="0" indent="0" algn="just" defTabSz="2073036"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mn-ea"/>
                <a:cs typeface="Calibri" panose="020F0502020204030204" pitchFamily="34" charset="0"/>
              </a:defRPr>
            </a:lvl1pPr>
            <a:lvl2pPr marL="377985"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2pPr>
            <a:lvl3pPr marL="755968"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3pPr>
            <a:lvl4pPr marL="1133955"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4pPr>
            <a:lvl5pPr marL="1511939"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5pPr>
            <a:lvl6pPr marL="5700853"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372"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889"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411"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SzPts val="1100"/>
              <a:tabLst>
                <a:tab pos="541655" algn="l"/>
              </a:tabLst>
            </a:pPr>
            <a:r>
              <a:rPr lang="en-IE" sz="1600" b="1" spc="-50" dirty="0">
                <a:solidFill>
                  <a:srgbClr val="E87A33"/>
                </a:solidFill>
                <a:latin typeface="Calibri" panose="020F0502020204030204" pitchFamily="34" charset="0"/>
                <a:ea typeface="Calibri" panose="020F0502020204030204" pitchFamily="34" charset="0"/>
              </a:rPr>
              <a:t>Technostress</a:t>
            </a:r>
          </a:p>
        </p:txBody>
      </p:sp>
      <p:sp>
        <p:nvSpPr>
          <p:cNvPr id="42" name="Text Placeholder 9">
            <a:extLst>
              <a:ext uri="{FF2B5EF4-FFF2-40B4-BE49-F238E27FC236}">
                <a16:creationId xmlns:a16="http://schemas.microsoft.com/office/drawing/2014/main" id="{7E0FC2D4-DDDC-7609-FB02-C7978144B147}"/>
              </a:ext>
            </a:extLst>
          </p:cNvPr>
          <p:cNvSpPr txBox="1">
            <a:spLocks/>
          </p:cNvSpPr>
          <p:nvPr/>
        </p:nvSpPr>
        <p:spPr>
          <a:xfrm>
            <a:off x="1268130" y="6584894"/>
            <a:ext cx="5765199" cy="1682138"/>
          </a:xfrm>
          <a:prstGeom prst="rect">
            <a:avLst/>
          </a:prstGeom>
        </p:spPr>
        <p:txBody>
          <a:bodyPr numCol="2"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139700" indent="-139700" fontAlgn="base">
              <a:buClr>
                <a:srgbClr val="E87A33"/>
              </a:buClr>
              <a:buFont typeface="Arial" panose="020B0604020202020204" pitchFamily="34" charset="0"/>
              <a:buChar char="•"/>
            </a:pPr>
            <a:r>
              <a:rPr lang="en-US" b="1" dirty="0"/>
              <a:t>Techno-overload </a:t>
            </a:r>
            <a:r>
              <a:rPr lang="en-US" dirty="0"/>
              <a:t>- the potential of informational technologies (IT) to drive an employee to work faster.  </a:t>
            </a:r>
          </a:p>
          <a:p>
            <a:pPr marL="139700" indent="-139700" fontAlgn="base">
              <a:buClr>
                <a:srgbClr val="E87A33"/>
              </a:buClr>
              <a:buFont typeface="Arial" panose="020B0604020202020204" pitchFamily="34" charset="0"/>
              <a:buChar char="•"/>
            </a:pPr>
            <a:r>
              <a:rPr lang="en-US" b="1" dirty="0"/>
              <a:t>Techno-invasion </a:t>
            </a:r>
            <a:r>
              <a:rPr lang="en-US" dirty="0"/>
              <a:t>- the potential of IT to invade an employee’s personal life with possibilities to, for example, perform job tasks.  </a:t>
            </a:r>
          </a:p>
          <a:p>
            <a:pPr marL="139700" indent="-139700" fontAlgn="base">
              <a:buClr>
                <a:srgbClr val="E87A33"/>
              </a:buClr>
              <a:buFont typeface="Arial" panose="020B0604020202020204" pitchFamily="34" charset="0"/>
              <a:buChar char="•"/>
            </a:pPr>
            <a:r>
              <a:rPr lang="en-US" b="1" dirty="0"/>
              <a:t>Techno-complexity </a:t>
            </a:r>
            <a:r>
              <a:rPr lang="en-US" dirty="0"/>
              <a:t>- an inherent quality of IT that makes employees feel incompetent.</a:t>
            </a:r>
          </a:p>
          <a:p>
            <a:pPr marL="139700" indent="-139700" fontAlgn="base">
              <a:buClr>
                <a:srgbClr val="E87A33"/>
              </a:buClr>
              <a:buFont typeface="Arial" panose="020B0604020202020204" pitchFamily="34" charset="0"/>
              <a:buChar char="•"/>
            </a:pPr>
            <a:r>
              <a:rPr lang="en-US" b="1" dirty="0"/>
              <a:t>Techno-insecurity </a:t>
            </a:r>
            <a:r>
              <a:rPr lang="en-US" dirty="0"/>
              <a:t>- a premise that the nature of IT is to change regularly, and that this may threaten employee job security. </a:t>
            </a:r>
          </a:p>
          <a:p>
            <a:pPr marL="139700" indent="-139700" fontAlgn="base">
              <a:buClr>
                <a:srgbClr val="E87A33"/>
              </a:buClr>
              <a:buFont typeface="Arial" panose="020B0604020202020204" pitchFamily="34" charset="0"/>
              <a:buChar char="•"/>
            </a:pPr>
            <a:r>
              <a:rPr lang="en-US" b="1" dirty="0"/>
              <a:t>Techno-uncertainty </a:t>
            </a:r>
            <a:r>
              <a:rPr lang="en-US" dirty="0"/>
              <a:t>- constant changes and upgrades of software and hardware may impose stress on employees. </a:t>
            </a:r>
          </a:p>
          <a:p>
            <a:pPr marL="139700" indent="-139700">
              <a:buClr>
                <a:srgbClr val="E87A33"/>
              </a:buClr>
              <a:buFont typeface="Arial" panose="020B0604020202020204" pitchFamily="34" charset="0"/>
              <a:buChar char="•"/>
            </a:pPr>
            <a:endParaRPr lang="en-US" dirty="0"/>
          </a:p>
        </p:txBody>
      </p:sp>
    </p:spTree>
    <p:extLst>
      <p:ext uri="{BB962C8B-B14F-4D97-AF65-F5344CB8AC3E}">
        <p14:creationId xmlns:p14="http://schemas.microsoft.com/office/powerpoint/2010/main" val="305344255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91770BC0-B86F-91D4-D5CE-C1DD2DDA5E08}"/>
              </a:ext>
            </a:extLst>
          </p:cNvPr>
          <p:cNvSpPr/>
          <p:nvPr/>
        </p:nvSpPr>
        <p:spPr>
          <a:xfrm>
            <a:off x="0" y="-1"/>
            <a:ext cx="1086465" cy="10691814"/>
          </a:xfrm>
          <a:prstGeom prst="rect">
            <a:avLst/>
          </a:prstGeom>
          <a:solidFill>
            <a:srgbClr val="D9287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p:txBody>
          <a:bodyPr/>
          <a:lstStyle/>
          <a:p>
            <a:fld id="{CB2079F2-58AF-ED44-82D7-E04B2F6FD686}" type="slidenum">
              <a:rPr lang="en-US" smtClean="0"/>
              <a:pPr/>
              <a:t>8</a:t>
            </a:fld>
            <a:endParaRPr lang="en-US" dirty="0"/>
          </a:p>
        </p:txBody>
      </p:sp>
      <p:sp>
        <p:nvSpPr>
          <p:cNvPr id="14" name="Text Placeholder 9">
            <a:extLst>
              <a:ext uri="{FF2B5EF4-FFF2-40B4-BE49-F238E27FC236}">
                <a16:creationId xmlns:a16="http://schemas.microsoft.com/office/drawing/2014/main" id="{3C614051-FF4A-ECBB-A20E-6644989E19F3}"/>
              </a:ext>
            </a:extLst>
          </p:cNvPr>
          <p:cNvSpPr txBox="1">
            <a:spLocks/>
          </p:cNvSpPr>
          <p:nvPr/>
        </p:nvSpPr>
        <p:spPr>
          <a:xfrm>
            <a:off x="1285372" y="2125905"/>
            <a:ext cx="5765199" cy="2442454"/>
          </a:xfrm>
          <a:prstGeom prst="rect">
            <a:avLst/>
          </a:prstGeom>
        </p:spPr>
        <p:txBody>
          <a:bodyPr numCol="2"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just">
              <a:lnSpc>
                <a:spcPts val="1220"/>
              </a:lnSpc>
            </a:pPr>
            <a:r>
              <a:rPr lang="en-US" dirty="0"/>
              <a:t>This sense is built mainly via face-to-face interactions, so it weakens as distance working becomes more widespread. Meanwhile, functional relationships in the workplace are seen as key to the functionality of the </a:t>
            </a:r>
            <a:r>
              <a:rPr lang="en-US" dirty="0" err="1"/>
              <a:t>organisation</a:t>
            </a:r>
            <a:r>
              <a:rPr lang="en-US" dirty="0"/>
              <a:t>. Communication is essential for this development, as digital formats do not allow the full breadth of messages to be transmitted. </a:t>
            </a:r>
          </a:p>
          <a:p>
            <a:pPr algn="just">
              <a:lnSpc>
                <a:spcPts val="1220"/>
              </a:lnSpc>
            </a:pPr>
            <a:endParaRPr lang="en-US" dirty="0"/>
          </a:p>
          <a:p>
            <a:pPr algn="just">
              <a:lnSpc>
                <a:spcPts val="1220"/>
              </a:lnSpc>
            </a:pPr>
            <a:r>
              <a:rPr lang="en-US" dirty="0"/>
              <a:t>The dispersion of responses to the question of how </a:t>
            </a:r>
            <a:r>
              <a:rPr lang="en-US" dirty="0" err="1"/>
              <a:t>digitalisation</a:t>
            </a:r>
            <a:r>
              <a:rPr lang="en-US" dirty="0"/>
              <a:t> has affected the sense of belonging or community points both to the fact that not all </a:t>
            </a:r>
            <a:r>
              <a:rPr lang="en-US" dirty="0" err="1"/>
              <a:t>organisations</a:t>
            </a:r>
            <a:r>
              <a:rPr lang="en-US" dirty="0"/>
              <a:t> have found tools that also sustain a sense of community, and to the fact that different respondents perceive and need community with different intensities. </a:t>
            </a:r>
          </a:p>
          <a:p>
            <a:pPr algn="just">
              <a:lnSpc>
                <a:spcPts val="1220"/>
              </a:lnSpc>
            </a:pPr>
            <a:endParaRPr lang="en-US" dirty="0"/>
          </a:p>
          <a:p>
            <a:pPr algn="just">
              <a:lnSpc>
                <a:spcPts val="1220"/>
              </a:lnSpc>
            </a:pPr>
            <a:r>
              <a:rPr lang="en-US" dirty="0"/>
              <a:t>At the </a:t>
            </a:r>
            <a:r>
              <a:rPr lang="en-US" dirty="0" err="1"/>
              <a:t>organisational</a:t>
            </a:r>
            <a:r>
              <a:rPr lang="en-US" dirty="0"/>
              <a:t> level, common ground rules regarding communication and, above all, the development of an </a:t>
            </a:r>
            <a:r>
              <a:rPr lang="en-US" dirty="0" err="1"/>
              <a:t>organisational</a:t>
            </a:r>
            <a:r>
              <a:rPr lang="en-US" dirty="0"/>
              <a:t> culture that also takes digital interaction and communication into account is needed. Very often, overreliance on digital communication can lead to a limiting of communication to work-related information and problem solving only, which may cause a reduction in creative problem solving and innovation within an organization. Lack of empathy in the digital environment can be seen as another problem. </a:t>
            </a:r>
          </a:p>
        </p:txBody>
      </p:sp>
      <p:grpSp>
        <p:nvGrpSpPr>
          <p:cNvPr id="129" name="Graphic 24">
            <a:extLst>
              <a:ext uri="{FF2B5EF4-FFF2-40B4-BE49-F238E27FC236}">
                <a16:creationId xmlns:a16="http://schemas.microsoft.com/office/drawing/2014/main" id="{EE097F10-6E74-DBB1-E002-998189DFE172}"/>
              </a:ext>
            </a:extLst>
          </p:cNvPr>
          <p:cNvGrpSpPr/>
          <p:nvPr/>
        </p:nvGrpSpPr>
        <p:grpSpPr>
          <a:xfrm>
            <a:off x="-2042826" y="7303642"/>
            <a:ext cx="2879721" cy="3279253"/>
            <a:chOff x="-2499349" y="5353689"/>
            <a:chExt cx="664978" cy="757237"/>
          </a:xfrm>
          <a:solidFill>
            <a:srgbClr val="E87A33"/>
          </a:solidFill>
        </p:grpSpPr>
        <p:sp>
          <p:nvSpPr>
            <p:cNvPr id="130" name="Freeform 129">
              <a:extLst>
                <a:ext uri="{FF2B5EF4-FFF2-40B4-BE49-F238E27FC236}">
                  <a16:creationId xmlns:a16="http://schemas.microsoft.com/office/drawing/2014/main" id="{FE44925B-9CBA-F9FE-E71B-ECF7CF807280}"/>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7A3532DA-0748-729A-C662-4FCF43AEC3BB}"/>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grpSp>
        <p:nvGrpSpPr>
          <p:cNvPr id="11" name="Group 10">
            <a:extLst>
              <a:ext uri="{FF2B5EF4-FFF2-40B4-BE49-F238E27FC236}">
                <a16:creationId xmlns:a16="http://schemas.microsoft.com/office/drawing/2014/main" id="{3F5E83F6-0D9F-1B16-ADEE-D6FCF2656564}"/>
              </a:ext>
            </a:extLst>
          </p:cNvPr>
          <p:cNvGrpSpPr/>
          <p:nvPr/>
        </p:nvGrpSpPr>
        <p:grpSpPr>
          <a:xfrm>
            <a:off x="1086465" y="1340721"/>
            <a:ext cx="6048090" cy="585680"/>
            <a:chOff x="642725" y="7925175"/>
            <a:chExt cx="3362827" cy="325647"/>
          </a:xfrm>
        </p:grpSpPr>
        <p:cxnSp>
          <p:nvCxnSpPr>
            <p:cNvPr id="12" name="Straight Connector 11">
              <a:extLst>
                <a:ext uri="{FF2B5EF4-FFF2-40B4-BE49-F238E27FC236}">
                  <a16:creationId xmlns:a16="http://schemas.microsoft.com/office/drawing/2014/main" id="{5476FC7D-3D32-A15C-B0AB-4BFA5943DE97}"/>
                </a:ext>
              </a:extLst>
            </p:cNvPr>
            <p:cNvCxnSpPr>
              <a:cxnSpLocks/>
            </p:cNvCxnSpPr>
            <p:nvPr/>
          </p:nvCxnSpPr>
          <p:spPr>
            <a:xfrm flipH="1">
              <a:off x="642725" y="8082661"/>
              <a:ext cx="3306544"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23" name="Oval 22">
              <a:extLst>
                <a:ext uri="{FF2B5EF4-FFF2-40B4-BE49-F238E27FC236}">
                  <a16:creationId xmlns:a16="http://schemas.microsoft.com/office/drawing/2014/main" id="{E646A271-5420-AD9E-DDB7-0F6CFBDDE3F7}"/>
                </a:ext>
              </a:extLst>
            </p:cNvPr>
            <p:cNvSpPr/>
            <p:nvPr/>
          </p:nvSpPr>
          <p:spPr>
            <a:xfrm>
              <a:off x="3646207" y="7925175"/>
              <a:ext cx="325647" cy="325647"/>
            </a:xfrm>
            <a:prstGeom prst="ellipse">
              <a:avLst/>
            </a:prstGeom>
            <a:solidFill>
              <a:srgbClr val="D9287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D49AABE-309B-5A9D-F0FB-B9C6730C2208}"/>
                </a:ext>
              </a:extLst>
            </p:cNvPr>
            <p:cNvSpPr txBox="1"/>
            <p:nvPr/>
          </p:nvSpPr>
          <p:spPr>
            <a:xfrm>
              <a:off x="3646207" y="7955865"/>
              <a:ext cx="359345" cy="261327"/>
            </a:xfrm>
            <a:prstGeom prst="rect">
              <a:avLst/>
            </a:prstGeom>
            <a:noFill/>
          </p:spPr>
          <p:txBody>
            <a:bodyPr wrap="square">
              <a:spAutoFit/>
            </a:bodyPr>
            <a:lstStyle/>
            <a:p>
              <a:pPr marL="0" marR="73025" indent="0" algn="ctr">
                <a:lnSpc>
                  <a:spcPct val="107000"/>
                </a:lnSpc>
                <a:spcBef>
                  <a:spcPts val="120"/>
                </a:spcBef>
                <a:buNone/>
              </a:pPr>
              <a:r>
                <a:rPr lang="en-US" sz="2400" b="1" dirty="0">
                  <a:solidFill>
                    <a:schemeClr val="bg1"/>
                  </a:solidFill>
                  <a:latin typeface="Calibri" panose="020F0502020204030204" pitchFamily="34" charset="0"/>
                  <a:ea typeface="Calibri" panose="020F0502020204030204" pitchFamily="34" charset="0"/>
                </a:rPr>
                <a:t>02</a:t>
              </a:r>
            </a:p>
          </p:txBody>
        </p:sp>
      </p:grpSp>
      <p:sp>
        <p:nvSpPr>
          <p:cNvPr id="29" name="Text Placeholder 17">
            <a:extLst>
              <a:ext uri="{FF2B5EF4-FFF2-40B4-BE49-F238E27FC236}">
                <a16:creationId xmlns:a16="http://schemas.microsoft.com/office/drawing/2014/main" id="{AE25E3CE-4069-407B-0EAA-EF7C0B650A33}"/>
              </a:ext>
            </a:extLst>
          </p:cNvPr>
          <p:cNvSpPr txBox="1">
            <a:spLocks/>
          </p:cNvSpPr>
          <p:nvPr/>
        </p:nvSpPr>
        <p:spPr>
          <a:xfrm>
            <a:off x="1326928" y="1423629"/>
            <a:ext cx="2085346" cy="585680"/>
          </a:xfrm>
          <a:prstGeom prst="rect">
            <a:avLst/>
          </a:prstGeom>
          <a:solidFill>
            <a:schemeClr val="bg1"/>
          </a:solidFill>
        </p:spPr>
        <p:txBody>
          <a:bodyPr numCol="1" spcCol="288000" anchor="t">
            <a:noAutofit/>
          </a:bodyPr>
          <a:lstStyle>
            <a:lvl1pPr marL="0" indent="0" algn="just" defTabSz="2073036"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mn-ea"/>
                <a:cs typeface="Calibri" panose="020F0502020204030204" pitchFamily="34" charset="0"/>
              </a:defRPr>
            </a:lvl1pPr>
            <a:lvl2pPr marL="377985"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2pPr>
            <a:lvl3pPr marL="755968"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3pPr>
            <a:lvl4pPr marL="1133955"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4pPr>
            <a:lvl5pPr marL="1511939"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5pPr>
            <a:lvl6pPr marL="5700853"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372"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889"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411"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SzPts val="1100"/>
              <a:tabLst>
                <a:tab pos="541655" algn="l"/>
              </a:tabLst>
            </a:pPr>
            <a:r>
              <a:rPr lang="en-IE" sz="2000" b="1" spc="-50" dirty="0">
                <a:solidFill>
                  <a:srgbClr val="E87A33"/>
                </a:solidFill>
                <a:latin typeface="Calibri" panose="020F0502020204030204" pitchFamily="34" charset="0"/>
                <a:ea typeface="Calibri" panose="020F0502020204030204" pitchFamily="34" charset="0"/>
              </a:rPr>
              <a:t>Sense of Belonging</a:t>
            </a:r>
          </a:p>
        </p:txBody>
      </p:sp>
      <p:grpSp>
        <p:nvGrpSpPr>
          <p:cNvPr id="19" name="Group 18">
            <a:extLst>
              <a:ext uri="{FF2B5EF4-FFF2-40B4-BE49-F238E27FC236}">
                <a16:creationId xmlns:a16="http://schemas.microsoft.com/office/drawing/2014/main" id="{DC92DA9A-728D-56CE-E069-8E3D55F15C81}"/>
              </a:ext>
            </a:extLst>
          </p:cNvPr>
          <p:cNvGrpSpPr/>
          <p:nvPr/>
        </p:nvGrpSpPr>
        <p:grpSpPr>
          <a:xfrm>
            <a:off x="1438366" y="550721"/>
            <a:ext cx="752782" cy="671039"/>
            <a:chOff x="4422991" y="1951890"/>
            <a:chExt cx="1086135" cy="968195"/>
          </a:xfrm>
        </p:grpSpPr>
        <p:sp>
          <p:nvSpPr>
            <p:cNvPr id="20" name="Freeform 19">
              <a:extLst>
                <a:ext uri="{FF2B5EF4-FFF2-40B4-BE49-F238E27FC236}">
                  <a16:creationId xmlns:a16="http://schemas.microsoft.com/office/drawing/2014/main" id="{4E5808FB-2A4B-B608-70CA-BF52D27CEE8E}"/>
                </a:ext>
              </a:extLst>
            </p:cNvPr>
            <p:cNvSpPr/>
            <p:nvPr/>
          </p:nvSpPr>
          <p:spPr>
            <a:xfrm>
              <a:off x="4422991" y="1951890"/>
              <a:ext cx="1086135" cy="968195"/>
            </a:xfrm>
            <a:custGeom>
              <a:avLst/>
              <a:gdLst>
                <a:gd name="connsiteX0" fmla="*/ 704891 w 1086135"/>
                <a:gd name="connsiteY0" fmla="*/ 315418 h 968195"/>
                <a:gd name="connsiteX1" fmla="*/ 682949 w 1086135"/>
                <a:gd name="connsiteY1" fmla="*/ 293475 h 968195"/>
                <a:gd name="connsiteX2" fmla="*/ 614380 w 1086135"/>
                <a:gd name="connsiteY2" fmla="*/ 296218 h 968195"/>
                <a:gd name="connsiteX3" fmla="*/ 600666 w 1086135"/>
                <a:gd name="connsiteY3" fmla="*/ 329131 h 968195"/>
                <a:gd name="connsiteX4" fmla="*/ 614380 w 1086135"/>
                <a:gd name="connsiteY4" fmla="*/ 362045 h 968195"/>
                <a:gd name="connsiteX5" fmla="*/ 633579 w 1086135"/>
                <a:gd name="connsiteY5" fmla="*/ 381244 h 968195"/>
                <a:gd name="connsiteX6" fmla="*/ 658265 w 1086135"/>
                <a:gd name="connsiteY6" fmla="*/ 403186 h 968195"/>
                <a:gd name="connsiteX7" fmla="*/ 715862 w 1086135"/>
                <a:gd name="connsiteY7" fmla="*/ 458041 h 968195"/>
                <a:gd name="connsiteX8" fmla="*/ 748776 w 1086135"/>
                <a:gd name="connsiteY8" fmla="*/ 471755 h 968195"/>
                <a:gd name="connsiteX9" fmla="*/ 751519 w 1086135"/>
                <a:gd name="connsiteY9" fmla="*/ 471755 h 968195"/>
                <a:gd name="connsiteX10" fmla="*/ 784431 w 1086135"/>
                <a:gd name="connsiteY10" fmla="*/ 455299 h 968195"/>
                <a:gd name="connsiteX11" fmla="*/ 795403 w 1086135"/>
                <a:gd name="connsiteY11" fmla="*/ 441585 h 968195"/>
                <a:gd name="connsiteX12" fmla="*/ 795403 w 1086135"/>
                <a:gd name="connsiteY12" fmla="*/ 490955 h 968195"/>
                <a:gd name="connsiteX13" fmla="*/ 795403 w 1086135"/>
                <a:gd name="connsiteY13" fmla="*/ 493697 h 968195"/>
                <a:gd name="connsiteX14" fmla="*/ 809117 w 1086135"/>
                <a:gd name="connsiteY14" fmla="*/ 562266 h 968195"/>
                <a:gd name="connsiteX15" fmla="*/ 817345 w 1086135"/>
                <a:gd name="connsiteY15" fmla="*/ 650035 h 968195"/>
                <a:gd name="connsiteX16" fmla="*/ 817345 w 1086135"/>
                <a:gd name="connsiteY16" fmla="*/ 806372 h 968195"/>
                <a:gd name="connsiteX17" fmla="*/ 767975 w 1086135"/>
                <a:gd name="connsiteY17" fmla="*/ 863970 h 968195"/>
                <a:gd name="connsiteX18" fmla="*/ 767975 w 1086135"/>
                <a:gd name="connsiteY18" fmla="*/ 872198 h 968195"/>
                <a:gd name="connsiteX19" fmla="*/ 304447 w 1086135"/>
                <a:gd name="connsiteY19" fmla="*/ 872198 h 968195"/>
                <a:gd name="connsiteX20" fmla="*/ 304447 w 1086135"/>
                <a:gd name="connsiteY20" fmla="*/ 863970 h 968195"/>
                <a:gd name="connsiteX21" fmla="*/ 255077 w 1086135"/>
                <a:gd name="connsiteY21" fmla="*/ 806372 h 968195"/>
                <a:gd name="connsiteX22" fmla="*/ 255077 w 1086135"/>
                <a:gd name="connsiteY22" fmla="*/ 650035 h 968195"/>
                <a:gd name="connsiteX23" fmla="*/ 263306 w 1086135"/>
                <a:gd name="connsiteY23" fmla="*/ 562266 h 968195"/>
                <a:gd name="connsiteX24" fmla="*/ 277020 w 1086135"/>
                <a:gd name="connsiteY24" fmla="*/ 493697 h 968195"/>
                <a:gd name="connsiteX25" fmla="*/ 277020 w 1086135"/>
                <a:gd name="connsiteY25" fmla="*/ 490955 h 968195"/>
                <a:gd name="connsiteX26" fmla="*/ 277020 w 1086135"/>
                <a:gd name="connsiteY26" fmla="*/ 441585 h 968195"/>
                <a:gd name="connsiteX27" fmla="*/ 287991 w 1086135"/>
                <a:gd name="connsiteY27" fmla="*/ 455299 h 968195"/>
                <a:gd name="connsiteX28" fmla="*/ 320904 w 1086135"/>
                <a:gd name="connsiteY28" fmla="*/ 471755 h 968195"/>
                <a:gd name="connsiteX29" fmla="*/ 323647 w 1086135"/>
                <a:gd name="connsiteY29" fmla="*/ 471755 h 968195"/>
                <a:gd name="connsiteX30" fmla="*/ 356560 w 1086135"/>
                <a:gd name="connsiteY30" fmla="*/ 458041 h 968195"/>
                <a:gd name="connsiteX31" fmla="*/ 414158 w 1086135"/>
                <a:gd name="connsiteY31" fmla="*/ 403186 h 968195"/>
                <a:gd name="connsiteX32" fmla="*/ 438843 w 1086135"/>
                <a:gd name="connsiteY32" fmla="*/ 381244 h 968195"/>
                <a:gd name="connsiteX33" fmla="*/ 458042 w 1086135"/>
                <a:gd name="connsiteY33" fmla="*/ 362045 h 968195"/>
                <a:gd name="connsiteX34" fmla="*/ 471756 w 1086135"/>
                <a:gd name="connsiteY34" fmla="*/ 329131 h 968195"/>
                <a:gd name="connsiteX35" fmla="*/ 458042 w 1086135"/>
                <a:gd name="connsiteY35" fmla="*/ 296218 h 968195"/>
                <a:gd name="connsiteX36" fmla="*/ 389473 w 1086135"/>
                <a:gd name="connsiteY36" fmla="*/ 293475 h 968195"/>
                <a:gd name="connsiteX37" fmla="*/ 367531 w 1086135"/>
                <a:gd name="connsiteY37" fmla="*/ 315418 h 968195"/>
                <a:gd name="connsiteX38" fmla="*/ 345589 w 1086135"/>
                <a:gd name="connsiteY38" fmla="*/ 337360 h 968195"/>
                <a:gd name="connsiteX39" fmla="*/ 326390 w 1086135"/>
                <a:gd name="connsiteY39" fmla="*/ 356559 h 968195"/>
                <a:gd name="connsiteX40" fmla="*/ 274277 w 1086135"/>
                <a:gd name="connsiteY40" fmla="*/ 293475 h 968195"/>
                <a:gd name="connsiteX41" fmla="*/ 252335 w 1086135"/>
                <a:gd name="connsiteY41" fmla="*/ 252334 h 968195"/>
                <a:gd name="connsiteX42" fmla="*/ 244107 w 1086135"/>
                <a:gd name="connsiteY42" fmla="*/ 244106 h 968195"/>
                <a:gd name="connsiteX43" fmla="*/ 244107 w 1086135"/>
                <a:gd name="connsiteY43" fmla="*/ 200222 h 968195"/>
                <a:gd name="connsiteX44" fmla="*/ 277020 w 1086135"/>
                <a:gd name="connsiteY44" fmla="*/ 137138 h 968195"/>
                <a:gd name="connsiteX45" fmla="*/ 277020 w 1086135"/>
                <a:gd name="connsiteY45" fmla="*/ 117939 h 968195"/>
                <a:gd name="connsiteX46" fmla="*/ 312676 w 1086135"/>
                <a:gd name="connsiteY46" fmla="*/ 76797 h 968195"/>
                <a:gd name="connsiteX47" fmla="*/ 235878 w 1086135"/>
                <a:gd name="connsiteY47" fmla="*/ 0 h 968195"/>
                <a:gd name="connsiteX48" fmla="*/ 183765 w 1086135"/>
                <a:gd name="connsiteY48" fmla="*/ 0 h 968195"/>
                <a:gd name="connsiteX49" fmla="*/ 123425 w 1086135"/>
                <a:gd name="connsiteY49" fmla="*/ 24685 h 968195"/>
                <a:gd name="connsiteX50" fmla="*/ 98740 w 1086135"/>
                <a:gd name="connsiteY50" fmla="*/ 85026 h 968195"/>
                <a:gd name="connsiteX51" fmla="*/ 98740 w 1086135"/>
                <a:gd name="connsiteY51" fmla="*/ 145366 h 968195"/>
                <a:gd name="connsiteX52" fmla="*/ 150852 w 1086135"/>
                <a:gd name="connsiteY52" fmla="*/ 211193 h 968195"/>
                <a:gd name="connsiteX53" fmla="*/ 150852 w 1086135"/>
                <a:gd name="connsiteY53" fmla="*/ 244106 h 968195"/>
                <a:gd name="connsiteX54" fmla="*/ 120682 w 1086135"/>
                <a:gd name="connsiteY54" fmla="*/ 307189 h 968195"/>
                <a:gd name="connsiteX55" fmla="*/ 120682 w 1086135"/>
                <a:gd name="connsiteY55" fmla="*/ 496440 h 968195"/>
                <a:gd name="connsiteX56" fmla="*/ 145367 w 1086135"/>
                <a:gd name="connsiteY56" fmla="*/ 559524 h 968195"/>
                <a:gd name="connsiteX57" fmla="*/ 156338 w 1086135"/>
                <a:gd name="connsiteY57" fmla="*/ 581466 h 968195"/>
                <a:gd name="connsiteX58" fmla="*/ 159081 w 1086135"/>
                <a:gd name="connsiteY58" fmla="*/ 606151 h 968195"/>
                <a:gd name="connsiteX59" fmla="*/ 159081 w 1086135"/>
                <a:gd name="connsiteY59" fmla="*/ 685691 h 968195"/>
                <a:gd name="connsiteX60" fmla="*/ 175537 w 1086135"/>
                <a:gd name="connsiteY60" fmla="*/ 702147 h 968195"/>
                <a:gd name="connsiteX61" fmla="*/ 191994 w 1086135"/>
                <a:gd name="connsiteY61" fmla="*/ 685691 h 968195"/>
                <a:gd name="connsiteX62" fmla="*/ 191994 w 1086135"/>
                <a:gd name="connsiteY62" fmla="*/ 606151 h 968195"/>
                <a:gd name="connsiteX63" fmla="*/ 186508 w 1086135"/>
                <a:gd name="connsiteY63" fmla="*/ 573238 h 968195"/>
                <a:gd name="connsiteX64" fmla="*/ 170051 w 1086135"/>
                <a:gd name="connsiteY64" fmla="*/ 543067 h 968195"/>
                <a:gd name="connsiteX65" fmla="*/ 153595 w 1086135"/>
                <a:gd name="connsiteY65" fmla="*/ 507411 h 968195"/>
                <a:gd name="connsiteX66" fmla="*/ 244107 w 1086135"/>
                <a:gd name="connsiteY66" fmla="*/ 507411 h 968195"/>
                <a:gd name="connsiteX67" fmla="*/ 233135 w 1086135"/>
                <a:gd name="connsiteY67" fmla="*/ 556781 h 968195"/>
                <a:gd name="connsiteX68" fmla="*/ 222164 w 1086135"/>
                <a:gd name="connsiteY68" fmla="*/ 652778 h 968195"/>
                <a:gd name="connsiteX69" fmla="*/ 222164 w 1086135"/>
                <a:gd name="connsiteY69" fmla="*/ 809115 h 968195"/>
                <a:gd name="connsiteX70" fmla="*/ 200222 w 1086135"/>
                <a:gd name="connsiteY70" fmla="*/ 809115 h 968195"/>
                <a:gd name="connsiteX71" fmla="*/ 200222 w 1086135"/>
                <a:gd name="connsiteY71" fmla="*/ 757003 h 968195"/>
                <a:gd name="connsiteX72" fmla="*/ 183765 w 1086135"/>
                <a:gd name="connsiteY72" fmla="*/ 740546 h 968195"/>
                <a:gd name="connsiteX73" fmla="*/ 167309 w 1086135"/>
                <a:gd name="connsiteY73" fmla="*/ 757003 h 968195"/>
                <a:gd name="connsiteX74" fmla="*/ 167309 w 1086135"/>
                <a:gd name="connsiteY74" fmla="*/ 874941 h 968195"/>
                <a:gd name="connsiteX75" fmla="*/ 46627 w 1086135"/>
                <a:gd name="connsiteY75" fmla="*/ 874941 h 968195"/>
                <a:gd name="connsiteX76" fmla="*/ 0 w 1086135"/>
                <a:gd name="connsiteY76" fmla="*/ 921568 h 968195"/>
                <a:gd name="connsiteX77" fmla="*/ 46627 w 1086135"/>
                <a:gd name="connsiteY77" fmla="*/ 968195 h 968195"/>
                <a:gd name="connsiteX78" fmla="*/ 1039509 w 1086135"/>
                <a:gd name="connsiteY78" fmla="*/ 968195 h 968195"/>
                <a:gd name="connsiteX79" fmla="*/ 1086136 w 1086135"/>
                <a:gd name="connsiteY79" fmla="*/ 921568 h 968195"/>
                <a:gd name="connsiteX80" fmla="*/ 1039509 w 1086135"/>
                <a:gd name="connsiteY80" fmla="*/ 874941 h 968195"/>
                <a:gd name="connsiteX81" fmla="*/ 918828 w 1086135"/>
                <a:gd name="connsiteY81" fmla="*/ 874941 h 968195"/>
                <a:gd name="connsiteX82" fmla="*/ 918828 w 1086135"/>
                <a:gd name="connsiteY82" fmla="*/ 606151 h 968195"/>
                <a:gd name="connsiteX83" fmla="*/ 921570 w 1086135"/>
                <a:gd name="connsiteY83" fmla="*/ 581466 h 968195"/>
                <a:gd name="connsiteX84" fmla="*/ 932541 w 1086135"/>
                <a:gd name="connsiteY84" fmla="*/ 559524 h 968195"/>
                <a:gd name="connsiteX85" fmla="*/ 957226 w 1086135"/>
                <a:gd name="connsiteY85" fmla="*/ 496440 h 968195"/>
                <a:gd name="connsiteX86" fmla="*/ 957226 w 1086135"/>
                <a:gd name="connsiteY86" fmla="*/ 414157 h 968195"/>
                <a:gd name="connsiteX87" fmla="*/ 940769 w 1086135"/>
                <a:gd name="connsiteY87" fmla="*/ 397701 h 968195"/>
                <a:gd name="connsiteX88" fmla="*/ 924313 w 1086135"/>
                <a:gd name="connsiteY88" fmla="*/ 414157 h 968195"/>
                <a:gd name="connsiteX89" fmla="*/ 924313 w 1086135"/>
                <a:gd name="connsiteY89" fmla="*/ 474498 h 968195"/>
                <a:gd name="connsiteX90" fmla="*/ 831059 w 1086135"/>
                <a:gd name="connsiteY90" fmla="*/ 474498 h 968195"/>
                <a:gd name="connsiteX91" fmla="*/ 831059 w 1086135"/>
                <a:gd name="connsiteY91" fmla="*/ 403186 h 968195"/>
                <a:gd name="connsiteX92" fmla="*/ 880428 w 1086135"/>
                <a:gd name="connsiteY92" fmla="*/ 345588 h 968195"/>
                <a:gd name="connsiteX93" fmla="*/ 885914 w 1086135"/>
                <a:gd name="connsiteY93" fmla="*/ 340103 h 968195"/>
                <a:gd name="connsiteX94" fmla="*/ 885914 w 1086135"/>
                <a:gd name="connsiteY94" fmla="*/ 340103 h 968195"/>
                <a:gd name="connsiteX95" fmla="*/ 880428 w 1086135"/>
                <a:gd name="connsiteY95" fmla="*/ 274276 h 968195"/>
                <a:gd name="connsiteX96" fmla="*/ 861229 w 1086135"/>
                <a:gd name="connsiteY96" fmla="*/ 263305 h 968195"/>
                <a:gd name="connsiteX97" fmla="*/ 883171 w 1086135"/>
                <a:gd name="connsiteY97" fmla="*/ 257820 h 968195"/>
                <a:gd name="connsiteX98" fmla="*/ 929798 w 1086135"/>
                <a:gd name="connsiteY98" fmla="*/ 304447 h 968195"/>
                <a:gd name="connsiteX99" fmla="*/ 929798 w 1086135"/>
                <a:gd name="connsiteY99" fmla="*/ 345588 h 968195"/>
                <a:gd name="connsiteX100" fmla="*/ 946255 w 1086135"/>
                <a:gd name="connsiteY100" fmla="*/ 362045 h 968195"/>
                <a:gd name="connsiteX101" fmla="*/ 962711 w 1086135"/>
                <a:gd name="connsiteY101" fmla="*/ 345588 h 968195"/>
                <a:gd name="connsiteX102" fmla="*/ 962711 w 1086135"/>
                <a:gd name="connsiteY102" fmla="*/ 309932 h 968195"/>
                <a:gd name="connsiteX103" fmla="*/ 932541 w 1086135"/>
                <a:gd name="connsiteY103" fmla="*/ 246849 h 968195"/>
                <a:gd name="connsiteX104" fmla="*/ 932541 w 1086135"/>
                <a:gd name="connsiteY104" fmla="*/ 200222 h 968195"/>
                <a:gd name="connsiteX105" fmla="*/ 951740 w 1086135"/>
                <a:gd name="connsiteY105" fmla="*/ 181022 h 968195"/>
                <a:gd name="connsiteX106" fmla="*/ 984654 w 1086135"/>
                <a:gd name="connsiteY106" fmla="*/ 134396 h 968195"/>
                <a:gd name="connsiteX107" fmla="*/ 984654 w 1086135"/>
                <a:gd name="connsiteY107" fmla="*/ 63084 h 968195"/>
                <a:gd name="connsiteX108" fmla="*/ 965454 w 1086135"/>
                <a:gd name="connsiteY108" fmla="*/ 19199 h 968195"/>
                <a:gd name="connsiteX109" fmla="*/ 921570 w 1086135"/>
                <a:gd name="connsiteY109" fmla="*/ 0 h 968195"/>
                <a:gd name="connsiteX110" fmla="*/ 800888 w 1086135"/>
                <a:gd name="connsiteY110" fmla="*/ 0 h 968195"/>
                <a:gd name="connsiteX111" fmla="*/ 767975 w 1086135"/>
                <a:gd name="connsiteY111" fmla="*/ 32913 h 968195"/>
                <a:gd name="connsiteX112" fmla="*/ 803631 w 1086135"/>
                <a:gd name="connsiteY112" fmla="*/ 101482 h 968195"/>
                <a:gd name="connsiteX113" fmla="*/ 803631 w 1086135"/>
                <a:gd name="connsiteY113" fmla="*/ 134396 h 968195"/>
                <a:gd name="connsiteX114" fmla="*/ 836544 w 1086135"/>
                <a:gd name="connsiteY114" fmla="*/ 197479 h 968195"/>
                <a:gd name="connsiteX115" fmla="*/ 836544 w 1086135"/>
                <a:gd name="connsiteY115" fmla="*/ 244106 h 968195"/>
                <a:gd name="connsiteX116" fmla="*/ 828316 w 1086135"/>
                <a:gd name="connsiteY116" fmla="*/ 252334 h 968195"/>
                <a:gd name="connsiteX117" fmla="*/ 806374 w 1086135"/>
                <a:gd name="connsiteY117" fmla="*/ 293475 h 968195"/>
                <a:gd name="connsiteX118" fmla="*/ 754261 w 1086135"/>
                <a:gd name="connsiteY118" fmla="*/ 356559 h 968195"/>
                <a:gd name="connsiteX119" fmla="*/ 735062 w 1086135"/>
                <a:gd name="connsiteY119" fmla="*/ 337360 h 968195"/>
                <a:gd name="connsiteX120" fmla="*/ 927055 w 1086135"/>
                <a:gd name="connsiteY120" fmla="*/ 507411 h 968195"/>
                <a:gd name="connsiteX121" fmla="*/ 910599 w 1086135"/>
                <a:gd name="connsiteY121" fmla="*/ 543067 h 968195"/>
                <a:gd name="connsiteX122" fmla="*/ 894142 w 1086135"/>
                <a:gd name="connsiteY122" fmla="*/ 573238 h 968195"/>
                <a:gd name="connsiteX123" fmla="*/ 888657 w 1086135"/>
                <a:gd name="connsiteY123" fmla="*/ 606151 h 968195"/>
                <a:gd name="connsiteX124" fmla="*/ 888657 w 1086135"/>
                <a:gd name="connsiteY124" fmla="*/ 806372 h 968195"/>
                <a:gd name="connsiteX125" fmla="*/ 855743 w 1086135"/>
                <a:gd name="connsiteY125" fmla="*/ 806372 h 968195"/>
                <a:gd name="connsiteX126" fmla="*/ 855743 w 1086135"/>
                <a:gd name="connsiteY126" fmla="*/ 650035 h 968195"/>
                <a:gd name="connsiteX127" fmla="*/ 844772 w 1086135"/>
                <a:gd name="connsiteY127" fmla="*/ 554038 h 968195"/>
                <a:gd name="connsiteX128" fmla="*/ 833802 w 1086135"/>
                <a:gd name="connsiteY128" fmla="*/ 504669 h 968195"/>
                <a:gd name="connsiteX129" fmla="*/ 927055 w 1086135"/>
                <a:gd name="connsiteY129" fmla="*/ 504669 h 968195"/>
                <a:gd name="connsiteX130" fmla="*/ 896885 w 1086135"/>
                <a:gd name="connsiteY130" fmla="*/ 230392 h 968195"/>
                <a:gd name="connsiteX131" fmla="*/ 880428 w 1086135"/>
                <a:gd name="connsiteY131" fmla="*/ 227649 h 968195"/>
                <a:gd name="connsiteX132" fmla="*/ 863972 w 1086135"/>
                <a:gd name="connsiteY132" fmla="*/ 230392 h 968195"/>
                <a:gd name="connsiteX133" fmla="*/ 863972 w 1086135"/>
                <a:gd name="connsiteY133" fmla="*/ 213936 h 968195"/>
                <a:gd name="connsiteX134" fmla="*/ 880428 w 1086135"/>
                <a:gd name="connsiteY134" fmla="*/ 216678 h 968195"/>
                <a:gd name="connsiteX135" fmla="*/ 896885 w 1086135"/>
                <a:gd name="connsiteY135" fmla="*/ 213936 h 968195"/>
                <a:gd name="connsiteX136" fmla="*/ 896885 w 1086135"/>
                <a:gd name="connsiteY136" fmla="*/ 230392 h 968195"/>
                <a:gd name="connsiteX137" fmla="*/ 795403 w 1086135"/>
                <a:gd name="connsiteY137" fmla="*/ 32913 h 968195"/>
                <a:gd name="connsiteX138" fmla="*/ 916085 w 1086135"/>
                <a:gd name="connsiteY138" fmla="*/ 32913 h 968195"/>
                <a:gd name="connsiteX139" fmla="*/ 938026 w 1086135"/>
                <a:gd name="connsiteY139" fmla="*/ 41141 h 968195"/>
                <a:gd name="connsiteX140" fmla="*/ 946255 w 1086135"/>
                <a:gd name="connsiteY140" fmla="*/ 63084 h 968195"/>
                <a:gd name="connsiteX141" fmla="*/ 946255 w 1086135"/>
                <a:gd name="connsiteY141" fmla="*/ 134396 h 968195"/>
                <a:gd name="connsiteX142" fmla="*/ 929798 w 1086135"/>
                <a:gd name="connsiteY142" fmla="*/ 150852 h 968195"/>
                <a:gd name="connsiteX143" fmla="*/ 913342 w 1086135"/>
                <a:gd name="connsiteY143" fmla="*/ 134396 h 968195"/>
                <a:gd name="connsiteX144" fmla="*/ 866714 w 1086135"/>
                <a:gd name="connsiteY144" fmla="*/ 87768 h 968195"/>
                <a:gd name="connsiteX145" fmla="*/ 850258 w 1086135"/>
                <a:gd name="connsiteY145" fmla="*/ 87768 h 968195"/>
                <a:gd name="connsiteX146" fmla="*/ 795403 w 1086135"/>
                <a:gd name="connsiteY146" fmla="*/ 32913 h 968195"/>
                <a:gd name="connsiteX147" fmla="*/ 831059 w 1086135"/>
                <a:gd name="connsiteY147" fmla="*/ 134396 h 968195"/>
                <a:gd name="connsiteX148" fmla="*/ 831059 w 1086135"/>
                <a:gd name="connsiteY148" fmla="*/ 115196 h 968195"/>
                <a:gd name="connsiteX149" fmla="*/ 850258 w 1086135"/>
                <a:gd name="connsiteY149" fmla="*/ 117939 h 968195"/>
                <a:gd name="connsiteX150" fmla="*/ 866714 w 1086135"/>
                <a:gd name="connsiteY150" fmla="*/ 117939 h 968195"/>
                <a:gd name="connsiteX151" fmla="*/ 880428 w 1086135"/>
                <a:gd name="connsiteY151" fmla="*/ 131653 h 968195"/>
                <a:gd name="connsiteX152" fmla="*/ 905114 w 1086135"/>
                <a:gd name="connsiteY152" fmla="*/ 172794 h 968195"/>
                <a:gd name="connsiteX153" fmla="*/ 877686 w 1086135"/>
                <a:gd name="connsiteY153" fmla="*/ 181022 h 968195"/>
                <a:gd name="connsiteX154" fmla="*/ 831059 w 1086135"/>
                <a:gd name="connsiteY154" fmla="*/ 134396 h 968195"/>
                <a:gd name="connsiteX155" fmla="*/ 765232 w 1086135"/>
                <a:gd name="connsiteY155" fmla="*/ 436099 h 968195"/>
                <a:gd name="connsiteX156" fmla="*/ 765232 w 1086135"/>
                <a:gd name="connsiteY156" fmla="*/ 436099 h 968195"/>
                <a:gd name="connsiteX157" fmla="*/ 754261 w 1086135"/>
                <a:gd name="connsiteY157" fmla="*/ 441585 h 968195"/>
                <a:gd name="connsiteX158" fmla="*/ 743290 w 1086135"/>
                <a:gd name="connsiteY158" fmla="*/ 438842 h 968195"/>
                <a:gd name="connsiteX159" fmla="*/ 743290 w 1086135"/>
                <a:gd name="connsiteY159" fmla="*/ 438842 h 968195"/>
                <a:gd name="connsiteX160" fmla="*/ 641808 w 1086135"/>
                <a:gd name="connsiteY160" fmla="*/ 340103 h 968195"/>
                <a:gd name="connsiteX161" fmla="*/ 636322 w 1086135"/>
                <a:gd name="connsiteY161" fmla="*/ 329131 h 968195"/>
                <a:gd name="connsiteX162" fmla="*/ 641808 w 1086135"/>
                <a:gd name="connsiteY162" fmla="*/ 318161 h 968195"/>
                <a:gd name="connsiteX163" fmla="*/ 663750 w 1086135"/>
                <a:gd name="connsiteY163" fmla="*/ 318161 h 968195"/>
                <a:gd name="connsiteX164" fmla="*/ 743290 w 1086135"/>
                <a:gd name="connsiteY164" fmla="*/ 392215 h 968195"/>
                <a:gd name="connsiteX165" fmla="*/ 754261 w 1086135"/>
                <a:gd name="connsiteY165" fmla="*/ 397701 h 968195"/>
                <a:gd name="connsiteX166" fmla="*/ 765232 w 1086135"/>
                <a:gd name="connsiteY166" fmla="*/ 392215 h 968195"/>
                <a:gd name="connsiteX167" fmla="*/ 778946 w 1086135"/>
                <a:gd name="connsiteY167" fmla="*/ 375758 h 968195"/>
                <a:gd name="connsiteX168" fmla="*/ 803631 w 1086135"/>
                <a:gd name="connsiteY168" fmla="*/ 397701 h 968195"/>
                <a:gd name="connsiteX169" fmla="*/ 765232 w 1086135"/>
                <a:gd name="connsiteY169" fmla="*/ 436099 h 968195"/>
                <a:gd name="connsiteX170" fmla="*/ 820088 w 1086135"/>
                <a:gd name="connsiteY170" fmla="*/ 370273 h 968195"/>
                <a:gd name="connsiteX171" fmla="*/ 795403 w 1086135"/>
                <a:gd name="connsiteY171" fmla="*/ 348331 h 968195"/>
                <a:gd name="connsiteX172" fmla="*/ 833802 w 1086135"/>
                <a:gd name="connsiteY172" fmla="*/ 301704 h 968195"/>
                <a:gd name="connsiteX173" fmla="*/ 855743 w 1086135"/>
                <a:gd name="connsiteY173" fmla="*/ 298961 h 968195"/>
                <a:gd name="connsiteX174" fmla="*/ 858486 w 1086135"/>
                <a:gd name="connsiteY174" fmla="*/ 320903 h 968195"/>
                <a:gd name="connsiteX175" fmla="*/ 820088 w 1086135"/>
                <a:gd name="connsiteY175" fmla="*/ 370273 h 968195"/>
                <a:gd name="connsiteX176" fmla="*/ 806374 w 1086135"/>
                <a:gd name="connsiteY176" fmla="*/ 866713 h 968195"/>
                <a:gd name="connsiteX177" fmla="*/ 833802 w 1086135"/>
                <a:gd name="connsiteY177" fmla="*/ 839285 h 968195"/>
                <a:gd name="connsiteX178" fmla="*/ 888657 w 1086135"/>
                <a:gd name="connsiteY178" fmla="*/ 839285 h 968195"/>
                <a:gd name="connsiteX179" fmla="*/ 888657 w 1086135"/>
                <a:gd name="connsiteY179" fmla="*/ 874941 h 968195"/>
                <a:gd name="connsiteX180" fmla="*/ 809117 w 1086135"/>
                <a:gd name="connsiteY180" fmla="*/ 874941 h 968195"/>
                <a:gd name="connsiteX181" fmla="*/ 809117 w 1086135"/>
                <a:gd name="connsiteY181" fmla="*/ 866713 h 968195"/>
                <a:gd name="connsiteX182" fmla="*/ 326390 w 1086135"/>
                <a:gd name="connsiteY182" fmla="*/ 389472 h 968195"/>
                <a:gd name="connsiteX183" fmla="*/ 337360 w 1086135"/>
                <a:gd name="connsiteY183" fmla="*/ 394958 h 968195"/>
                <a:gd name="connsiteX184" fmla="*/ 348331 w 1086135"/>
                <a:gd name="connsiteY184" fmla="*/ 389472 h 968195"/>
                <a:gd name="connsiteX185" fmla="*/ 427872 w 1086135"/>
                <a:gd name="connsiteY185" fmla="*/ 315418 h 968195"/>
                <a:gd name="connsiteX186" fmla="*/ 449814 w 1086135"/>
                <a:gd name="connsiteY186" fmla="*/ 315418 h 968195"/>
                <a:gd name="connsiteX187" fmla="*/ 455300 w 1086135"/>
                <a:gd name="connsiteY187" fmla="*/ 326389 h 968195"/>
                <a:gd name="connsiteX188" fmla="*/ 449814 w 1086135"/>
                <a:gd name="connsiteY188" fmla="*/ 337360 h 968195"/>
                <a:gd name="connsiteX189" fmla="*/ 348331 w 1086135"/>
                <a:gd name="connsiteY189" fmla="*/ 436099 h 968195"/>
                <a:gd name="connsiteX190" fmla="*/ 348331 w 1086135"/>
                <a:gd name="connsiteY190" fmla="*/ 436099 h 968195"/>
                <a:gd name="connsiteX191" fmla="*/ 337360 w 1086135"/>
                <a:gd name="connsiteY191" fmla="*/ 438842 h 968195"/>
                <a:gd name="connsiteX192" fmla="*/ 326390 w 1086135"/>
                <a:gd name="connsiteY192" fmla="*/ 433357 h 968195"/>
                <a:gd name="connsiteX193" fmla="*/ 326390 w 1086135"/>
                <a:gd name="connsiteY193" fmla="*/ 433357 h 968195"/>
                <a:gd name="connsiteX194" fmla="*/ 290734 w 1086135"/>
                <a:gd name="connsiteY194" fmla="*/ 392215 h 968195"/>
                <a:gd name="connsiteX195" fmla="*/ 315418 w 1086135"/>
                <a:gd name="connsiteY195" fmla="*/ 370273 h 968195"/>
                <a:gd name="connsiteX196" fmla="*/ 326390 w 1086135"/>
                <a:gd name="connsiteY196" fmla="*/ 389472 h 968195"/>
                <a:gd name="connsiteX197" fmla="*/ 290734 w 1086135"/>
                <a:gd name="connsiteY197" fmla="*/ 348331 h 968195"/>
                <a:gd name="connsiteX198" fmla="*/ 266048 w 1086135"/>
                <a:gd name="connsiteY198" fmla="*/ 370273 h 968195"/>
                <a:gd name="connsiteX199" fmla="*/ 224907 w 1086135"/>
                <a:gd name="connsiteY199" fmla="*/ 323646 h 968195"/>
                <a:gd name="connsiteX200" fmla="*/ 227650 w 1086135"/>
                <a:gd name="connsiteY200" fmla="*/ 301704 h 968195"/>
                <a:gd name="connsiteX201" fmla="*/ 249592 w 1086135"/>
                <a:gd name="connsiteY201" fmla="*/ 304447 h 968195"/>
                <a:gd name="connsiteX202" fmla="*/ 290734 w 1086135"/>
                <a:gd name="connsiteY202" fmla="*/ 348331 h 968195"/>
                <a:gd name="connsiteX203" fmla="*/ 255077 w 1086135"/>
                <a:gd name="connsiteY203" fmla="*/ 134396 h 968195"/>
                <a:gd name="connsiteX204" fmla="*/ 208450 w 1086135"/>
                <a:gd name="connsiteY204" fmla="*/ 181022 h 968195"/>
                <a:gd name="connsiteX205" fmla="*/ 205708 w 1086135"/>
                <a:gd name="connsiteY205" fmla="*/ 181022 h 968195"/>
                <a:gd name="connsiteX206" fmla="*/ 205708 w 1086135"/>
                <a:gd name="connsiteY206" fmla="*/ 131653 h 968195"/>
                <a:gd name="connsiteX207" fmla="*/ 222164 w 1086135"/>
                <a:gd name="connsiteY207" fmla="*/ 115196 h 968195"/>
                <a:gd name="connsiteX208" fmla="*/ 257820 w 1086135"/>
                <a:gd name="connsiteY208" fmla="*/ 115196 h 968195"/>
                <a:gd name="connsiteX209" fmla="*/ 257820 w 1086135"/>
                <a:gd name="connsiteY209" fmla="*/ 134396 h 968195"/>
                <a:gd name="connsiteX210" fmla="*/ 222164 w 1086135"/>
                <a:gd name="connsiteY210" fmla="*/ 213936 h 968195"/>
                <a:gd name="connsiteX211" fmla="*/ 222164 w 1086135"/>
                <a:gd name="connsiteY211" fmla="*/ 230392 h 968195"/>
                <a:gd name="connsiteX212" fmla="*/ 205708 w 1086135"/>
                <a:gd name="connsiteY212" fmla="*/ 227649 h 968195"/>
                <a:gd name="connsiteX213" fmla="*/ 189251 w 1086135"/>
                <a:gd name="connsiteY213" fmla="*/ 230392 h 968195"/>
                <a:gd name="connsiteX214" fmla="*/ 189251 w 1086135"/>
                <a:gd name="connsiteY214" fmla="*/ 211193 h 968195"/>
                <a:gd name="connsiteX215" fmla="*/ 205708 w 1086135"/>
                <a:gd name="connsiteY215" fmla="*/ 213936 h 968195"/>
                <a:gd name="connsiteX216" fmla="*/ 222164 w 1086135"/>
                <a:gd name="connsiteY216" fmla="*/ 213936 h 968195"/>
                <a:gd name="connsiteX217" fmla="*/ 139881 w 1086135"/>
                <a:gd name="connsiteY217" fmla="*/ 145366 h 968195"/>
                <a:gd name="connsiteX218" fmla="*/ 139881 w 1086135"/>
                <a:gd name="connsiteY218" fmla="*/ 85026 h 968195"/>
                <a:gd name="connsiteX219" fmla="*/ 156338 w 1086135"/>
                <a:gd name="connsiteY219" fmla="*/ 46627 h 968195"/>
                <a:gd name="connsiteX220" fmla="*/ 194737 w 1086135"/>
                <a:gd name="connsiteY220" fmla="*/ 30171 h 968195"/>
                <a:gd name="connsiteX221" fmla="*/ 246849 w 1086135"/>
                <a:gd name="connsiteY221" fmla="*/ 30171 h 968195"/>
                <a:gd name="connsiteX222" fmla="*/ 293476 w 1086135"/>
                <a:gd name="connsiteY222" fmla="*/ 76797 h 968195"/>
                <a:gd name="connsiteX223" fmla="*/ 285248 w 1086135"/>
                <a:gd name="connsiteY223" fmla="*/ 85026 h 968195"/>
                <a:gd name="connsiteX224" fmla="*/ 222164 w 1086135"/>
                <a:gd name="connsiteY224" fmla="*/ 85026 h 968195"/>
                <a:gd name="connsiteX225" fmla="*/ 175537 w 1086135"/>
                <a:gd name="connsiteY225" fmla="*/ 131653 h 968195"/>
                <a:gd name="connsiteX226" fmla="*/ 175537 w 1086135"/>
                <a:gd name="connsiteY226" fmla="*/ 181022 h 968195"/>
                <a:gd name="connsiteX227" fmla="*/ 139881 w 1086135"/>
                <a:gd name="connsiteY227" fmla="*/ 145366 h 968195"/>
                <a:gd name="connsiteX228" fmla="*/ 159081 w 1086135"/>
                <a:gd name="connsiteY228" fmla="*/ 477241 h 968195"/>
                <a:gd name="connsiteX229" fmla="*/ 159081 w 1086135"/>
                <a:gd name="connsiteY229" fmla="*/ 309932 h 968195"/>
                <a:gd name="connsiteX230" fmla="*/ 205708 w 1086135"/>
                <a:gd name="connsiteY230" fmla="*/ 263305 h 968195"/>
                <a:gd name="connsiteX231" fmla="*/ 227650 w 1086135"/>
                <a:gd name="connsiteY231" fmla="*/ 268791 h 968195"/>
                <a:gd name="connsiteX232" fmla="*/ 208450 w 1086135"/>
                <a:gd name="connsiteY232" fmla="*/ 279762 h 968195"/>
                <a:gd name="connsiteX233" fmla="*/ 202965 w 1086135"/>
                <a:gd name="connsiteY233" fmla="*/ 345588 h 968195"/>
                <a:gd name="connsiteX234" fmla="*/ 202965 w 1086135"/>
                <a:gd name="connsiteY234" fmla="*/ 345588 h 968195"/>
                <a:gd name="connsiteX235" fmla="*/ 255077 w 1086135"/>
                <a:gd name="connsiteY235" fmla="*/ 408672 h 968195"/>
                <a:gd name="connsiteX236" fmla="*/ 255077 w 1086135"/>
                <a:gd name="connsiteY236" fmla="*/ 479983 h 968195"/>
                <a:gd name="connsiteX237" fmla="*/ 159081 w 1086135"/>
                <a:gd name="connsiteY237" fmla="*/ 479983 h 968195"/>
                <a:gd name="connsiteX238" fmla="*/ 200222 w 1086135"/>
                <a:gd name="connsiteY238" fmla="*/ 839285 h 968195"/>
                <a:gd name="connsiteX239" fmla="*/ 255077 w 1086135"/>
                <a:gd name="connsiteY239" fmla="*/ 839285 h 968195"/>
                <a:gd name="connsiteX240" fmla="*/ 282505 w 1086135"/>
                <a:gd name="connsiteY240" fmla="*/ 866713 h 968195"/>
                <a:gd name="connsiteX241" fmla="*/ 282505 w 1086135"/>
                <a:gd name="connsiteY241" fmla="*/ 874941 h 968195"/>
                <a:gd name="connsiteX242" fmla="*/ 200222 w 1086135"/>
                <a:gd name="connsiteY242" fmla="*/ 874941 h 968195"/>
                <a:gd name="connsiteX243" fmla="*/ 200222 w 1086135"/>
                <a:gd name="connsiteY243" fmla="*/ 839285 h 968195"/>
                <a:gd name="connsiteX244" fmla="*/ 1039509 w 1086135"/>
                <a:gd name="connsiteY244" fmla="*/ 940768 h 968195"/>
                <a:gd name="connsiteX245" fmla="*/ 46627 w 1086135"/>
                <a:gd name="connsiteY245" fmla="*/ 940768 h 968195"/>
                <a:gd name="connsiteX246" fmla="*/ 30171 w 1086135"/>
                <a:gd name="connsiteY246" fmla="*/ 924311 h 968195"/>
                <a:gd name="connsiteX247" fmla="*/ 46627 w 1086135"/>
                <a:gd name="connsiteY247" fmla="*/ 907854 h 968195"/>
                <a:gd name="connsiteX248" fmla="*/ 1039509 w 1086135"/>
                <a:gd name="connsiteY248" fmla="*/ 907854 h 968195"/>
                <a:gd name="connsiteX249" fmla="*/ 1055966 w 1086135"/>
                <a:gd name="connsiteY249" fmla="*/ 924311 h 968195"/>
                <a:gd name="connsiteX250" fmla="*/ 1039509 w 1086135"/>
                <a:gd name="connsiteY250" fmla="*/ 940768 h 96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1086135" h="968195">
                  <a:moveTo>
                    <a:pt x="704891" y="315418"/>
                  </a:moveTo>
                  <a:lnTo>
                    <a:pt x="682949" y="293475"/>
                  </a:lnTo>
                  <a:cubicBezTo>
                    <a:pt x="663750" y="274276"/>
                    <a:pt x="633579" y="277019"/>
                    <a:pt x="614380" y="296218"/>
                  </a:cubicBezTo>
                  <a:cubicBezTo>
                    <a:pt x="606152" y="304447"/>
                    <a:pt x="600666" y="318161"/>
                    <a:pt x="600666" y="329131"/>
                  </a:cubicBezTo>
                  <a:cubicBezTo>
                    <a:pt x="600666" y="342845"/>
                    <a:pt x="606152" y="353817"/>
                    <a:pt x="614380" y="362045"/>
                  </a:cubicBezTo>
                  <a:lnTo>
                    <a:pt x="633579" y="381244"/>
                  </a:lnTo>
                  <a:lnTo>
                    <a:pt x="658265" y="403186"/>
                  </a:lnTo>
                  <a:lnTo>
                    <a:pt x="715862" y="458041"/>
                  </a:lnTo>
                  <a:cubicBezTo>
                    <a:pt x="724091" y="466270"/>
                    <a:pt x="735062" y="471755"/>
                    <a:pt x="748776" y="471755"/>
                  </a:cubicBezTo>
                  <a:cubicBezTo>
                    <a:pt x="748776" y="471755"/>
                    <a:pt x="751519" y="471755"/>
                    <a:pt x="751519" y="471755"/>
                  </a:cubicBezTo>
                  <a:cubicBezTo>
                    <a:pt x="765232" y="471755"/>
                    <a:pt x="776203" y="466270"/>
                    <a:pt x="784431" y="455299"/>
                  </a:cubicBezTo>
                  <a:lnTo>
                    <a:pt x="795403" y="441585"/>
                  </a:lnTo>
                  <a:lnTo>
                    <a:pt x="795403" y="490955"/>
                  </a:lnTo>
                  <a:cubicBezTo>
                    <a:pt x="795403" y="490955"/>
                    <a:pt x="795403" y="493697"/>
                    <a:pt x="795403" y="493697"/>
                  </a:cubicBezTo>
                  <a:lnTo>
                    <a:pt x="809117" y="562266"/>
                  </a:lnTo>
                  <a:cubicBezTo>
                    <a:pt x="814602" y="592437"/>
                    <a:pt x="817345" y="619864"/>
                    <a:pt x="817345" y="650035"/>
                  </a:cubicBezTo>
                  <a:lnTo>
                    <a:pt x="817345" y="806372"/>
                  </a:lnTo>
                  <a:cubicBezTo>
                    <a:pt x="789917" y="811858"/>
                    <a:pt x="767975" y="833800"/>
                    <a:pt x="767975" y="863970"/>
                  </a:cubicBezTo>
                  <a:lnTo>
                    <a:pt x="767975" y="872198"/>
                  </a:lnTo>
                  <a:lnTo>
                    <a:pt x="304447" y="872198"/>
                  </a:lnTo>
                  <a:lnTo>
                    <a:pt x="304447" y="863970"/>
                  </a:lnTo>
                  <a:cubicBezTo>
                    <a:pt x="304447" y="833800"/>
                    <a:pt x="282505" y="811858"/>
                    <a:pt x="255077" y="806372"/>
                  </a:cubicBezTo>
                  <a:lnTo>
                    <a:pt x="255077" y="650035"/>
                  </a:lnTo>
                  <a:cubicBezTo>
                    <a:pt x="255077" y="619864"/>
                    <a:pt x="257820" y="589694"/>
                    <a:pt x="263306" y="562266"/>
                  </a:cubicBezTo>
                  <a:lnTo>
                    <a:pt x="277020" y="493697"/>
                  </a:lnTo>
                  <a:cubicBezTo>
                    <a:pt x="277020" y="493697"/>
                    <a:pt x="277020" y="490955"/>
                    <a:pt x="277020" y="490955"/>
                  </a:cubicBezTo>
                  <a:lnTo>
                    <a:pt x="277020" y="441585"/>
                  </a:lnTo>
                  <a:lnTo>
                    <a:pt x="287991" y="455299"/>
                  </a:lnTo>
                  <a:cubicBezTo>
                    <a:pt x="296219" y="466270"/>
                    <a:pt x="309933" y="471755"/>
                    <a:pt x="320904" y="471755"/>
                  </a:cubicBezTo>
                  <a:cubicBezTo>
                    <a:pt x="320904" y="471755"/>
                    <a:pt x="323647" y="471755"/>
                    <a:pt x="323647" y="471755"/>
                  </a:cubicBezTo>
                  <a:cubicBezTo>
                    <a:pt x="337360" y="471755"/>
                    <a:pt x="348331" y="466270"/>
                    <a:pt x="356560" y="458041"/>
                  </a:cubicBezTo>
                  <a:lnTo>
                    <a:pt x="414158" y="403186"/>
                  </a:lnTo>
                  <a:lnTo>
                    <a:pt x="438843" y="381244"/>
                  </a:lnTo>
                  <a:lnTo>
                    <a:pt x="458042" y="362045"/>
                  </a:lnTo>
                  <a:cubicBezTo>
                    <a:pt x="466270" y="353817"/>
                    <a:pt x="471756" y="340103"/>
                    <a:pt x="471756" y="329131"/>
                  </a:cubicBezTo>
                  <a:cubicBezTo>
                    <a:pt x="471756" y="315418"/>
                    <a:pt x="466270" y="304447"/>
                    <a:pt x="458042" y="296218"/>
                  </a:cubicBezTo>
                  <a:cubicBezTo>
                    <a:pt x="438843" y="277019"/>
                    <a:pt x="408673" y="277019"/>
                    <a:pt x="389473" y="293475"/>
                  </a:cubicBezTo>
                  <a:lnTo>
                    <a:pt x="367531" y="315418"/>
                  </a:lnTo>
                  <a:lnTo>
                    <a:pt x="345589" y="337360"/>
                  </a:lnTo>
                  <a:lnTo>
                    <a:pt x="326390" y="356559"/>
                  </a:lnTo>
                  <a:lnTo>
                    <a:pt x="274277" y="293475"/>
                  </a:lnTo>
                  <a:cubicBezTo>
                    <a:pt x="271534" y="277019"/>
                    <a:pt x="263306" y="263305"/>
                    <a:pt x="252335" y="252334"/>
                  </a:cubicBezTo>
                  <a:cubicBezTo>
                    <a:pt x="249592" y="249592"/>
                    <a:pt x="246849" y="246849"/>
                    <a:pt x="244107" y="244106"/>
                  </a:cubicBezTo>
                  <a:lnTo>
                    <a:pt x="244107" y="200222"/>
                  </a:lnTo>
                  <a:cubicBezTo>
                    <a:pt x="263306" y="186508"/>
                    <a:pt x="277020" y="161823"/>
                    <a:pt x="277020" y="137138"/>
                  </a:cubicBezTo>
                  <a:lnTo>
                    <a:pt x="277020" y="117939"/>
                  </a:lnTo>
                  <a:cubicBezTo>
                    <a:pt x="296219" y="115196"/>
                    <a:pt x="312676" y="98740"/>
                    <a:pt x="312676" y="76797"/>
                  </a:cubicBezTo>
                  <a:cubicBezTo>
                    <a:pt x="312676" y="32913"/>
                    <a:pt x="277020" y="0"/>
                    <a:pt x="235878" y="0"/>
                  </a:cubicBezTo>
                  <a:lnTo>
                    <a:pt x="183765" y="0"/>
                  </a:lnTo>
                  <a:cubicBezTo>
                    <a:pt x="161824" y="0"/>
                    <a:pt x="139881" y="8228"/>
                    <a:pt x="123425" y="24685"/>
                  </a:cubicBezTo>
                  <a:cubicBezTo>
                    <a:pt x="106968" y="41141"/>
                    <a:pt x="98740" y="63084"/>
                    <a:pt x="98740" y="85026"/>
                  </a:cubicBezTo>
                  <a:lnTo>
                    <a:pt x="98740" y="145366"/>
                  </a:lnTo>
                  <a:cubicBezTo>
                    <a:pt x="98740" y="178280"/>
                    <a:pt x="120682" y="202965"/>
                    <a:pt x="150852" y="211193"/>
                  </a:cubicBezTo>
                  <a:lnTo>
                    <a:pt x="150852" y="244106"/>
                  </a:lnTo>
                  <a:cubicBezTo>
                    <a:pt x="131653" y="257820"/>
                    <a:pt x="120682" y="282505"/>
                    <a:pt x="120682" y="307189"/>
                  </a:cubicBezTo>
                  <a:lnTo>
                    <a:pt x="120682" y="496440"/>
                  </a:lnTo>
                  <a:cubicBezTo>
                    <a:pt x="120682" y="521125"/>
                    <a:pt x="128910" y="543067"/>
                    <a:pt x="145367" y="559524"/>
                  </a:cubicBezTo>
                  <a:cubicBezTo>
                    <a:pt x="150852" y="565009"/>
                    <a:pt x="153595" y="573238"/>
                    <a:pt x="156338" y="581466"/>
                  </a:cubicBezTo>
                  <a:cubicBezTo>
                    <a:pt x="159081" y="589694"/>
                    <a:pt x="159081" y="597922"/>
                    <a:pt x="159081" y="606151"/>
                  </a:cubicBezTo>
                  <a:lnTo>
                    <a:pt x="159081" y="685691"/>
                  </a:lnTo>
                  <a:cubicBezTo>
                    <a:pt x="159081" y="693919"/>
                    <a:pt x="167309" y="702147"/>
                    <a:pt x="175537" y="702147"/>
                  </a:cubicBezTo>
                  <a:cubicBezTo>
                    <a:pt x="183765" y="702147"/>
                    <a:pt x="191994" y="693919"/>
                    <a:pt x="191994" y="685691"/>
                  </a:cubicBezTo>
                  <a:lnTo>
                    <a:pt x="191994" y="606151"/>
                  </a:lnTo>
                  <a:cubicBezTo>
                    <a:pt x="191994" y="595179"/>
                    <a:pt x="189251" y="584208"/>
                    <a:pt x="186508" y="573238"/>
                  </a:cubicBezTo>
                  <a:cubicBezTo>
                    <a:pt x="183765" y="562266"/>
                    <a:pt x="175537" y="551295"/>
                    <a:pt x="170051" y="543067"/>
                  </a:cubicBezTo>
                  <a:cubicBezTo>
                    <a:pt x="161824" y="532096"/>
                    <a:pt x="156338" y="521125"/>
                    <a:pt x="153595" y="507411"/>
                  </a:cubicBezTo>
                  <a:lnTo>
                    <a:pt x="244107" y="507411"/>
                  </a:lnTo>
                  <a:lnTo>
                    <a:pt x="233135" y="556781"/>
                  </a:lnTo>
                  <a:cubicBezTo>
                    <a:pt x="227650" y="586951"/>
                    <a:pt x="222164" y="619864"/>
                    <a:pt x="222164" y="652778"/>
                  </a:cubicBezTo>
                  <a:lnTo>
                    <a:pt x="222164" y="809115"/>
                  </a:lnTo>
                  <a:lnTo>
                    <a:pt x="200222" y="809115"/>
                  </a:lnTo>
                  <a:lnTo>
                    <a:pt x="200222" y="757003"/>
                  </a:lnTo>
                  <a:cubicBezTo>
                    <a:pt x="200222" y="748774"/>
                    <a:pt x="191994" y="740546"/>
                    <a:pt x="183765" y="740546"/>
                  </a:cubicBezTo>
                  <a:cubicBezTo>
                    <a:pt x="175537" y="740546"/>
                    <a:pt x="167309" y="748774"/>
                    <a:pt x="167309" y="757003"/>
                  </a:cubicBezTo>
                  <a:lnTo>
                    <a:pt x="167309" y="874941"/>
                  </a:lnTo>
                  <a:lnTo>
                    <a:pt x="46627" y="874941"/>
                  </a:lnTo>
                  <a:cubicBezTo>
                    <a:pt x="19199" y="874941"/>
                    <a:pt x="0" y="896883"/>
                    <a:pt x="0" y="921568"/>
                  </a:cubicBezTo>
                  <a:cubicBezTo>
                    <a:pt x="0" y="946253"/>
                    <a:pt x="21942" y="968195"/>
                    <a:pt x="46627" y="968195"/>
                  </a:cubicBezTo>
                  <a:lnTo>
                    <a:pt x="1039509" y="968195"/>
                  </a:lnTo>
                  <a:cubicBezTo>
                    <a:pt x="1066937" y="968195"/>
                    <a:pt x="1086136" y="946253"/>
                    <a:pt x="1086136" y="921568"/>
                  </a:cubicBezTo>
                  <a:cubicBezTo>
                    <a:pt x="1086136" y="896883"/>
                    <a:pt x="1064194" y="874941"/>
                    <a:pt x="1039509" y="874941"/>
                  </a:cubicBezTo>
                  <a:lnTo>
                    <a:pt x="918828" y="874941"/>
                  </a:lnTo>
                  <a:lnTo>
                    <a:pt x="918828" y="606151"/>
                  </a:lnTo>
                  <a:cubicBezTo>
                    <a:pt x="918828" y="597922"/>
                    <a:pt x="921570" y="589694"/>
                    <a:pt x="921570" y="581466"/>
                  </a:cubicBezTo>
                  <a:cubicBezTo>
                    <a:pt x="924313" y="573238"/>
                    <a:pt x="927055" y="567752"/>
                    <a:pt x="932541" y="559524"/>
                  </a:cubicBezTo>
                  <a:cubicBezTo>
                    <a:pt x="946255" y="540324"/>
                    <a:pt x="957226" y="518382"/>
                    <a:pt x="957226" y="496440"/>
                  </a:cubicBezTo>
                  <a:lnTo>
                    <a:pt x="957226" y="414157"/>
                  </a:lnTo>
                  <a:cubicBezTo>
                    <a:pt x="957226" y="405929"/>
                    <a:pt x="948997" y="397701"/>
                    <a:pt x="940769" y="397701"/>
                  </a:cubicBezTo>
                  <a:cubicBezTo>
                    <a:pt x="932541" y="397701"/>
                    <a:pt x="924313" y="405929"/>
                    <a:pt x="924313" y="414157"/>
                  </a:cubicBezTo>
                  <a:lnTo>
                    <a:pt x="924313" y="474498"/>
                  </a:lnTo>
                  <a:lnTo>
                    <a:pt x="831059" y="474498"/>
                  </a:lnTo>
                  <a:lnTo>
                    <a:pt x="831059" y="403186"/>
                  </a:lnTo>
                  <a:lnTo>
                    <a:pt x="880428" y="345588"/>
                  </a:lnTo>
                  <a:cubicBezTo>
                    <a:pt x="883171" y="342845"/>
                    <a:pt x="883171" y="342845"/>
                    <a:pt x="885914" y="340103"/>
                  </a:cubicBezTo>
                  <a:lnTo>
                    <a:pt x="885914" y="340103"/>
                  </a:lnTo>
                  <a:cubicBezTo>
                    <a:pt x="905114" y="315418"/>
                    <a:pt x="896885" y="287990"/>
                    <a:pt x="880428" y="274276"/>
                  </a:cubicBezTo>
                  <a:cubicBezTo>
                    <a:pt x="874943" y="268791"/>
                    <a:pt x="866714" y="266048"/>
                    <a:pt x="861229" y="263305"/>
                  </a:cubicBezTo>
                  <a:cubicBezTo>
                    <a:pt x="866714" y="260562"/>
                    <a:pt x="874943" y="257820"/>
                    <a:pt x="883171" y="257820"/>
                  </a:cubicBezTo>
                  <a:cubicBezTo>
                    <a:pt x="910599" y="257820"/>
                    <a:pt x="929798" y="279762"/>
                    <a:pt x="929798" y="304447"/>
                  </a:cubicBezTo>
                  <a:lnTo>
                    <a:pt x="929798" y="345588"/>
                  </a:lnTo>
                  <a:cubicBezTo>
                    <a:pt x="929798" y="353817"/>
                    <a:pt x="938026" y="362045"/>
                    <a:pt x="946255" y="362045"/>
                  </a:cubicBezTo>
                  <a:cubicBezTo>
                    <a:pt x="954483" y="362045"/>
                    <a:pt x="962711" y="353817"/>
                    <a:pt x="962711" y="345588"/>
                  </a:cubicBezTo>
                  <a:lnTo>
                    <a:pt x="962711" y="309932"/>
                  </a:lnTo>
                  <a:cubicBezTo>
                    <a:pt x="962711" y="285248"/>
                    <a:pt x="951740" y="260562"/>
                    <a:pt x="932541" y="246849"/>
                  </a:cubicBezTo>
                  <a:lnTo>
                    <a:pt x="932541" y="200222"/>
                  </a:lnTo>
                  <a:cubicBezTo>
                    <a:pt x="940769" y="194736"/>
                    <a:pt x="946255" y="189251"/>
                    <a:pt x="951740" y="181022"/>
                  </a:cubicBezTo>
                  <a:cubicBezTo>
                    <a:pt x="970940" y="175537"/>
                    <a:pt x="984654" y="156337"/>
                    <a:pt x="984654" y="134396"/>
                  </a:cubicBezTo>
                  <a:lnTo>
                    <a:pt x="984654" y="63084"/>
                  </a:lnTo>
                  <a:cubicBezTo>
                    <a:pt x="984654" y="46627"/>
                    <a:pt x="979168" y="30171"/>
                    <a:pt x="965454" y="19199"/>
                  </a:cubicBezTo>
                  <a:cubicBezTo>
                    <a:pt x="954483" y="8228"/>
                    <a:pt x="938026" y="0"/>
                    <a:pt x="921570" y="0"/>
                  </a:cubicBezTo>
                  <a:lnTo>
                    <a:pt x="800888" y="0"/>
                  </a:lnTo>
                  <a:cubicBezTo>
                    <a:pt x="784431" y="0"/>
                    <a:pt x="767975" y="13714"/>
                    <a:pt x="767975" y="32913"/>
                  </a:cubicBezTo>
                  <a:cubicBezTo>
                    <a:pt x="767975" y="60341"/>
                    <a:pt x="781689" y="87768"/>
                    <a:pt x="803631" y="101482"/>
                  </a:cubicBezTo>
                  <a:lnTo>
                    <a:pt x="803631" y="134396"/>
                  </a:lnTo>
                  <a:cubicBezTo>
                    <a:pt x="803631" y="161823"/>
                    <a:pt x="817345" y="183765"/>
                    <a:pt x="836544" y="197479"/>
                  </a:cubicBezTo>
                  <a:lnTo>
                    <a:pt x="836544" y="244106"/>
                  </a:lnTo>
                  <a:cubicBezTo>
                    <a:pt x="833802" y="246849"/>
                    <a:pt x="831059" y="249592"/>
                    <a:pt x="828316" y="252334"/>
                  </a:cubicBezTo>
                  <a:cubicBezTo>
                    <a:pt x="817345" y="263305"/>
                    <a:pt x="809117" y="277019"/>
                    <a:pt x="806374" y="293475"/>
                  </a:cubicBezTo>
                  <a:lnTo>
                    <a:pt x="754261" y="356559"/>
                  </a:lnTo>
                  <a:lnTo>
                    <a:pt x="735062" y="337360"/>
                  </a:lnTo>
                  <a:moveTo>
                    <a:pt x="927055" y="507411"/>
                  </a:moveTo>
                  <a:cubicBezTo>
                    <a:pt x="924313" y="521125"/>
                    <a:pt x="918828" y="532096"/>
                    <a:pt x="910599" y="543067"/>
                  </a:cubicBezTo>
                  <a:cubicBezTo>
                    <a:pt x="902371" y="551295"/>
                    <a:pt x="896885" y="562266"/>
                    <a:pt x="894142" y="573238"/>
                  </a:cubicBezTo>
                  <a:cubicBezTo>
                    <a:pt x="891400" y="584208"/>
                    <a:pt x="888657" y="595179"/>
                    <a:pt x="888657" y="606151"/>
                  </a:cubicBezTo>
                  <a:lnTo>
                    <a:pt x="888657" y="806372"/>
                  </a:lnTo>
                  <a:lnTo>
                    <a:pt x="855743" y="806372"/>
                  </a:lnTo>
                  <a:lnTo>
                    <a:pt x="855743" y="650035"/>
                  </a:lnTo>
                  <a:cubicBezTo>
                    <a:pt x="855743" y="617122"/>
                    <a:pt x="853000" y="586951"/>
                    <a:pt x="844772" y="554038"/>
                  </a:cubicBezTo>
                  <a:lnTo>
                    <a:pt x="833802" y="504669"/>
                  </a:lnTo>
                  <a:lnTo>
                    <a:pt x="927055" y="504669"/>
                  </a:lnTo>
                  <a:close/>
                  <a:moveTo>
                    <a:pt x="896885" y="230392"/>
                  </a:moveTo>
                  <a:cubicBezTo>
                    <a:pt x="891400" y="230392"/>
                    <a:pt x="885914" y="227649"/>
                    <a:pt x="880428" y="227649"/>
                  </a:cubicBezTo>
                  <a:cubicBezTo>
                    <a:pt x="874943" y="227649"/>
                    <a:pt x="869457" y="227649"/>
                    <a:pt x="863972" y="230392"/>
                  </a:cubicBezTo>
                  <a:lnTo>
                    <a:pt x="863972" y="213936"/>
                  </a:lnTo>
                  <a:cubicBezTo>
                    <a:pt x="869457" y="213936"/>
                    <a:pt x="874943" y="216678"/>
                    <a:pt x="880428" y="216678"/>
                  </a:cubicBezTo>
                  <a:cubicBezTo>
                    <a:pt x="885914" y="216678"/>
                    <a:pt x="891400" y="216678"/>
                    <a:pt x="896885" y="213936"/>
                  </a:cubicBezTo>
                  <a:lnTo>
                    <a:pt x="896885" y="230392"/>
                  </a:lnTo>
                  <a:close/>
                  <a:moveTo>
                    <a:pt x="795403" y="32913"/>
                  </a:moveTo>
                  <a:lnTo>
                    <a:pt x="916085" y="32913"/>
                  </a:lnTo>
                  <a:cubicBezTo>
                    <a:pt x="924313" y="32913"/>
                    <a:pt x="932541" y="35656"/>
                    <a:pt x="938026" y="41141"/>
                  </a:cubicBezTo>
                  <a:cubicBezTo>
                    <a:pt x="943512" y="46627"/>
                    <a:pt x="946255" y="54855"/>
                    <a:pt x="946255" y="63084"/>
                  </a:cubicBezTo>
                  <a:lnTo>
                    <a:pt x="946255" y="134396"/>
                  </a:lnTo>
                  <a:cubicBezTo>
                    <a:pt x="946255" y="142624"/>
                    <a:pt x="938026" y="150852"/>
                    <a:pt x="929798" y="150852"/>
                  </a:cubicBezTo>
                  <a:cubicBezTo>
                    <a:pt x="921570" y="150852"/>
                    <a:pt x="913342" y="142624"/>
                    <a:pt x="913342" y="134396"/>
                  </a:cubicBezTo>
                  <a:cubicBezTo>
                    <a:pt x="913342" y="109710"/>
                    <a:pt x="891400" y="87768"/>
                    <a:pt x="866714" y="87768"/>
                  </a:cubicBezTo>
                  <a:lnTo>
                    <a:pt x="850258" y="87768"/>
                  </a:lnTo>
                  <a:cubicBezTo>
                    <a:pt x="820088" y="85026"/>
                    <a:pt x="795403" y="63084"/>
                    <a:pt x="795403" y="32913"/>
                  </a:cubicBezTo>
                  <a:close/>
                  <a:moveTo>
                    <a:pt x="831059" y="134396"/>
                  </a:moveTo>
                  <a:lnTo>
                    <a:pt x="831059" y="115196"/>
                  </a:lnTo>
                  <a:cubicBezTo>
                    <a:pt x="836544" y="117939"/>
                    <a:pt x="844772" y="117939"/>
                    <a:pt x="850258" y="117939"/>
                  </a:cubicBezTo>
                  <a:lnTo>
                    <a:pt x="866714" y="117939"/>
                  </a:lnTo>
                  <a:cubicBezTo>
                    <a:pt x="874943" y="117939"/>
                    <a:pt x="880428" y="123424"/>
                    <a:pt x="880428" y="131653"/>
                  </a:cubicBezTo>
                  <a:cubicBezTo>
                    <a:pt x="880428" y="148109"/>
                    <a:pt x="888657" y="164566"/>
                    <a:pt x="905114" y="172794"/>
                  </a:cubicBezTo>
                  <a:cubicBezTo>
                    <a:pt x="896885" y="178280"/>
                    <a:pt x="888657" y="181022"/>
                    <a:pt x="877686" y="181022"/>
                  </a:cubicBezTo>
                  <a:cubicBezTo>
                    <a:pt x="853000" y="183765"/>
                    <a:pt x="831059" y="161823"/>
                    <a:pt x="831059" y="134396"/>
                  </a:cubicBezTo>
                  <a:close/>
                  <a:moveTo>
                    <a:pt x="765232" y="436099"/>
                  </a:moveTo>
                  <a:cubicBezTo>
                    <a:pt x="762489" y="436099"/>
                    <a:pt x="762489" y="436099"/>
                    <a:pt x="765232" y="436099"/>
                  </a:cubicBezTo>
                  <a:cubicBezTo>
                    <a:pt x="762489" y="438842"/>
                    <a:pt x="757004" y="441585"/>
                    <a:pt x="754261" y="441585"/>
                  </a:cubicBezTo>
                  <a:cubicBezTo>
                    <a:pt x="748776" y="441585"/>
                    <a:pt x="746033" y="441585"/>
                    <a:pt x="743290" y="438842"/>
                  </a:cubicBezTo>
                  <a:cubicBezTo>
                    <a:pt x="743290" y="438842"/>
                    <a:pt x="743290" y="438842"/>
                    <a:pt x="743290" y="438842"/>
                  </a:cubicBezTo>
                  <a:lnTo>
                    <a:pt x="641808" y="340103"/>
                  </a:lnTo>
                  <a:cubicBezTo>
                    <a:pt x="639065" y="337360"/>
                    <a:pt x="636322" y="331874"/>
                    <a:pt x="636322" y="329131"/>
                  </a:cubicBezTo>
                  <a:cubicBezTo>
                    <a:pt x="636322" y="323646"/>
                    <a:pt x="639065" y="320903"/>
                    <a:pt x="641808" y="318161"/>
                  </a:cubicBezTo>
                  <a:cubicBezTo>
                    <a:pt x="647293" y="312675"/>
                    <a:pt x="658265" y="312675"/>
                    <a:pt x="663750" y="318161"/>
                  </a:cubicBezTo>
                  <a:lnTo>
                    <a:pt x="743290" y="392215"/>
                  </a:lnTo>
                  <a:cubicBezTo>
                    <a:pt x="746033" y="394958"/>
                    <a:pt x="751519" y="397701"/>
                    <a:pt x="754261" y="397701"/>
                  </a:cubicBezTo>
                  <a:cubicBezTo>
                    <a:pt x="759746" y="397701"/>
                    <a:pt x="762489" y="394958"/>
                    <a:pt x="765232" y="392215"/>
                  </a:cubicBezTo>
                  <a:lnTo>
                    <a:pt x="778946" y="375758"/>
                  </a:lnTo>
                  <a:cubicBezTo>
                    <a:pt x="787174" y="381244"/>
                    <a:pt x="792660" y="389472"/>
                    <a:pt x="803631" y="397701"/>
                  </a:cubicBezTo>
                  <a:cubicBezTo>
                    <a:pt x="778946" y="416900"/>
                    <a:pt x="765232" y="436099"/>
                    <a:pt x="765232" y="436099"/>
                  </a:cubicBezTo>
                  <a:close/>
                  <a:moveTo>
                    <a:pt x="820088" y="370273"/>
                  </a:moveTo>
                  <a:cubicBezTo>
                    <a:pt x="811859" y="362045"/>
                    <a:pt x="803631" y="353817"/>
                    <a:pt x="795403" y="348331"/>
                  </a:cubicBezTo>
                  <a:lnTo>
                    <a:pt x="833802" y="301704"/>
                  </a:lnTo>
                  <a:cubicBezTo>
                    <a:pt x="844772" y="290733"/>
                    <a:pt x="855743" y="298961"/>
                    <a:pt x="855743" y="298961"/>
                  </a:cubicBezTo>
                  <a:cubicBezTo>
                    <a:pt x="858486" y="301704"/>
                    <a:pt x="866714" y="309932"/>
                    <a:pt x="858486" y="320903"/>
                  </a:cubicBezTo>
                  <a:cubicBezTo>
                    <a:pt x="858486" y="326389"/>
                    <a:pt x="839287" y="345588"/>
                    <a:pt x="820088" y="370273"/>
                  </a:cubicBezTo>
                  <a:close/>
                  <a:moveTo>
                    <a:pt x="806374" y="866713"/>
                  </a:moveTo>
                  <a:cubicBezTo>
                    <a:pt x="806374" y="852999"/>
                    <a:pt x="817345" y="839285"/>
                    <a:pt x="833802" y="839285"/>
                  </a:cubicBezTo>
                  <a:lnTo>
                    <a:pt x="888657" y="839285"/>
                  </a:lnTo>
                  <a:lnTo>
                    <a:pt x="888657" y="874941"/>
                  </a:lnTo>
                  <a:lnTo>
                    <a:pt x="809117" y="874941"/>
                  </a:lnTo>
                  <a:lnTo>
                    <a:pt x="809117" y="866713"/>
                  </a:lnTo>
                  <a:close/>
                  <a:moveTo>
                    <a:pt x="326390" y="389472"/>
                  </a:moveTo>
                  <a:cubicBezTo>
                    <a:pt x="329132" y="392215"/>
                    <a:pt x="334618" y="394958"/>
                    <a:pt x="337360" y="394958"/>
                  </a:cubicBezTo>
                  <a:cubicBezTo>
                    <a:pt x="342846" y="394958"/>
                    <a:pt x="345589" y="394958"/>
                    <a:pt x="348331" y="389472"/>
                  </a:cubicBezTo>
                  <a:lnTo>
                    <a:pt x="427872" y="315418"/>
                  </a:lnTo>
                  <a:cubicBezTo>
                    <a:pt x="433357" y="309932"/>
                    <a:pt x="444328" y="309932"/>
                    <a:pt x="449814" y="315418"/>
                  </a:cubicBezTo>
                  <a:cubicBezTo>
                    <a:pt x="452557" y="318161"/>
                    <a:pt x="455300" y="323646"/>
                    <a:pt x="455300" y="326389"/>
                  </a:cubicBezTo>
                  <a:cubicBezTo>
                    <a:pt x="455300" y="331874"/>
                    <a:pt x="452557" y="334617"/>
                    <a:pt x="449814" y="337360"/>
                  </a:cubicBezTo>
                  <a:lnTo>
                    <a:pt x="348331" y="436099"/>
                  </a:lnTo>
                  <a:cubicBezTo>
                    <a:pt x="348331" y="436099"/>
                    <a:pt x="348331" y="436099"/>
                    <a:pt x="348331" y="436099"/>
                  </a:cubicBezTo>
                  <a:cubicBezTo>
                    <a:pt x="345589" y="438842"/>
                    <a:pt x="340103" y="441585"/>
                    <a:pt x="337360" y="438842"/>
                  </a:cubicBezTo>
                  <a:cubicBezTo>
                    <a:pt x="331875" y="438842"/>
                    <a:pt x="329132" y="436099"/>
                    <a:pt x="326390" y="433357"/>
                  </a:cubicBezTo>
                  <a:cubicBezTo>
                    <a:pt x="326390" y="433357"/>
                    <a:pt x="326390" y="433357"/>
                    <a:pt x="326390" y="433357"/>
                  </a:cubicBezTo>
                  <a:lnTo>
                    <a:pt x="290734" y="392215"/>
                  </a:lnTo>
                  <a:cubicBezTo>
                    <a:pt x="298962" y="383987"/>
                    <a:pt x="307190" y="375758"/>
                    <a:pt x="315418" y="370273"/>
                  </a:cubicBezTo>
                  <a:lnTo>
                    <a:pt x="326390" y="389472"/>
                  </a:lnTo>
                  <a:close/>
                  <a:moveTo>
                    <a:pt x="290734" y="348331"/>
                  </a:moveTo>
                  <a:cubicBezTo>
                    <a:pt x="282505" y="353817"/>
                    <a:pt x="277020" y="362045"/>
                    <a:pt x="266048" y="370273"/>
                  </a:cubicBezTo>
                  <a:lnTo>
                    <a:pt x="224907" y="323646"/>
                  </a:lnTo>
                  <a:cubicBezTo>
                    <a:pt x="216679" y="312675"/>
                    <a:pt x="224907" y="301704"/>
                    <a:pt x="227650" y="301704"/>
                  </a:cubicBezTo>
                  <a:cubicBezTo>
                    <a:pt x="230393" y="298961"/>
                    <a:pt x="238621" y="293475"/>
                    <a:pt x="249592" y="304447"/>
                  </a:cubicBezTo>
                  <a:lnTo>
                    <a:pt x="290734" y="348331"/>
                  </a:lnTo>
                  <a:close/>
                  <a:moveTo>
                    <a:pt x="255077" y="134396"/>
                  </a:moveTo>
                  <a:cubicBezTo>
                    <a:pt x="255077" y="161823"/>
                    <a:pt x="233135" y="181022"/>
                    <a:pt x="208450" y="181022"/>
                  </a:cubicBezTo>
                  <a:cubicBezTo>
                    <a:pt x="208450" y="181022"/>
                    <a:pt x="205708" y="181022"/>
                    <a:pt x="205708" y="181022"/>
                  </a:cubicBezTo>
                  <a:lnTo>
                    <a:pt x="205708" y="131653"/>
                  </a:lnTo>
                  <a:cubicBezTo>
                    <a:pt x="205708" y="123424"/>
                    <a:pt x="211193" y="115196"/>
                    <a:pt x="222164" y="115196"/>
                  </a:cubicBezTo>
                  <a:lnTo>
                    <a:pt x="257820" y="115196"/>
                  </a:lnTo>
                  <a:lnTo>
                    <a:pt x="257820" y="134396"/>
                  </a:lnTo>
                  <a:close/>
                  <a:moveTo>
                    <a:pt x="222164" y="213936"/>
                  </a:moveTo>
                  <a:lnTo>
                    <a:pt x="222164" y="230392"/>
                  </a:lnTo>
                  <a:cubicBezTo>
                    <a:pt x="216679" y="230392"/>
                    <a:pt x="211193" y="227649"/>
                    <a:pt x="205708" y="227649"/>
                  </a:cubicBezTo>
                  <a:cubicBezTo>
                    <a:pt x="200222" y="227649"/>
                    <a:pt x="194737" y="227649"/>
                    <a:pt x="189251" y="230392"/>
                  </a:cubicBezTo>
                  <a:lnTo>
                    <a:pt x="189251" y="211193"/>
                  </a:lnTo>
                  <a:cubicBezTo>
                    <a:pt x="194737" y="211193"/>
                    <a:pt x="200222" y="213936"/>
                    <a:pt x="205708" y="213936"/>
                  </a:cubicBezTo>
                  <a:cubicBezTo>
                    <a:pt x="213936" y="213936"/>
                    <a:pt x="216679" y="213936"/>
                    <a:pt x="222164" y="213936"/>
                  </a:cubicBezTo>
                  <a:close/>
                  <a:moveTo>
                    <a:pt x="139881" y="145366"/>
                  </a:moveTo>
                  <a:lnTo>
                    <a:pt x="139881" y="85026"/>
                  </a:lnTo>
                  <a:cubicBezTo>
                    <a:pt x="139881" y="71312"/>
                    <a:pt x="145367" y="57598"/>
                    <a:pt x="156338" y="46627"/>
                  </a:cubicBezTo>
                  <a:cubicBezTo>
                    <a:pt x="167309" y="35656"/>
                    <a:pt x="181023" y="30171"/>
                    <a:pt x="194737" y="30171"/>
                  </a:cubicBezTo>
                  <a:lnTo>
                    <a:pt x="246849" y="30171"/>
                  </a:lnTo>
                  <a:cubicBezTo>
                    <a:pt x="271534" y="30171"/>
                    <a:pt x="293476" y="49370"/>
                    <a:pt x="293476" y="76797"/>
                  </a:cubicBezTo>
                  <a:cubicBezTo>
                    <a:pt x="293476" y="82283"/>
                    <a:pt x="290734" y="85026"/>
                    <a:pt x="285248" y="85026"/>
                  </a:cubicBezTo>
                  <a:lnTo>
                    <a:pt x="222164" y="85026"/>
                  </a:lnTo>
                  <a:cubicBezTo>
                    <a:pt x="197479" y="85026"/>
                    <a:pt x="175537" y="106968"/>
                    <a:pt x="175537" y="131653"/>
                  </a:cubicBezTo>
                  <a:lnTo>
                    <a:pt x="175537" y="181022"/>
                  </a:lnTo>
                  <a:cubicBezTo>
                    <a:pt x="153595" y="181022"/>
                    <a:pt x="139881" y="164566"/>
                    <a:pt x="139881" y="145366"/>
                  </a:cubicBezTo>
                  <a:close/>
                  <a:moveTo>
                    <a:pt x="159081" y="477241"/>
                  </a:moveTo>
                  <a:lnTo>
                    <a:pt x="159081" y="309932"/>
                  </a:lnTo>
                  <a:cubicBezTo>
                    <a:pt x="159081" y="282505"/>
                    <a:pt x="181023" y="263305"/>
                    <a:pt x="205708" y="263305"/>
                  </a:cubicBezTo>
                  <a:cubicBezTo>
                    <a:pt x="213936" y="263305"/>
                    <a:pt x="219421" y="266048"/>
                    <a:pt x="227650" y="268791"/>
                  </a:cubicBezTo>
                  <a:cubicBezTo>
                    <a:pt x="219421" y="271534"/>
                    <a:pt x="213936" y="274276"/>
                    <a:pt x="208450" y="279762"/>
                  </a:cubicBezTo>
                  <a:cubicBezTo>
                    <a:pt x="191994" y="293475"/>
                    <a:pt x="183765" y="320903"/>
                    <a:pt x="202965" y="345588"/>
                  </a:cubicBezTo>
                  <a:cubicBezTo>
                    <a:pt x="202965" y="345588"/>
                    <a:pt x="202965" y="345588"/>
                    <a:pt x="202965" y="345588"/>
                  </a:cubicBezTo>
                  <a:lnTo>
                    <a:pt x="255077" y="408672"/>
                  </a:lnTo>
                  <a:lnTo>
                    <a:pt x="255077" y="479983"/>
                  </a:lnTo>
                  <a:lnTo>
                    <a:pt x="159081" y="479983"/>
                  </a:lnTo>
                  <a:close/>
                  <a:moveTo>
                    <a:pt x="200222" y="839285"/>
                  </a:moveTo>
                  <a:lnTo>
                    <a:pt x="255077" y="839285"/>
                  </a:lnTo>
                  <a:cubicBezTo>
                    <a:pt x="268791" y="839285"/>
                    <a:pt x="282505" y="850256"/>
                    <a:pt x="282505" y="866713"/>
                  </a:cubicBezTo>
                  <a:lnTo>
                    <a:pt x="282505" y="874941"/>
                  </a:lnTo>
                  <a:lnTo>
                    <a:pt x="200222" y="874941"/>
                  </a:lnTo>
                  <a:lnTo>
                    <a:pt x="200222" y="839285"/>
                  </a:lnTo>
                  <a:close/>
                  <a:moveTo>
                    <a:pt x="1039509" y="940768"/>
                  </a:moveTo>
                  <a:lnTo>
                    <a:pt x="46627" y="940768"/>
                  </a:lnTo>
                  <a:cubicBezTo>
                    <a:pt x="38399" y="940768"/>
                    <a:pt x="30171" y="932539"/>
                    <a:pt x="30171" y="924311"/>
                  </a:cubicBezTo>
                  <a:cubicBezTo>
                    <a:pt x="30171" y="916083"/>
                    <a:pt x="38399" y="907854"/>
                    <a:pt x="46627" y="907854"/>
                  </a:cubicBezTo>
                  <a:lnTo>
                    <a:pt x="1039509" y="907854"/>
                  </a:lnTo>
                  <a:cubicBezTo>
                    <a:pt x="1047737" y="907854"/>
                    <a:pt x="1055966" y="916083"/>
                    <a:pt x="1055966" y="924311"/>
                  </a:cubicBezTo>
                  <a:cubicBezTo>
                    <a:pt x="1055966" y="932539"/>
                    <a:pt x="1047737" y="940768"/>
                    <a:pt x="1039509" y="940768"/>
                  </a:cubicBezTo>
                  <a:close/>
                </a:path>
              </a:pathLst>
            </a:custGeom>
            <a:solidFill>
              <a:srgbClr val="000000"/>
            </a:solidFill>
            <a:ln w="27426" cap="flat">
              <a:noFill/>
              <a:prstDash val="solid"/>
              <a:miter/>
            </a:ln>
          </p:spPr>
          <p:txBody>
            <a:bodyPr rtlCol="0" anchor="ctr"/>
            <a:lstStyle/>
            <a:p>
              <a:endParaRPr lang="en-US"/>
            </a:p>
          </p:txBody>
        </p:sp>
        <p:grpSp>
          <p:nvGrpSpPr>
            <p:cNvPr id="21" name="Graphic 3">
              <a:extLst>
                <a:ext uri="{FF2B5EF4-FFF2-40B4-BE49-F238E27FC236}">
                  <a16:creationId xmlns:a16="http://schemas.microsoft.com/office/drawing/2014/main" id="{89118448-5011-3A59-1E92-06A1FAD48928}"/>
                </a:ext>
              </a:extLst>
            </p:cNvPr>
            <p:cNvGrpSpPr/>
            <p:nvPr/>
          </p:nvGrpSpPr>
          <p:grpSpPr>
            <a:xfrm>
              <a:off x="4738409" y="2001259"/>
              <a:ext cx="466270" cy="416899"/>
              <a:chOff x="4738409" y="2001259"/>
              <a:chExt cx="466270" cy="416899"/>
            </a:xfrm>
            <a:solidFill>
              <a:srgbClr val="00BADE"/>
            </a:solidFill>
          </p:grpSpPr>
          <p:sp>
            <p:nvSpPr>
              <p:cNvPr id="22" name="Freeform 21">
                <a:extLst>
                  <a:ext uri="{FF2B5EF4-FFF2-40B4-BE49-F238E27FC236}">
                    <a16:creationId xmlns:a16="http://schemas.microsoft.com/office/drawing/2014/main" id="{2800B08B-BEC6-8127-910A-F503BF92D257}"/>
                  </a:ext>
                </a:extLst>
              </p:cNvPr>
              <p:cNvSpPr/>
              <p:nvPr/>
            </p:nvSpPr>
            <p:spPr>
              <a:xfrm>
                <a:off x="4738409" y="2044063"/>
                <a:ext cx="69649" cy="247929"/>
              </a:xfrm>
              <a:custGeom>
                <a:avLst/>
                <a:gdLst>
                  <a:gd name="connsiteX0" fmla="*/ 43884 w 69649"/>
                  <a:gd name="connsiteY0" fmla="*/ 242443 h 247929"/>
                  <a:gd name="connsiteX1" fmla="*/ 43884 w 69649"/>
                  <a:gd name="connsiteY1" fmla="*/ 242443 h 247929"/>
                  <a:gd name="connsiteX2" fmla="*/ 49370 w 69649"/>
                  <a:gd name="connsiteY2" fmla="*/ 247929 h 247929"/>
                  <a:gd name="connsiteX3" fmla="*/ 68569 w 69649"/>
                  <a:gd name="connsiteY3" fmla="*/ 220501 h 247929"/>
                  <a:gd name="connsiteX4" fmla="*/ 32913 w 69649"/>
                  <a:gd name="connsiteY4" fmla="*/ 116276 h 247929"/>
                  <a:gd name="connsiteX5" fmla="*/ 65827 w 69649"/>
                  <a:gd name="connsiteY5" fmla="*/ 25765 h 247929"/>
                  <a:gd name="connsiteX6" fmla="*/ 63084 w 69649"/>
                  <a:gd name="connsiteY6" fmla="*/ 3823 h 247929"/>
                  <a:gd name="connsiteX7" fmla="*/ 41142 w 69649"/>
                  <a:gd name="connsiteY7" fmla="*/ 6566 h 247929"/>
                  <a:gd name="connsiteX8" fmla="*/ 0 w 69649"/>
                  <a:gd name="connsiteY8" fmla="*/ 119019 h 247929"/>
                  <a:gd name="connsiteX9" fmla="*/ 43884 w 69649"/>
                  <a:gd name="connsiteY9" fmla="*/ 242443 h 247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649" h="247929">
                    <a:moveTo>
                      <a:pt x="43884" y="242443"/>
                    </a:moveTo>
                    <a:cubicBezTo>
                      <a:pt x="43884" y="242443"/>
                      <a:pt x="43884" y="242443"/>
                      <a:pt x="43884" y="242443"/>
                    </a:cubicBezTo>
                    <a:cubicBezTo>
                      <a:pt x="46627" y="245186"/>
                      <a:pt x="46627" y="245186"/>
                      <a:pt x="49370" y="247929"/>
                    </a:cubicBezTo>
                    <a:cubicBezTo>
                      <a:pt x="54855" y="239701"/>
                      <a:pt x="60341" y="228729"/>
                      <a:pt x="68569" y="220501"/>
                    </a:cubicBezTo>
                    <a:cubicBezTo>
                      <a:pt x="41142" y="179360"/>
                      <a:pt x="32913" y="140961"/>
                      <a:pt x="32913" y="116276"/>
                    </a:cubicBezTo>
                    <a:cubicBezTo>
                      <a:pt x="32913" y="80620"/>
                      <a:pt x="43884" y="50450"/>
                      <a:pt x="65827" y="25765"/>
                    </a:cubicBezTo>
                    <a:cubicBezTo>
                      <a:pt x="71312" y="20280"/>
                      <a:pt x="71312" y="9308"/>
                      <a:pt x="63084" y="3823"/>
                    </a:cubicBezTo>
                    <a:cubicBezTo>
                      <a:pt x="57598" y="-1662"/>
                      <a:pt x="46627" y="-1662"/>
                      <a:pt x="41142" y="6566"/>
                    </a:cubicBezTo>
                    <a:cubicBezTo>
                      <a:pt x="13714" y="36736"/>
                      <a:pt x="0" y="75135"/>
                      <a:pt x="0" y="119019"/>
                    </a:cubicBezTo>
                    <a:cubicBezTo>
                      <a:pt x="0" y="146447"/>
                      <a:pt x="8228" y="190331"/>
                      <a:pt x="43884" y="242443"/>
                    </a:cubicBezTo>
                    <a:close/>
                  </a:path>
                </a:pathLst>
              </a:custGeom>
              <a:solidFill>
                <a:srgbClr val="E87A33"/>
              </a:solid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32070834-8C74-B505-DF6C-A2A6C9DC421B}"/>
                  </a:ext>
                </a:extLst>
              </p:cNvPr>
              <p:cNvSpPr/>
              <p:nvPr/>
            </p:nvSpPr>
            <p:spPr>
              <a:xfrm>
                <a:off x="4848120" y="2330391"/>
                <a:ext cx="233135" cy="87768"/>
              </a:xfrm>
              <a:custGeom>
                <a:avLst/>
                <a:gdLst>
                  <a:gd name="connsiteX0" fmla="*/ 21942 w 233135"/>
                  <a:gd name="connsiteY0" fmla="*/ 5485 h 87768"/>
                  <a:gd name="connsiteX1" fmla="*/ 21942 w 233135"/>
                  <a:gd name="connsiteY1" fmla="*/ 5485 h 87768"/>
                  <a:gd name="connsiteX2" fmla="*/ 0 w 233135"/>
                  <a:gd name="connsiteY2" fmla="*/ 32913 h 87768"/>
                  <a:gd name="connsiteX3" fmla="*/ 5485 w 233135"/>
                  <a:gd name="connsiteY3" fmla="*/ 27428 h 87768"/>
                  <a:gd name="connsiteX4" fmla="*/ 93254 w 233135"/>
                  <a:gd name="connsiteY4" fmla="*/ 82283 h 87768"/>
                  <a:gd name="connsiteX5" fmla="*/ 120682 w 233135"/>
                  <a:gd name="connsiteY5" fmla="*/ 87768 h 87768"/>
                  <a:gd name="connsiteX6" fmla="*/ 148110 w 233135"/>
                  <a:gd name="connsiteY6" fmla="*/ 82283 h 87768"/>
                  <a:gd name="connsiteX7" fmla="*/ 233136 w 233135"/>
                  <a:gd name="connsiteY7" fmla="*/ 30171 h 87768"/>
                  <a:gd name="connsiteX8" fmla="*/ 211193 w 233135"/>
                  <a:gd name="connsiteY8" fmla="*/ 5485 h 87768"/>
                  <a:gd name="connsiteX9" fmla="*/ 134396 w 233135"/>
                  <a:gd name="connsiteY9" fmla="*/ 52112 h 87768"/>
                  <a:gd name="connsiteX10" fmla="*/ 109711 w 233135"/>
                  <a:gd name="connsiteY10" fmla="*/ 52112 h 87768"/>
                  <a:gd name="connsiteX11" fmla="*/ 30171 w 233135"/>
                  <a:gd name="connsiteY11" fmla="*/ 2743 h 87768"/>
                  <a:gd name="connsiteX12" fmla="*/ 32913 w 233135"/>
                  <a:gd name="connsiteY12" fmla="*/ 0 h 87768"/>
                  <a:gd name="connsiteX13" fmla="*/ 21942 w 233135"/>
                  <a:gd name="connsiteY13" fmla="*/ 5485 h 87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135" h="87768">
                    <a:moveTo>
                      <a:pt x="21942" y="5485"/>
                    </a:moveTo>
                    <a:cubicBezTo>
                      <a:pt x="21942" y="5485"/>
                      <a:pt x="21942" y="5485"/>
                      <a:pt x="21942" y="5485"/>
                    </a:cubicBezTo>
                    <a:cubicBezTo>
                      <a:pt x="13714" y="13714"/>
                      <a:pt x="8228" y="24685"/>
                      <a:pt x="0" y="32913"/>
                    </a:cubicBezTo>
                    <a:lnTo>
                      <a:pt x="5485" y="27428"/>
                    </a:lnTo>
                    <a:cubicBezTo>
                      <a:pt x="30171" y="46627"/>
                      <a:pt x="60341" y="65826"/>
                      <a:pt x="93254" y="82283"/>
                    </a:cubicBezTo>
                    <a:cubicBezTo>
                      <a:pt x="101482" y="87768"/>
                      <a:pt x="109711" y="87768"/>
                      <a:pt x="120682" y="87768"/>
                    </a:cubicBezTo>
                    <a:cubicBezTo>
                      <a:pt x="131653" y="87768"/>
                      <a:pt x="139881" y="85026"/>
                      <a:pt x="148110" y="82283"/>
                    </a:cubicBezTo>
                    <a:cubicBezTo>
                      <a:pt x="181023" y="65826"/>
                      <a:pt x="208450" y="49370"/>
                      <a:pt x="233136" y="30171"/>
                    </a:cubicBezTo>
                    <a:cubicBezTo>
                      <a:pt x="224907" y="21942"/>
                      <a:pt x="216679" y="16457"/>
                      <a:pt x="211193" y="5485"/>
                    </a:cubicBezTo>
                    <a:cubicBezTo>
                      <a:pt x="189251" y="21942"/>
                      <a:pt x="161824" y="38399"/>
                      <a:pt x="134396" y="52112"/>
                    </a:cubicBezTo>
                    <a:cubicBezTo>
                      <a:pt x="126167" y="54855"/>
                      <a:pt x="117939" y="54855"/>
                      <a:pt x="109711" y="52112"/>
                    </a:cubicBezTo>
                    <a:cubicBezTo>
                      <a:pt x="79541" y="35656"/>
                      <a:pt x="52113" y="19199"/>
                      <a:pt x="30171" y="2743"/>
                    </a:cubicBezTo>
                    <a:lnTo>
                      <a:pt x="32913" y="0"/>
                    </a:lnTo>
                    <a:cubicBezTo>
                      <a:pt x="30171" y="5485"/>
                      <a:pt x="24685" y="5485"/>
                      <a:pt x="21942" y="5485"/>
                    </a:cubicBezTo>
                    <a:close/>
                  </a:path>
                </a:pathLst>
              </a:custGeom>
              <a:solidFill>
                <a:srgbClr val="E87A33"/>
              </a:solid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8862295-8162-4508-7698-A523136CFD6B}"/>
                  </a:ext>
                </a:extLst>
              </p:cNvPr>
              <p:cNvSpPr/>
              <p:nvPr/>
            </p:nvSpPr>
            <p:spPr>
              <a:xfrm>
                <a:off x="4828207" y="2001259"/>
                <a:ext cx="376472" cy="290732"/>
              </a:xfrm>
              <a:custGeom>
                <a:avLst/>
                <a:gdLst>
                  <a:gd name="connsiteX0" fmla="*/ 22656 w 376472"/>
                  <a:gd name="connsiteY0" fmla="*/ 35656 h 290732"/>
                  <a:gd name="connsiteX1" fmla="*/ 55569 w 376472"/>
                  <a:gd name="connsiteY1" fmla="*/ 30171 h 290732"/>
                  <a:gd name="connsiteX2" fmla="*/ 132366 w 376472"/>
                  <a:gd name="connsiteY2" fmla="*/ 54855 h 290732"/>
                  <a:gd name="connsiteX3" fmla="*/ 151566 w 376472"/>
                  <a:gd name="connsiteY3" fmla="*/ 54855 h 290732"/>
                  <a:gd name="connsiteX4" fmla="*/ 228363 w 376472"/>
                  <a:gd name="connsiteY4" fmla="*/ 30171 h 290732"/>
                  <a:gd name="connsiteX5" fmla="*/ 343559 w 376472"/>
                  <a:gd name="connsiteY5" fmla="*/ 159080 h 290732"/>
                  <a:gd name="connsiteX6" fmla="*/ 302418 w 376472"/>
                  <a:gd name="connsiteY6" fmla="*/ 268791 h 290732"/>
                  <a:gd name="connsiteX7" fmla="*/ 299675 w 376472"/>
                  <a:gd name="connsiteY7" fmla="*/ 266048 h 290732"/>
                  <a:gd name="connsiteX8" fmla="*/ 296932 w 376472"/>
                  <a:gd name="connsiteY8" fmla="*/ 271533 h 290732"/>
                  <a:gd name="connsiteX9" fmla="*/ 310646 w 376472"/>
                  <a:gd name="connsiteY9" fmla="*/ 285247 h 290732"/>
                  <a:gd name="connsiteX10" fmla="*/ 316132 w 376472"/>
                  <a:gd name="connsiteY10" fmla="*/ 290733 h 290732"/>
                  <a:gd name="connsiteX11" fmla="*/ 329846 w 376472"/>
                  <a:gd name="connsiteY11" fmla="*/ 290733 h 290732"/>
                  <a:gd name="connsiteX12" fmla="*/ 329846 w 376472"/>
                  <a:gd name="connsiteY12" fmla="*/ 290733 h 290732"/>
                  <a:gd name="connsiteX13" fmla="*/ 376473 w 376472"/>
                  <a:gd name="connsiteY13" fmla="*/ 161823 h 290732"/>
                  <a:gd name="connsiteX14" fmla="*/ 231106 w 376472"/>
                  <a:gd name="connsiteY14" fmla="*/ 0 h 290732"/>
                  <a:gd name="connsiteX15" fmla="*/ 143337 w 376472"/>
                  <a:gd name="connsiteY15" fmla="*/ 24685 h 290732"/>
                  <a:gd name="connsiteX16" fmla="*/ 55569 w 376472"/>
                  <a:gd name="connsiteY16" fmla="*/ 0 h 290732"/>
                  <a:gd name="connsiteX17" fmla="*/ 11684 w 376472"/>
                  <a:gd name="connsiteY17" fmla="*/ 5485 h 290732"/>
                  <a:gd name="connsiteX18" fmla="*/ 714 w 376472"/>
                  <a:gd name="connsiteY18" fmla="*/ 24685 h 290732"/>
                  <a:gd name="connsiteX19" fmla="*/ 22656 w 376472"/>
                  <a:gd name="connsiteY19" fmla="*/ 35656 h 29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6472" h="290732">
                    <a:moveTo>
                      <a:pt x="22656" y="35656"/>
                    </a:moveTo>
                    <a:cubicBezTo>
                      <a:pt x="33627" y="32913"/>
                      <a:pt x="44598" y="30171"/>
                      <a:pt x="55569" y="30171"/>
                    </a:cubicBezTo>
                    <a:cubicBezTo>
                      <a:pt x="91225" y="30171"/>
                      <a:pt x="115910" y="43884"/>
                      <a:pt x="132366" y="54855"/>
                    </a:cubicBezTo>
                    <a:cubicBezTo>
                      <a:pt x="137852" y="57598"/>
                      <a:pt x="146080" y="57598"/>
                      <a:pt x="151566" y="54855"/>
                    </a:cubicBezTo>
                    <a:cubicBezTo>
                      <a:pt x="168023" y="43884"/>
                      <a:pt x="195450" y="30171"/>
                      <a:pt x="228363" y="30171"/>
                    </a:cubicBezTo>
                    <a:cubicBezTo>
                      <a:pt x="291447" y="30171"/>
                      <a:pt x="343559" y="87768"/>
                      <a:pt x="343559" y="159080"/>
                    </a:cubicBezTo>
                    <a:cubicBezTo>
                      <a:pt x="343559" y="186508"/>
                      <a:pt x="335331" y="224906"/>
                      <a:pt x="302418" y="268791"/>
                    </a:cubicBezTo>
                    <a:lnTo>
                      <a:pt x="299675" y="266048"/>
                    </a:lnTo>
                    <a:cubicBezTo>
                      <a:pt x="299675" y="268791"/>
                      <a:pt x="299675" y="268791"/>
                      <a:pt x="296932" y="271533"/>
                    </a:cubicBezTo>
                    <a:cubicBezTo>
                      <a:pt x="302418" y="277019"/>
                      <a:pt x="305161" y="282505"/>
                      <a:pt x="310646" y="285247"/>
                    </a:cubicBezTo>
                    <a:cubicBezTo>
                      <a:pt x="313389" y="287990"/>
                      <a:pt x="313389" y="287990"/>
                      <a:pt x="316132" y="290733"/>
                    </a:cubicBezTo>
                    <a:cubicBezTo>
                      <a:pt x="321618" y="290733"/>
                      <a:pt x="327103" y="290733"/>
                      <a:pt x="329846" y="290733"/>
                    </a:cubicBezTo>
                    <a:cubicBezTo>
                      <a:pt x="329846" y="290733"/>
                      <a:pt x="329846" y="290733"/>
                      <a:pt x="329846" y="290733"/>
                    </a:cubicBezTo>
                    <a:cubicBezTo>
                      <a:pt x="368244" y="238620"/>
                      <a:pt x="376473" y="191993"/>
                      <a:pt x="376473" y="161823"/>
                    </a:cubicBezTo>
                    <a:cubicBezTo>
                      <a:pt x="376473" y="71312"/>
                      <a:pt x="313389" y="0"/>
                      <a:pt x="231106" y="0"/>
                    </a:cubicBezTo>
                    <a:cubicBezTo>
                      <a:pt x="192707" y="0"/>
                      <a:pt x="165280" y="13714"/>
                      <a:pt x="143337" y="24685"/>
                    </a:cubicBezTo>
                    <a:cubicBezTo>
                      <a:pt x="124138" y="10971"/>
                      <a:pt x="93967" y="0"/>
                      <a:pt x="55569" y="0"/>
                    </a:cubicBezTo>
                    <a:cubicBezTo>
                      <a:pt x="41855" y="0"/>
                      <a:pt x="25398" y="2743"/>
                      <a:pt x="11684" y="5485"/>
                    </a:cubicBezTo>
                    <a:cubicBezTo>
                      <a:pt x="3456" y="8228"/>
                      <a:pt x="-2029" y="16457"/>
                      <a:pt x="714" y="24685"/>
                    </a:cubicBezTo>
                    <a:cubicBezTo>
                      <a:pt x="6199" y="32913"/>
                      <a:pt x="14427" y="38399"/>
                      <a:pt x="22656" y="35656"/>
                    </a:cubicBezTo>
                    <a:close/>
                  </a:path>
                </a:pathLst>
              </a:custGeom>
              <a:solidFill>
                <a:srgbClr val="E87A33"/>
              </a:solidFill>
              <a:ln w="27426" cap="flat">
                <a:noFill/>
                <a:prstDash val="solid"/>
                <a:miter/>
              </a:ln>
            </p:spPr>
            <p:txBody>
              <a:bodyPr rtlCol="0" anchor="ctr"/>
              <a:lstStyle/>
              <a:p>
                <a:endParaRPr lang="en-US" dirty="0"/>
              </a:p>
            </p:txBody>
          </p:sp>
        </p:grpSp>
      </p:grpSp>
      <p:sp>
        <p:nvSpPr>
          <p:cNvPr id="27" name="Text Placeholder 9">
            <a:extLst>
              <a:ext uri="{FF2B5EF4-FFF2-40B4-BE49-F238E27FC236}">
                <a16:creationId xmlns:a16="http://schemas.microsoft.com/office/drawing/2014/main" id="{783B7FBA-3920-953E-EFB3-144D2C797FB3}"/>
              </a:ext>
            </a:extLst>
          </p:cNvPr>
          <p:cNvSpPr txBox="1">
            <a:spLocks/>
          </p:cNvSpPr>
          <p:nvPr/>
        </p:nvSpPr>
        <p:spPr>
          <a:xfrm>
            <a:off x="1285372" y="6497184"/>
            <a:ext cx="5765199" cy="2442454"/>
          </a:xfrm>
          <a:prstGeom prst="rect">
            <a:avLst/>
          </a:prstGeom>
        </p:spPr>
        <p:txBody>
          <a:bodyPr numCol="2"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just">
              <a:lnSpc>
                <a:spcPts val="1220"/>
              </a:lnSpc>
            </a:pPr>
            <a:r>
              <a:rPr lang="en-US" dirty="0"/>
              <a:t>It can be recommended that HE institutions do more to promote digital work and thus promote digital wellbeing. It is important to start development work by surveying the status and needs of one's own </a:t>
            </a:r>
            <a:r>
              <a:rPr lang="en-US" dirty="0" err="1"/>
              <a:t>organisation</a:t>
            </a:r>
            <a:r>
              <a:rPr lang="en-US" dirty="0"/>
              <a:t> in order to allocate resources correctly. Staff most frequently cited the need for training. Allocating resources requires leadership to have a good understanding of key skills, digital platforms and environments, as well as the effects of digital technologies on learning. In addition, identifying best practices that can be applied in one's own organization would be important to support development work. </a:t>
            </a:r>
          </a:p>
          <a:p>
            <a:pPr algn="just">
              <a:lnSpc>
                <a:spcPts val="1220"/>
              </a:lnSpc>
            </a:pPr>
            <a:endParaRPr lang="en-US" dirty="0"/>
          </a:p>
          <a:p>
            <a:pPr algn="just">
              <a:lnSpc>
                <a:spcPts val="1220"/>
              </a:lnSpc>
            </a:pPr>
            <a:r>
              <a:rPr lang="en-US" dirty="0"/>
              <a:t>According to research by the Finnish Institute of Occupational Health (2022b), lower workplace well-being and workload are among the most important factors that increase employees' desire to telework. The same Institute also found that good management practices and a sense of belonging attract employees to the workplace (Finnish Institute of Occupational Health, 2022b).  </a:t>
            </a:r>
          </a:p>
          <a:p>
            <a:pPr algn="just">
              <a:lnSpc>
                <a:spcPts val="1220"/>
              </a:lnSpc>
            </a:pPr>
            <a:endParaRPr lang="en-US" dirty="0"/>
          </a:p>
          <a:p>
            <a:pPr algn="just">
              <a:lnSpc>
                <a:spcPts val="1220"/>
              </a:lnSpc>
            </a:pPr>
            <a:r>
              <a:rPr lang="en-US" dirty="0"/>
              <a:t>One of the most important management tools is communication. While </a:t>
            </a:r>
            <a:r>
              <a:rPr lang="en-US" dirty="0" err="1"/>
              <a:t>digitalisation</a:t>
            </a:r>
            <a:r>
              <a:rPr lang="en-US" dirty="0"/>
              <a:t> has reduced face-to-face communication, it has increased communication in the digital environment. This has both limited the possibility of informal information transfer and increased techno-invasion and techno-overload. In addition, with the exception of online meetings with a turned-on camera, nonverbal </a:t>
            </a:r>
            <a:r>
              <a:rPr lang="en-US" dirty="0" err="1"/>
              <a:t>comunication</a:t>
            </a:r>
            <a:r>
              <a:rPr lang="en-US" dirty="0"/>
              <a:t> cues common for immediate feedback in face-to-face communication, is missing</a:t>
            </a:r>
          </a:p>
        </p:txBody>
      </p:sp>
      <p:grpSp>
        <p:nvGrpSpPr>
          <p:cNvPr id="28" name="Group 27">
            <a:extLst>
              <a:ext uri="{FF2B5EF4-FFF2-40B4-BE49-F238E27FC236}">
                <a16:creationId xmlns:a16="http://schemas.microsoft.com/office/drawing/2014/main" id="{D6B9D472-3AF1-6CF0-FB46-095685A9F2E1}"/>
              </a:ext>
            </a:extLst>
          </p:cNvPr>
          <p:cNvGrpSpPr/>
          <p:nvPr/>
        </p:nvGrpSpPr>
        <p:grpSpPr>
          <a:xfrm>
            <a:off x="1086465" y="5712000"/>
            <a:ext cx="6048090" cy="585680"/>
            <a:chOff x="642725" y="7925175"/>
            <a:chExt cx="3362827" cy="325647"/>
          </a:xfrm>
        </p:grpSpPr>
        <p:cxnSp>
          <p:nvCxnSpPr>
            <p:cNvPr id="31" name="Straight Connector 30">
              <a:extLst>
                <a:ext uri="{FF2B5EF4-FFF2-40B4-BE49-F238E27FC236}">
                  <a16:creationId xmlns:a16="http://schemas.microsoft.com/office/drawing/2014/main" id="{83632770-F919-759E-945D-6E5F2B6A5604}"/>
                </a:ext>
              </a:extLst>
            </p:cNvPr>
            <p:cNvCxnSpPr>
              <a:cxnSpLocks/>
            </p:cNvCxnSpPr>
            <p:nvPr/>
          </p:nvCxnSpPr>
          <p:spPr>
            <a:xfrm flipH="1">
              <a:off x="642725" y="8082661"/>
              <a:ext cx="3306544"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C1E00EF2-B944-B7CA-6384-51B649526C35}"/>
                </a:ext>
              </a:extLst>
            </p:cNvPr>
            <p:cNvSpPr/>
            <p:nvPr/>
          </p:nvSpPr>
          <p:spPr>
            <a:xfrm>
              <a:off x="3646207" y="7925175"/>
              <a:ext cx="325647" cy="325647"/>
            </a:xfrm>
            <a:prstGeom prst="ellipse">
              <a:avLst/>
            </a:prstGeom>
            <a:solidFill>
              <a:srgbClr val="D9287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29FBE063-9B3D-2F60-9893-1CAFF5DFF9D6}"/>
                </a:ext>
              </a:extLst>
            </p:cNvPr>
            <p:cNvSpPr txBox="1"/>
            <p:nvPr/>
          </p:nvSpPr>
          <p:spPr>
            <a:xfrm>
              <a:off x="3646207" y="7955865"/>
              <a:ext cx="359345" cy="261327"/>
            </a:xfrm>
            <a:prstGeom prst="rect">
              <a:avLst/>
            </a:prstGeom>
            <a:noFill/>
          </p:spPr>
          <p:txBody>
            <a:bodyPr wrap="square">
              <a:spAutoFit/>
            </a:bodyPr>
            <a:lstStyle/>
            <a:p>
              <a:pPr marL="0" marR="73025" indent="0" algn="ctr">
                <a:lnSpc>
                  <a:spcPct val="107000"/>
                </a:lnSpc>
                <a:spcBef>
                  <a:spcPts val="120"/>
                </a:spcBef>
                <a:buNone/>
              </a:pPr>
              <a:r>
                <a:rPr lang="en-US" sz="2400" b="1" dirty="0">
                  <a:solidFill>
                    <a:schemeClr val="bg1"/>
                  </a:solidFill>
                  <a:latin typeface="Calibri" panose="020F0502020204030204" pitchFamily="34" charset="0"/>
                  <a:ea typeface="Calibri" panose="020F0502020204030204" pitchFamily="34" charset="0"/>
                </a:rPr>
                <a:t>03</a:t>
              </a:r>
            </a:p>
          </p:txBody>
        </p:sp>
      </p:grpSp>
      <p:sp>
        <p:nvSpPr>
          <p:cNvPr id="34" name="Text Placeholder 17">
            <a:extLst>
              <a:ext uri="{FF2B5EF4-FFF2-40B4-BE49-F238E27FC236}">
                <a16:creationId xmlns:a16="http://schemas.microsoft.com/office/drawing/2014/main" id="{55E1CAFC-D8BE-216C-B2FD-C7190F943C6B}"/>
              </a:ext>
            </a:extLst>
          </p:cNvPr>
          <p:cNvSpPr txBox="1">
            <a:spLocks/>
          </p:cNvSpPr>
          <p:nvPr/>
        </p:nvSpPr>
        <p:spPr>
          <a:xfrm>
            <a:off x="1326928" y="5794908"/>
            <a:ext cx="1717356" cy="585680"/>
          </a:xfrm>
          <a:prstGeom prst="rect">
            <a:avLst/>
          </a:prstGeom>
          <a:solidFill>
            <a:schemeClr val="bg1"/>
          </a:solidFill>
        </p:spPr>
        <p:txBody>
          <a:bodyPr numCol="1" spcCol="288000" anchor="t">
            <a:noAutofit/>
          </a:bodyPr>
          <a:lstStyle>
            <a:lvl1pPr marL="0" indent="0" algn="just" defTabSz="2073036"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mn-ea"/>
                <a:cs typeface="Calibri" panose="020F0502020204030204" pitchFamily="34" charset="0"/>
              </a:defRPr>
            </a:lvl1pPr>
            <a:lvl2pPr marL="377985"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2pPr>
            <a:lvl3pPr marL="755968"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3pPr>
            <a:lvl4pPr marL="1133955"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4pPr>
            <a:lvl5pPr marL="1511939"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5pPr>
            <a:lvl6pPr marL="5700853"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372"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889"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411"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SzPts val="1100"/>
              <a:tabLst>
                <a:tab pos="541655" algn="l"/>
              </a:tabLst>
            </a:pPr>
            <a:r>
              <a:rPr lang="en-IE" sz="2000" b="1" spc="-50" dirty="0">
                <a:solidFill>
                  <a:srgbClr val="E87A33"/>
                </a:solidFill>
                <a:latin typeface="Calibri" panose="020F0502020204030204" pitchFamily="34" charset="0"/>
                <a:ea typeface="Calibri" panose="020F0502020204030204" pitchFamily="34" charset="0"/>
              </a:rPr>
              <a:t>Management</a:t>
            </a:r>
          </a:p>
          <a:p>
            <a:pPr algn="l">
              <a:buSzPts val="1100"/>
              <a:tabLst>
                <a:tab pos="541655" algn="l"/>
              </a:tabLst>
            </a:pPr>
            <a:endParaRPr lang="en-IE" sz="2000" b="1" spc="-50" dirty="0">
              <a:solidFill>
                <a:srgbClr val="E87A33"/>
              </a:solidFill>
              <a:latin typeface="Calibri" panose="020F0502020204030204" pitchFamily="34" charset="0"/>
              <a:ea typeface="Calibri" panose="020F0502020204030204" pitchFamily="34" charset="0"/>
            </a:endParaRPr>
          </a:p>
        </p:txBody>
      </p:sp>
      <p:grpSp>
        <p:nvGrpSpPr>
          <p:cNvPr id="57" name="Group 56">
            <a:extLst>
              <a:ext uri="{FF2B5EF4-FFF2-40B4-BE49-F238E27FC236}">
                <a16:creationId xmlns:a16="http://schemas.microsoft.com/office/drawing/2014/main" id="{8E0983B6-F477-88C2-B538-7F38581404A9}"/>
              </a:ext>
            </a:extLst>
          </p:cNvPr>
          <p:cNvGrpSpPr/>
          <p:nvPr/>
        </p:nvGrpSpPr>
        <p:grpSpPr>
          <a:xfrm>
            <a:off x="1438366" y="5080932"/>
            <a:ext cx="678301" cy="686264"/>
            <a:chOff x="7190753" y="5365577"/>
            <a:chExt cx="745522" cy="754273"/>
          </a:xfrm>
        </p:grpSpPr>
        <p:grpSp>
          <p:nvGrpSpPr>
            <p:cNvPr id="58" name="Graphic 2">
              <a:extLst>
                <a:ext uri="{FF2B5EF4-FFF2-40B4-BE49-F238E27FC236}">
                  <a16:creationId xmlns:a16="http://schemas.microsoft.com/office/drawing/2014/main" id="{DA5992B7-D25E-3D93-1101-A351F7809149}"/>
                </a:ext>
              </a:extLst>
            </p:cNvPr>
            <p:cNvGrpSpPr/>
            <p:nvPr/>
          </p:nvGrpSpPr>
          <p:grpSpPr>
            <a:xfrm>
              <a:off x="7353351" y="5647412"/>
              <a:ext cx="420043" cy="75879"/>
              <a:chOff x="7353351" y="5647412"/>
              <a:chExt cx="420043" cy="75879"/>
            </a:xfrm>
            <a:solidFill>
              <a:srgbClr val="00BADE"/>
            </a:solidFill>
          </p:grpSpPr>
          <p:sp>
            <p:nvSpPr>
              <p:cNvPr id="136" name="Freeform 135">
                <a:extLst>
                  <a:ext uri="{FF2B5EF4-FFF2-40B4-BE49-F238E27FC236}">
                    <a16:creationId xmlns:a16="http://schemas.microsoft.com/office/drawing/2014/main" id="{D504C181-A461-7130-A7F6-2BB59F610CF6}"/>
                  </a:ext>
                </a:extLst>
              </p:cNvPr>
              <p:cNvSpPr/>
              <p:nvPr/>
            </p:nvSpPr>
            <p:spPr>
              <a:xfrm>
                <a:off x="7353351" y="5649220"/>
                <a:ext cx="131884" cy="74071"/>
              </a:xfrm>
              <a:custGeom>
                <a:avLst/>
                <a:gdLst>
                  <a:gd name="connsiteX0" fmla="*/ 123755 w 131884"/>
                  <a:gd name="connsiteY0" fmla="*/ 23486 h 74071"/>
                  <a:gd name="connsiteX1" fmla="*/ 60523 w 131884"/>
                  <a:gd name="connsiteY1" fmla="*/ 74072 h 74071"/>
                  <a:gd name="connsiteX2" fmla="*/ 0 w 131884"/>
                  <a:gd name="connsiteY2" fmla="*/ 74072 h 74071"/>
                  <a:gd name="connsiteX3" fmla="*/ 0 w 131884"/>
                  <a:gd name="connsiteY3" fmla="*/ 63233 h 74071"/>
                  <a:gd name="connsiteX4" fmla="*/ 31616 w 131884"/>
                  <a:gd name="connsiteY4" fmla="*/ 27100 h 74071"/>
                  <a:gd name="connsiteX5" fmla="*/ 68652 w 131884"/>
                  <a:gd name="connsiteY5" fmla="*/ 18970 h 74071"/>
                  <a:gd name="connsiteX6" fmla="*/ 80396 w 131884"/>
                  <a:gd name="connsiteY6" fmla="*/ 5420 h 74071"/>
                  <a:gd name="connsiteX7" fmla="*/ 80396 w 131884"/>
                  <a:gd name="connsiteY7" fmla="*/ 0 h 74071"/>
                  <a:gd name="connsiteX8" fmla="*/ 89429 w 131884"/>
                  <a:gd name="connsiteY8" fmla="*/ 0 h 74071"/>
                  <a:gd name="connsiteX9" fmla="*/ 98462 w 131884"/>
                  <a:gd name="connsiteY9" fmla="*/ 0 h 74071"/>
                  <a:gd name="connsiteX10" fmla="*/ 98462 w 131884"/>
                  <a:gd name="connsiteY10" fmla="*/ 2709 h 74071"/>
                  <a:gd name="connsiteX11" fmla="*/ 103882 w 131884"/>
                  <a:gd name="connsiteY11" fmla="*/ 13550 h 74071"/>
                  <a:gd name="connsiteX12" fmla="*/ 109302 w 131884"/>
                  <a:gd name="connsiteY12" fmla="*/ 16259 h 74071"/>
                  <a:gd name="connsiteX13" fmla="*/ 131885 w 131884"/>
                  <a:gd name="connsiteY13" fmla="*/ 21680 h 74071"/>
                  <a:gd name="connsiteX14" fmla="*/ 123755 w 131884"/>
                  <a:gd name="connsiteY14" fmla="*/ 23486 h 7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884" h="74071">
                    <a:moveTo>
                      <a:pt x="123755" y="23486"/>
                    </a:moveTo>
                    <a:cubicBezTo>
                      <a:pt x="94849" y="28906"/>
                      <a:pt x="72266" y="48780"/>
                      <a:pt x="60523" y="74072"/>
                    </a:cubicBezTo>
                    <a:lnTo>
                      <a:pt x="0" y="74072"/>
                    </a:lnTo>
                    <a:lnTo>
                      <a:pt x="0" y="63233"/>
                    </a:lnTo>
                    <a:cubicBezTo>
                      <a:pt x="0" y="46069"/>
                      <a:pt x="11743" y="29809"/>
                      <a:pt x="31616" y="27100"/>
                    </a:cubicBezTo>
                    <a:lnTo>
                      <a:pt x="68652" y="18970"/>
                    </a:lnTo>
                    <a:cubicBezTo>
                      <a:pt x="74072" y="16259"/>
                      <a:pt x="80396" y="10839"/>
                      <a:pt x="80396" y="5420"/>
                    </a:cubicBezTo>
                    <a:lnTo>
                      <a:pt x="80396" y="0"/>
                    </a:lnTo>
                    <a:cubicBezTo>
                      <a:pt x="83106" y="0"/>
                      <a:pt x="85816" y="0"/>
                      <a:pt x="89429" y="0"/>
                    </a:cubicBezTo>
                    <a:cubicBezTo>
                      <a:pt x="93042" y="0"/>
                      <a:pt x="94849" y="0"/>
                      <a:pt x="98462" y="0"/>
                    </a:cubicBezTo>
                    <a:lnTo>
                      <a:pt x="98462" y="2709"/>
                    </a:lnTo>
                    <a:cubicBezTo>
                      <a:pt x="98462" y="8130"/>
                      <a:pt x="101172" y="10839"/>
                      <a:pt x="103882" y="13550"/>
                    </a:cubicBezTo>
                    <a:cubicBezTo>
                      <a:pt x="106592" y="13550"/>
                      <a:pt x="106592" y="16259"/>
                      <a:pt x="109302" y="16259"/>
                    </a:cubicBezTo>
                    <a:lnTo>
                      <a:pt x="131885" y="21680"/>
                    </a:lnTo>
                    <a:lnTo>
                      <a:pt x="123755" y="23486"/>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7" name="Freeform 136">
                <a:extLst>
                  <a:ext uri="{FF2B5EF4-FFF2-40B4-BE49-F238E27FC236}">
                    <a16:creationId xmlns:a16="http://schemas.microsoft.com/office/drawing/2014/main" id="{10946F9A-936C-E5A0-DC1E-FC21E9E1AB69}"/>
                  </a:ext>
                </a:extLst>
              </p:cNvPr>
              <p:cNvSpPr/>
              <p:nvPr/>
            </p:nvSpPr>
            <p:spPr>
              <a:xfrm>
                <a:off x="7640606" y="5647412"/>
                <a:ext cx="132788" cy="75879"/>
              </a:xfrm>
              <a:custGeom>
                <a:avLst/>
                <a:gdLst>
                  <a:gd name="connsiteX0" fmla="*/ 132788 w 132788"/>
                  <a:gd name="connsiteY0" fmla="*/ 75879 h 75879"/>
                  <a:gd name="connsiteX1" fmla="*/ 72266 w 132788"/>
                  <a:gd name="connsiteY1" fmla="*/ 75879 h 75879"/>
                  <a:gd name="connsiteX2" fmla="*/ 9033 w 132788"/>
                  <a:gd name="connsiteY2" fmla="*/ 27100 h 75879"/>
                  <a:gd name="connsiteX3" fmla="*/ 0 w 132788"/>
                  <a:gd name="connsiteY3" fmla="*/ 24390 h 75879"/>
                  <a:gd name="connsiteX4" fmla="*/ 22583 w 132788"/>
                  <a:gd name="connsiteY4" fmla="*/ 18971 h 75879"/>
                  <a:gd name="connsiteX5" fmla="*/ 28003 w 132788"/>
                  <a:gd name="connsiteY5" fmla="*/ 16260 h 75879"/>
                  <a:gd name="connsiteX6" fmla="*/ 33423 w 132788"/>
                  <a:gd name="connsiteY6" fmla="*/ 5421 h 75879"/>
                  <a:gd name="connsiteX7" fmla="*/ 33423 w 132788"/>
                  <a:gd name="connsiteY7" fmla="*/ 0 h 75879"/>
                  <a:gd name="connsiteX8" fmla="*/ 42456 w 132788"/>
                  <a:gd name="connsiteY8" fmla="*/ 0 h 75879"/>
                  <a:gd name="connsiteX9" fmla="*/ 51489 w 132788"/>
                  <a:gd name="connsiteY9" fmla="*/ 0 h 75879"/>
                  <a:gd name="connsiteX10" fmla="*/ 51489 w 132788"/>
                  <a:gd name="connsiteY10" fmla="*/ 5421 h 75879"/>
                  <a:gd name="connsiteX11" fmla="*/ 63233 w 132788"/>
                  <a:gd name="connsiteY11" fmla="*/ 18971 h 75879"/>
                  <a:gd name="connsiteX12" fmla="*/ 100269 w 132788"/>
                  <a:gd name="connsiteY12" fmla="*/ 27100 h 75879"/>
                  <a:gd name="connsiteX13" fmla="*/ 131885 w 132788"/>
                  <a:gd name="connsiteY13" fmla="*/ 62329 h 75879"/>
                  <a:gd name="connsiteX14" fmla="*/ 131885 w 132788"/>
                  <a:gd name="connsiteY14" fmla="*/ 75879 h 7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2788" h="75879">
                    <a:moveTo>
                      <a:pt x="132788" y="75879"/>
                    </a:moveTo>
                    <a:lnTo>
                      <a:pt x="72266" y="75879"/>
                    </a:lnTo>
                    <a:cubicBezTo>
                      <a:pt x="60523" y="51490"/>
                      <a:pt x="37940" y="32520"/>
                      <a:pt x="9033" y="27100"/>
                    </a:cubicBezTo>
                    <a:lnTo>
                      <a:pt x="0" y="24390"/>
                    </a:lnTo>
                    <a:lnTo>
                      <a:pt x="22583" y="18971"/>
                    </a:lnTo>
                    <a:cubicBezTo>
                      <a:pt x="25293" y="18971"/>
                      <a:pt x="25293" y="18971"/>
                      <a:pt x="28003" y="16260"/>
                    </a:cubicBezTo>
                    <a:cubicBezTo>
                      <a:pt x="33423" y="13550"/>
                      <a:pt x="33423" y="8130"/>
                      <a:pt x="33423" y="5421"/>
                    </a:cubicBezTo>
                    <a:lnTo>
                      <a:pt x="33423" y="0"/>
                    </a:lnTo>
                    <a:cubicBezTo>
                      <a:pt x="36133" y="0"/>
                      <a:pt x="38843" y="0"/>
                      <a:pt x="42456" y="0"/>
                    </a:cubicBezTo>
                    <a:cubicBezTo>
                      <a:pt x="45166" y="0"/>
                      <a:pt x="47876" y="0"/>
                      <a:pt x="51489" y="0"/>
                    </a:cubicBezTo>
                    <a:lnTo>
                      <a:pt x="51489" y="5421"/>
                    </a:lnTo>
                    <a:cubicBezTo>
                      <a:pt x="51489" y="10841"/>
                      <a:pt x="56909" y="16260"/>
                      <a:pt x="63233" y="18971"/>
                    </a:cubicBezTo>
                    <a:lnTo>
                      <a:pt x="100269" y="27100"/>
                    </a:lnTo>
                    <a:cubicBezTo>
                      <a:pt x="117432" y="29810"/>
                      <a:pt x="131885" y="46070"/>
                      <a:pt x="131885" y="62329"/>
                    </a:cubicBezTo>
                    <a:lnTo>
                      <a:pt x="131885" y="75879"/>
                    </a:lnTo>
                    <a:close/>
                  </a:path>
                </a:pathLst>
              </a:custGeom>
              <a:solidFill>
                <a:srgbClr val="E87A33"/>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nvGrpSpPr>
            <p:cNvPr id="59" name="Graphic 2">
              <a:extLst>
                <a:ext uri="{FF2B5EF4-FFF2-40B4-BE49-F238E27FC236}">
                  <a16:creationId xmlns:a16="http://schemas.microsoft.com/office/drawing/2014/main" id="{EC475C6C-D292-6F67-341E-AA4810CAD657}"/>
                </a:ext>
              </a:extLst>
            </p:cNvPr>
            <p:cNvGrpSpPr/>
            <p:nvPr/>
          </p:nvGrpSpPr>
          <p:grpSpPr>
            <a:xfrm>
              <a:off x="7190753" y="5365577"/>
              <a:ext cx="745522" cy="754273"/>
              <a:chOff x="7190753" y="5365577"/>
              <a:chExt cx="745522" cy="754273"/>
            </a:xfrm>
            <a:solidFill>
              <a:srgbClr val="000000"/>
            </a:solidFill>
          </p:grpSpPr>
          <p:sp>
            <p:nvSpPr>
              <p:cNvPr id="60" name="Freeform 59">
                <a:extLst>
                  <a:ext uri="{FF2B5EF4-FFF2-40B4-BE49-F238E27FC236}">
                    <a16:creationId xmlns:a16="http://schemas.microsoft.com/office/drawing/2014/main" id="{6EECF47C-B700-7598-6F50-25BD926557A1}"/>
                  </a:ext>
                </a:extLst>
              </p:cNvPr>
              <p:cNvSpPr/>
              <p:nvPr/>
            </p:nvSpPr>
            <p:spPr>
              <a:xfrm>
                <a:off x="7304327" y="6055729"/>
                <a:ext cx="49268" cy="63218"/>
              </a:xfrm>
              <a:custGeom>
                <a:avLst/>
                <a:gdLst>
                  <a:gd name="connsiteX0" fmla="*/ 46314 w 49268"/>
                  <a:gd name="connsiteY0" fmla="*/ 38828 h 63218"/>
                  <a:gd name="connsiteX1" fmla="*/ 24634 w 49268"/>
                  <a:gd name="connsiteY1" fmla="*/ 6309 h 63218"/>
                  <a:gd name="connsiteX2" fmla="*/ 5664 w 49268"/>
                  <a:gd name="connsiteY2" fmla="*/ 3599 h 63218"/>
                  <a:gd name="connsiteX3" fmla="*/ 2955 w 49268"/>
                  <a:gd name="connsiteY3" fmla="*/ 24375 h 63218"/>
                  <a:gd name="connsiteX4" fmla="*/ 24634 w 49268"/>
                  <a:gd name="connsiteY4" fmla="*/ 56894 h 63218"/>
                  <a:gd name="connsiteX5" fmla="*/ 35474 w 49268"/>
                  <a:gd name="connsiteY5" fmla="*/ 63218 h 63218"/>
                  <a:gd name="connsiteX6" fmla="*/ 43604 w 49268"/>
                  <a:gd name="connsiteY6" fmla="*/ 60508 h 63218"/>
                  <a:gd name="connsiteX7" fmla="*/ 46314 w 49268"/>
                  <a:gd name="connsiteY7" fmla="*/ 38828 h 6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268" h="63218">
                    <a:moveTo>
                      <a:pt x="46314" y="38828"/>
                    </a:moveTo>
                    <a:lnTo>
                      <a:pt x="24634" y="6309"/>
                    </a:lnTo>
                    <a:cubicBezTo>
                      <a:pt x="19214" y="-14"/>
                      <a:pt x="11084" y="-2725"/>
                      <a:pt x="5664" y="3599"/>
                    </a:cubicBezTo>
                    <a:cubicBezTo>
                      <a:pt x="244" y="9922"/>
                      <a:pt x="-2466" y="18052"/>
                      <a:pt x="2955" y="24375"/>
                    </a:cubicBezTo>
                    <a:lnTo>
                      <a:pt x="24634" y="56894"/>
                    </a:lnTo>
                    <a:cubicBezTo>
                      <a:pt x="27344" y="59605"/>
                      <a:pt x="32764" y="63218"/>
                      <a:pt x="35474" y="63218"/>
                    </a:cubicBezTo>
                    <a:cubicBezTo>
                      <a:pt x="38184" y="63218"/>
                      <a:pt x="40894" y="63218"/>
                      <a:pt x="43604" y="60508"/>
                    </a:cubicBezTo>
                    <a:cubicBezTo>
                      <a:pt x="49024" y="53282"/>
                      <a:pt x="51734" y="44249"/>
                      <a:pt x="46314" y="38828"/>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1" name="Freeform 60">
                <a:extLst>
                  <a:ext uri="{FF2B5EF4-FFF2-40B4-BE49-F238E27FC236}">
                    <a16:creationId xmlns:a16="http://schemas.microsoft.com/office/drawing/2014/main" id="{60CA95F5-2679-E949-1B86-5F7533A0C41E}"/>
                  </a:ext>
                </a:extLst>
              </p:cNvPr>
              <p:cNvSpPr/>
              <p:nvPr/>
            </p:nvSpPr>
            <p:spPr>
              <a:xfrm>
                <a:off x="7190753" y="5591308"/>
                <a:ext cx="332214" cy="524928"/>
              </a:xfrm>
              <a:custGeom>
                <a:avLst/>
                <a:gdLst>
                  <a:gd name="connsiteX0" fmla="*/ 331519 w 332214"/>
                  <a:gd name="connsiteY0" fmla="*/ 506862 h 524928"/>
                  <a:gd name="connsiteX1" fmla="*/ 308032 w 332214"/>
                  <a:gd name="connsiteY1" fmla="*/ 392141 h 524928"/>
                  <a:gd name="connsiteX2" fmla="*/ 214990 w 332214"/>
                  <a:gd name="connsiteY2" fmla="*/ 257546 h 524928"/>
                  <a:gd name="connsiteX3" fmla="*/ 162598 w 332214"/>
                  <a:gd name="connsiteY3" fmla="*/ 223219 h 524928"/>
                  <a:gd name="connsiteX4" fmla="*/ 95752 w 332214"/>
                  <a:gd name="connsiteY4" fmla="*/ 228640 h 524928"/>
                  <a:gd name="connsiteX5" fmla="*/ 95752 w 332214"/>
                  <a:gd name="connsiteY5" fmla="*/ 49782 h 524928"/>
                  <a:gd name="connsiteX6" fmla="*/ 57813 w 332214"/>
                  <a:gd name="connsiteY6" fmla="*/ 1002 h 524928"/>
                  <a:gd name="connsiteX7" fmla="*/ 17163 w 332214"/>
                  <a:gd name="connsiteY7" fmla="*/ 10035 h 524928"/>
                  <a:gd name="connsiteX8" fmla="*/ 0 w 332214"/>
                  <a:gd name="connsiteY8" fmla="*/ 47071 h 524928"/>
                  <a:gd name="connsiteX9" fmla="*/ 0 w 332214"/>
                  <a:gd name="connsiteY9" fmla="*/ 273806 h 524928"/>
                  <a:gd name="connsiteX10" fmla="*/ 26197 w 332214"/>
                  <a:gd name="connsiteY10" fmla="*/ 356911 h 524928"/>
                  <a:gd name="connsiteX11" fmla="*/ 52393 w 332214"/>
                  <a:gd name="connsiteY11" fmla="*/ 393947 h 524928"/>
                  <a:gd name="connsiteX12" fmla="*/ 64136 w 332214"/>
                  <a:gd name="connsiteY12" fmla="*/ 399367 h 524928"/>
                  <a:gd name="connsiteX13" fmla="*/ 73169 w 332214"/>
                  <a:gd name="connsiteY13" fmla="*/ 396658 h 524928"/>
                  <a:gd name="connsiteX14" fmla="*/ 75879 w 332214"/>
                  <a:gd name="connsiteY14" fmla="*/ 376784 h 524928"/>
                  <a:gd name="connsiteX15" fmla="*/ 49683 w 332214"/>
                  <a:gd name="connsiteY15" fmla="*/ 339748 h 524928"/>
                  <a:gd name="connsiteX16" fmla="*/ 28906 w 332214"/>
                  <a:gd name="connsiteY16" fmla="*/ 273806 h 524928"/>
                  <a:gd name="connsiteX17" fmla="*/ 28906 w 332214"/>
                  <a:gd name="connsiteY17" fmla="*/ 47071 h 524928"/>
                  <a:gd name="connsiteX18" fmla="*/ 37940 w 332214"/>
                  <a:gd name="connsiteY18" fmla="*/ 32619 h 524928"/>
                  <a:gd name="connsiteX19" fmla="*/ 55102 w 332214"/>
                  <a:gd name="connsiteY19" fmla="*/ 29909 h 524928"/>
                  <a:gd name="connsiteX20" fmla="*/ 69556 w 332214"/>
                  <a:gd name="connsiteY20" fmla="*/ 49782 h 524928"/>
                  <a:gd name="connsiteX21" fmla="*/ 69556 w 332214"/>
                  <a:gd name="connsiteY21" fmla="*/ 230446 h 524928"/>
                  <a:gd name="connsiteX22" fmla="*/ 95752 w 332214"/>
                  <a:gd name="connsiteY22" fmla="*/ 299098 h 524928"/>
                  <a:gd name="connsiteX23" fmla="*/ 98462 w 332214"/>
                  <a:gd name="connsiteY23" fmla="*/ 301809 h 524928"/>
                  <a:gd name="connsiteX24" fmla="*/ 130079 w 332214"/>
                  <a:gd name="connsiteY24" fmla="*/ 336134 h 524928"/>
                  <a:gd name="connsiteX25" fmla="*/ 144531 w 332214"/>
                  <a:gd name="connsiteY25" fmla="*/ 353298 h 524928"/>
                  <a:gd name="connsiteX26" fmla="*/ 168018 w 332214"/>
                  <a:gd name="connsiteY26" fmla="*/ 375881 h 524928"/>
                  <a:gd name="connsiteX27" fmla="*/ 188794 w 332214"/>
                  <a:gd name="connsiteY27" fmla="*/ 375881 h 524928"/>
                  <a:gd name="connsiteX28" fmla="*/ 188794 w 332214"/>
                  <a:gd name="connsiteY28" fmla="*/ 356008 h 524928"/>
                  <a:gd name="connsiteX29" fmla="*/ 150855 w 332214"/>
                  <a:gd name="connsiteY29" fmla="*/ 315359 h 524928"/>
                  <a:gd name="connsiteX30" fmla="*/ 115625 w 332214"/>
                  <a:gd name="connsiteY30" fmla="*/ 281032 h 524928"/>
                  <a:gd name="connsiteX31" fmla="*/ 115625 w 332214"/>
                  <a:gd name="connsiteY31" fmla="*/ 249416 h 524928"/>
                  <a:gd name="connsiteX32" fmla="*/ 144531 w 332214"/>
                  <a:gd name="connsiteY32" fmla="*/ 246706 h 524928"/>
                  <a:gd name="connsiteX33" fmla="*/ 196924 w 332214"/>
                  <a:gd name="connsiteY33" fmla="*/ 281032 h 524928"/>
                  <a:gd name="connsiteX34" fmla="*/ 278223 w 332214"/>
                  <a:gd name="connsiteY34" fmla="*/ 398464 h 524928"/>
                  <a:gd name="connsiteX35" fmla="*/ 301710 w 332214"/>
                  <a:gd name="connsiteY35" fmla="*/ 513186 h 524928"/>
                  <a:gd name="connsiteX36" fmla="*/ 316163 w 332214"/>
                  <a:gd name="connsiteY36" fmla="*/ 524929 h 524928"/>
                  <a:gd name="connsiteX37" fmla="*/ 318872 w 332214"/>
                  <a:gd name="connsiteY37" fmla="*/ 524929 h 524928"/>
                  <a:gd name="connsiteX38" fmla="*/ 331519 w 332214"/>
                  <a:gd name="connsiteY38" fmla="*/ 506862 h 52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2214" h="524928">
                    <a:moveTo>
                      <a:pt x="331519" y="506862"/>
                    </a:moveTo>
                    <a:lnTo>
                      <a:pt x="308032" y="392141"/>
                    </a:lnTo>
                    <a:cubicBezTo>
                      <a:pt x="296289" y="337942"/>
                      <a:pt x="264673" y="289162"/>
                      <a:pt x="214990" y="257546"/>
                    </a:cubicBezTo>
                    <a:lnTo>
                      <a:pt x="162598" y="223219"/>
                    </a:lnTo>
                    <a:cubicBezTo>
                      <a:pt x="141822" y="208766"/>
                      <a:pt x="112915" y="211477"/>
                      <a:pt x="95752" y="228640"/>
                    </a:cubicBezTo>
                    <a:lnTo>
                      <a:pt x="95752" y="49782"/>
                    </a:lnTo>
                    <a:cubicBezTo>
                      <a:pt x="95752" y="27199"/>
                      <a:pt x="78589" y="6422"/>
                      <a:pt x="57813" y="1002"/>
                    </a:cubicBezTo>
                    <a:cubicBezTo>
                      <a:pt x="43359" y="-1707"/>
                      <a:pt x="28906" y="1002"/>
                      <a:pt x="17163" y="10035"/>
                    </a:cubicBezTo>
                    <a:cubicBezTo>
                      <a:pt x="5420" y="19069"/>
                      <a:pt x="0" y="32619"/>
                      <a:pt x="0" y="47071"/>
                    </a:cubicBezTo>
                    <a:lnTo>
                      <a:pt x="0" y="273806"/>
                    </a:lnTo>
                    <a:cubicBezTo>
                      <a:pt x="0" y="302712"/>
                      <a:pt x="9033" y="331618"/>
                      <a:pt x="26197" y="356911"/>
                    </a:cubicBezTo>
                    <a:lnTo>
                      <a:pt x="52393" y="393947"/>
                    </a:lnTo>
                    <a:cubicBezTo>
                      <a:pt x="55102" y="396658"/>
                      <a:pt x="61426" y="399367"/>
                      <a:pt x="64136" y="399367"/>
                    </a:cubicBezTo>
                    <a:cubicBezTo>
                      <a:pt x="66846" y="399367"/>
                      <a:pt x="69556" y="399367"/>
                      <a:pt x="73169" y="396658"/>
                    </a:cubicBezTo>
                    <a:cubicBezTo>
                      <a:pt x="78589" y="391238"/>
                      <a:pt x="82202" y="382205"/>
                      <a:pt x="75879" y="376784"/>
                    </a:cubicBezTo>
                    <a:lnTo>
                      <a:pt x="49683" y="339748"/>
                    </a:lnTo>
                    <a:cubicBezTo>
                      <a:pt x="35230" y="319875"/>
                      <a:pt x="28906" y="296389"/>
                      <a:pt x="28906" y="273806"/>
                    </a:cubicBezTo>
                    <a:lnTo>
                      <a:pt x="28906" y="47071"/>
                    </a:lnTo>
                    <a:cubicBezTo>
                      <a:pt x="28906" y="41652"/>
                      <a:pt x="31616" y="35329"/>
                      <a:pt x="37940" y="32619"/>
                    </a:cubicBezTo>
                    <a:cubicBezTo>
                      <a:pt x="43359" y="29909"/>
                      <a:pt x="49683" y="27199"/>
                      <a:pt x="55102" y="29909"/>
                    </a:cubicBezTo>
                    <a:cubicBezTo>
                      <a:pt x="64136" y="32619"/>
                      <a:pt x="69556" y="38942"/>
                      <a:pt x="69556" y="49782"/>
                    </a:cubicBezTo>
                    <a:lnTo>
                      <a:pt x="69556" y="230446"/>
                    </a:lnTo>
                    <a:cubicBezTo>
                      <a:pt x="69556" y="256643"/>
                      <a:pt x="78589" y="279226"/>
                      <a:pt x="95752" y="299098"/>
                    </a:cubicBezTo>
                    <a:lnTo>
                      <a:pt x="98462" y="301809"/>
                    </a:lnTo>
                    <a:cubicBezTo>
                      <a:pt x="107495" y="313551"/>
                      <a:pt x="119239" y="324392"/>
                      <a:pt x="130079" y="336134"/>
                    </a:cubicBezTo>
                    <a:lnTo>
                      <a:pt x="144531" y="353298"/>
                    </a:lnTo>
                    <a:cubicBezTo>
                      <a:pt x="158984" y="367751"/>
                      <a:pt x="168018" y="375881"/>
                      <a:pt x="168018" y="375881"/>
                    </a:cubicBezTo>
                    <a:cubicBezTo>
                      <a:pt x="173438" y="381300"/>
                      <a:pt x="182471" y="381300"/>
                      <a:pt x="188794" y="375881"/>
                    </a:cubicBezTo>
                    <a:cubicBezTo>
                      <a:pt x="194214" y="370461"/>
                      <a:pt x="194214" y="361428"/>
                      <a:pt x="188794" y="356008"/>
                    </a:cubicBezTo>
                    <a:cubicBezTo>
                      <a:pt x="188794" y="356008"/>
                      <a:pt x="171631" y="338845"/>
                      <a:pt x="150855" y="315359"/>
                    </a:cubicBezTo>
                    <a:lnTo>
                      <a:pt x="115625" y="281032"/>
                    </a:lnTo>
                    <a:cubicBezTo>
                      <a:pt x="106592" y="271999"/>
                      <a:pt x="106592" y="258449"/>
                      <a:pt x="115625" y="249416"/>
                    </a:cubicBezTo>
                    <a:cubicBezTo>
                      <a:pt x="124658" y="240382"/>
                      <a:pt x="136401" y="240382"/>
                      <a:pt x="144531" y="246706"/>
                    </a:cubicBezTo>
                    <a:lnTo>
                      <a:pt x="196924" y="281032"/>
                    </a:lnTo>
                    <a:cubicBezTo>
                      <a:pt x="237573" y="309939"/>
                      <a:pt x="266480" y="349684"/>
                      <a:pt x="278223" y="398464"/>
                    </a:cubicBezTo>
                    <a:lnTo>
                      <a:pt x="301710" y="513186"/>
                    </a:lnTo>
                    <a:cubicBezTo>
                      <a:pt x="304419" y="518606"/>
                      <a:pt x="310743" y="524929"/>
                      <a:pt x="316163" y="524929"/>
                    </a:cubicBezTo>
                    <a:lnTo>
                      <a:pt x="318872" y="524929"/>
                    </a:lnTo>
                    <a:cubicBezTo>
                      <a:pt x="328809" y="521315"/>
                      <a:pt x="334229" y="512282"/>
                      <a:pt x="331519" y="506862"/>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2" name="Freeform 61">
                <a:extLst>
                  <a:ext uri="{FF2B5EF4-FFF2-40B4-BE49-F238E27FC236}">
                    <a16:creationId xmlns:a16="http://schemas.microsoft.com/office/drawing/2014/main" id="{E55A9846-D447-24B2-BC5D-E70C0DC606D5}"/>
                  </a:ext>
                </a:extLst>
              </p:cNvPr>
              <p:cNvSpPr/>
              <p:nvPr/>
            </p:nvSpPr>
            <p:spPr>
              <a:xfrm>
                <a:off x="7272067" y="6011466"/>
                <a:ext cx="31338" cy="31602"/>
              </a:xfrm>
              <a:custGeom>
                <a:avLst/>
                <a:gdLst>
                  <a:gd name="connsiteX0" fmla="*/ 27988 w 31338"/>
                  <a:gd name="connsiteY0" fmla="*/ 6309 h 31602"/>
                  <a:gd name="connsiteX1" fmla="*/ 27988 w 31338"/>
                  <a:gd name="connsiteY1" fmla="*/ 6309 h 31602"/>
                  <a:gd name="connsiteX2" fmla="*/ 6309 w 31338"/>
                  <a:gd name="connsiteY2" fmla="*/ 3599 h 31602"/>
                  <a:gd name="connsiteX3" fmla="*/ 3599 w 31338"/>
                  <a:gd name="connsiteY3" fmla="*/ 25279 h 31602"/>
                  <a:gd name="connsiteX4" fmla="*/ 16245 w 31338"/>
                  <a:gd name="connsiteY4" fmla="*/ 31602 h 31602"/>
                  <a:gd name="connsiteX5" fmla="*/ 25278 w 31338"/>
                  <a:gd name="connsiteY5" fmla="*/ 28892 h 31602"/>
                  <a:gd name="connsiteX6" fmla="*/ 27988 w 31338"/>
                  <a:gd name="connsiteY6" fmla="*/ 6309 h 31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 h="31602">
                    <a:moveTo>
                      <a:pt x="27988" y="6309"/>
                    </a:moveTo>
                    <a:lnTo>
                      <a:pt x="27988" y="6309"/>
                    </a:lnTo>
                    <a:cubicBezTo>
                      <a:pt x="21666" y="-14"/>
                      <a:pt x="12632" y="-2725"/>
                      <a:pt x="6309" y="3599"/>
                    </a:cubicBezTo>
                    <a:cubicBezTo>
                      <a:pt x="-14" y="9922"/>
                      <a:pt x="-2724" y="18955"/>
                      <a:pt x="3599" y="25279"/>
                    </a:cubicBezTo>
                    <a:cubicBezTo>
                      <a:pt x="6309" y="27989"/>
                      <a:pt x="12632" y="31602"/>
                      <a:pt x="16245" y="31602"/>
                    </a:cubicBezTo>
                    <a:cubicBezTo>
                      <a:pt x="18955" y="31602"/>
                      <a:pt x="22569" y="31602"/>
                      <a:pt x="25278" y="28892"/>
                    </a:cubicBezTo>
                    <a:cubicBezTo>
                      <a:pt x="30699" y="22569"/>
                      <a:pt x="34312" y="12633"/>
                      <a:pt x="27988" y="630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3" name="Freeform 62">
                <a:extLst>
                  <a:ext uri="{FF2B5EF4-FFF2-40B4-BE49-F238E27FC236}">
                    <a16:creationId xmlns:a16="http://schemas.microsoft.com/office/drawing/2014/main" id="{970F7A92-12E6-10DF-3EC3-06668EE5713A}"/>
                  </a:ext>
                </a:extLst>
              </p:cNvPr>
              <p:cNvSpPr/>
              <p:nvPr/>
            </p:nvSpPr>
            <p:spPr>
              <a:xfrm>
                <a:off x="7610098" y="5598136"/>
                <a:ext cx="326177" cy="521713"/>
              </a:xfrm>
              <a:custGeom>
                <a:avLst/>
                <a:gdLst>
                  <a:gd name="connsiteX0" fmla="*/ 308732 w 326177"/>
                  <a:gd name="connsiteY0" fmla="*/ 9531 h 521713"/>
                  <a:gd name="connsiteX1" fmla="*/ 268987 w 326177"/>
                  <a:gd name="connsiteY1" fmla="*/ 1401 h 521713"/>
                  <a:gd name="connsiteX2" fmla="*/ 231950 w 326177"/>
                  <a:gd name="connsiteY2" fmla="*/ 50180 h 521713"/>
                  <a:gd name="connsiteX3" fmla="*/ 231950 w 326177"/>
                  <a:gd name="connsiteY3" fmla="*/ 227231 h 521713"/>
                  <a:gd name="connsiteX4" fmla="*/ 166008 w 326177"/>
                  <a:gd name="connsiteY4" fmla="*/ 221811 h 521713"/>
                  <a:gd name="connsiteX5" fmla="*/ 114518 w 326177"/>
                  <a:gd name="connsiteY5" fmla="*/ 256137 h 521713"/>
                  <a:gd name="connsiteX6" fmla="*/ 23283 w 326177"/>
                  <a:gd name="connsiteY6" fmla="*/ 390732 h 521713"/>
                  <a:gd name="connsiteX7" fmla="*/ 700 w 326177"/>
                  <a:gd name="connsiteY7" fmla="*/ 504550 h 521713"/>
                  <a:gd name="connsiteX8" fmla="*/ 12443 w 326177"/>
                  <a:gd name="connsiteY8" fmla="*/ 521714 h 521713"/>
                  <a:gd name="connsiteX9" fmla="*/ 15153 w 326177"/>
                  <a:gd name="connsiteY9" fmla="*/ 521714 h 521713"/>
                  <a:gd name="connsiteX10" fmla="*/ 29606 w 326177"/>
                  <a:gd name="connsiteY10" fmla="*/ 509970 h 521713"/>
                  <a:gd name="connsiteX11" fmla="*/ 52189 w 326177"/>
                  <a:gd name="connsiteY11" fmla="*/ 396152 h 521713"/>
                  <a:gd name="connsiteX12" fmla="*/ 131682 w 326177"/>
                  <a:gd name="connsiteY12" fmla="*/ 278720 h 521713"/>
                  <a:gd name="connsiteX13" fmla="*/ 183171 w 326177"/>
                  <a:gd name="connsiteY13" fmla="*/ 244394 h 521713"/>
                  <a:gd name="connsiteX14" fmla="*/ 212077 w 326177"/>
                  <a:gd name="connsiteY14" fmla="*/ 247104 h 521713"/>
                  <a:gd name="connsiteX15" fmla="*/ 212077 w 326177"/>
                  <a:gd name="connsiteY15" fmla="*/ 278720 h 521713"/>
                  <a:gd name="connsiteX16" fmla="*/ 140715 w 326177"/>
                  <a:gd name="connsiteY16" fmla="*/ 352793 h 521713"/>
                  <a:gd name="connsiteX17" fmla="*/ 140715 w 326177"/>
                  <a:gd name="connsiteY17" fmla="*/ 372666 h 521713"/>
                  <a:gd name="connsiteX18" fmla="*/ 160588 w 326177"/>
                  <a:gd name="connsiteY18" fmla="*/ 372666 h 521713"/>
                  <a:gd name="connsiteX19" fmla="*/ 229240 w 326177"/>
                  <a:gd name="connsiteY19" fmla="*/ 298594 h 521713"/>
                  <a:gd name="connsiteX20" fmla="*/ 231950 w 326177"/>
                  <a:gd name="connsiteY20" fmla="*/ 295883 h 521713"/>
                  <a:gd name="connsiteX21" fmla="*/ 257243 w 326177"/>
                  <a:gd name="connsiteY21" fmla="*/ 227231 h 521713"/>
                  <a:gd name="connsiteX22" fmla="*/ 257243 w 326177"/>
                  <a:gd name="connsiteY22" fmla="*/ 47470 h 521713"/>
                  <a:gd name="connsiteX23" fmla="*/ 271696 w 326177"/>
                  <a:gd name="connsiteY23" fmla="*/ 27597 h 521713"/>
                  <a:gd name="connsiteX24" fmla="*/ 288860 w 326177"/>
                  <a:gd name="connsiteY24" fmla="*/ 30307 h 521713"/>
                  <a:gd name="connsiteX25" fmla="*/ 296989 w 326177"/>
                  <a:gd name="connsiteY25" fmla="*/ 44759 h 521713"/>
                  <a:gd name="connsiteX26" fmla="*/ 296989 w 326177"/>
                  <a:gd name="connsiteY26" fmla="*/ 270590 h 521713"/>
                  <a:gd name="connsiteX27" fmla="*/ 277116 w 326177"/>
                  <a:gd name="connsiteY27" fmla="*/ 336533 h 521713"/>
                  <a:gd name="connsiteX28" fmla="*/ 166008 w 326177"/>
                  <a:gd name="connsiteY28" fmla="*/ 491001 h 521713"/>
                  <a:gd name="connsiteX29" fmla="*/ 168718 w 326177"/>
                  <a:gd name="connsiteY29" fmla="*/ 510874 h 521713"/>
                  <a:gd name="connsiteX30" fmla="*/ 176848 w 326177"/>
                  <a:gd name="connsiteY30" fmla="*/ 513584 h 521713"/>
                  <a:gd name="connsiteX31" fmla="*/ 188591 w 326177"/>
                  <a:gd name="connsiteY31" fmla="*/ 508164 h 521713"/>
                  <a:gd name="connsiteX32" fmla="*/ 299699 w 326177"/>
                  <a:gd name="connsiteY32" fmla="*/ 353696 h 521713"/>
                  <a:gd name="connsiteX33" fmla="*/ 324993 w 326177"/>
                  <a:gd name="connsiteY33" fmla="*/ 270590 h 521713"/>
                  <a:gd name="connsiteX34" fmla="*/ 324993 w 326177"/>
                  <a:gd name="connsiteY34" fmla="*/ 44759 h 521713"/>
                  <a:gd name="connsiteX35" fmla="*/ 308732 w 326177"/>
                  <a:gd name="connsiteY35" fmla="*/ 9531 h 52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26177" h="521713">
                    <a:moveTo>
                      <a:pt x="308732" y="9531"/>
                    </a:moveTo>
                    <a:cubicBezTo>
                      <a:pt x="296989" y="1401"/>
                      <a:pt x="283439" y="-2213"/>
                      <a:pt x="268987" y="1401"/>
                    </a:cubicBezTo>
                    <a:cubicBezTo>
                      <a:pt x="246404" y="6820"/>
                      <a:pt x="231950" y="26693"/>
                      <a:pt x="231950" y="50180"/>
                    </a:cubicBezTo>
                    <a:lnTo>
                      <a:pt x="231950" y="227231"/>
                    </a:lnTo>
                    <a:cubicBezTo>
                      <a:pt x="214787" y="210068"/>
                      <a:pt x="186784" y="207357"/>
                      <a:pt x="166008" y="221811"/>
                    </a:cubicBezTo>
                    <a:lnTo>
                      <a:pt x="114518" y="256137"/>
                    </a:lnTo>
                    <a:cubicBezTo>
                      <a:pt x="69352" y="287753"/>
                      <a:pt x="35026" y="335630"/>
                      <a:pt x="23283" y="390732"/>
                    </a:cubicBezTo>
                    <a:lnTo>
                      <a:pt x="700" y="504550"/>
                    </a:lnTo>
                    <a:cubicBezTo>
                      <a:pt x="-2010" y="512680"/>
                      <a:pt x="3410" y="519003"/>
                      <a:pt x="12443" y="521714"/>
                    </a:cubicBezTo>
                    <a:lnTo>
                      <a:pt x="15153" y="521714"/>
                    </a:lnTo>
                    <a:cubicBezTo>
                      <a:pt x="20573" y="521714"/>
                      <a:pt x="26897" y="516294"/>
                      <a:pt x="29606" y="509970"/>
                    </a:cubicBezTo>
                    <a:lnTo>
                      <a:pt x="52189" y="396152"/>
                    </a:lnTo>
                    <a:cubicBezTo>
                      <a:pt x="63932" y="347372"/>
                      <a:pt x="89225" y="307627"/>
                      <a:pt x="131682" y="278720"/>
                    </a:cubicBezTo>
                    <a:lnTo>
                      <a:pt x="183171" y="244394"/>
                    </a:lnTo>
                    <a:cubicBezTo>
                      <a:pt x="191301" y="238974"/>
                      <a:pt x="205754" y="238974"/>
                      <a:pt x="212077" y="247104"/>
                    </a:cubicBezTo>
                    <a:cubicBezTo>
                      <a:pt x="220207" y="255234"/>
                      <a:pt x="220207" y="269687"/>
                      <a:pt x="212077" y="278720"/>
                    </a:cubicBezTo>
                    <a:lnTo>
                      <a:pt x="140715" y="352793"/>
                    </a:lnTo>
                    <a:cubicBezTo>
                      <a:pt x="135295" y="358213"/>
                      <a:pt x="135295" y="367246"/>
                      <a:pt x="140715" y="372666"/>
                    </a:cubicBezTo>
                    <a:cubicBezTo>
                      <a:pt x="146135" y="378085"/>
                      <a:pt x="155168" y="378085"/>
                      <a:pt x="160588" y="372666"/>
                    </a:cubicBezTo>
                    <a:cubicBezTo>
                      <a:pt x="160588" y="372666"/>
                      <a:pt x="220207" y="309433"/>
                      <a:pt x="229240" y="298594"/>
                    </a:cubicBezTo>
                    <a:lnTo>
                      <a:pt x="231950" y="295883"/>
                    </a:lnTo>
                    <a:cubicBezTo>
                      <a:pt x="249113" y="276011"/>
                      <a:pt x="257243" y="253428"/>
                      <a:pt x="257243" y="227231"/>
                    </a:cubicBezTo>
                    <a:lnTo>
                      <a:pt x="257243" y="47470"/>
                    </a:lnTo>
                    <a:cubicBezTo>
                      <a:pt x="257243" y="39340"/>
                      <a:pt x="262663" y="30307"/>
                      <a:pt x="271696" y="27597"/>
                    </a:cubicBezTo>
                    <a:cubicBezTo>
                      <a:pt x="277116" y="27597"/>
                      <a:pt x="283439" y="27597"/>
                      <a:pt x="288860" y="30307"/>
                    </a:cubicBezTo>
                    <a:cubicBezTo>
                      <a:pt x="294279" y="33017"/>
                      <a:pt x="296989" y="38437"/>
                      <a:pt x="296989" y="44759"/>
                    </a:cubicBezTo>
                    <a:lnTo>
                      <a:pt x="296989" y="270590"/>
                    </a:lnTo>
                    <a:cubicBezTo>
                      <a:pt x="296989" y="293173"/>
                      <a:pt x="288860" y="316660"/>
                      <a:pt x="277116" y="336533"/>
                    </a:cubicBezTo>
                    <a:lnTo>
                      <a:pt x="166008" y="491001"/>
                    </a:lnTo>
                    <a:cubicBezTo>
                      <a:pt x="160588" y="496420"/>
                      <a:pt x="163298" y="505453"/>
                      <a:pt x="168718" y="510874"/>
                    </a:cubicBezTo>
                    <a:cubicBezTo>
                      <a:pt x="171428" y="513584"/>
                      <a:pt x="174138" y="513584"/>
                      <a:pt x="176848" y="513584"/>
                    </a:cubicBezTo>
                    <a:cubicBezTo>
                      <a:pt x="182267" y="513584"/>
                      <a:pt x="184978" y="510874"/>
                      <a:pt x="188591" y="508164"/>
                    </a:cubicBezTo>
                    <a:lnTo>
                      <a:pt x="299699" y="353696"/>
                    </a:lnTo>
                    <a:cubicBezTo>
                      <a:pt x="316862" y="331113"/>
                      <a:pt x="324993" y="302206"/>
                      <a:pt x="324993" y="270590"/>
                    </a:cubicBezTo>
                    <a:lnTo>
                      <a:pt x="324993" y="44759"/>
                    </a:lnTo>
                    <a:cubicBezTo>
                      <a:pt x="329509" y="32114"/>
                      <a:pt x="320476" y="17660"/>
                      <a:pt x="308732" y="9531"/>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8" name="Freeform 127">
                <a:extLst>
                  <a:ext uri="{FF2B5EF4-FFF2-40B4-BE49-F238E27FC236}">
                    <a16:creationId xmlns:a16="http://schemas.microsoft.com/office/drawing/2014/main" id="{40F77C9C-11A1-6F7A-2AF1-EFF0387D4655}"/>
                  </a:ext>
                </a:extLst>
              </p:cNvPr>
              <p:cNvSpPr/>
              <p:nvPr/>
            </p:nvSpPr>
            <p:spPr>
              <a:xfrm>
                <a:off x="7328058" y="5441456"/>
                <a:ext cx="477856" cy="383008"/>
              </a:xfrm>
              <a:custGeom>
                <a:avLst/>
                <a:gdLst>
                  <a:gd name="connsiteX0" fmla="*/ 448047 w 477856"/>
                  <a:gd name="connsiteY0" fmla="*/ 284546 h 383008"/>
                  <a:gd name="connsiteX1" fmla="*/ 387525 w 477856"/>
                  <a:gd name="connsiteY1" fmla="*/ 284546 h 383008"/>
                  <a:gd name="connsiteX2" fmla="*/ 324292 w 477856"/>
                  <a:gd name="connsiteY2" fmla="*/ 233056 h 383008"/>
                  <a:gd name="connsiteX3" fmla="*/ 315259 w 477856"/>
                  <a:gd name="connsiteY3" fmla="*/ 230347 h 383008"/>
                  <a:gd name="connsiteX4" fmla="*/ 337842 w 477856"/>
                  <a:gd name="connsiteY4" fmla="*/ 224927 h 383008"/>
                  <a:gd name="connsiteX5" fmla="*/ 343262 w 477856"/>
                  <a:gd name="connsiteY5" fmla="*/ 222217 h 383008"/>
                  <a:gd name="connsiteX6" fmla="*/ 348682 w 477856"/>
                  <a:gd name="connsiteY6" fmla="*/ 210473 h 383008"/>
                  <a:gd name="connsiteX7" fmla="*/ 348682 w 477856"/>
                  <a:gd name="connsiteY7" fmla="*/ 205054 h 383008"/>
                  <a:gd name="connsiteX8" fmla="*/ 357715 w 477856"/>
                  <a:gd name="connsiteY8" fmla="*/ 205054 h 383008"/>
                  <a:gd name="connsiteX9" fmla="*/ 366748 w 477856"/>
                  <a:gd name="connsiteY9" fmla="*/ 205054 h 383008"/>
                  <a:gd name="connsiteX10" fmla="*/ 366748 w 477856"/>
                  <a:gd name="connsiteY10" fmla="*/ 210473 h 383008"/>
                  <a:gd name="connsiteX11" fmla="*/ 378491 w 477856"/>
                  <a:gd name="connsiteY11" fmla="*/ 224927 h 383008"/>
                  <a:gd name="connsiteX12" fmla="*/ 415528 w 477856"/>
                  <a:gd name="connsiteY12" fmla="*/ 233056 h 383008"/>
                  <a:gd name="connsiteX13" fmla="*/ 447144 w 477856"/>
                  <a:gd name="connsiteY13" fmla="*/ 270093 h 383008"/>
                  <a:gd name="connsiteX14" fmla="*/ 447144 w 477856"/>
                  <a:gd name="connsiteY14" fmla="*/ 284546 h 383008"/>
                  <a:gd name="connsiteX15" fmla="*/ 284546 w 477856"/>
                  <a:gd name="connsiteY15" fmla="*/ 207764 h 383008"/>
                  <a:gd name="connsiteX16" fmla="*/ 284546 w 477856"/>
                  <a:gd name="connsiteY16" fmla="*/ 207764 h 383008"/>
                  <a:gd name="connsiteX17" fmla="*/ 310742 w 477856"/>
                  <a:gd name="connsiteY17" fmla="*/ 182471 h 383008"/>
                  <a:gd name="connsiteX18" fmla="*/ 322486 w 477856"/>
                  <a:gd name="connsiteY18" fmla="*/ 194214 h 383008"/>
                  <a:gd name="connsiteX19" fmla="*/ 322486 w 477856"/>
                  <a:gd name="connsiteY19" fmla="*/ 199634 h 383008"/>
                  <a:gd name="connsiteX20" fmla="*/ 296289 w 477856"/>
                  <a:gd name="connsiteY20" fmla="*/ 205054 h 383008"/>
                  <a:gd name="connsiteX21" fmla="*/ 284546 w 477856"/>
                  <a:gd name="connsiteY21" fmla="*/ 207764 h 383008"/>
                  <a:gd name="connsiteX22" fmla="*/ 238477 w 477856"/>
                  <a:gd name="connsiteY22" fmla="*/ 193311 h 383008"/>
                  <a:gd name="connsiteX23" fmla="*/ 180664 w 477856"/>
                  <a:gd name="connsiteY23" fmla="*/ 136401 h 383008"/>
                  <a:gd name="connsiteX24" fmla="*/ 180664 w 477856"/>
                  <a:gd name="connsiteY24" fmla="*/ 121948 h 383008"/>
                  <a:gd name="connsiteX25" fmla="*/ 200537 w 477856"/>
                  <a:gd name="connsiteY25" fmla="*/ 121948 h 383008"/>
                  <a:gd name="connsiteX26" fmla="*/ 263770 w 477856"/>
                  <a:gd name="connsiteY26" fmla="*/ 99365 h 383008"/>
                  <a:gd name="connsiteX27" fmla="*/ 295386 w 477856"/>
                  <a:gd name="connsiteY27" fmla="*/ 116529 h 383008"/>
                  <a:gd name="connsiteX28" fmla="*/ 295386 w 477856"/>
                  <a:gd name="connsiteY28" fmla="*/ 139112 h 383008"/>
                  <a:gd name="connsiteX29" fmla="*/ 238477 w 477856"/>
                  <a:gd name="connsiteY29" fmla="*/ 193311 h 383008"/>
                  <a:gd name="connsiteX30" fmla="*/ 255640 w 477856"/>
                  <a:gd name="connsiteY30" fmla="*/ 230347 h 383008"/>
                  <a:gd name="connsiteX31" fmla="*/ 238477 w 477856"/>
                  <a:gd name="connsiteY31" fmla="*/ 270093 h 383008"/>
                  <a:gd name="connsiteX32" fmla="*/ 221314 w 477856"/>
                  <a:gd name="connsiteY32" fmla="*/ 230347 h 383008"/>
                  <a:gd name="connsiteX33" fmla="*/ 221314 w 477856"/>
                  <a:gd name="connsiteY33" fmla="*/ 218603 h 383008"/>
                  <a:gd name="connsiteX34" fmla="*/ 238477 w 477856"/>
                  <a:gd name="connsiteY34" fmla="*/ 221314 h 383008"/>
                  <a:gd name="connsiteX35" fmla="*/ 255640 w 477856"/>
                  <a:gd name="connsiteY35" fmla="*/ 218603 h 383008"/>
                  <a:gd name="connsiteX36" fmla="*/ 255640 w 477856"/>
                  <a:gd name="connsiteY36" fmla="*/ 230347 h 383008"/>
                  <a:gd name="connsiteX37" fmla="*/ 193310 w 477856"/>
                  <a:gd name="connsiteY37" fmla="*/ 207764 h 383008"/>
                  <a:gd name="connsiteX38" fmla="*/ 181567 w 477856"/>
                  <a:gd name="connsiteY38" fmla="*/ 205054 h 383008"/>
                  <a:gd name="connsiteX39" fmla="*/ 155371 w 477856"/>
                  <a:gd name="connsiteY39" fmla="*/ 199634 h 383008"/>
                  <a:gd name="connsiteX40" fmla="*/ 155371 w 477856"/>
                  <a:gd name="connsiteY40" fmla="*/ 194214 h 383008"/>
                  <a:gd name="connsiteX41" fmla="*/ 167114 w 477856"/>
                  <a:gd name="connsiteY41" fmla="*/ 182471 h 383008"/>
                  <a:gd name="connsiteX42" fmla="*/ 193310 w 477856"/>
                  <a:gd name="connsiteY42" fmla="*/ 207764 h 383008"/>
                  <a:gd name="connsiteX43" fmla="*/ 149951 w 477856"/>
                  <a:gd name="connsiteY43" fmla="*/ 230347 h 383008"/>
                  <a:gd name="connsiteX44" fmla="*/ 86719 w 477856"/>
                  <a:gd name="connsiteY44" fmla="*/ 281836 h 383008"/>
                  <a:gd name="connsiteX45" fmla="*/ 26196 w 477856"/>
                  <a:gd name="connsiteY45" fmla="*/ 281836 h 383008"/>
                  <a:gd name="connsiteX46" fmla="*/ 26196 w 477856"/>
                  <a:gd name="connsiteY46" fmla="*/ 270093 h 383008"/>
                  <a:gd name="connsiteX47" fmla="*/ 57812 w 477856"/>
                  <a:gd name="connsiteY47" fmla="*/ 233056 h 383008"/>
                  <a:gd name="connsiteX48" fmla="*/ 94849 w 477856"/>
                  <a:gd name="connsiteY48" fmla="*/ 224927 h 383008"/>
                  <a:gd name="connsiteX49" fmla="*/ 106592 w 477856"/>
                  <a:gd name="connsiteY49" fmla="*/ 210473 h 383008"/>
                  <a:gd name="connsiteX50" fmla="*/ 106592 w 477856"/>
                  <a:gd name="connsiteY50" fmla="*/ 205054 h 383008"/>
                  <a:gd name="connsiteX51" fmla="*/ 115625 w 477856"/>
                  <a:gd name="connsiteY51" fmla="*/ 205054 h 383008"/>
                  <a:gd name="connsiteX52" fmla="*/ 124658 w 477856"/>
                  <a:gd name="connsiteY52" fmla="*/ 205054 h 383008"/>
                  <a:gd name="connsiteX53" fmla="*/ 124658 w 477856"/>
                  <a:gd name="connsiteY53" fmla="*/ 207764 h 383008"/>
                  <a:gd name="connsiteX54" fmla="*/ 130078 w 477856"/>
                  <a:gd name="connsiteY54" fmla="*/ 219506 h 383008"/>
                  <a:gd name="connsiteX55" fmla="*/ 135498 w 477856"/>
                  <a:gd name="connsiteY55" fmla="*/ 222217 h 383008"/>
                  <a:gd name="connsiteX56" fmla="*/ 158081 w 477856"/>
                  <a:gd name="connsiteY56" fmla="*/ 227637 h 383008"/>
                  <a:gd name="connsiteX57" fmla="*/ 149951 w 477856"/>
                  <a:gd name="connsiteY57" fmla="*/ 230347 h 383008"/>
                  <a:gd name="connsiteX58" fmla="*/ 81299 w 477856"/>
                  <a:gd name="connsiteY58" fmla="*/ 133691 h 383008"/>
                  <a:gd name="connsiteX59" fmla="*/ 101172 w 477856"/>
                  <a:gd name="connsiteY59" fmla="*/ 133691 h 383008"/>
                  <a:gd name="connsiteX60" fmla="*/ 152661 w 477856"/>
                  <a:gd name="connsiteY60" fmla="*/ 121948 h 383008"/>
                  <a:gd name="connsiteX61" fmla="*/ 152661 w 477856"/>
                  <a:gd name="connsiteY61" fmla="*/ 139112 h 383008"/>
                  <a:gd name="connsiteX62" fmla="*/ 115625 w 477856"/>
                  <a:gd name="connsiteY62" fmla="*/ 176148 h 383008"/>
                  <a:gd name="connsiteX63" fmla="*/ 78589 w 477856"/>
                  <a:gd name="connsiteY63" fmla="*/ 139112 h 383008"/>
                  <a:gd name="connsiteX64" fmla="*/ 78589 w 477856"/>
                  <a:gd name="connsiteY64" fmla="*/ 133691 h 383008"/>
                  <a:gd name="connsiteX65" fmla="*/ 81299 w 477856"/>
                  <a:gd name="connsiteY65" fmla="*/ 133691 h 383008"/>
                  <a:gd name="connsiteX66" fmla="*/ 115625 w 477856"/>
                  <a:gd name="connsiteY66" fmla="*/ 70458 h 383008"/>
                  <a:gd name="connsiteX67" fmla="*/ 149951 w 477856"/>
                  <a:gd name="connsiteY67" fmla="*/ 93041 h 383008"/>
                  <a:gd name="connsiteX68" fmla="*/ 101172 w 477856"/>
                  <a:gd name="connsiteY68" fmla="*/ 104785 h 383008"/>
                  <a:gd name="connsiteX69" fmla="*/ 81299 w 477856"/>
                  <a:gd name="connsiteY69" fmla="*/ 104785 h 383008"/>
                  <a:gd name="connsiteX70" fmla="*/ 115625 w 477856"/>
                  <a:gd name="connsiteY70" fmla="*/ 70458 h 383008"/>
                  <a:gd name="connsiteX71" fmla="*/ 181567 w 477856"/>
                  <a:gd name="connsiteY71" fmla="*/ 87622 h 383008"/>
                  <a:gd name="connsiteX72" fmla="*/ 181567 w 477856"/>
                  <a:gd name="connsiteY72" fmla="*/ 87622 h 383008"/>
                  <a:gd name="connsiteX73" fmla="*/ 239380 w 477856"/>
                  <a:gd name="connsiteY73" fmla="*/ 30713 h 383008"/>
                  <a:gd name="connsiteX74" fmla="*/ 293579 w 477856"/>
                  <a:gd name="connsiteY74" fmla="*/ 79492 h 383008"/>
                  <a:gd name="connsiteX75" fmla="*/ 267383 w 477856"/>
                  <a:gd name="connsiteY75" fmla="*/ 65039 h 383008"/>
                  <a:gd name="connsiteX76" fmla="*/ 247510 w 477856"/>
                  <a:gd name="connsiteY76" fmla="*/ 67749 h 383008"/>
                  <a:gd name="connsiteX77" fmla="*/ 198731 w 477856"/>
                  <a:gd name="connsiteY77" fmla="*/ 90332 h 383008"/>
                  <a:gd name="connsiteX78" fmla="*/ 181567 w 477856"/>
                  <a:gd name="connsiteY78" fmla="*/ 87622 h 383008"/>
                  <a:gd name="connsiteX79" fmla="*/ 325196 w 477856"/>
                  <a:gd name="connsiteY79" fmla="*/ 139112 h 383008"/>
                  <a:gd name="connsiteX80" fmla="*/ 325196 w 477856"/>
                  <a:gd name="connsiteY80" fmla="*/ 139112 h 383008"/>
                  <a:gd name="connsiteX81" fmla="*/ 325196 w 477856"/>
                  <a:gd name="connsiteY81" fmla="*/ 124658 h 383008"/>
                  <a:gd name="connsiteX82" fmla="*/ 376685 w 477856"/>
                  <a:gd name="connsiteY82" fmla="*/ 136401 h 383008"/>
                  <a:gd name="connsiteX83" fmla="*/ 396558 w 477856"/>
                  <a:gd name="connsiteY83" fmla="*/ 136401 h 383008"/>
                  <a:gd name="connsiteX84" fmla="*/ 396558 w 477856"/>
                  <a:gd name="connsiteY84" fmla="*/ 141821 h 383008"/>
                  <a:gd name="connsiteX85" fmla="*/ 359522 w 477856"/>
                  <a:gd name="connsiteY85" fmla="*/ 178857 h 383008"/>
                  <a:gd name="connsiteX86" fmla="*/ 325196 w 477856"/>
                  <a:gd name="connsiteY86" fmla="*/ 139112 h 383008"/>
                  <a:gd name="connsiteX87" fmla="*/ 359522 w 477856"/>
                  <a:gd name="connsiteY87" fmla="*/ 70458 h 383008"/>
                  <a:gd name="connsiteX88" fmla="*/ 396558 w 477856"/>
                  <a:gd name="connsiteY88" fmla="*/ 104785 h 383008"/>
                  <a:gd name="connsiteX89" fmla="*/ 376685 w 477856"/>
                  <a:gd name="connsiteY89" fmla="*/ 104785 h 383008"/>
                  <a:gd name="connsiteX90" fmla="*/ 327906 w 477856"/>
                  <a:gd name="connsiteY90" fmla="*/ 93041 h 383008"/>
                  <a:gd name="connsiteX91" fmla="*/ 359522 w 477856"/>
                  <a:gd name="connsiteY91" fmla="*/ 70458 h 383008"/>
                  <a:gd name="connsiteX92" fmla="*/ 425464 w 477856"/>
                  <a:gd name="connsiteY92" fmla="*/ 205054 h 383008"/>
                  <a:gd name="connsiteX93" fmla="*/ 399268 w 477856"/>
                  <a:gd name="connsiteY93" fmla="*/ 199634 h 383008"/>
                  <a:gd name="connsiteX94" fmla="*/ 399268 w 477856"/>
                  <a:gd name="connsiteY94" fmla="*/ 194214 h 383008"/>
                  <a:gd name="connsiteX95" fmla="*/ 428174 w 477856"/>
                  <a:gd name="connsiteY95" fmla="*/ 140015 h 383008"/>
                  <a:gd name="connsiteX96" fmla="*/ 428174 w 477856"/>
                  <a:gd name="connsiteY96" fmla="*/ 105688 h 383008"/>
                  <a:gd name="connsiteX97" fmla="*/ 362232 w 477856"/>
                  <a:gd name="connsiteY97" fmla="*/ 39746 h 383008"/>
                  <a:gd name="connsiteX98" fmla="*/ 318872 w 477856"/>
                  <a:gd name="connsiteY98" fmla="*/ 54199 h 383008"/>
                  <a:gd name="connsiteX99" fmla="*/ 238477 w 477856"/>
                  <a:gd name="connsiteY99" fmla="*/ 0 h 383008"/>
                  <a:gd name="connsiteX100" fmla="*/ 158081 w 477856"/>
                  <a:gd name="connsiteY100" fmla="*/ 54199 h 383008"/>
                  <a:gd name="connsiteX101" fmla="*/ 114722 w 477856"/>
                  <a:gd name="connsiteY101" fmla="*/ 37036 h 383008"/>
                  <a:gd name="connsiteX102" fmla="*/ 48779 w 477856"/>
                  <a:gd name="connsiteY102" fmla="*/ 102979 h 383008"/>
                  <a:gd name="connsiteX103" fmla="*/ 48779 w 477856"/>
                  <a:gd name="connsiteY103" fmla="*/ 105688 h 383008"/>
                  <a:gd name="connsiteX104" fmla="*/ 48779 w 477856"/>
                  <a:gd name="connsiteY104" fmla="*/ 137304 h 383008"/>
                  <a:gd name="connsiteX105" fmla="*/ 77685 w 477856"/>
                  <a:gd name="connsiteY105" fmla="*/ 191504 h 383008"/>
                  <a:gd name="connsiteX106" fmla="*/ 77685 w 477856"/>
                  <a:gd name="connsiteY106" fmla="*/ 196923 h 383008"/>
                  <a:gd name="connsiteX107" fmla="*/ 51489 w 477856"/>
                  <a:gd name="connsiteY107" fmla="*/ 202344 h 383008"/>
                  <a:gd name="connsiteX108" fmla="*/ 0 w 477856"/>
                  <a:gd name="connsiteY108" fmla="*/ 268286 h 383008"/>
                  <a:gd name="connsiteX109" fmla="*/ 0 w 477856"/>
                  <a:gd name="connsiteY109" fmla="*/ 297193 h 383008"/>
                  <a:gd name="connsiteX110" fmla="*/ 14453 w 477856"/>
                  <a:gd name="connsiteY110" fmla="*/ 311646 h 383008"/>
                  <a:gd name="connsiteX111" fmla="*/ 80395 w 477856"/>
                  <a:gd name="connsiteY111" fmla="*/ 311646 h 383008"/>
                  <a:gd name="connsiteX112" fmla="*/ 80395 w 477856"/>
                  <a:gd name="connsiteY112" fmla="*/ 317066 h 383008"/>
                  <a:gd name="connsiteX113" fmla="*/ 80395 w 477856"/>
                  <a:gd name="connsiteY113" fmla="*/ 368555 h 383008"/>
                  <a:gd name="connsiteX114" fmla="*/ 94849 w 477856"/>
                  <a:gd name="connsiteY114" fmla="*/ 383009 h 383008"/>
                  <a:gd name="connsiteX115" fmla="*/ 184277 w 477856"/>
                  <a:gd name="connsiteY115" fmla="*/ 383009 h 383008"/>
                  <a:gd name="connsiteX116" fmla="*/ 198731 w 477856"/>
                  <a:gd name="connsiteY116" fmla="*/ 368555 h 383008"/>
                  <a:gd name="connsiteX117" fmla="*/ 184277 w 477856"/>
                  <a:gd name="connsiteY117" fmla="*/ 354102 h 383008"/>
                  <a:gd name="connsiteX118" fmla="*/ 169824 w 477856"/>
                  <a:gd name="connsiteY118" fmla="*/ 354102 h 383008"/>
                  <a:gd name="connsiteX119" fmla="*/ 169824 w 477856"/>
                  <a:gd name="connsiteY119" fmla="*/ 322485 h 383008"/>
                  <a:gd name="connsiteX120" fmla="*/ 155371 w 477856"/>
                  <a:gd name="connsiteY120" fmla="*/ 308032 h 383008"/>
                  <a:gd name="connsiteX121" fmla="*/ 140918 w 477856"/>
                  <a:gd name="connsiteY121" fmla="*/ 322485 h 383008"/>
                  <a:gd name="connsiteX122" fmla="*/ 140918 w 477856"/>
                  <a:gd name="connsiteY122" fmla="*/ 354102 h 383008"/>
                  <a:gd name="connsiteX123" fmla="*/ 112012 w 477856"/>
                  <a:gd name="connsiteY123" fmla="*/ 354102 h 383008"/>
                  <a:gd name="connsiteX124" fmla="*/ 112012 w 477856"/>
                  <a:gd name="connsiteY124" fmla="*/ 317066 h 383008"/>
                  <a:gd name="connsiteX125" fmla="*/ 158081 w 477856"/>
                  <a:gd name="connsiteY125" fmla="*/ 257447 h 383008"/>
                  <a:gd name="connsiteX126" fmla="*/ 197827 w 477856"/>
                  <a:gd name="connsiteY126" fmla="*/ 249317 h 383008"/>
                  <a:gd name="connsiteX127" fmla="*/ 224024 w 477856"/>
                  <a:gd name="connsiteY127" fmla="*/ 308936 h 383008"/>
                  <a:gd name="connsiteX128" fmla="*/ 238477 w 477856"/>
                  <a:gd name="connsiteY128" fmla="*/ 317066 h 383008"/>
                  <a:gd name="connsiteX129" fmla="*/ 252930 w 477856"/>
                  <a:gd name="connsiteY129" fmla="*/ 308936 h 383008"/>
                  <a:gd name="connsiteX130" fmla="*/ 279126 w 477856"/>
                  <a:gd name="connsiteY130" fmla="*/ 249317 h 383008"/>
                  <a:gd name="connsiteX131" fmla="*/ 319775 w 477856"/>
                  <a:gd name="connsiteY131" fmla="*/ 257447 h 383008"/>
                  <a:gd name="connsiteX132" fmla="*/ 365845 w 477856"/>
                  <a:gd name="connsiteY132" fmla="*/ 317066 h 383008"/>
                  <a:gd name="connsiteX133" fmla="*/ 365845 w 477856"/>
                  <a:gd name="connsiteY133" fmla="*/ 354102 h 383008"/>
                  <a:gd name="connsiteX134" fmla="*/ 336939 w 477856"/>
                  <a:gd name="connsiteY134" fmla="*/ 354102 h 383008"/>
                  <a:gd name="connsiteX135" fmla="*/ 336939 w 477856"/>
                  <a:gd name="connsiteY135" fmla="*/ 322485 h 383008"/>
                  <a:gd name="connsiteX136" fmla="*/ 322486 w 477856"/>
                  <a:gd name="connsiteY136" fmla="*/ 308032 h 383008"/>
                  <a:gd name="connsiteX137" fmla="*/ 308032 w 477856"/>
                  <a:gd name="connsiteY137" fmla="*/ 322485 h 383008"/>
                  <a:gd name="connsiteX138" fmla="*/ 308032 w 477856"/>
                  <a:gd name="connsiteY138" fmla="*/ 354102 h 383008"/>
                  <a:gd name="connsiteX139" fmla="*/ 290870 w 477856"/>
                  <a:gd name="connsiteY139" fmla="*/ 354102 h 383008"/>
                  <a:gd name="connsiteX140" fmla="*/ 276416 w 477856"/>
                  <a:gd name="connsiteY140" fmla="*/ 368555 h 383008"/>
                  <a:gd name="connsiteX141" fmla="*/ 290870 w 477856"/>
                  <a:gd name="connsiteY141" fmla="*/ 383009 h 383008"/>
                  <a:gd name="connsiteX142" fmla="*/ 380298 w 477856"/>
                  <a:gd name="connsiteY142" fmla="*/ 383009 h 383008"/>
                  <a:gd name="connsiteX143" fmla="*/ 394752 w 477856"/>
                  <a:gd name="connsiteY143" fmla="*/ 368555 h 383008"/>
                  <a:gd name="connsiteX144" fmla="*/ 394752 w 477856"/>
                  <a:gd name="connsiteY144" fmla="*/ 317066 h 383008"/>
                  <a:gd name="connsiteX145" fmla="*/ 394752 w 477856"/>
                  <a:gd name="connsiteY145" fmla="*/ 311646 h 383008"/>
                  <a:gd name="connsiteX146" fmla="*/ 463404 w 477856"/>
                  <a:gd name="connsiteY146" fmla="*/ 311646 h 383008"/>
                  <a:gd name="connsiteX147" fmla="*/ 477857 w 477856"/>
                  <a:gd name="connsiteY147" fmla="*/ 297193 h 383008"/>
                  <a:gd name="connsiteX148" fmla="*/ 477857 w 477856"/>
                  <a:gd name="connsiteY148" fmla="*/ 268286 h 383008"/>
                  <a:gd name="connsiteX149" fmla="*/ 425464 w 477856"/>
                  <a:gd name="connsiteY149" fmla="*/ 205054 h 38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477856" h="383008">
                    <a:moveTo>
                      <a:pt x="448047" y="284546"/>
                    </a:moveTo>
                    <a:lnTo>
                      <a:pt x="387525" y="284546"/>
                    </a:lnTo>
                    <a:cubicBezTo>
                      <a:pt x="375782" y="259253"/>
                      <a:pt x="353198" y="238477"/>
                      <a:pt x="324292" y="233056"/>
                    </a:cubicBezTo>
                    <a:lnTo>
                      <a:pt x="315259" y="230347"/>
                    </a:lnTo>
                    <a:lnTo>
                      <a:pt x="337842" y="224927"/>
                    </a:lnTo>
                    <a:cubicBezTo>
                      <a:pt x="340552" y="224927"/>
                      <a:pt x="340552" y="224927"/>
                      <a:pt x="343262" y="222217"/>
                    </a:cubicBezTo>
                    <a:cubicBezTo>
                      <a:pt x="348682" y="219506"/>
                      <a:pt x="348682" y="214087"/>
                      <a:pt x="348682" y="210473"/>
                    </a:cubicBezTo>
                    <a:lnTo>
                      <a:pt x="348682" y="205054"/>
                    </a:lnTo>
                    <a:cubicBezTo>
                      <a:pt x="351392" y="205054"/>
                      <a:pt x="354102" y="205054"/>
                      <a:pt x="357715" y="205054"/>
                    </a:cubicBezTo>
                    <a:cubicBezTo>
                      <a:pt x="361329" y="205054"/>
                      <a:pt x="363135" y="205054"/>
                      <a:pt x="366748" y="205054"/>
                    </a:cubicBezTo>
                    <a:lnTo>
                      <a:pt x="366748" y="210473"/>
                    </a:lnTo>
                    <a:cubicBezTo>
                      <a:pt x="366748" y="215894"/>
                      <a:pt x="372169" y="222217"/>
                      <a:pt x="378491" y="224927"/>
                    </a:cubicBezTo>
                    <a:lnTo>
                      <a:pt x="415528" y="233056"/>
                    </a:lnTo>
                    <a:cubicBezTo>
                      <a:pt x="432691" y="235767"/>
                      <a:pt x="447144" y="252930"/>
                      <a:pt x="447144" y="270093"/>
                    </a:cubicBezTo>
                    <a:lnTo>
                      <a:pt x="447144" y="284546"/>
                    </a:lnTo>
                    <a:close/>
                    <a:moveTo>
                      <a:pt x="284546" y="207764"/>
                    </a:moveTo>
                    <a:lnTo>
                      <a:pt x="284546" y="207764"/>
                    </a:lnTo>
                    <a:cubicBezTo>
                      <a:pt x="296289" y="199634"/>
                      <a:pt x="304419" y="190601"/>
                      <a:pt x="310742" y="182471"/>
                    </a:cubicBezTo>
                    <a:cubicBezTo>
                      <a:pt x="313453" y="187890"/>
                      <a:pt x="319775" y="190601"/>
                      <a:pt x="322486" y="194214"/>
                    </a:cubicBezTo>
                    <a:lnTo>
                      <a:pt x="322486" y="199634"/>
                    </a:lnTo>
                    <a:lnTo>
                      <a:pt x="296289" y="205054"/>
                    </a:lnTo>
                    <a:cubicBezTo>
                      <a:pt x="293579" y="205054"/>
                      <a:pt x="287256" y="207764"/>
                      <a:pt x="284546" y="207764"/>
                    </a:cubicBezTo>
                    <a:close/>
                    <a:moveTo>
                      <a:pt x="238477" y="193311"/>
                    </a:moveTo>
                    <a:cubicBezTo>
                      <a:pt x="206860" y="193311"/>
                      <a:pt x="180664" y="168018"/>
                      <a:pt x="180664" y="136401"/>
                    </a:cubicBezTo>
                    <a:lnTo>
                      <a:pt x="180664" y="121948"/>
                    </a:lnTo>
                    <a:lnTo>
                      <a:pt x="200537" y="121948"/>
                    </a:lnTo>
                    <a:cubicBezTo>
                      <a:pt x="223121" y="121948"/>
                      <a:pt x="246607" y="113818"/>
                      <a:pt x="263770" y="99365"/>
                    </a:cubicBezTo>
                    <a:lnTo>
                      <a:pt x="295386" y="116529"/>
                    </a:lnTo>
                    <a:lnTo>
                      <a:pt x="295386" y="139112"/>
                    </a:lnTo>
                    <a:cubicBezTo>
                      <a:pt x="293579" y="168018"/>
                      <a:pt x="270093" y="193311"/>
                      <a:pt x="238477" y="193311"/>
                    </a:cubicBezTo>
                    <a:close/>
                    <a:moveTo>
                      <a:pt x="255640" y="230347"/>
                    </a:moveTo>
                    <a:lnTo>
                      <a:pt x="238477" y="270093"/>
                    </a:lnTo>
                    <a:lnTo>
                      <a:pt x="221314" y="230347"/>
                    </a:lnTo>
                    <a:lnTo>
                      <a:pt x="221314" y="218603"/>
                    </a:lnTo>
                    <a:cubicBezTo>
                      <a:pt x="226733" y="218603"/>
                      <a:pt x="233057" y="221314"/>
                      <a:pt x="238477" y="221314"/>
                    </a:cubicBezTo>
                    <a:cubicBezTo>
                      <a:pt x="243897" y="221314"/>
                      <a:pt x="250220" y="221314"/>
                      <a:pt x="255640" y="218603"/>
                    </a:cubicBezTo>
                    <a:lnTo>
                      <a:pt x="255640" y="230347"/>
                    </a:lnTo>
                    <a:close/>
                    <a:moveTo>
                      <a:pt x="193310" y="207764"/>
                    </a:moveTo>
                    <a:cubicBezTo>
                      <a:pt x="190601" y="205054"/>
                      <a:pt x="184277" y="205054"/>
                      <a:pt x="181567" y="205054"/>
                    </a:cubicBezTo>
                    <a:lnTo>
                      <a:pt x="155371" y="199634"/>
                    </a:lnTo>
                    <a:lnTo>
                      <a:pt x="155371" y="194214"/>
                    </a:lnTo>
                    <a:cubicBezTo>
                      <a:pt x="160791" y="191504"/>
                      <a:pt x="164405" y="186084"/>
                      <a:pt x="167114" y="182471"/>
                    </a:cubicBezTo>
                    <a:cubicBezTo>
                      <a:pt x="172534" y="193311"/>
                      <a:pt x="181567" y="202344"/>
                      <a:pt x="193310" y="207764"/>
                    </a:cubicBezTo>
                    <a:close/>
                    <a:moveTo>
                      <a:pt x="149951" y="230347"/>
                    </a:moveTo>
                    <a:cubicBezTo>
                      <a:pt x="121045" y="235767"/>
                      <a:pt x="98462" y="255639"/>
                      <a:pt x="86719" y="281836"/>
                    </a:cubicBezTo>
                    <a:lnTo>
                      <a:pt x="26196" y="281836"/>
                    </a:lnTo>
                    <a:lnTo>
                      <a:pt x="26196" y="270093"/>
                    </a:lnTo>
                    <a:cubicBezTo>
                      <a:pt x="26196" y="252930"/>
                      <a:pt x="37940" y="235767"/>
                      <a:pt x="57812" y="233056"/>
                    </a:cubicBezTo>
                    <a:lnTo>
                      <a:pt x="94849" y="224927"/>
                    </a:lnTo>
                    <a:cubicBezTo>
                      <a:pt x="100268" y="222217"/>
                      <a:pt x="106592" y="216797"/>
                      <a:pt x="106592" y="210473"/>
                    </a:cubicBezTo>
                    <a:lnTo>
                      <a:pt x="106592" y="205054"/>
                    </a:lnTo>
                    <a:cubicBezTo>
                      <a:pt x="109302" y="205054"/>
                      <a:pt x="112012" y="205054"/>
                      <a:pt x="115625" y="205054"/>
                    </a:cubicBezTo>
                    <a:cubicBezTo>
                      <a:pt x="118335" y="205054"/>
                      <a:pt x="121045" y="205054"/>
                      <a:pt x="124658" y="205054"/>
                    </a:cubicBezTo>
                    <a:lnTo>
                      <a:pt x="124658" y="207764"/>
                    </a:lnTo>
                    <a:cubicBezTo>
                      <a:pt x="124658" y="213184"/>
                      <a:pt x="127368" y="215894"/>
                      <a:pt x="130078" y="219506"/>
                    </a:cubicBezTo>
                    <a:cubicBezTo>
                      <a:pt x="132788" y="219506"/>
                      <a:pt x="132788" y="222217"/>
                      <a:pt x="135498" y="222217"/>
                    </a:cubicBezTo>
                    <a:lnTo>
                      <a:pt x="158081" y="227637"/>
                    </a:lnTo>
                    <a:lnTo>
                      <a:pt x="149951" y="230347"/>
                    </a:lnTo>
                    <a:close/>
                    <a:moveTo>
                      <a:pt x="81299" y="133691"/>
                    </a:moveTo>
                    <a:lnTo>
                      <a:pt x="101172" y="133691"/>
                    </a:lnTo>
                    <a:cubicBezTo>
                      <a:pt x="118335" y="133691"/>
                      <a:pt x="135498" y="130982"/>
                      <a:pt x="152661" y="121948"/>
                    </a:cubicBezTo>
                    <a:lnTo>
                      <a:pt x="152661" y="139112"/>
                    </a:lnTo>
                    <a:cubicBezTo>
                      <a:pt x="152661" y="158984"/>
                      <a:pt x="135498" y="176148"/>
                      <a:pt x="115625" y="176148"/>
                    </a:cubicBezTo>
                    <a:cubicBezTo>
                      <a:pt x="95752" y="176148"/>
                      <a:pt x="78589" y="158984"/>
                      <a:pt x="78589" y="139112"/>
                    </a:cubicBezTo>
                    <a:lnTo>
                      <a:pt x="78589" y="133691"/>
                    </a:lnTo>
                    <a:lnTo>
                      <a:pt x="81299" y="133691"/>
                    </a:lnTo>
                    <a:close/>
                    <a:moveTo>
                      <a:pt x="115625" y="70458"/>
                    </a:moveTo>
                    <a:cubicBezTo>
                      <a:pt x="130078" y="70458"/>
                      <a:pt x="144531" y="78589"/>
                      <a:pt x="149951" y="93041"/>
                    </a:cubicBezTo>
                    <a:cubicBezTo>
                      <a:pt x="135498" y="101172"/>
                      <a:pt x="118335" y="104785"/>
                      <a:pt x="101172" y="104785"/>
                    </a:cubicBezTo>
                    <a:lnTo>
                      <a:pt x="81299" y="104785"/>
                    </a:lnTo>
                    <a:cubicBezTo>
                      <a:pt x="81299" y="84912"/>
                      <a:pt x="98462" y="70458"/>
                      <a:pt x="115625" y="70458"/>
                    </a:cubicBezTo>
                    <a:close/>
                    <a:moveTo>
                      <a:pt x="181567" y="87622"/>
                    </a:moveTo>
                    <a:lnTo>
                      <a:pt x="181567" y="87622"/>
                    </a:lnTo>
                    <a:cubicBezTo>
                      <a:pt x="181567" y="56005"/>
                      <a:pt x="207764" y="30713"/>
                      <a:pt x="239380" y="30713"/>
                    </a:cubicBezTo>
                    <a:cubicBezTo>
                      <a:pt x="268287" y="30713"/>
                      <a:pt x="290870" y="50586"/>
                      <a:pt x="293579" y="79492"/>
                    </a:cubicBezTo>
                    <a:lnTo>
                      <a:pt x="267383" y="65039"/>
                    </a:lnTo>
                    <a:cubicBezTo>
                      <a:pt x="261963" y="62329"/>
                      <a:pt x="252930" y="62329"/>
                      <a:pt x="247510" y="67749"/>
                    </a:cubicBezTo>
                    <a:cubicBezTo>
                      <a:pt x="235767" y="82202"/>
                      <a:pt x="218604" y="90332"/>
                      <a:pt x="198731" y="90332"/>
                    </a:cubicBezTo>
                    <a:lnTo>
                      <a:pt x="181567" y="87622"/>
                    </a:lnTo>
                    <a:close/>
                    <a:moveTo>
                      <a:pt x="325196" y="139112"/>
                    </a:moveTo>
                    <a:cubicBezTo>
                      <a:pt x="325196" y="136401"/>
                      <a:pt x="325196" y="136401"/>
                      <a:pt x="325196" y="139112"/>
                    </a:cubicBezTo>
                    <a:lnTo>
                      <a:pt x="325196" y="124658"/>
                    </a:lnTo>
                    <a:cubicBezTo>
                      <a:pt x="342359" y="130079"/>
                      <a:pt x="359522" y="136401"/>
                      <a:pt x="376685" y="136401"/>
                    </a:cubicBezTo>
                    <a:lnTo>
                      <a:pt x="396558" y="136401"/>
                    </a:lnTo>
                    <a:lnTo>
                      <a:pt x="396558" y="141821"/>
                    </a:lnTo>
                    <a:cubicBezTo>
                      <a:pt x="396558" y="161695"/>
                      <a:pt x="379395" y="178857"/>
                      <a:pt x="359522" y="178857"/>
                    </a:cubicBezTo>
                    <a:cubicBezTo>
                      <a:pt x="339649" y="178857"/>
                      <a:pt x="325196" y="158984"/>
                      <a:pt x="325196" y="139112"/>
                    </a:cubicBezTo>
                    <a:close/>
                    <a:moveTo>
                      <a:pt x="359522" y="70458"/>
                    </a:moveTo>
                    <a:cubicBezTo>
                      <a:pt x="379395" y="70458"/>
                      <a:pt x="393848" y="84912"/>
                      <a:pt x="396558" y="104785"/>
                    </a:cubicBezTo>
                    <a:lnTo>
                      <a:pt x="376685" y="104785"/>
                    </a:lnTo>
                    <a:cubicBezTo>
                      <a:pt x="359522" y="104785"/>
                      <a:pt x="342359" y="102075"/>
                      <a:pt x="327906" y="93041"/>
                    </a:cubicBezTo>
                    <a:cubicBezTo>
                      <a:pt x="333325" y="79492"/>
                      <a:pt x="345069" y="70458"/>
                      <a:pt x="359522" y="70458"/>
                    </a:cubicBezTo>
                    <a:close/>
                    <a:moveTo>
                      <a:pt x="425464" y="205054"/>
                    </a:moveTo>
                    <a:lnTo>
                      <a:pt x="399268" y="199634"/>
                    </a:lnTo>
                    <a:lnTo>
                      <a:pt x="399268" y="194214"/>
                    </a:lnTo>
                    <a:cubicBezTo>
                      <a:pt x="416431" y="182471"/>
                      <a:pt x="428174" y="162598"/>
                      <a:pt x="428174" y="140015"/>
                    </a:cubicBezTo>
                    <a:lnTo>
                      <a:pt x="428174" y="105688"/>
                    </a:lnTo>
                    <a:cubicBezTo>
                      <a:pt x="428174" y="68652"/>
                      <a:pt x="399268" y="39746"/>
                      <a:pt x="362232" y="39746"/>
                    </a:cubicBezTo>
                    <a:cubicBezTo>
                      <a:pt x="345069" y="39746"/>
                      <a:pt x="330615" y="45166"/>
                      <a:pt x="318872" y="54199"/>
                    </a:cubicBezTo>
                    <a:cubicBezTo>
                      <a:pt x="307129" y="22583"/>
                      <a:pt x="275513" y="0"/>
                      <a:pt x="238477" y="0"/>
                    </a:cubicBezTo>
                    <a:cubicBezTo>
                      <a:pt x="204150" y="0"/>
                      <a:pt x="172534" y="22583"/>
                      <a:pt x="158081" y="54199"/>
                    </a:cubicBezTo>
                    <a:cubicBezTo>
                      <a:pt x="146338" y="46069"/>
                      <a:pt x="131885" y="37036"/>
                      <a:pt x="114722" y="37036"/>
                    </a:cubicBezTo>
                    <a:cubicBezTo>
                      <a:pt x="77685" y="37036"/>
                      <a:pt x="48779" y="65942"/>
                      <a:pt x="48779" y="102979"/>
                    </a:cubicBezTo>
                    <a:lnTo>
                      <a:pt x="48779" y="105688"/>
                    </a:lnTo>
                    <a:lnTo>
                      <a:pt x="48779" y="137304"/>
                    </a:lnTo>
                    <a:cubicBezTo>
                      <a:pt x="48779" y="159887"/>
                      <a:pt x="60523" y="179761"/>
                      <a:pt x="77685" y="191504"/>
                    </a:cubicBezTo>
                    <a:lnTo>
                      <a:pt x="77685" y="196923"/>
                    </a:lnTo>
                    <a:lnTo>
                      <a:pt x="51489" y="202344"/>
                    </a:lnTo>
                    <a:cubicBezTo>
                      <a:pt x="19873" y="210473"/>
                      <a:pt x="0" y="236670"/>
                      <a:pt x="0" y="268286"/>
                    </a:cubicBezTo>
                    <a:lnTo>
                      <a:pt x="0" y="297193"/>
                    </a:lnTo>
                    <a:cubicBezTo>
                      <a:pt x="0" y="305322"/>
                      <a:pt x="5420" y="311646"/>
                      <a:pt x="14453" y="311646"/>
                    </a:cubicBezTo>
                    <a:lnTo>
                      <a:pt x="80395" y="311646"/>
                    </a:lnTo>
                    <a:cubicBezTo>
                      <a:pt x="80395" y="314355"/>
                      <a:pt x="80395" y="314355"/>
                      <a:pt x="80395" y="317066"/>
                    </a:cubicBezTo>
                    <a:lnTo>
                      <a:pt x="80395" y="368555"/>
                    </a:lnTo>
                    <a:cubicBezTo>
                      <a:pt x="80395" y="376685"/>
                      <a:pt x="85816" y="383009"/>
                      <a:pt x="94849" y="383009"/>
                    </a:cubicBezTo>
                    <a:lnTo>
                      <a:pt x="184277" y="383009"/>
                    </a:lnTo>
                    <a:cubicBezTo>
                      <a:pt x="193310" y="383009"/>
                      <a:pt x="198731" y="377588"/>
                      <a:pt x="198731" y="368555"/>
                    </a:cubicBezTo>
                    <a:cubicBezTo>
                      <a:pt x="198731" y="360425"/>
                      <a:pt x="193310" y="354102"/>
                      <a:pt x="184277" y="354102"/>
                    </a:cubicBezTo>
                    <a:lnTo>
                      <a:pt x="169824" y="354102"/>
                    </a:lnTo>
                    <a:lnTo>
                      <a:pt x="169824" y="322485"/>
                    </a:lnTo>
                    <a:cubicBezTo>
                      <a:pt x="169824" y="314355"/>
                      <a:pt x="164405" y="308032"/>
                      <a:pt x="155371" y="308032"/>
                    </a:cubicBezTo>
                    <a:cubicBezTo>
                      <a:pt x="146338" y="308032"/>
                      <a:pt x="140918" y="313452"/>
                      <a:pt x="140918" y="322485"/>
                    </a:cubicBezTo>
                    <a:lnTo>
                      <a:pt x="140918" y="354102"/>
                    </a:lnTo>
                    <a:lnTo>
                      <a:pt x="112012" y="354102"/>
                    </a:lnTo>
                    <a:lnTo>
                      <a:pt x="112012" y="317066"/>
                    </a:lnTo>
                    <a:cubicBezTo>
                      <a:pt x="112012" y="288160"/>
                      <a:pt x="131885" y="265577"/>
                      <a:pt x="158081" y="257447"/>
                    </a:cubicBezTo>
                    <a:lnTo>
                      <a:pt x="197827" y="249317"/>
                    </a:lnTo>
                    <a:lnTo>
                      <a:pt x="224024" y="308936"/>
                    </a:lnTo>
                    <a:cubicBezTo>
                      <a:pt x="226733" y="314355"/>
                      <a:pt x="233057" y="317066"/>
                      <a:pt x="238477" y="317066"/>
                    </a:cubicBezTo>
                    <a:cubicBezTo>
                      <a:pt x="243897" y="317066"/>
                      <a:pt x="250220" y="314355"/>
                      <a:pt x="252930" y="308936"/>
                    </a:cubicBezTo>
                    <a:lnTo>
                      <a:pt x="279126" y="249317"/>
                    </a:lnTo>
                    <a:lnTo>
                      <a:pt x="319775" y="257447"/>
                    </a:lnTo>
                    <a:cubicBezTo>
                      <a:pt x="348682" y="262866"/>
                      <a:pt x="365845" y="289063"/>
                      <a:pt x="365845" y="317066"/>
                    </a:cubicBezTo>
                    <a:lnTo>
                      <a:pt x="365845" y="354102"/>
                    </a:lnTo>
                    <a:lnTo>
                      <a:pt x="336939" y="354102"/>
                    </a:lnTo>
                    <a:lnTo>
                      <a:pt x="336939" y="322485"/>
                    </a:lnTo>
                    <a:cubicBezTo>
                      <a:pt x="336939" y="314355"/>
                      <a:pt x="331519" y="308032"/>
                      <a:pt x="322486" y="308032"/>
                    </a:cubicBezTo>
                    <a:cubicBezTo>
                      <a:pt x="313453" y="308032"/>
                      <a:pt x="308032" y="313452"/>
                      <a:pt x="308032" y="322485"/>
                    </a:cubicBezTo>
                    <a:lnTo>
                      <a:pt x="308032" y="354102"/>
                    </a:lnTo>
                    <a:lnTo>
                      <a:pt x="290870" y="354102"/>
                    </a:lnTo>
                    <a:cubicBezTo>
                      <a:pt x="281836" y="354102"/>
                      <a:pt x="276416" y="359521"/>
                      <a:pt x="276416" y="368555"/>
                    </a:cubicBezTo>
                    <a:cubicBezTo>
                      <a:pt x="276416" y="376685"/>
                      <a:pt x="281836" y="383009"/>
                      <a:pt x="290870" y="383009"/>
                    </a:cubicBezTo>
                    <a:lnTo>
                      <a:pt x="380298" y="383009"/>
                    </a:lnTo>
                    <a:cubicBezTo>
                      <a:pt x="389331" y="383009"/>
                      <a:pt x="394752" y="377588"/>
                      <a:pt x="394752" y="368555"/>
                    </a:cubicBezTo>
                    <a:lnTo>
                      <a:pt x="394752" y="317066"/>
                    </a:lnTo>
                    <a:cubicBezTo>
                      <a:pt x="394752" y="314355"/>
                      <a:pt x="394752" y="314355"/>
                      <a:pt x="394752" y="311646"/>
                    </a:cubicBezTo>
                    <a:lnTo>
                      <a:pt x="463404" y="311646"/>
                    </a:lnTo>
                    <a:cubicBezTo>
                      <a:pt x="472437" y="311646"/>
                      <a:pt x="477857" y="306226"/>
                      <a:pt x="477857" y="297193"/>
                    </a:cubicBezTo>
                    <a:lnTo>
                      <a:pt x="477857" y="268286"/>
                    </a:lnTo>
                    <a:cubicBezTo>
                      <a:pt x="476954" y="239380"/>
                      <a:pt x="454371" y="213184"/>
                      <a:pt x="425464" y="205054"/>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2" name="Freeform 131">
                <a:extLst>
                  <a:ext uri="{FF2B5EF4-FFF2-40B4-BE49-F238E27FC236}">
                    <a16:creationId xmlns:a16="http://schemas.microsoft.com/office/drawing/2014/main" id="{DFD181E9-80F1-AFAB-DBB8-6CE2F6CDD290}"/>
                  </a:ext>
                </a:extLst>
              </p:cNvPr>
              <p:cNvSpPr/>
              <p:nvPr/>
            </p:nvSpPr>
            <p:spPr>
              <a:xfrm>
                <a:off x="7549372" y="5799171"/>
                <a:ext cx="30028" cy="30713"/>
              </a:xfrm>
              <a:custGeom>
                <a:avLst/>
                <a:gdLst>
                  <a:gd name="connsiteX0" fmla="*/ 26196 w 30028"/>
                  <a:gd name="connsiteY0" fmla="*/ 2710 h 30713"/>
                  <a:gd name="connsiteX1" fmla="*/ 14453 w 30028"/>
                  <a:gd name="connsiteY1" fmla="*/ 0 h 30713"/>
                  <a:gd name="connsiteX2" fmla="*/ 2710 w 30028"/>
                  <a:gd name="connsiteY2" fmla="*/ 2710 h 30713"/>
                  <a:gd name="connsiteX3" fmla="*/ 0 w 30028"/>
                  <a:gd name="connsiteY3" fmla="*/ 15356 h 30713"/>
                  <a:gd name="connsiteX4" fmla="*/ 2710 w 30028"/>
                  <a:gd name="connsiteY4" fmla="*/ 28003 h 30713"/>
                  <a:gd name="connsiteX5" fmla="*/ 14453 w 30028"/>
                  <a:gd name="connsiteY5" fmla="*/ 30713 h 30713"/>
                  <a:gd name="connsiteX6" fmla="*/ 26196 w 30028"/>
                  <a:gd name="connsiteY6" fmla="*/ 28003 h 30713"/>
                  <a:gd name="connsiteX7" fmla="*/ 28906 w 30028"/>
                  <a:gd name="connsiteY7" fmla="*/ 15356 h 30713"/>
                  <a:gd name="connsiteX8" fmla="*/ 26196 w 30028"/>
                  <a:gd name="connsiteY8" fmla="*/ 2710 h 3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28" h="30713">
                    <a:moveTo>
                      <a:pt x="26196" y="2710"/>
                    </a:moveTo>
                    <a:cubicBezTo>
                      <a:pt x="23486" y="0"/>
                      <a:pt x="19873" y="0"/>
                      <a:pt x="14453" y="0"/>
                    </a:cubicBezTo>
                    <a:cubicBezTo>
                      <a:pt x="11743" y="0"/>
                      <a:pt x="5420" y="2710"/>
                      <a:pt x="2710" y="2710"/>
                    </a:cubicBezTo>
                    <a:cubicBezTo>
                      <a:pt x="0" y="5420"/>
                      <a:pt x="0" y="9033"/>
                      <a:pt x="0" y="15356"/>
                    </a:cubicBezTo>
                    <a:cubicBezTo>
                      <a:pt x="0" y="18066"/>
                      <a:pt x="2710" y="24389"/>
                      <a:pt x="2710" y="28003"/>
                    </a:cubicBezTo>
                    <a:cubicBezTo>
                      <a:pt x="5420" y="30713"/>
                      <a:pt x="9033" y="30713"/>
                      <a:pt x="14453" y="30713"/>
                    </a:cubicBezTo>
                    <a:cubicBezTo>
                      <a:pt x="17163" y="30713"/>
                      <a:pt x="23486" y="28003"/>
                      <a:pt x="26196" y="28003"/>
                    </a:cubicBezTo>
                    <a:cubicBezTo>
                      <a:pt x="28906" y="25293"/>
                      <a:pt x="28906" y="21680"/>
                      <a:pt x="28906" y="15356"/>
                    </a:cubicBezTo>
                    <a:cubicBezTo>
                      <a:pt x="31616" y="9033"/>
                      <a:pt x="28906" y="5420"/>
                      <a:pt x="26196" y="271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3" name="Freeform 132">
                <a:extLst>
                  <a:ext uri="{FF2B5EF4-FFF2-40B4-BE49-F238E27FC236}">
                    <a16:creationId xmlns:a16="http://schemas.microsoft.com/office/drawing/2014/main" id="{DD8CDF57-4A1C-0C38-257E-560CB3053F46}"/>
                  </a:ext>
                </a:extLst>
              </p:cNvPr>
              <p:cNvSpPr/>
              <p:nvPr/>
            </p:nvSpPr>
            <p:spPr>
              <a:xfrm>
                <a:off x="7553889" y="5365577"/>
                <a:ext cx="25292" cy="49682"/>
              </a:xfrm>
              <a:custGeom>
                <a:avLst/>
                <a:gdLst>
                  <a:gd name="connsiteX0" fmla="*/ 12646 w 25292"/>
                  <a:gd name="connsiteY0" fmla="*/ 0 h 49682"/>
                  <a:gd name="connsiteX1" fmla="*/ 0 w 25292"/>
                  <a:gd name="connsiteY1" fmla="*/ 13550 h 49682"/>
                  <a:gd name="connsiteX2" fmla="*/ 0 w 25292"/>
                  <a:gd name="connsiteY2" fmla="*/ 36133 h 49682"/>
                  <a:gd name="connsiteX3" fmla="*/ 12646 w 25292"/>
                  <a:gd name="connsiteY3" fmla="*/ 49683 h 49682"/>
                  <a:gd name="connsiteX4" fmla="*/ 25293 w 25292"/>
                  <a:gd name="connsiteY4" fmla="*/ 36133 h 49682"/>
                  <a:gd name="connsiteX5" fmla="*/ 25293 w 25292"/>
                  <a:gd name="connsiteY5" fmla="*/ 13550 h 49682"/>
                  <a:gd name="connsiteX6" fmla="*/ 12646 w 25292"/>
                  <a:gd name="connsiteY6" fmla="*/ 0 h 4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92" h="49682">
                    <a:moveTo>
                      <a:pt x="12646" y="0"/>
                    </a:moveTo>
                    <a:cubicBezTo>
                      <a:pt x="5420" y="0"/>
                      <a:pt x="0" y="5420"/>
                      <a:pt x="0" y="13550"/>
                    </a:cubicBezTo>
                    <a:lnTo>
                      <a:pt x="0" y="36133"/>
                    </a:lnTo>
                    <a:cubicBezTo>
                      <a:pt x="0" y="44263"/>
                      <a:pt x="5420" y="49683"/>
                      <a:pt x="12646" y="49683"/>
                    </a:cubicBezTo>
                    <a:cubicBezTo>
                      <a:pt x="19873" y="49683"/>
                      <a:pt x="25293" y="44263"/>
                      <a:pt x="25293" y="36133"/>
                    </a:cubicBezTo>
                    <a:lnTo>
                      <a:pt x="25293" y="13550"/>
                    </a:lnTo>
                    <a:cubicBezTo>
                      <a:pt x="25293" y="5420"/>
                      <a:pt x="20776" y="0"/>
                      <a:pt x="12646" y="0"/>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4" name="Freeform 133">
                <a:extLst>
                  <a:ext uri="{FF2B5EF4-FFF2-40B4-BE49-F238E27FC236}">
                    <a16:creationId xmlns:a16="http://schemas.microsoft.com/office/drawing/2014/main" id="{C69EC11A-BA8C-4381-84CD-A73568005A3D}"/>
                  </a:ext>
                </a:extLst>
              </p:cNvPr>
              <p:cNvSpPr/>
              <p:nvPr/>
            </p:nvSpPr>
            <p:spPr>
              <a:xfrm>
                <a:off x="7473945" y="5390644"/>
                <a:ext cx="43084" cy="43585"/>
              </a:xfrm>
              <a:custGeom>
                <a:avLst/>
                <a:gdLst>
                  <a:gd name="connsiteX0" fmla="*/ 38391 w 43084"/>
                  <a:gd name="connsiteY0" fmla="*/ 20099 h 43585"/>
                  <a:gd name="connsiteX1" fmla="*/ 23938 w 43084"/>
                  <a:gd name="connsiteY1" fmla="*/ 4743 h 43585"/>
                  <a:gd name="connsiteX2" fmla="*/ 4065 w 43084"/>
                  <a:gd name="connsiteY2" fmla="*/ 4743 h 43585"/>
                  <a:gd name="connsiteX3" fmla="*/ 4065 w 43084"/>
                  <a:gd name="connsiteY3" fmla="*/ 25519 h 43585"/>
                  <a:gd name="connsiteX4" fmla="*/ 18518 w 43084"/>
                  <a:gd name="connsiteY4" fmla="*/ 40875 h 43585"/>
                  <a:gd name="connsiteX5" fmla="*/ 30261 w 43084"/>
                  <a:gd name="connsiteY5" fmla="*/ 43585 h 43585"/>
                  <a:gd name="connsiteX6" fmla="*/ 42004 w 43084"/>
                  <a:gd name="connsiteY6" fmla="*/ 40875 h 43585"/>
                  <a:gd name="connsiteX7" fmla="*/ 38391 w 43084"/>
                  <a:gd name="connsiteY7" fmla="*/ 20099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4" h="43585">
                    <a:moveTo>
                      <a:pt x="38391" y="20099"/>
                    </a:moveTo>
                    <a:lnTo>
                      <a:pt x="23938" y="4743"/>
                    </a:lnTo>
                    <a:cubicBezTo>
                      <a:pt x="18518" y="-1581"/>
                      <a:pt x="9485" y="-1581"/>
                      <a:pt x="4065" y="4743"/>
                    </a:cubicBezTo>
                    <a:cubicBezTo>
                      <a:pt x="-1355" y="11066"/>
                      <a:pt x="-1355" y="20099"/>
                      <a:pt x="4065" y="25519"/>
                    </a:cubicBezTo>
                    <a:lnTo>
                      <a:pt x="18518" y="40875"/>
                    </a:lnTo>
                    <a:cubicBezTo>
                      <a:pt x="21228" y="43585"/>
                      <a:pt x="23938" y="43585"/>
                      <a:pt x="30261" y="43585"/>
                    </a:cubicBezTo>
                    <a:cubicBezTo>
                      <a:pt x="32971" y="43585"/>
                      <a:pt x="39295" y="40875"/>
                      <a:pt x="42004" y="40875"/>
                    </a:cubicBezTo>
                    <a:cubicBezTo>
                      <a:pt x="43811" y="34552"/>
                      <a:pt x="43811" y="25519"/>
                      <a:pt x="38391" y="20099"/>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5" name="Freeform 134">
                <a:extLst>
                  <a:ext uri="{FF2B5EF4-FFF2-40B4-BE49-F238E27FC236}">
                    <a16:creationId xmlns:a16="http://schemas.microsoft.com/office/drawing/2014/main" id="{7C12C519-7F56-C5C5-A43B-A5D0948F7578}"/>
                  </a:ext>
                </a:extLst>
              </p:cNvPr>
              <p:cNvSpPr/>
              <p:nvPr/>
            </p:nvSpPr>
            <p:spPr>
              <a:xfrm>
                <a:off x="7617572" y="5390644"/>
                <a:ext cx="43724" cy="43585"/>
              </a:xfrm>
              <a:custGeom>
                <a:avLst/>
                <a:gdLst>
                  <a:gd name="connsiteX0" fmla="*/ 38391 w 43724"/>
                  <a:gd name="connsiteY0" fmla="*/ 4743 h 43585"/>
                  <a:gd name="connsiteX1" fmla="*/ 18518 w 43724"/>
                  <a:gd name="connsiteY1" fmla="*/ 4743 h 43585"/>
                  <a:gd name="connsiteX2" fmla="*/ 4065 w 43724"/>
                  <a:gd name="connsiteY2" fmla="*/ 20099 h 43585"/>
                  <a:gd name="connsiteX3" fmla="*/ 4065 w 43724"/>
                  <a:gd name="connsiteY3" fmla="*/ 40875 h 43585"/>
                  <a:gd name="connsiteX4" fmla="*/ 15808 w 43724"/>
                  <a:gd name="connsiteY4" fmla="*/ 43585 h 43585"/>
                  <a:gd name="connsiteX5" fmla="*/ 27551 w 43724"/>
                  <a:gd name="connsiteY5" fmla="*/ 40875 h 43585"/>
                  <a:gd name="connsiteX6" fmla="*/ 42005 w 43724"/>
                  <a:gd name="connsiteY6" fmla="*/ 25519 h 43585"/>
                  <a:gd name="connsiteX7" fmla="*/ 38391 w 43724"/>
                  <a:gd name="connsiteY7" fmla="*/ 4743 h 4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24" h="43585">
                    <a:moveTo>
                      <a:pt x="38391" y="4743"/>
                    </a:moveTo>
                    <a:cubicBezTo>
                      <a:pt x="32972" y="-1581"/>
                      <a:pt x="23938" y="-1581"/>
                      <a:pt x="18518" y="4743"/>
                    </a:cubicBezTo>
                    <a:lnTo>
                      <a:pt x="4065" y="20099"/>
                    </a:lnTo>
                    <a:cubicBezTo>
                      <a:pt x="-1355" y="26422"/>
                      <a:pt x="-1355" y="35456"/>
                      <a:pt x="4065" y="40875"/>
                    </a:cubicBezTo>
                    <a:cubicBezTo>
                      <a:pt x="6775" y="43585"/>
                      <a:pt x="9485" y="43585"/>
                      <a:pt x="15808" y="43585"/>
                    </a:cubicBezTo>
                    <a:cubicBezTo>
                      <a:pt x="18518" y="43585"/>
                      <a:pt x="24841" y="43585"/>
                      <a:pt x="27551" y="40875"/>
                    </a:cubicBezTo>
                    <a:lnTo>
                      <a:pt x="42005" y="25519"/>
                    </a:lnTo>
                    <a:cubicBezTo>
                      <a:pt x="44715" y="22809"/>
                      <a:pt x="44715" y="11066"/>
                      <a:pt x="38391" y="4743"/>
                    </a:cubicBezTo>
                    <a:close/>
                  </a:path>
                </a:pathLst>
              </a:custGeom>
              <a:solidFill>
                <a:srgbClr val="000000"/>
              </a:solidFill>
              <a:ln w="9028"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spTree>
    <p:extLst>
      <p:ext uri="{BB962C8B-B14F-4D97-AF65-F5344CB8AC3E}">
        <p14:creationId xmlns:p14="http://schemas.microsoft.com/office/powerpoint/2010/main" val="91889766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91770BC0-B86F-91D4-D5CE-C1DD2DDA5E08}"/>
              </a:ext>
            </a:extLst>
          </p:cNvPr>
          <p:cNvSpPr/>
          <p:nvPr/>
        </p:nvSpPr>
        <p:spPr>
          <a:xfrm>
            <a:off x="0" y="-1"/>
            <a:ext cx="1086465" cy="10691814"/>
          </a:xfrm>
          <a:prstGeom prst="rect">
            <a:avLst/>
          </a:prstGeom>
          <a:solidFill>
            <a:srgbClr val="D9287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Slide Number Placeholder 6">
            <a:extLst>
              <a:ext uri="{FF2B5EF4-FFF2-40B4-BE49-F238E27FC236}">
                <a16:creationId xmlns:a16="http://schemas.microsoft.com/office/drawing/2014/main" id="{86DCA463-6C29-84D9-28AA-D88FE3638612}"/>
              </a:ext>
            </a:extLst>
          </p:cNvPr>
          <p:cNvSpPr>
            <a:spLocks noGrp="1"/>
          </p:cNvSpPr>
          <p:nvPr>
            <p:ph type="sldNum" sz="quarter" idx="4"/>
          </p:nvPr>
        </p:nvSpPr>
        <p:spPr/>
        <p:txBody>
          <a:bodyPr/>
          <a:lstStyle/>
          <a:p>
            <a:fld id="{CB2079F2-58AF-ED44-82D7-E04B2F6FD686}" type="slidenum">
              <a:rPr lang="en-US" smtClean="0"/>
              <a:pPr/>
              <a:t>9</a:t>
            </a:fld>
            <a:endParaRPr lang="en-US" dirty="0"/>
          </a:p>
        </p:txBody>
      </p:sp>
      <p:sp>
        <p:nvSpPr>
          <p:cNvPr id="14" name="Text Placeholder 9">
            <a:extLst>
              <a:ext uri="{FF2B5EF4-FFF2-40B4-BE49-F238E27FC236}">
                <a16:creationId xmlns:a16="http://schemas.microsoft.com/office/drawing/2014/main" id="{3C614051-FF4A-ECBB-A20E-6644989E19F3}"/>
              </a:ext>
            </a:extLst>
          </p:cNvPr>
          <p:cNvSpPr txBox="1">
            <a:spLocks/>
          </p:cNvSpPr>
          <p:nvPr/>
        </p:nvSpPr>
        <p:spPr>
          <a:xfrm>
            <a:off x="1285372" y="2125905"/>
            <a:ext cx="5765199" cy="2442454"/>
          </a:xfrm>
          <a:prstGeom prst="rect">
            <a:avLst/>
          </a:prstGeom>
        </p:spPr>
        <p:txBody>
          <a:bodyPr numCol="2" spcCol="288000" anchor="t">
            <a:noAutofit/>
          </a:bodyPr>
          <a:lstStyle>
            <a:lvl1pPr marL="0" indent="0" algn="l" defTabSz="2072941"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Open Sans" panose="020B0606030504020204" pitchFamily="34" charset="0"/>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just" fontAlgn="base">
              <a:lnSpc>
                <a:spcPts val="1220"/>
              </a:lnSpc>
            </a:pPr>
            <a:r>
              <a:rPr lang="en-US" dirty="0"/>
              <a:t>It is undeniable that working conditions have been significantly affected by the increase in telework. More time spent at the computer puts more demands on the musculoskeletal system, but also on visual stress. There are well-developed rules on physiological health and safety at work in the EU*. However, in remote work, the employer has no direct and immediate control over whether employees actually comply with these rules. Creating an ergonomic workplace with minimal glare and good light access in addition to signing an agreement that an employee will take at least a 10 minute break after every two hours of computer work does not mean that the employee will not actually spend the morning with a laptop in his or her bed. </a:t>
            </a:r>
          </a:p>
          <a:p>
            <a:pPr algn="just" fontAlgn="base">
              <a:lnSpc>
                <a:spcPts val="1220"/>
              </a:lnSpc>
            </a:pPr>
            <a:endParaRPr lang="en-US" dirty="0"/>
          </a:p>
          <a:p>
            <a:pPr algn="just" fontAlgn="base">
              <a:lnSpc>
                <a:spcPts val="1220"/>
              </a:lnSpc>
            </a:pPr>
            <a:r>
              <a:rPr lang="en-US" dirty="0"/>
              <a:t>However, in our project, we focus on digital wellbeing which, in this case, deals with working conditions that allow for the separation of work and family life, promote healthy work rhythms which prevent overload and limit excessive multitasking. Respondents mostly mentioned problems in the area of information overload. Many admitted to reading emails after working hours and feel as if they have to be available 24/7 in order to not miss anything important.  </a:t>
            </a:r>
          </a:p>
          <a:p>
            <a:pPr algn="just" fontAlgn="base">
              <a:lnSpc>
                <a:spcPts val="1220"/>
              </a:lnSpc>
            </a:pPr>
            <a:endParaRPr lang="en-US" dirty="0"/>
          </a:p>
          <a:p>
            <a:pPr algn="just" fontAlgn="base">
              <a:lnSpc>
                <a:spcPts val="1220"/>
              </a:lnSpc>
            </a:pPr>
            <a:r>
              <a:rPr lang="en-US" dirty="0"/>
              <a:t>Furthermore, in addition to classical (physical) ergonomics, there is a need to focus on cognitive ergonomics.  This involves “</a:t>
            </a:r>
            <a:r>
              <a:rPr lang="en-US" b="1" dirty="0"/>
              <a:t>designing work tailored to the person so that their cognitive requirements, i.e., information demands and conditions, support the smooth flow of work. [It is thus necessary to mitigate] the most common problems: distractions, interruptions and information overload</a:t>
            </a:r>
            <a:r>
              <a:rPr lang="en-US" dirty="0"/>
              <a:t>”; Finnish Institute of Occupational Health, 2022a). </a:t>
            </a:r>
          </a:p>
        </p:txBody>
      </p:sp>
      <p:grpSp>
        <p:nvGrpSpPr>
          <p:cNvPr id="11" name="Group 10">
            <a:extLst>
              <a:ext uri="{FF2B5EF4-FFF2-40B4-BE49-F238E27FC236}">
                <a16:creationId xmlns:a16="http://schemas.microsoft.com/office/drawing/2014/main" id="{3F5E83F6-0D9F-1B16-ADEE-D6FCF2656564}"/>
              </a:ext>
            </a:extLst>
          </p:cNvPr>
          <p:cNvGrpSpPr/>
          <p:nvPr/>
        </p:nvGrpSpPr>
        <p:grpSpPr>
          <a:xfrm>
            <a:off x="1086465" y="1340721"/>
            <a:ext cx="6048090" cy="585680"/>
            <a:chOff x="642725" y="7925175"/>
            <a:chExt cx="3362827" cy="325647"/>
          </a:xfrm>
        </p:grpSpPr>
        <p:cxnSp>
          <p:nvCxnSpPr>
            <p:cNvPr id="12" name="Straight Connector 11">
              <a:extLst>
                <a:ext uri="{FF2B5EF4-FFF2-40B4-BE49-F238E27FC236}">
                  <a16:creationId xmlns:a16="http://schemas.microsoft.com/office/drawing/2014/main" id="{5476FC7D-3D32-A15C-B0AB-4BFA5943DE97}"/>
                </a:ext>
              </a:extLst>
            </p:cNvPr>
            <p:cNvCxnSpPr>
              <a:cxnSpLocks/>
            </p:cNvCxnSpPr>
            <p:nvPr/>
          </p:nvCxnSpPr>
          <p:spPr>
            <a:xfrm flipH="1">
              <a:off x="642725" y="8082661"/>
              <a:ext cx="3306544" cy="0"/>
            </a:xfrm>
            <a:prstGeom prst="line">
              <a:avLst/>
            </a:prstGeom>
            <a:ln w="12700">
              <a:solidFill>
                <a:srgbClr val="233A5E"/>
              </a:solidFill>
              <a:prstDash val="sysDot"/>
            </a:ln>
          </p:spPr>
          <p:style>
            <a:lnRef idx="1">
              <a:schemeClr val="accent1"/>
            </a:lnRef>
            <a:fillRef idx="0">
              <a:schemeClr val="accent1"/>
            </a:fillRef>
            <a:effectRef idx="0">
              <a:schemeClr val="accent1"/>
            </a:effectRef>
            <a:fontRef idx="minor">
              <a:schemeClr val="tx1"/>
            </a:fontRef>
          </p:style>
        </p:cxnSp>
        <p:sp>
          <p:nvSpPr>
            <p:cNvPr id="23" name="Oval 22">
              <a:extLst>
                <a:ext uri="{FF2B5EF4-FFF2-40B4-BE49-F238E27FC236}">
                  <a16:creationId xmlns:a16="http://schemas.microsoft.com/office/drawing/2014/main" id="{E646A271-5420-AD9E-DDB7-0F6CFBDDE3F7}"/>
                </a:ext>
              </a:extLst>
            </p:cNvPr>
            <p:cNvSpPr/>
            <p:nvPr/>
          </p:nvSpPr>
          <p:spPr>
            <a:xfrm>
              <a:off x="3646207" y="7925175"/>
              <a:ext cx="325647" cy="325647"/>
            </a:xfrm>
            <a:prstGeom prst="ellipse">
              <a:avLst/>
            </a:prstGeom>
            <a:solidFill>
              <a:srgbClr val="D9287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D49AABE-309B-5A9D-F0FB-B9C6730C2208}"/>
                </a:ext>
              </a:extLst>
            </p:cNvPr>
            <p:cNvSpPr txBox="1"/>
            <p:nvPr/>
          </p:nvSpPr>
          <p:spPr>
            <a:xfrm>
              <a:off x="3646207" y="7955865"/>
              <a:ext cx="359345" cy="261327"/>
            </a:xfrm>
            <a:prstGeom prst="rect">
              <a:avLst/>
            </a:prstGeom>
            <a:noFill/>
          </p:spPr>
          <p:txBody>
            <a:bodyPr wrap="square">
              <a:spAutoFit/>
            </a:bodyPr>
            <a:lstStyle/>
            <a:p>
              <a:pPr marL="0" marR="73025" indent="0" algn="ctr">
                <a:lnSpc>
                  <a:spcPct val="107000"/>
                </a:lnSpc>
                <a:spcBef>
                  <a:spcPts val="120"/>
                </a:spcBef>
                <a:buNone/>
              </a:pPr>
              <a:r>
                <a:rPr lang="en-US" sz="2400" b="1" dirty="0">
                  <a:solidFill>
                    <a:schemeClr val="bg1"/>
                  </a:solidFill>
                  <a:latin typeface="Calibri" panose="020F0502020204030204" pitchFamily="34" charset="0"/>
                  <a:ea typeface="Calibri" panose="020F0502020204030204" pitchFamily="34" charset="0"/>
                </a:rPr>
                <a:t>04</a:t>
              </a:r>
            </a:p>
          </p:txBody>
        </p:sp>
      </p:grpSp>
      <p:sp>
        <p:nvSpPr>
          <p:cNvPr id="29" name="Text Placeholder 17">
            <a:extLst>
              <a:ext uri="{FF2B5EF4-FFF2-40B4-BE49-F238E27FC236}">
                <a16:creationId xmlns:a16="http://schemas.microsoft.com/office/drawing/2014/main" id="{AE25E3CE-4069-407B-0EAA-EF7C0B650A33}"/>
              </a:ext>
            </a:extLst>
          </p:cNvPr>
          <p:cNvSpPr txBox="1">
            <a:spLocks/>
          </p:cNvSpPr>
          <p:nvPr/>
        </p:nvSpPr>
        <p:spPr>
          <a:xfrm>
            <a:off x="1326927" y="1423629"/>
            <a:ext cx="2193513" cy="585680"/>
          </a:xfrm>
          <a:prstGeom prst="rect">
            <a:avLst/>
          </a:prstGeom>
          <a:solidFill>
            <a:schemeClr val="bg1"/>
          </a:solidFill>
        </p:spPr>
        <p:txBody>
          <a:bodyPr numCol="1" spcCol="288000" anchor="t">
            <a:noAutofit/>
          </a:bodyPr>
          <a:lstStyle>
            <a:lvl1pPr marL="0" indent="0" algn="just" defTabSz="2073036" rtl="0" eaLnBrk="1" latinLnBrk="0" hangingPunct="1">
              <a:lnSpc>
                <a:spcPct val="100000"/>
              </a:lnSpc>
              <a:spcBef>
                <a:spcPts val="0"/>
              </a:spcBef>
              <a:buFont typeface="Arial" panose="020B0604020202020204" pitchFamily="34" charset="0"/>
              <a:buNone/>
              <a:defRPr sz="1100" b="0" i="0" kern="1200">
                <a:solidFill>
                  <a:srgbClr val="262626"/>
                </a:solidFill>
                <a:latin typeface="Calibri" panose="020F0502020204030204" pitchFamily="34" charset="0"/>
                <a:ea typeface="+mn-ea"/>
                <a:cs typeface="Calibri" panose="020F0502020204030204" pitchFamily="34" charset="0"/>
              </a:defRPr>
            </a:lvl1pPr>
            <a:lvl2pPr marL="377985"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2pPr>
            <a:lvl3pPr marL="755968"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3pPr>
            <a:lvl4pPr marL="1133955"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4pPr>
            <a:lvl5pPr marL="1511939" indent="0" algn="l" defTabSz="2073036" rtl="0" eaLnBrk="1" latinLnBrk="0" hangingPunct="1">
              <a:lnSpc>
                <a:spcPct val="100000"/>
              </a:lnSpc>
              <a:spcBef>
                <a:spcPts val="1133"/>
              </a:spcBef>
              <a:buFont typeface="Arial" panose="020B0604020202020204" pitchFamily="34" charset="0"/>
              <a:buNone/>
              <a:defRPr sz="3199" kern="1200">
                <a:solidFill>
                  <a:srgbClr val="011E3B"/>
                </a:solidFill>
                <a:latin typeface="Montserrat" pitchFamily="2" charset="77"/>
                <a:ea typeface="+mn-ea"/>
                <a:cs typeface="Poppins" pitchFamily="2" charset="77"/>
              </a:defRPr>
            </a:lvl5pPr>
            <a:lvl6pPr marL="5700853"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372"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889"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411" indent="-518260" algn="l" defTabSz="2073036"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SzPts val="1100"/>
              <a:tabLst>
                <a:tab pos="541655" algn="l"/>
              </a:tabLst>
            </a:pPr>
            <a:r>
              <a:rPr lang="en-IE" sz="2000" b="1" spc="-50" dirty="0">
                <a:solidFill>
                  <a:srgbClr val="E87A33"/>
                </a:solidFill>
                <a:latin typeface="Calibri" panose="020F0502020204030204" pitchFamily="34" charset="0"/>
                <a:ea typeface="Calibri" panose="020F0502020204030204" pitchFamily="34" charset="0"/>
              </a:rPr>
              <a:t>Working Conditions</a:t>
            </a:r>
          </a:p>
        </p:txBody>
      </p:sp>
      <p:grpSp>
        <p:nvGrpSpPr>
          <p:cNvPr id="161" name="Graphic 3">
            <a:extLst>
              <a:ext uri="{FF2B5EF4-FFF2-40B4-BE49-F238E27FC236}">
                <a16:creationId xmlns:a16="http://schemas.microsoft.com/office/drawing/2014/main" id="{C1065DA7-F576-AE0B-9763-952AA49521A8}"/>
              </a:ext>
            </a:extLst>
          </p:cNvPr>
          <p:cNvGrpSpPr/>
          <p:nvPr/>
        </p:nvGrpSpPr>
        <p:grpSpPr>
          <a:xfrm>
            <a:off x="1438366" y="502739"/>
            <a:ext cx="703943" cy="704824"/>
            <a:chOff x="6601914" y="3685068"/>
            <a:chExt cx="1090935" cy="1092304"/>
          </a:xfrm>
        </p:grpSpPr>
        <p:sp>
          <p:nvSpPr>
            <p:cNvPr id="162" name="Freeform 161">
              <a:extLst>
                <a:ext uri="{FF2B5EF4-FFF2-40B4-BE49-F238E27FC236}">
                  <a16:creationId xmlns:a16="http://schemas.microsoft.com/office/drawing/2014/main" id="{55A3DB0A-D330-D1E7-8369-BCB470848B8F}"/>
                </a:ext>
              </a:extLst>
            </p:cNvPr>
            <p:cNvSpPr/>
            <p:nvPr/>
          </p:nvSpPr>
          <p:spPr>
            <a:xfrm>
              <a:off x="7504284" y="3891461"/>
              <a:ext cx="49369" cy="469012"/>
            </a:xfrm>
            <a:custGeom>
              <a:avLst/>
              <a:gdLst>
                <a:gd name="connsiteX0" fmla="*/ -1 w 49369"/>
                <a:gd name="connsiteY0" fmla="*/ 0 h 469012"/>
                <a:gd name="connsiteX1" fmla="*/ 49369 w 49369"/>
                <a:gd name="connsiteY1" fmla="*/ 0 h 469012"/>
                <a:gd name="connsiteX2" fmla="*/ 49369 w 49369"/>
                <a:gd name="connsiteY2" fmla="*/ 469012 h 469012"/>
                <a:gd name="connsiteX3" fmla="*/ -1 w 49369"/>
                <a:gd name="connsiteY3" fmla="*/ 469012 h 469012"/>
              </a:gdLst>
              <a:ahLst/>
              <a:cxnLst>
                <a:cxn ang="0">
                  <a:pos x="connsiteX0" y="connsiteY0"/>
                </a:cxn>
                <a:cxn ang="0">
                  <a:pos x="connsiteX1" y="connsiteY1"/>
                </a:cxn>
                <a:cxn ang="0">
                  <a:pos x="connsiteX2" y="connsiteY2"/>
                </a:cxn>
                <a:cxn ang="0">
                  <a:pos x="connsiteX3" y="connsiteY3"/>
                </a:cxn>
              </a:cxnLst>
              <a:rect l="l" t="t" r="r" b="b"/>
              <a:pathLst>
                <a:path w="49369" h="469012">
                  <a:moveTo>
                    <a:pt x="-1" y="0"/>
                  </a:moveTo>
                  <a:lnTo>
                    <a:pt x="49369" y="0"/>
                  </a:lnTo>
                  <a:lnTo>
                    <a:pt x="49369" y="469012"/>
                  </a:lnTo>
                  <a:lnTo>
                    <a:pt x="-1" y="469012"/>
                  </a:lnTo>
                  <a:close/>
                </a:path>
              </a:pathLst>
            </a:custGeom>
            <a:solidFill>
              <a:srgbClr val="E87A33"/>
            </a:solidFill>
            <a:ln w="27426" cap="flat">
              <a:noFill/>
              <a:prstDash val="solid"/>
              <a:miter/>
            </a:ln>
          </p:spPr>
          <p:txBody>
            <a:bodyPr rtlCol="0" anchor="ctr"/>
            <a:lstStyle/>
            <a:p>
              <a:endParaRPr lang="en-US"/>
            </a:p>
          </p:txBody>
        </p:sp>
        <p:sp>
          <p:nvSpPr>
            <p:cNvPr id="163" name="Freeform 162">
              <a:extLst>
                <a:ext uri="{FF2B5EF4-FFF2-40B4-BE49-F238E27FC236}">
                  <a16:creationId xmlns:a16="http://schemas.microsoft.com/office/drawing/2014/main" id="{BB15414B-9FB6-621E-A1DC-B52DD894CDF6}"/>
                </a:ext>
              </a:extLst>
            </p:cNvPr>
            <p:cNvSpPr/>
            <p:nvPr/>
          </p:nvSpPr>
          <p:spPr>
            <a:xfrm>
              <a:off x="6708882" y="3822892"/>
              <a:ext cx="230392" cy="255076"/>
            </a:xfrm>
            <a:custGeom>
              <a:avLst/>
              <a:gdLst>
                <a:gd name="connsiteX0" fmla="*/ -1 w 230392"/>
                <a:gd name="connsiteY0" fmla="*/ 0 h 255076"/>
                <a:gd name="connsiteX1" fmla="*/ 230392 w 230392"/>
                <a:gd name="connsiteY1" fmla="*/ 0 h 255076"/>
                <a:gd name="connsiteX2" fmla="*/ 230392 w 230392"/>
                <a:gd name="connsiteY2" fmla="*/ 255077 h 255076"/>
                <a:gd name="connsiteX3" fmla="*/ -1 w 230392"/>
                <a:gd name="connsiteY3" fmla="*/ 255077 h 255076"/>
              </a:gdLst>
              <a:ahLst/>
              <a:cxnLst>
                <a:cxn ang="0">
                  <a:pos x="connsiteX0" y="connsiteY0"/>
                </a:cxn>
                <a:cxn ang="0">
                  <a:pos x="connsiteX1" y="connsiteY1"/>
                </a:cxn>
                <a:cxn ang="0">
                  <a:pos x="connsiteX2" y="connsiteY2"/>
                </a:cxn>
                <a:cxn ang="0">
                  <a:pos x="connsiteX3" y="connsiteY3"/>
                </a:cxn>
              </a:cxnLst>
              <a:rect l="l" t="t" r="r" b="b"/>
              <a:pathLst>
                <a:path w="230392" h="255076">
                  <a:moveTo>
                    <a:pt x="-1" y="0"/>
                  </a:moveTo>
                  <a:lnTo>
                    <a:pt x="230392" y="0"/>
                  </a:lnTo>
                  <a:lnTo>
                    <a:pt x="230392" y="255077"/>
                  </a:lnTo>
                  <a:lnTo>
                    <a:pt x="-1" y="255077"/>
                  </a:lnTo>
                  <a:close/>
                </a:path>
              </a:pathLst>
            </a:custGeom>
            <a:solidFill>
              <a:srgbClr val="E87A33"/>
            </a:solidFill>
            <a:ln w="27426" cap="flat">
              <a:noFill/>
              <a:prstDash val="solid"/>
              <a:miter/>
            </a:ln>
          </p:spPr>
          <p:txBody>
            <a:bodyPr rtlCol="0" anchor="ctr"/>
            <a:lstStyle/>
            <a:p>
              <a:endParaRPr lang="en-US"/>
            </a:p>
          </p:txBody>
        </p:sp>
        <p:grpSp>
          <p:nvGrpSpPr>
            <p:cNvPr id="164" name="Graphic 3">
              <a:extLst>
                <a:ext uri="{FF2B5EF4-FFF2-40B4-BE49-F238E27FC236}">
                  <a16:creationId xmlns:a16="http://schemas.microsoft.com/office/drawing/2014/main" id="{9D23715A-FAE6-188A-06D8-8D59943B8018}"/>
                </a:ext>
              </a:extLst>
            </p:cNvPr>
            <p:cNvGrpSpPr/>
            <p:nvPr/>
          </p:nvGrpSpPr>
          <p:grpSpPr>
            <a:xfrm>
              <a:off x="6601914" y="3685068"/>
              <a:ext cx="1090935" cy="1092304"/>
              <a:chOff x="6601914" y="3685068"/>
              <a:chExt cx="1090935" cy="1092304"/>
            </a:xfrm>
            <a:solidFill>
              <a:srgbClr val="000000"/>
            </a:solidFill>
          </p:grpSpPr>
          <p:sp>
            <p:nvSpPr>
              <p:cNvPr id="165" name="Freeform 164">
                <a:extLst>
                  <a:ext uri="{FF2B5EF4-FFF2-40B4-BE49-F238E27FC236}">
                    <a16:creationId xmlns:a16="http://schemas.microsoft.com/office/drawing/2014/main" id="{1B8D8D9C-2B05-4219-7031-DA0CDAB12141}"/>
                  </a:ext>
                </a:extLst>
              </p:cNvPr>
              <p:cNvSpPr/>
              <p:nvPr/>
            </p:nvSpPr>
            <p:spPr>
              <a:xfrm>
                <a:off x="7136754" y="4173965"/>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007EF3D8-E061-BFF4-D28E-9D6680BCD97D}"/>
                  </a:ext>
                </a:extLst>
              </p:cNvPr>
              <p:cNvSpPr/>
              <p:nvPr/>
            </p:nvSpPr>
            <p:spPr>
              <a:xfrm>
                <a:off x="7136754" y="4126625"/>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6" y="22656"/>
                      <a:pt x="0" y="17170"/>
                      <a:pt x="0" y="11684"/>
                    </a:cubicBezTo>
                    <a:cubicBezTo>
                      <a:pt x="0" y="6199"/>
                      <a:pt x="5486" y="714"/>
                      <a:pt x="10970" y="714"/>
                    </a:cubicBezTo>
                    <a:cubicBezTo>
                      <a:pt x="19200"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grpSp>
            <p:nvGrpSpPr>
              <p:cNvPr id="167" name="Graphic 3">
                <a:extLst>
                  <a:ext uri="{FF2B5EF4-FFF2-40B4-BE49-F238E27FC236}">
                    <a16:creationId xmlns:a16="http://schemas.microsoft.com/office/drawing/2014/main" id="{EC1BF8A2-63F4-76D5-576C-F347F0AABA9C}"/>
                  </a:ext>
                </a:extLst>
              </p:cNvPr>
              <p:cNvGrpSpPr/>
              <p:nvPr/>
            </p:nvGrpSpPr>
            <p:grpSpPr>
              <a:xfrm>
                <a:off x="6601914" y="3685068"/>
                <a:ext cx="1090935" cy="1092304"/>
                <a:chOff x="6601914" y="3685068"/>
                <a:chExt cx="1090935" cy="1092304"/>
              </a:xfrm>
              <a:solidFill>
                <a:srgbClr val="000000"/>
              </a:solidFill>
            </p:grpSpPr>
            <p:sp>
              <p:nvSpPr>
                <p:cNvPr id="188" name="Freeform 187">
                  <a:extLst>
                    <a:ext uri="{FF2B5EF4-FFF2-40B4-BE49-F238E27FC236}">
                      <a16:creationId xmlns:a16="http://schemas.microsoft.com/office/drawing/2014/main" id="{ACBFB9A5-00C8-F49A-1EC7-F1D35C75D5F3}"/>
                    </a:ext>
                  </a:extLst>
                </p:cNvPr>
                <p:cNvSpPr/>
                <p:nvPr/>
              </p:nvSpPr>
              <p:spPr>
                <a:xfrm>
                  <a:off x="7136754" y="4077969"/>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6" y="21942"/>
                        <a:pt x="0" y="16457"/>
                        <a:pt x="0" y="10971"/>
                      </a:cubicBezTo>
                      <a:cubicBezTo>
                        <a:pt x="0" y="5485"/>
                        <a:pt x="5486" y="0"/>
                        <a:pt x="10970" y="0"/>
                      </a:cubicBezTo>
                      <a:cubicBezTo>
                        <a:pt x="19200"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095FA430-F414-931F-F564-0188B14B90BD}"/>
                    </a:ext>
                  </a:extLst>
                </p:cNvPr>
                <p:cNvSpPr/>
                <p:nvPr/>
              </p:nvSpPr>
              <p:spPr>
                <a:xfrm>
                  <a:off x="6601914" y="3685068"/>
                  <a:ext cx="1090935" cy="1092304"/>
                </a:xfrm>
                <a:custGeom>
                  <a:avLst/>
                  <a:gdLst>
                    <a:gd name="connsiteX0" fmla="*/ 1088879 w 1090935"/>
                    <a:gd name="connsiteY0" fmla="*/ 102168 h 1092304"/>
                    <a:gd name="connsiteX1" fmla="*/ 1028538 w 1090935"/>
                    <a:gd name="connsiteY1" fmla="*/ 6171 h 1092304"/>
                    <a:gd name="connsiteX2" fmla="*/ 1009338 w 1090935"/>
                    <a:gd name="connsiteY2" fmla="*/ 6171 h 1092304"/>
                    <a:gd name="connsiteX3" fmla="*/ 948997 w 1090935"/>
                    <a:gd name="connsiteY3" fmla="*/ 102168 h 1092304"/>
                    <a:gd name="connsiteX4" fmla="*/ 946255 w 1090935"/>
                    <a:gd name="connsiteY4" fmla="*/ 107654 h 1092304"/>
                    <a:gd name="connsiteX5" fmla="*/ 946255 w 1090935"/>
                    <a:gd name="connsiteY5" fmla="*/ 332560 h 1092304"/>
                    <a:gd name="connsiteX6" fmla="*/ 614379 w 1090935"/>
                    <a:gd name="connsiteY6" fmla="*/ 332560 h 1092304"/>
                    <a:gd name="connsiteX7" fmla="*/ 655520 w 1090935"/>
                    <a:gd name="connsiteY7" fmla="*/ 272219 h 1092304"/>
                    <a:gd name="connsiteX8" fmla="*/ 671978 w 1090935"/>
                    <a:gd name="connsiteY8" fmla="*/ 272219 h 1092304"/>
                    <a:gd name="connsiteX9" fmla="*/ 682948 w 1090935"/>
                    <a:gd name="connsiteY9" fmla="*/ 266733 h 1092304"/>
                    <a:gd name="connsiteX10" fmla="*/ 682948 w 1090935"/>
                    <a:gd name="connsiteY10" fmla="*/ 255762 h 1092304"/>
                    <a:gd name="connsiteX11" fmla="*/ 661006 w 1090935"/>
                    <a:gd name="connsiteY11" fmla="*/ 198164 h 1092304"/>
                    <a:gd name="connsiteX12" fmla="*/ 661006 w 1090935"/>
                    <a:gd name="connsiteY12" fmla="*/ 187193 h 1092304"/>
                    <a:gd name="connsiteX13" fmla="*/ 696662 w 1090935"/>
                    <a:gd name="connsiteY13" fmla="*/ 140567 h 1092304"/>
                    <a:gd name="connsiteX14" fmla="*/ 696662 w 1090935"/>
                    <a:gd name="connsiteY14" fmla="*/ 115881 h 1092304"/>
                    <a:gd name="connsiteX15" fmla="*/ 685692 w 1090935"/>
                    <a:gd name="connsiteY15" fmla="*/ 104911 h 1092304"/>
                    <a:gd name="connsiteX16" fmla="*/ 482726 w 1090935"/>
                    <a:gd name="connsiteY16" fmla="*/ 104911 h 1092304"/>
                    <a:gd name="connsiteX17" fmla="*/ 422385 w 1090935"/>
                    <a:gd name="connsiteY17" fmla="*/ 165251 h 1092304"/>
                    <a:gd name="connsiteX18" fmla="*/ 422385 w 1090935"/>
                    <a:gd name="connsiteY18" fmla="*/ 231078 h 1092304"/>
                    <a:gd name="connsiteX19" fmla="*/ 471756 w 1090935"/>
                    <a:gd name="connsiteY19" fmla="*/ 329817 h 1092304"/>
                    <a:gd name="connsiteX20" fmla="*/ 397701 w 1090935"/>
                    <a:gd name="connsiteY20" fmla="*/ 329817 h 1092304"/>
                    <a:gd name="connsiteX21" fmla="*/ 400443 w 1090935"/>
                    <a:gd name="connsiteY21" fmla="*/ 318846 h 1092304"/>
                    <a:gd name="connsiteX22" fmla="*/ 400443 w 1090935"/>
                    <a:gd name="connsiteY22" fmla="*/ 11657 h 1092304"/>
                    <a:gd name="connsiteX23" fmla="*/ 389473 w 1090935"/>
                    <a:gd name="connsiteY23" fmla="*/ 686 h 1092304"/>
                    <a:gd name="connsiteX24" fmla="*/ 10970 w 1090935"/>
                    <a:gd name="connsiteY24" fmla="*/ 686 h 1092304"/>
                    <a:gd name="connsiteX25" fmla="*/ 0 w 1090935"/>
                    <a:gd name="connsiteY25" fmla="*/ 11657 h 1092304"/>
                    <a:gd name="connsiteX26" fmla="*/ 0 w 1090935"/>
                    <a:gd name="connsiteY26" fmla="*/ 318846 h 1092304"/>
                    <a:gd name="connsiteX27" fmla="*/ 35656 w 1090935"/>
                    <a:gd name="connsiteY27" fmla="*/ 354502 h 1092304"/>
                    <a:gd name="connsiteX28" fmla="*/ 117939 w 1090935"/>
                    <a:gd name="connsiteY28" fmla="*/ 354502 h 1092304"/>
                    <a:gd name="connsiteX29" fmla="*/ 117939 w 1090935"/>
                    <a:gd name="connsiteY29" fmla="*/ 379187 h 1092304"/>
                    <a:gd name="connsiteX30" fmla="*/ 178280 w 1090935"/>
                    <a:gd name="connsiteY30" fmla="*/ 439527 h 1092304"/>
                    <a:gd name="connsiteX31" fmla="*/ 414157 w 1090935"/>
                    <a:gd name="connsiteY31" fmla="*/ 439527 h 1092304"/>
                    <a:gd name="connsiteX32" fmla="*/ 414157 w 1090935"/>
                    <a:gd name="connsiteY32" fmla="*/ 664434 h 1092304"/>
                    <a:gd name="connsiteX33" fmla="*/ 320904 w 1090935"/>
                    <a:gd name="connsiteY33" fmla="*/ 999051 h 1092304"/>
                    <a:gd name="connsiteX34" fmla="*/ 246849 w 1090935"/>
                    <a:gd name="connsiteY34" fmla="*/ 1081334 h 1092304"/>
                    <a:gd name="connsiteX35" fmla="*/ 257819 w 1090935"/>
                    <a:gd name="connsiteY35" fmla="*/ 1092305 h 1092304"/>
                    <a:gd name="connsiteX36" fmla="*/ 471756 w 1090935"/>
                    <a:gd name="connsiteY36" fmla="*/ 1092305 h 1092304"/>
                    <a:gd name="connsiteX37" fmla="*/ 482726 w 1090935"/>
                    <a:gd name="connsiteY37" fmla="*/ 1081334 h 1092304"/>
                    <a:gd name="connsiteX38" fmla="*/ 482726 w 1090935"/>
                    <a:gd name="connsiteY38" fmla="*/ 1010022 h 1092304"/>
                    <a:gd name="connsiteX39" fmla="*/ 543068 w 1090935"/>
                    <a:gd name="connsiteY39" fmla="*/ 774144 h 1092304"/>
                    <a:gd name="connsiteX40" fmla="*/ 603409 w 1090935"/>
                    <a:gd name="connsiteY40" fmla="*/ 1010022 h 1092304"/>
                    <a:gd name="connsiteX41" fmla="*/ 603409 w 1090935"/>
                    <a:gd name="connsiteY41" fmla="*/ 1078591 h 1092304"/>
                    <a:gd name="connsiteX42" fmla="*/ 614379 w 1090935"/>
                    <a:gd name="connsiteY42" fmla="*/ 1089562 h 1092304"/>
                    <a:gd name="connsiteX43" fmla="*/ 828316 w 1090935"/>
                    <a:gd name="connsiteY43" fmla="*/ 1089562 h 1092304"/>
                    <a:gd name="connsiteX44" fmla="*/ 839286 w 1090935"/>
                    <a:gd name="connsiteY44" fmla="*/ 1078591 h 1092304"/>
                    <a:gd name="connsiteX45" fmla="*/ 757003 w 1090935"/>
                    <a:gd name="connsiteY45" fmla="*/ 996308 h 1092304"/>
                    <a:gd name="connsiteX46" fmla="*/ 754261 w 1090935"/>
                    <a:gd name="connsiteY46" fmla="*/ 996308 h 1092304"/>
                    <a:gd name="connsiteX47" fmla="*/ 674720 w 1090935"/>
                    <a:gd name="connsiteY47" fmla="*/ 661691 h 1092304"/>
                    <a:gd name="connsiteX48" fmla="*/ 674720 w 1090935"/>
                    <a:gd name="connsiteY48" fmla="*/ 436785 h 1092304"/>
                    <a:gd name="connsiteX49" fmla="*/ 910599 w 1090935"/>
                    <a:gd name="connsiteY49" fmla="*/ 436785 h 1092304"/>
                    <a:gd name="connsiteX50" fmla="*/ 946255 w 1090935"/>
                    <a:gd name="connsiteY50" fmla="*/ 425814 h 1092304"/>
                    <a:gd name="connsiteX51" fmla="*/ 946255 w 1090935"/>
                    <a:gd name="connsiteY51" fmla="*/ 521810 h 1092304"/>
                    <a:gd name="connsiteX52" fmla="*/ 957225 w 1090935"/>
                    <a:gd name="connsiteY52" fmla="*/ 532782 h 1092304"/>
                    <a:gd name="connsiteX53" fmla="*/ 968197 w 1090935"/>
                    <a:gd name="connsiteY53" fmla="*/ 521810 h 1092304"/>
                    <a:gd name="connsiteX54" fmla="*/ 968197 w 1090935"/>
                    <a:gd name="connsiteY54" fmla="*/ 118624 h 1092304"/>
                    <a:gd name="connsiteX55" fmla="*/ 1014824 w 1090935"/>
                    <a:gd name="connsiteY55" fmla="*/ 118624 h 1092304"/>
                    <a:gd name="connsiteX56" fmla="*/ 1014824 w 1090935"/>
                    <a:gd name="connsiteY56" fmla="*/ 250277 h 1092304"/>
                    <a:gd name="connsiteX57" fmla="*/ 1025794 w 1090935"/>
                    <a:gd name="connsiteY57" fmla="*/ 261248 h 1092304"/>
                    <a:gd name="connsiteX58" fmla="*/ 1036766 w 1090935"/>
                    <a:gd name="connsiteY58" fmla="*/ 250277 h 1092304"/>
                    <a:gd name="connsiteX59" fmla="*/ 1036766 w 1090935"/>
                    <a:gd name="connsiteY59" fmla="*/ 118624 h 1092304"/>
                    <a:gd name="connsiteX60" fmla="*/ 1061451 w 1090935"/>
                    <a:gd name="connsiteY60" fmla="*/ 118624 h 1092304"/>
                    <a:gd name="connsiteX61" fmla="*/ 1061451 w 1090935"/>
                    <a:gd name="connsiteY61" fmla="*/ 557466 h 1092304"/>
                    <a:gd name="connsiteX62" fmla="*/ 954483 w 1090935"/>
                    <a:gd name="connsiteY62" fmla="*/ 557466 h 1092304"/>
                    <a:gd name="connsiteX63" fmla="*/ 943511 w 1090935"/>
                    <a:gd name="connsiteY63" fmla="*/ 568437 h 1092304"/>
                    <a:gd name="connsiteX64" fmla="*/ 943511 w 1090935"/>
                    <a:gd name="connsiteY64" fmla="*/ 650720 h 1092304"/>
                    <a:gd name="connsiteX65" fmla="*/ 1003852 w 1090935"/>
                    <a:gd name="connsiteY65" fmla="*/ 711061 h 1092304"/>
                    <a:gd name="connsiteX66" fmla="*/ 1028538 w 1090935"/>
                    <a:gd name="connsiteY66" fmla="*/ 711061 h 1092304"/>
                    <a:gd name="connsiteX67" fmla="*/ 1088879 w 1090935"/>
                    <a:gd name="connsiteY67" fmla="*/ 650720 h 1092304"/>
                    <a:gd name="connsiteX68" fmla="*/ 1088879 w 1090935"/>
                    <a:gd name="connsiteY68" fmla="*/ 104911 h 1092304"/>
                    <a:gd name="connsiteX69" fmla="*/ 1088879 w 1090935"/>
                    <a:gd name="connsiteY69" fmla="*/ 102168 h 1092304"/>
                    <a:gd name="connsiteX70" fmla="*/ 1088879 w 1090935"/>
                    <a:gd name="connsiteY70" fmla="*/ 102168 h 1092304"/>
                    <a:gd name="connsiteX71" fmla="*/ 452557 w 1090935"/>
                    <a:gd name="connsiteY71" fmla="*/ 167994 h 1092304"/>
                    <a:gd name="connsiteX72" fmla="*/ 488212 w 1090935"/>
                    <a:gd name="connsiteY72" fmla="*/ 132338 h 1092304"/>
                    <a:gd name="connsiteX73" fmla="*/ 677464 w 1090935"/>
                    <a:gd name="connsiteY73" fmla="*/ 132338 h 1092304"/>
                    <a:gd name="connsiteX74" fmla="*/ 677464 w 1090935"/>
                    <a:gd name="connsiteY74" fmla="*/ 143309 h 1092304"/>
                    <a:gd name="connsiteX75" fmla="*/ 652778 w 1090935"/>
                    <a:gd name="connsiteY75" fmla="*/ 167994 h 1092304"/>
                    <a:gd name="connsiteX76" fmla="*/ 499184 w 1090935"/>
                    <a:gd name="connsiteY76" fmla="*/ 167994 h 1092304"/>
                    <a:gd name="connsiteX77" fmla="*/ 488212 w 1090935"/>
                    <a:gd name="connsiteY77" fmla="*/ 178965 h 1092304"/>
                    <a:gd name="connsiteX78" fmla="*/ 488212 w 1090935"/>
                    <a:gd name="connsiteY78" fmla="*/ 189936 h 1092304"/>
                    <a:gd name="connsiteX79" fmla="*/ 452557 w 1090935"/>
                    <a:gd name="connsiteY79" fmla="*/ 225592 h 1092304"/>
                    <a:gd name="connsiteX80" fmla="*/ 452557 w 1090935"/>
                    <a:gd name="connsiteY80" fmla="*/ 167994 h 1092304"/>
                    <a:gd name="connsiteX81" fmla="*/ 452557 w 1090935"/>
                    <a:gd name="connsiteY81" fmla="*/ 250277 h 1092304"/>
                    <a:gd name="connsiteX82" fmla="*/ 510154 w 1090935"/>
                    <a:gd name="connsiteY82" fmla="*/ 189936 h 1092304"/>
                    <a:gd name="connsiteX83" fmla="*/ 641807 w 1090935"/>
                    <a:gd name="connsiteY83" fmla="*/ 189936 h 1092304"/>
                    <a:gd name="connsiteX84" fmla="*/ 641807 w 1090935"/>
                    <a:gd name="connsiteY84" fmla="*/ 200907 h 1092304"/>
                    <a:gd name="connsiteX85" fmla="*/ 641807 w 1090935"/>
                    <a:gd name="connsiteY85" fmla="*/ 206393 h 1092304"/>
                    <a:gd name="connsiteX86" fmla="*/ 658264 w 1090935"/>
                    <a:gd name="connsiteY86" fmla="*/ 250277 h 1092304"/>
                    <a:gd name="connsiteX87" fmla="*/ 650036 w 1090935"/>
                    <a:gd name="connsiteY87" fmla="*/ 250277 h 1092304"/>
                    <a:gd name="connsiteX88" fmla="*/ 639064 w 1090935"/>
                    <a:gd name="connsiteY88" fmla="*/ 258505 h 1092304"/>
                    <a:gd name="connsiteX89" fmla="*/ 543068 w 1090935"/>
                    <a:gd name="connsiteY89" fmla="*/ 332560 h 1092304"/>
                    <a:gd name="connsiteX90" fmla="*/ 452557 w 1090935"/>
                    <a:gd name="connsiteY90" fmla="*/ 250277 h 1092304"/>
                    <a:gd name="connsiteX91" fmla="*/ 452557 w 1090935"/>
                    <a:gd name="connsiteY91" fmla="*/ 250277 h 1092304"/>
                    <a:gd name="connsiteX92" fmla="*/ 1020310 w 1090935"/>
                    <a:gd name="connsiteY92" fmla="*/ 36342 h 1092304"/>
                    <a:gd name="connsiteX93" fmla="*/ 1058708 w 1090935"/>
                    <a:gd name="connsiteY93" fmla="*/ 96682 h 1092304"/>
                    <a:gd name="connsiteX94" fmla="*/ 981910 w 1090935"/>
                    <a:gd name="connsiteY94" fmla="*/ 96682 h 1092304"/>
                    <a:gd name="connsiteX95" fmla="*/ 1020310 w 1090935"/>
                    <a:gd name="connsiteY95" fmla="*/ 36342 h 1092304"/>
                    <a:gd name="connsiteX96" fmla="*/ 381244 w 1090935"/>
                    <a:gd name="connsiteY96" fmla="*/ 285933 h 1092304"/>
                    <a:gd name="connsiteX97" fmla="*/ 213936 w 1090935"/>
                    <a:gd name="connsiteY97" fmla="*/ 285933 h 1092304"/>
                    <a:gd name="connsiteX98" fmla="*/ 213936 w 1090935"/>
                    <a:gd name="connsiteY98" fmla="*/ 25371 h 1092304"/>
                    <a:gd name="connsiteX99" fmla="*/ 381244 w 1090935"/>
                    <a:gd name="connsiteY99" fmla="*/ 25371 h 1092304"/>
                    <a:gd name="connsiteX100" fmla="*/ 381244 w 1090935"/>
                    <a:gd name="connsiteY100" fmla="*/ 285933 h 1092304"/>
                    <a:gd name="connsiteX101" fmla="*/ 24684 w 1090935"/>
                    <a:gd name="connsiteY101" fmla="*/ 321589 h 1092304"/>
                    <a:gd name="connsiteX102" fmla="*/ 24684 w 1090935"/>
                    <a:gd name="connsiteY102" fmla="*/ 25371 h 1092304"/>
                    <a:gd name="connsiteX103" fmla="*/ 191994 w 1090935"/>
                    <a:gd name="connsiteY103" fmla="*/ 25371 h 1092304"/>
                    <a:gd name="connsiteX104" fmla="*/ 191994 w 1090935"/>
                    <a:gd name="connsiteY104" fmla="*/ 285933 h 1092304"/>
                    <a:gd name="connsiteX105" fmla="*/ 60341 w 1090935"/>
                    <a:gd name="connsiteY105" fmla="*/ 285933 h 1092304"/>
                    <a:gd name="connsiteX106" fmla="*/ 49369 w 1090935"/>
                    <a:gd name="connsiteY106" fmla="*/ 296904 h 1092304"/>
                    <a:gd name="connsiteX107" fmla="*/ 60341 w 1090935"/>
                    <a:gd name="connsiteY107" fmla="*/ 307875 h 1092304"/>
                    <a:gd name="connsiteX108" fmla="*/ 381244 w 1090935"/>
                    <a:gd name="connsiteY108" fmla="*/ 307875 h 1092304"/>
                    <a:gd name="connsiteX109" fmla="*/ 381244 w 1090935"/>
                    <a:gd name="connsiteY109" fmla="*/ 318846 h 1092304"/>
                    <a:gd name="connsiteX110" fmla="*/ 370274 w 1090935"/>
                    <a:gd name="connsiteY110" fmla="*/ 329817 h 1092304"/>
                    <a:gd name="connsiteX111" fmla="*/ 35656 w 1090935"/>
                    <a:gd name="connsiteY111" fmla="*/ 329817 h 1092304"/>
                    <a:gd name="connsiteX112" fmla="*/ 24684 w 1090935"/>
                    <a:gd name="connsiteY112" fmla="*/ 321589 h 1092304"/>
                    <a:gd name="connsiteX113" fmla="*/ 24684 w 1090935"/>
                    <a:gd name="connsiteY113" fmla="*/ 321589 h 1092304"/>
                    <a:gd name="connsiteX114" fmla="*/ 142624 w 1090935"/>
                    <a:gd name="connsiteY114" fmla="*/ 381930 h 1092304"/>
                    <a:gd name="connsiteX115" fmla="*/ 142624 w 1090935"/>
                    <a:gd name="connsiteY115" fmla="*/ 357245 h 1092304"/>
                    <a:gd name="connsiteX116" fmla="*/ 178280 w 1090935"/>
                    <a:gd name="connsiteY116" fmla="*/ 357245 h 1092304"/>
                    <a:gd name="connsiteX117" fmla="*/ 178280 w 1090935"/>
                    <a:gd name="connsiteY117" fmla="*/ 417585 h 1092304"/>
                    <a:gd name="connsiteX118" fmla="*/ 142624 w 1090935"/>
                    <a:gd name="connsiteY118" fmla="*/ 381930 h 1092304"/>
                    <a:gd name="connsiteX119" fmla="*/ 142624 w 1090935"/>
                    <a:gd name="connsiteY119" fmla="*/ 381930 h 1092304"/>
                    <a:gd name="connsiteX120" fmla="*/ 463527 w 1090935"/>
                    <a:gd name="connsiteY120" fmla="*/ 1067620 h 1092304"/>
                    <a:gd name="connsiteX121" fmla="*/ 274277 w 1090935"/>
                    <a:gd name="connsiteY121" fmla="*/ 1067620 h 1092304"/>
                    <a:gd name="connsiteX122" fmla="*/ 331874 w 1090935"/>
                    <a:gd name="connsiteY122" fmla="*/ 1020993 h 1092304"/>
                    <a:gd name="connsiteX123" fmla="*/ 463527 w 1090935"/>
                    <a:gd name="connsiteY123" fmla="*/ 1020993 h 1092304"/>
                    <a:gd name="connsiteX124" fmla="*/ 463527 w 1090935"/>
                    <a:gd name="connsiteY124" fmla="*/ 1067620 h 1092304"/>
                    <a:gd name="connsiteX125" fmla="*/ 817344 w 1090935"/>
                    <a:gd name="connsiteY125" fmla="*/ 1067620 h 1092304"/>
                    <a:gd name="connsiteX126" fmla="*/ 628093 w 1090935"/>
                    <a:gd name="connsiteY126" fmla="*/ 1067620 h 1092304"/>
                    <a:gd name="connsiteX127" fmla="*/ 628093 w 1090935"/>
                    <a:gd name="connsiteY127" fmla="*/ 1020993 h 1092304"/>
                    <a:gd name="connsiteX128" fmla="*/ 759747 w 1090935"/>
                    <a:gd name="connsiteY128" fmla="*/ 1020993 h 1092304"/>
                    <a:gd name="connsiteX129" fmla="*/ 817344 w 1090935"/>
                    <a:gd name="connsiteY129" fmla="*/ 1067620 h 1092304"/>
                    <a:gd name="connsiteX130" fmla="*/ 817344 w 1090935"/>
                    <a:gd name="connsiteY130" fmla="*/ 1067620 h 1092304"/>
                    <a:gd name="connsiteX131" fmla="*/ 663750 w 1090935"/>
                    <a:gd name="connsiteY131" fmla="*/ 417585 h 1092304"/>
                    <a:gd name="connsiteX132" fmla="*/ 652778 w 1090935"/>
                    <a:gd name="connsiteY132" fmla="*/ 428557 h 1092304"/>
                    <a:gd name="connsiteX133" fmla="*/ 652778 w 1090935"/>
                    <a:gd name="connsiteY133" fmla="*/ 631521 h 1092304"/>
                    <a:gd name="connsiteX134" fmla="*/ 474498 w 1090935"/>
                    <a:gd name="connsiteY134" fmla="*/ 631521 h 1092304"/>
                    <a:gd name="connsiteX135" fmla="*/ 463527 w 1090935"/>
                    <a:gd name="connsiteY135" fmla="*/ 642492 h 1092304"/>
                    <a:gd name="connsiteX136" fmla="*/ 474498 w 1090935"/>
                    <a:gd name="connsiteY136" fmla="*/ 653463 h 1092304"/>
                    <a:gd name="connsiteX137" fmla="*/ 652778 w 1090935"/>
                    <a:gd name="connsiteY137" fmla="*/ 653463 h 1092304"/>
                    <a:gd name="connsiteX138" fmla="*/ 652778 w 1090935"/>
                    <a:gd name="connsiteY138" fmla="*/ 664434 h 1092304"/>
                    <a:gd name="connsiteX139" fmla="*/ 652778 w 1090935"/>
                    <a:gd name="connsiteY139" fmla="*/ 667177 h 1092304"/>
                    <a:gd name="connsiteX140" fmla="*/ 732319 w 1090935"/>
                    <a:gd name="connsiteY140" fmla="*/ 996308 h 1092304"/>
                    <a:gd name="connsiteX141" fmla="*/ 625351 w 1090935"/>
                    <a:gd name="connsiteY141" fmla="*/ 996308 h 1092304"/>
                    <a:gd name="connsiteX142" fmla="*/ 556781 w 1090935"/>
                    <a:gd name="connsiteY142" fmla="*/ 722032 h 1092304"/>
                    <a:gd name="connsiteX143" fmla="*/ 545810 w 1090935"/>
                    <a:gd name="connsiteY143" fmla="*/ 713804 h 1092304"/>
                    <a:gd name="connsiteX144" fmla="*/ 534840 w 1090935"/>
                    <a:gd name="connsiteY144" fmla="*/ 722032 h 1092304"/>
                    <a:gd name="connsiteX145" fmla="*/ 466270 w 1090935"/>
                    <a:gd name="connsiteY145" fmla="*/ 996308 h 1092304"/>
                    <a:gd name="connsiteX146" fmla="*/ 348332 w 1090935"/>
                    <a:gd name="connsiteY146" fmla="*/ 996308 h 1092304"/>
                    <a:gd name="connsiteX147" fmla="*/ 438843 w 1090935"/>
                    <a:gd name="connsiteY147" fmla="*/ 667177 h 1092304"/>
                    <a:gd name="connsiteX148" fmla="*/ 438843 w 1090935"/>
                    <a:gd name="connsiteY148" fmla="*/ 664434 h 1092304"/>
                    <a:gd name="connsiteX149" fmla="*/ 438843 w 1090935"/>
                    <a:gd name="connsiteY149" fmla="*/ 428557 h 1092304"/>
                    <a:gd name="connsiteX150" fmla="*/ 427871 w 1090935"/>
                    <a:gd name="connsiteY150" fmla="*/ 417585 h 1092304"/>
                    <a:gd name="connsiteX151" fmla="*/ 202964 w 1090935"/>
                    <a:gd name="connsiteY151" fmla="*/ 417585 h 1092304"/>
                    <a:gd name="connsiteX152" fmla="*/ 202964 w 1090935"/>
                    <a:gd name="connsiteY152" fmla="*/ 357245 h 1092304"/>
                    <a:gd name="connsiteX153" fmla="*/ 891399 w 1090935"/>
                    <a:gd name="connsiteY153" fmla="*/ 357245 h 1092304"/>
                    <a:gd name="connsiteX154" fmla="*/ 891399 w 1090935"/>
                    <a:gd name="connsiteY154" fmla="*/ 417585 h 1092304"/>
                    <a:gd name="connsiteX155" fmla="*/ 663750 w 1090935"/>
                    <a:gd name="connsiteY155" fmla="*/ 417585 h 1092304"/>
                    <a:gd name="connsiteX156" fmla="*/ 913341 w 1090935"/>
                    <a:gd name="connsiteY156" fmla="*/ 417585 h 1092304"/>
                    <a:gd name="connsiteX157" fmla="*/ 913341 w 1090935"/>
                    <a:gd name="connsiteY157" fmla="*/ 357245 h 1092304"/>
                    <a:gd name="connsiteX158" fmla="*/ 948997 w 1090935"/>
                    <a:gd name="connsiteY158" fmla="*/ 357245 h 1092304"/>
                    <a:gd name="connsiteX159" fmla="*/ 948997 w 1090935"/>
                    <a:gd name="connsiteY159" fmla="*/ 381930 h 1092304"/>
                    <a:gd name="connsiteX160" fmla="*/ 913341 w 1090935"/>
                    <a:gd name="connsiteY160" fmla="*/ 417585 h 1092304"/>
                    <a:gd name="connsiteX161" fmla="*/ 913341 w 1090935"/>
                    <a:gd name="connsiteY161" fmla="*/ 417585 h 1092304"/>
                    <a:gd name="connsiteX162" fmla="*/ 1066936 w 1090935"/>
                    <a:gd name="connsiteY162" fmla="*/ 582151 h 1092304"/>
                    <a:gd name="connsiteX163" fmla="*/ 1066936 w 1090935"/>
                    <a:gd name="connsiteY163" fmla="*/ 606836 h 1092304"/>
                    <a:gd name="connsiteX164" fmla="*/ 970939 w 1090935"/>
                    <a:gd name="connsiteY164" fmla="*/ 606836 h 1092304"/>
                    <a:gd name="connsiteX165" fmla="*/ 970939 w 1090935"/>
                    <a:gd name="connsiteY165" fmla="*/ 582151 h 1092304"/>
                    <a:gd name="connsiteX166" fmla="*/ 1066936 w 1090935"/>
                    <a:gd name="connsiteY166" fmla="*/ 582151 h 1092304"/>
                    <a:gd name="connsiteX167" fmla="*/ 1031280 w 1090935"/>
                    <a:gd name="connsiteY167" fmla="*/ 689119 h 1092304"/>
                    <a:gd name="connsiteX168" fmla="*/ 1006596 w 1090935"/>
                    <a:gd name="connsiteY168" fmla="*/ 689119 h 1092304"/>
                    <a:gd name="connsiteX169" fmla="*/ 970939 w 1090935"/>
                    <a:gd name="connsiteY169" fmla="*/ 653463 h 1092304"/>
                    <a:gd name="connsiteX170" fmla="*/ 970939 w 1090935"/>
                    <a:gd name="connsiteY170" fmla="*/ 628778 h 1092304"/>
                    <a:gd name="connsiteX171" fmla="*/ 1066936 w 1090935"/>
                    <a:gd name="connsiteY171" fmla="*/ 628778 h 1092304"/>
                    <a:gd name="connsiteX172" fmla="*/ 1066936 w 1090935"/>
                    <a:gd name="connsiteY172" fmla="*/ 653463 h 1092304"/>
                    <a:gd name="connsiteX173" fmla="*/ 1031280 w 1090935"/>
                    <a:gd name="connsiteY173" fmla="*/ 689119 h 1092304"/>
                    <a:gd name="connsiteX174" fmla="*/ 1031280 w 1090935"/>
                    <a:gd name="connsiteY174" fmla="*/ 689119 h 109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90935" h="1092304">
                      <a:moveTo>
                        <a:pt x="1088879" y="102168"/>
                      </a:moveTo>
                      <a:lnTo>
                        <a:pt x="1028538" y="6171"/>
                      </a:lnTo>
                      <a:cubicBezTo>
                        <a:pt x="1023052" y="-2057"/>
                        <a:pt x="1012080" y="-2057"/>
                        <a:pt x="1009338" y="6171"/>
                      </a:cubicBezTo>
                      <a:lnTo>
                        <a:pt x="948997" y="102168"/>
                      </a:lnTo>
                      <a:cubicBezTo>
                        <a:pt x="948997" y="104911"/>
                        <a:pt x="946255" y="104911"/>
                        <a:pt x="946255" y="107654"/>
                      </a:cubicBezTo>
                      <a:lnTo>
                        <a:pt x="946255" y="332560"/>
                      </a:lnTo>
                      <a:lnTo>
                        <a:pt x="614379" y="332560"/>
                      </a:lnTo>
                      <a:cubicBezTo>
                        <a:pt x="633579" y="318846"/>
                        <a:pt x="650036" y="296904"/>
                        <a:pt x="655520" y="272219"/>
                      </a:cubicBezTo>
                      <a:lnTo>
                        <a:pt x="671978" y="272219"/>
                      </a:lnTo>
                      <a:cubicBezTo>
                        <a:pt x="674720" y="272219"/>
                        <a:pt x="680206" y="269476"/>
                        <a:pt x="682948" y="266733"/>
                      </a:cubicBezTo>
                      <a:cubicBezTo>
                        <a:pt x="685692" y="263991"/>
                        <a:pt x="685692" y="258505"/>
                        <a:pt x="682948" y="255762"/>
                      </a:cubicBezTo>
                      <a:lnTo>
                        <a:pt x="661006" y="198164"/>
                      </a:lnTo>
                      <a:lnTo>
                        <a:pt x="661006" y="187193"/>
                      </a:lnTo>
                      <a:cubicBezTo>
                        <a:pt x="680206" y="181708"/>
                        <a:pt x="696662" y="162509"/>
                        <a:pt x="696662" y="140567"/>
                      </a:cubicBezTo>
                      <a:lnTo>
                        <a:pt x="696662" y="115881"/>
                      </a:lnTo>
                      <a:cubicBezTo>
                        <a:pt x="696662" y="110396"/>
                        <a:pt x="691178" y="104911"/>
                        <a:pt x="685692" y="104911"/>
                      </a:cubicBezTo>
                      <a:lnTo>
                        <a:pt x="482726" y="104911"/>
                      </a:lnTo>
                      <a:cubicBezTo>
                        <a:pt x="449813" y="104911"/>
                        <a:pt x="422385" y="132338"/>
                        <a:pt x="422385" y="165251"/>
                      </a:cubicBezTo>
                      <a:lnTo>
                        <a:pt x="422385" y="231078"/>
                      </a:lnTo>
                      <a:cubicBezTo>
                        <a:pt x="422385" y="272219"/>
                        <a:pt x="441585" y="307875"/>
                        <a:pt x="471756" y="329817"/>
                      </a:cubicBezTo>
                      <a:lnTo>
                        <a:pt x="397701" y="329817"/>
                      </a:lnTo>
                      <a:cubicBezTo>
                        <a:pt x="397701" y="327074"/>
                        <a:pt x="400443" y="321589"/>
                        <a:pt x="400443" y="318846"/>
                      </a:cubicBezTo>
                      <a:lnTo>
                        <a:pt x="400443" y="11657"/>
                      </a:lnTo>
                      <a:cubicBezTo>
                        <a:pt x="400443" y="6171"/>
                        <a:pt x="394958" y="686"/>
                        <a:pt x="389473" y="686"/>
                      </a:cubicBezTo>
                      <a:lnTo>
                        <a:pt x="10970" y="686"/>
                      </a:lnTo>
                      <a:cubicBezTo>
                        <a:pt x="5486" y="686"/>
                        <a:pt x="0" y="6171"/>
                        <a:pt x="0" y="11657"/>
                      </a:cubicBezTo>
                      <a:lnTo>
                        <a:pt x="0" y="318846"/>
                      </a:lnTo>
                      <a:cubicBezTo>
                        <a:pt x="0" y="338045"/>
                        <a:pt x="16456" y="354502"/>
                        <a:pt x="35656" y="354502"/>
                      </a:cubicBezTo>
                      <a:lnTo>
                        <a:pt x="117939" y="354502"/>
                      </a:lnTo>
                      <a:lnTo>
                        <a:pt x="117939" y="379187"/>
                      </a:lnTo>
                      <a:cubicBezTo>
                        <a:pt x="117939" y="412100"/>
                        <a:pt x="145366" y="439527"/>
                        <a:pt x="178280" y="439527"/>
                      </a:cubicBezTo>
                      <a:lnTo>
                        <a:pt x="414157" y="439527"/>
                      </a:lnTo>
                      <a:lnTo>
                        <a:pt x="414157" y="664434"/>
                      </a:lnTo>
                      <a:lnTo>
                        <a:pt x="320904" y="999051"/>
                      </a:lnTo>
                      <a:cubicBezTo>
                        <a:pt x="279763" y="1004537"/>
                        <a:pt x="246849" y="1040193"/>
                        <a:pt x="246849" y="1081334"/>
                      </a:cubicBezTo>
                      <a:cubicBezTo>
                        <a:pt x="246849" y="1086820"/>
                        <a:pt x="252335" y="1092305"/>
                        <a:pt x="257819" y="1092305"/>
                      </a:cubicBezTo>
                      <a:lnTo>
                        <a:pt x="471756" y="1092305"/>
                      </a:lnTo>
                      <a:cubicBezTo>
                        <a:pt x="477241" y="1092305"/>
                        <a:pt x="482726" y="1086820"/>
                        <a:pt x="482726" y="1081334"/>
                      </a:cubicBezTo>
                      <a:lnTo>
                        <a:pt x="482726" y="1010022"/>
                      </a:lnTo>
                      <a:lnTo>
                        <a:pt x="543068" y="774144"/>
                      </a:lnTo>
                      <a:lnTo>
                        <a:pt x="603409" y="1010022"/>
                      </a:lnTo>
                      <a:lnTo>
                        <a:pt x="603409" y="1078591"/>
                      </a:lnTo>
                      <a:cubicBezTo>
                        <a:pt x="603409" y="1084077"/>
                        <a:pt x="608895" y="1089562"/>
                        <a:pt x="614379" y="1089562"/>
                      </a:cubicBezTo>
                      <a:lnTo>
                        <a:pt x="828316" y="1089562"/>
                      </a:lnTo>
                      <a:cubicBezTo>
                        <a:pt x="833800" y="1089562"/>
                        <a:pt x="839286" y="1084077"/>
                        <a:pt x="839286" y="1078591"/>
                      </a:cubicBezTo>
                      <a:cubicBezTo>
                        <a:pt x="839286" y="1031964"/>
                        <a:pt x="800888" y="996308"/>
                        <a:pt x="757003" y="996308"/>
                      </a:cubicBezTo>
                      <a:lnTo>
                        <a:pt x="754261" y="996308"/>
                      </a:lnTo>
                      <a:lnTo>
                        <a:pt x="674720" y="661691"/>
                      </a:lnTo>
                      <a:lnTo>
                        <a:pt x="674720" y="436785"/>
                      </a:lnTo>
                      <a:lnTo>
                        <a:pt x="910599" y="436785"/>
                      </a:lnTo>
                      <a:cubicBezTo>
                        <a:pt x="924313" y="436785"/>
                        <a:pt x="935283" y="431299"/>
                        <a:pt x="946255" y="425814"/>
                      </a:cubicBezTo>
                      <a:lnTo>
                        <a:pt x="946255" y="521810"/>
                      </a:lnTo>
                      <a:cubicBezTo>
                        <a:pt x="946255" y="527296"/>
                        <a:pt x="951741" y="532782"/>
                        <a:pt x="957225" y="532782"/>
                      </a:cubicBezTo>
                      <a:cubicBezTo>
                        <a:pt x="962711" y="532782"/>
                        <a:pt x="968197" y="527296"/>
                        <a:pt x="968197" y="521810"/>
                      </a:cubicBezTo>
                      <a:lnTo>
                        <a:pt x="968197" y="118624"/>
                      </a:lnTo>
                      <a:lnTo>
                        <a:pt x="1014824" y="118624"/>
                      </a:lnTo>
                      <a:lnTo>
                        <a:pt x="1014824" y="250277"/>
                      </a:lnTo>
                      <a:cubicBezTo>
                        <a:pt x="1014824" y="255762"/>
                        <a:pt x="1020310" y="261248"/>
                        <a:pt x="1025794" y="261248"/>
                      </a:cubicBezTo>
                      <a:cubicBezTo>
                        <a:pt x="1031280" y="261248"/>
                        <a:pt x="1036766" y="255762"/>
                        <a:pt x="1036766" y="250277"/>
                      </a:cubicBezTo>
                      <a:lnTo>
                        <a:pt x="1036766" y="118624"/>
                      </a:lnTo>
                      <a:lnTo>
                        <a:pt x="1061451" y="118624"/>
                      </a:lnTo>
                      <a:lnTo>
                        <a:pt x="1061451" y="557466"/>
                      </a:lnTo>
                      <a:lnTo>
                        <a:pt x="954483" y="557466"/>
                      </a:lnTo>
                      <a:cubicBezTo>
                        <a:pt x="948997" y="557466"/>
                        <a:pt x="943511" y="562952"/>
                        <a:pt x="943511" y="568437"/>
                      </a:cubicBezTo>
                      <a:lnTo>
                        <a:pt x="943511" y="650720"/>
                      </a:lnTo>
                      <a:cubicBezTo>
                        <a:pt x="943511" y="683634"/>
                        <a:pt x="970939" y="711061"/>
                        <a:pt x="1003852" y="711061"/>
                      </a:cubicBezTo>
                      <a:lnTo>
                        <a:pt x="1028538" y="711061"/>
                      </a:lnTo>
                      <a:cubicBezTo>
                        <a:pt x="1061451" y="711061"/>
                        <a:pt x="1088879" y="683634"/>
                        <a:pt x="1088879" y="650720"/>
                      </a:cubicBezTo>
                      <a:lnTo>
                        <a:pt x="1088879" y="104911"/>
                      </a:lnTo>
                      <a:cubicBezTo>
                        <a:pt x="1091621" y="104911"/>
                        <a:pt x="1091621" y="104911"/>
                        <a:pt x="1088879" y="102168"/>
                      </a:cubicBezTo>
                      <a:lnTo>
                        <a:pt x="1088879" y="102168"/>
                      </a:lnTo>
                      <a:close/>
                      <a:moveTo>
                        <a:pt x="452557" y="167994"/>
                      </a:moveTo>
                      <a:cubicBezTo>
                        <a:pt x="452557" y="148795"/>
                        <a:pt x="469013" y="132338"/>
                        <a:pt x="488212" y="132338"/>
                      </a:cubicBezTo>
                      <a:lnTo>
                        <a:pt x="677464" y="132338"/>
                      </a:lnTo>
                      <a:lnTo>
                        <a:pt x="677464" y="143309"/>
                      </a:lnTo>
                      <a:cubicBezTo>
                        <a:pt x="677464" y="157023"/>
                        <a:pt x="666492" y="167994"/>
                        <a:pt x="652778" y="167994"/>
                      </a:cubicBezTo>
                      <a:lnTo>
                        <a:pt x="499184" y="167994"/>
                      </a:lnTo>
                      <a:cubicBezTo>
                        <a:pt x="493698" y="167994"/>
                        <a:pt x="488212" y="173480"/>
                        <a:pt x="488212" y="178965"/>
                      </a:cubicBezTo>
                      <a:lnTo>
                        <a:pt x="488212" y="189936"/>
                      </a:lnTo>
                      <a:cubicBezTo>
                        <a:pt x="488212" y="209136"/>
                        <a:pt x="471756" y="225592"/>
                        <a:pt x="452557" y="225592"/>
                      </a:cubicBezTo>
                      <a:lnTo>
                        <a:pt x="452557" y="167994"/>
                      </a:lnTo>
                      <a:close/>
                      <a:moveTo>
                        <a:pt x="452557" y="250277"/>
                      </a:moveTo>
                      <a:cubicBezTo>
                        <a:pt x="485470" y="250277"/>
                        <a:pt x="510154" y="222849"/>
                        <a:pt x="510154" y="189936"/>
                      </a:cubicBezTo>
                      <a:lnTo>
                        <a:pt x="641807" y="189936"/>
                      </a:lnTo>
                      <a:lnTo>
                        <a:pt x="641807" y="200907"/>
                      </a:lnTo>
                      <a:cubicBezTo>
                        <a:pt x="641807" y="203650"/>
                        <a:pt x="641807" y="203650"/>
                        <a:pt x="641807" y="206393"/>
                      </a:cubicBezTo>
                      <a:lnTo>
                        <a:pt x="658264" y="250277"/>
                      </a:lnTo>
                      <a:lnTo>
                        <a:pt x="650036" y="250277"/>
                      </a:lnTo>
                      <a:cubicBezTo>
                        <a:pt x="644550" y="250277"/>
                        <a:pt x="639064" y="253020"/>
                        <a:pt x="639064" y="258505"/>
                      </a:cubicBezTo>
                      <a:cubicBezTo>
                        <a:pt x="628093" y="302389"/>
                        <a:pt x="589695" y="332560"/>
                        <a:pt x="543068" y="332560"/>
                      </a:cubicBezTo>
                      <a:cubicBezTo>
                        <a:pt x="499184" y="332560"/>
                        <a:pt x="460785" y="296904"/>
                        <a:pt x="452557" y="250277"/>
                      </a:cubicBezTo>
                      <a:lnTo>
                        <a:pt x="452557" y="250277"/>
                      </a:lnTo>
                      <a:close/>
                      <a:moveTo>
                        <a:pt x="1020310" y="36342"/>
                      </a:moveTo>
                      <a:lnTo>
                        <a:pt x="1058708" y="96682"/>
                      </a:lnTo>
                      <a:lnTo>
                        <a:pt x="981910" y="96682"/>
                      </a:lnTo>
                      <a:lnTo>
                        <a:pt x="1020310" y="36342"/>
                      </a:lnTo>
                      <a:close/>
                      <a:moveTo>
                        <a:pt x="381244" y="285933"/>
                      </a:moveTo>
                      <a:lnTo>
                        <a:pt x="213936" y="285933"/>
                      </a:lnTo>
                      <a:lnTo>
                        <a:pt x="213936" y="25371"/>
                      </a:lnTo>
                      <a:lnTo>
                        <a:pt x="381244" y="25371"/>
                      </a:lnTo>
                      <a:lnTo>
                        <a:pt x="381244" y="285933"/>
                      </a:lnTo>
                      <a:close/>
                      <a:moveTo>
                        <a:pt x="24684" y="321589"/>
                      </a:moveTo>
                      <a:lnTo>
                        <a:pt x="24684" y="25371"/>
                      </a:lnTo>
                      <a:lnTo>
                        <a:pt x="191994" y="25371"/>
                      </a:lnTo>
                      <a:lnTo>
                        <a:pt x="191994" y="285933"/>
                      </a:lnTo>
                      <a:lnTo>
                        <a:pt x="60341" y="285933"/>
                      </a:lnTo>
                      <a:cubicBezTo>
                        <a:pt x="54855" y="285933"/>
                        <a:pt x="49369" y="291418"/>
                        <a:pt x="49369" y="296904"/>
                      </a:cubicBezTo>
                      <a:cubicBezTo>
                        <a:pt x="49369" y="302389"/>
                        <a:pt x="54855" y="307875"/>
                        <a:pt x="60341" y="307875"/>
                      </a:cubicBezTo>
                      <a:lnTo>
                        <a:pt x="381244" y="307875"/>
                      </a:lnTo>
                      <a:lnTo>
                        <a:pt x="381244" y="318846"/>
                      </a:lnTo>
                      <a:cubicBezTo>
                        <a:pt x="381244" y="324332"/>
                        <a:pt x="375759" y="329817"/>
                        <a:pt x="370274" y="329817"/>
                      </a:cubicBezTo>
                      <a:lnTo>
                        <a:pt x="35656" y="329817"/>
                      </a:lnTo>
                      <a:cubicBezTo>
                        <a:pt x="30170" y="332560"/>
                        <a:pt x="24684" y="327074"/>
                        <a:pt x="24684" y="321589"/>
                      </a:cubicBezTo>
                      <a:lnTo>
                        <a:pt x="24684" y="321589"/>
                      </a:lnTo>
                      <a:close/>
                      <a:moveTo>
                        <a:pt x="142624" y="381930"/>
                      </a:moveTo>
                      <a:lnTo>
                        <a:pt x="142624" y="357245"/>
                      </a:lnTo>
                      <a:lnTo>
                        <a:pt x="178280" y="357245"/>
                      </a:lnTo>
                      <a:lnTo>
                        <a:pt x="178280" y="417585"/>
                      </a:lnTo>
                      <a:cubicBezTo>
                        <a:pt x="159080" y="417585"/>
                        <a:pt x="142624" y="401129"/>
                        <a:pt x="142624" y="381930"/>
                      </a:cubicBezTo>
                      <a:lnTo>
                        <a:pt x="142624" y="381930"/>
                      </a:lnTo>
                      <a:close/>
                      <a:moveTo>
                        <a:pt x="463527" y="1067620"/>
                      </a:moveTo>
                      <a:lnTo>
                        <a:pt x="274277" y="1067620"/>
                      </a:lnTo>
                      <a:cubicBezTo>
                        <a:pt x="279763" y="1040193"/>
                        <a:pt x="304447" y="1020993"/>
                        <a:pt x="331874" y="1020993"/>
                      </a:cubicBezTo>
                      <a:lnTo>
                        <a:pt x="463527" y="1020993"/>
                      </a:lnTo>
                      <a:lnTo>
                        <a:pt x="463527" y="1067620"/>
                      </a:lnTo>
                      <a:close/>
                      <a:moveTo>
                        <a:pt x="817344" y="1067620"/>
                      </a:moveTo>
                      <a:lnTo>
                        <a:pt x="628093" y="1067620"/>
                      </a:lnTo>
                      <a:lnTo>
                        <a:pt x="628093" y="1020993"/>
                      </a:lnTo>
                      <a:lnTo>
                        <a:pt x="759747" y="1020993"/>
                      </a:lnTo>
                      <a:cubicBezTo>
                        <a:pt x="787175" y="1020993"/>
                        <a:pt x="811858" y="1042935"/>
                        <a:pt x="817344" y="1067620"/>
                      </a:cubicBezTo>
                      <a:lnTo>
                        <a:pt x="817344" y="1067620"/>
                      </a:lnTo>
                      <a:close/>
                      <a:moveTo>
                        <a:pt x="663750" y="417585"/>
                      </a:moveTo>
                      <a:cubicBezTo>
                        <a:pt x="658264" y="417585"/>
                        <a:pt x="652778" y="423071"/>
                        <a:pt x="652778" y="428557"/>
                      </a:cubicBezTo>
                      <a:lnTo>
                        <a:pt x="652778" y="631521"/>
                      </a:lnTo>
                      <a:lnTo>
                        <a:pt x="474498" y="631521"/>
                      </a:lnTo>
                      <a:cubicBezTo>
                        <a:pt x="469013" y="631521"/>
                        <a:pt x="463527" y="637006"/>
                        <a:pt x="463527" y="642492"/>
                      </a:cubicBezTo>
                      <a:cubicBezTo>
                        <a:pt x="463527" y="647978"/>
                        <a:pt x="469013" y="653463"/>
                        <a:pt x="474498" y="653463"/>
                      </a:cubicBezTo>
                      <a:lnTo>
                        <a:pt x="652778" y="653463"/>
                      </a:lnTo>
                      <a:lnTo>
                        <a:pt x="652778" y="664434"/>
                      </a:lnTo>
                      <a:cubicBezTo>
                        <a:pt x="652778" y="664434"/>
                        <a:pt x="652778" y="667177"/>
                        <a:pt x="652778" y="667177"/>
                      </a:cubicBezTo>
                      <a:lnTo>
                        <a:pt x="732319" y="996308"/>
                      </a:lnTo>
                      <a:lnTo>
                        <a:pt x="625351" y="996308"/>
                      </a:lnTo>
                      <a:lnTo>
                        <a:pt x="556781" y="722032"/>
                      </a:lnTo>
                      <a:cubicBezTo>
                        <a:pt x="556781" y="716547"/>
                        <a:pt x="551296" y="713804"/>
                        <a:pt x="545810" y="713804"/>
                      </a:cubicBezTo>
                      <a:cubicBezTo>
                        <a:pt x="540326" y="713804"/>
                        <a:pt x="534840" y="716547"/>
                        <a:pt x="534840" y="722032"/>
                      </a:cubicBezTo>
                      <a:lnTo>
                        <a:pt x="466270" y="996308"/>
                      </a:lnTo>
                      <a:lnTo>
                        <a:pt x="348332" y="996308"/>
                      </a:lnTo>
                      <a:lnTo>
                        <a:pt x="438843" y="667177"/>
                      </a:lnTo>
                      <a:cubicBezTo>
                        <a:pt x="438843" y="667177"/>
                        <a:pt x="438843" y="664434"/>
                        <a:pt x="438843" y="664434"/>
                      </a:cubicBezTo>
                      <a:lnTo>
                        <a:pt x="438843" y="428557"/>
                      </a:lnTo>
                      <a:cubicBezTo>
                        <a:pt x="438843" y="423071"/>
                        <a:pt x="433357" y="417585"/>
                        <a:pt x="427871" y="417585"/>
                      </a:cubicBezTo>
                      <a:lnTo>
                        <a:pt x="202964" y="417585"/>
                      </a:lnTo>
                      <a:lnTo>
                        <a:pt x="202964" y="357245"/>
                      </a:lnTo>
                      <a:lnTo>
                        <a:pt x="891399" y="357245"/>
                      </a:lnTo>
                      <a:lnTo>
                        <a:pt x="891399" y="417585"/>
                      </a:lnTo>
                      <a:lnTo>
                        <a:pt x="663750" y="417585"/>
                      </a:lnTo>
                      <a:close/>
                      <a:moveTo>
                        <a:pt x="913341" y="417585"/>
                      </a:moveTo>
                      <a:lnTo>
                        <a:pt x="913341" y="357245"/>
                      </a:lnTo>
                      <a:lnTo>
                        <a:pt x="948997" y="357245"/>
                      </a:lnTo>
                      <a:lnTo>
                        <a:pt x="948997" y="381930"/>
                      </a:lnTo>
                      <a:cubicBezTo>
                        <a:pt x="948997" y="401129"/>
                        <a:pt x="932541" y="417585"/>
                        <a:pt x="913341" y="417585"/>
                      </a:cubicBezTo>
                      <a:lnTo>
                        <a:pt x="913341" y="417585"/>
                      </a:lnTo>
                      <a:close/>
                      <a:moveTo>
                        <a:pt x="1066936" y="582151"/>
                      </a:moveTo>
                      <a:lnTo>
                        <a:pt x="1066936" y="606836"/>
                      </a:lnTo>
                      <a:lnTo>
                        <a:pt x="970939" y="606836"/>
                      </a:lnTo>
                      <a:lnTo>
                        <a:pt x="970939" y="582151"/>
                      </a:lnTo>
                      <a:lnTo>
                        <a:pt x="1066936" y="582151"/>
                      </a:lnTo>
                      <a:close/>
                      <a:moveTo>
                        <a:pt x="1031280" y="689119"/>
                      </a:moveTo>
                      <a:lnTo>
                        <a:pt x="1006596" y="689119"/>
                      </a:lnTo>
                      <a:cubicBezTo>
                        <a:pt x="987396" y="689119"/>
                        <a:pt x="970939" y="672662"/>
                        <a:pt x="970939" y="653463"/>
                      </a:cubicBezTo>
                      <a:lnTo>
                        <a:pt x="970939" y="628778"/>
                      </a:lnTo>
                      <a:lnTo>
                        <a:pt x="1066936" y="628778"/>
                      </a:lnTo>
                      <a:lnTo>
                        <a:pt x="1066936" y="653463"/>
                      </a:lnTo>
                      <a:cubicBezTo>
                        <a:pt x="1066936" y="672662"/>
                        <a:pt x="1053222" y="689119"/>
                        <a:pt x="1031280" y="689119"/>
                      </a:cubicBezTo>
                      <a:lnTo>
                        <a:pt x="1031280" y="689119"/>
                      </a:lnTo>
                      <a:close/>
                    </a:path>
                  </a:pathLst>
                </a:custGeom>
                <a:solidFill>
                  <a:srgbClr val="000000"/>
                </a:solidFill>
                <a:ln w="27426" cap="flat">
                  <a:noFill/>
                  <a:prstDash val="solid"/>
                  <a:miter/>
                </a:ln>
              </p:spPr>
              <p:txBody>
                <a:bodyPr rtlCol="0" anchor="ctr"/>
                <a:lstStyle/>
                <a:p>
                  <a:endParaRPr lang="en-US"/>
                </a:p>
              </p:txBody>
            </p:sp>
          </p:grpSp>
          <p:sp>
            <p:nvSpPr>
              <p:cNvPr id="168" name="Freeform 167">
                <a:extLst>
                  <a:ext uri="{FF2B5EF4-FFF2-40B4-BE49-F238E27FC236}">
                    <a16:creationId xmlns:a16="http://schemas.microsoft.com/office/drawing/2014/main" id="{70D93B72-DBAB-E86A-2EF1-D6FAE6422246}"/>
                  </a:ext>
                </a:extLst>
              </p:cNvPr>
              <p:cNvSpPr/>
              <p:nvPr/>
            </p:nvSpPr>
            <p:spPr>
              <a:xfrm>
                <a:off x="7624966" y="3971001"/>
                <a:ext cx="21941" cy="58311"/>
              </a:xfrm>
              <a:custGeom>
                <a:avLst/>
                <a:gdLst>
                  <a:gd name="connsiteX0" fmla="*/ 21942 w 21941"/>
                  <a:gd name="connsiteY0" fmla="*/ 46627 h 58311"/>
                  <a:gd name="connsiteX1" fmla="*/ 21942 w 21941"/>
                  <a:gd name="connsiteY1" fmla="*/ 10971 h 58311"/>
                  <a:gd name="connsiteX2" fmla="*/ 10972 w 21941"/>
                  <a:gd name="connsiteY2" fmla="*/ 0 h 58311"/>
                  <a:gd name="connsiteX3" fmla="*/ 0 w 21941"/>
                  <a:gd name="connsiteY3" fmla="*/ 10971 h 58311"/>
                  <a:gd name="connsiteX4" fmla="*/ 0 w 21941"/>
                  <a:gd name="connsiteY4" fmla="*/ 46627 h 58311"/>
                  <a:gd name="connsiteX5" fmla="*/ 10972 w 21941"/>
                  <a:gd name="connsiteY5" fmla="*/ 57598 h 58311"/>
                  <a:gd name="connsiteX6" fmla="*/ 21942 w 21941"/>
                  <a:gd name="connsiteY6" fmla="*/ 46627 h 58311"/>
                  <a:gd name="connsiteX7" fmla="*/ 21942 w 21941"/>
                  <a:gd name="connsiteY7" fmla="*/ 46627 h 5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58311">
                    <a:moveTo>
                      <a:pt x="21942" y="46627"/>
                    </a:moveTo>
                    <a:lnTo>
                      <a:pt x="21942" y="10971"/>
                    </a:lnTo>
                    <a:cubicBezTo>
                      <a:pt x="21942" y="5485"/>
                      <a:pt x="16456" y="0"/>
                      <a:pt x="10972" y="0"/>
                    </a:cubicBezTo>
                    <a:cubicBezTo>
                      <a:pt x="5486" y="0"/>
                      <a:pt x="0" y="5485"/>
                      <a:pt x="0" y="10971"/>
                    </a:cubicBezTo>
                    <a:lnTo>
                      <a:pt x="0" y="46627"/>
                    </a:lnTo>
                    <a:cubicBezTo>
                      <a:pt x="0" y="52112"/>
                      <a:pt x="5486" y="57598"/>
                      <a:pt x="10972" y="57598"/>
                    </a:cubicBezTo>
                    <a:cubicBezTo>
                      <a:pt x="16456" y="60341"/>
                      <a:pt x="21942" y="54855"/>
                      <a:pt x="21942" y="46627"/>
                    </a:cubicBezTo>
                    <a:lnTo>
                      <a:pt x="21942" y="46627"/>
                    </a:lnTo>
                    <a:close/>
                  </a:path>
                </a:pathLst>
              </a:custGeom>
              <a:solidFill>
                <a:srgbClr val="000000"/>
              </a:solidFill>
              <a:ln w="27426" cap="flat">
                <a:noFill/>
                <a:prstDash val="solid"/>
                <a:miter/>
              </a:ln>
            </p:spPr>
            <p:txBody>
              <a:bodyPr rtlCol="0" anchor="ctr"/>
              <a:lstStyle/>
              <a:p>
                <a:endParaRPr lang="en-US"/>
              </a:p>
            </p:txBody>
          </p:sp>
          <p:sp>
            <p:nvSpPr>
              <p:cNvPr id="169" name="Freeform 168">
                <a:extLst>
                  <a:ext uri="{FF2B5EF4-FFF2-40B4-BE49-F238E27FC236}">
                    <a16:creationId xmlns:a16="http://schemas.microsoft.com/office/drawing/2014/main" id="{3AB6F4B9-D4C0-CE38-F741-77667C3BBA18}"/>
                  </a:ext>
                </a:extLst>
              </p:cNvPr>
              <p:cNvSpPr/>
              <p:nvPr/>
            </p:nvSpPr>
            <p:spPr>
              <a:xfrm>
                <a:off x="6651284" y="373512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170" name="Freeform 169">
                <a:extLst>
                  <a:ext uri="{FF2B5EF4-FFF2-40B4-BE49-F238E27FC236}">
                    <a16:creationId xmlns:a16="http://schemas.microsoft.com/office/drawing/2014/main" id="{45085CA4-7CCE-CB17-BEDC-442E7DD1A50C}"/>
                  </a:ext>
                </a:extLst>
              </p:cNvPr>
              <p:cNvSpPr/>
              <p:nvPr/>
            </p:nvSpPr>
            <p:spPr>
              <a:xfrm>
                <a:off x="6651284" y="3784493"/>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6"/>
                      <a:pt x="117939" y="10971"/>
                    </a:cubicBezTo>
                    <a:cubicBezTo>
                      <a:pt x="117939" y="5485"/>
                      <a:pt x="112453" y="0"/>
                      <a:pt x="106969" y="0"/>
                    </a:cubicBezTo>
                    <a:lnTo>
                      <a:pt x="10972" y="0"/>
                    </a:lnTo>
                    <a:cubicBezTo>
                      <a:pt x="5486" y="0"/>
                      <a:pt x="0" y="5485"/>
                      <a:pt x="0" y="10971"/>
                    </a:cubicBezTo>
                    <a:cubicBezTo>
                      <a:pt x="0" y="16456"/>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171" name="Freeform 170">
                <a:extLst>
                  <a:ext uri="{FF2B5EF4-FFF2-40B4-BE49-F238E27FC236}">
                    <a16:creationId xmlns:a16="http://schemas.microsoft.com/office/drawing/2014/main" id="{8283DAD8-E92B-AE4B-2D2E-393EAEDD736D}"/>
                  </a:ext>
                </a:extLst>
              </p:cNvPr>
              <p:cNvSpPr/>
              <p:nvPr/>
            </p:nvSpPr>
            <p:spPr>
              <a:xfrm>
                <a:off x="6651284" y="3831120"/>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172" name="Freeform 171">
                <a:extLst>
                  <a:ext uri="{FF2B5EF4-FFF2-40B4-BE49-F238E27FC236}">
                    <a16:creationId xmlns:a16="http://schemas.microsoft.com/office/drawing/2014/main" id="{C91A857F-4CE3-8E90-BAEE-C4D024E6B8BF}"/>
                  </a:ext>
                </a:extLst>
              </p:cNvPr>
              <p:cNvSpPr/>
              <p:nvPr/>
            </p:nvSpPr>
            <p:spPr>
              <a:xfrm>
                <a:off x="6651284" y="3877747"/>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5"/>
                      <a:pt x="112453" y="0"/>
                      <a:pt x="106969" y="0"/>
                    </a:cubicBezTo>
                    <a:lnTo>
                      <a:pt x="10972" y="0"/>
                    </a:lnTo>
                    <a:cubicBezTo>
                      <a:pt x="5486" y="0"/>
                      <a:pt x="0" y="5485"/>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173" name="Freeform 172">
                <a:extLst>
                  <a:ext uri="{FF2B5EF4-FFF2-40B4-BE49-F238E27FC236}">
                    <a16:creationId xmlns:a16="http://schemas.microsoft.com/office/drawing/2014/main" id="{FCB9B1CA-9988-AAA9-89F8-74DC807520FA}"/>
                  </a:ext>
                </a:extLst>
              </p:cNvPr>
              <p:cNvSpPr/>
              <p:nvPr/>
            </p:nvSpPr>
            <p:spPr>
              <a:xfrm>
                <a:off x="6651284" y="3924374"/>
                <a:ext cx="117938" cy="21942"/>
              </a:xfrm>
              <a:custGeom>
                <a:avLst/>
                <a:gdLst>
                  <a:gd name="connsiteX0" fmla="*/ 10972 w 117938"/>
                  <a:gd name="connsiteY0" fmla="*/ 21942 h 21942"/>
                  <a:gd name="connsiteX1" fmla="*/ 106969 w 117938"/>
                  <a:gd name="connsiteY1" fmla="*/ 21942 h 21942"/>
                  <a:gd name="connsiteX2" fmla="*/ 117939 w 117938"/>
                  <a:gd name="connsiteY2" fmla="*/ 10971 h 21942"/>
                  <a:gd name="connsiteX3" fmla="*/ 106969 w 117938"/>
                  <a:gd name="connsiteY3" fmla="*/ 0 h 21942"/>
                  <a:gd name="connsiteX4" fmla="*/ 10972 w 117938"/>
                  <a:gd name="connsiteY4" fmla="*/ 0 h 21942"/>
                  <a:gd name="connsiteX5" fmla="*/ 0 w 117938"/>
                  <a:gd name="connsiteY5" fmla="*/ 10971 h 21942"/>
                  <a:gd name="connsiteX6" fmla="*/ 10972 w 117938"/>
                  <a:gd name="connsiteY6" fmla="*/ 21942 h 21942"/>
                  <a:gd name="connsiteX7" fmla="*/ 10972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2" y="21942"/>
                    </a:moveTo>
                    <a:lnTo>
                      <a:pt x="106969" y="21942"/>
                    </a:lnTo>
                    <a:cubicBezTo>
                      <a:pt x="112453" y="21942"/>
                      <a:pt x="117939" y="16457"/>
                      <a:pt x="117939" y="10971"/>
                    </a:cubicBezTo>
                    <a:cubicBezTo>
                      <a:pt x="117939" y="5486"/>
                      <a:pt x="112453" y="0"/>
                      <a:pt x="106969" y="0"/>
                    </a:cubicBezTo>
                    <a:lnTo>
                      <a:pt x="10972" y="0"/>
                    </a:lnTo>
                    <a:cubicBezTo>
                      <a:pt x="5486" y="0"/>
                      <a:pt x="0" y="5486"/>
                      <a:pt x="0" y="10971"/>
                    </a:cubicBezTo>
                    <a:cubicBezTo>
                      <a:pt x="0" y="16457"/>
                      <a:pt x="2742" y="21942"/>
                      <a:pt x="10972" y="21942"/>
                    </a:cubicBezTo>
                    <a:lnTo>
                      <a:pt x="10972" y="21942"/>
                    </a:lnTo>
                    <a:close/>
                  </a:path>
                </a:pathLst>
              </a:custGeom>
              <a:solidFill>
                <a:srgbClr val="000000"/>
              </a:solidFill>
              <a:ln w="27426" cap="flat">
                <a:noFill/>
                <a:prstDash val="solid"/>
                <a:miter/>
              </a:ln>
            </p:spPr>
            <p:txBody>
              <a:bodyPr rtlCol="0" anchor="ctr"/>
              <a:lstStyle/>
              <a:p>
                <a:endParaRPr lang="en-US"/>
              </a:p>
            </p:txBody>
          </p:sp>
          <p:sp>
            <p:nvSpPr>
              <p:cNvPr id="174" name="Freeform 173">
                <a:extLst>
                  <a:ext uri="{FF2B5EF4-FFF2-40B4-BE49-F238E27FC236}">
                    <a16:creationId xmlns:a16="http://schemas.microsoft.com/office/drawing/2014/main" id="{91729909-0254-75C9-97D4-68B0E8BEA5AD}"/>
                  </a:ext>
                </a:extLst>
              </p:cNvPr>
              <p:cNvSpPr/>
              <p:nvPr/>
            </p:nvSpPr>
            <p:spPr>
              <a:xfrm>
                <a:off x="6840535" y="373512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175" name="Freeform 174">
                <a:extLst>
                  <a:ext uri="{FF2B5EF4-FFF2-40B4-BE49-F238E27FC236}">
                    <a16:creationId xmlns:a16="http://schemas.microsoft.com/office/drawing/2014/main" id="{2ECC6D33-C33E-A8A4-4280-66405016D981}"/>
                  </a:ext>
                </a:extLst>
              </p:cNvPr>
              <p:cNvSpPr/>
              <p:nvPr/>
            </p:nvSpPr>
            <p:spPr>
              <a:xfrm>
                <a:off x="6840535" y="3784493"/>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6"/>
                      <a:pt x="117939" y="10971"/>
                    </a:cubicBezTo>
                    <a:cubicBezTo>
                      <a:pt x="117939" y="5485"/>
                      <a:pt x="112453" y="0"/>
                      <a:pt x="106967" y="0"/>
                    </a:cubicBezTo>
                    <a:lnTo>
                      <a:pt x="10970" y="0"/>
                    </a:lnTo>
                    <a:cubicBezTo>
                      <a:pt x="5484" y="0"/>
                      <a:pt x="0" y="5485"/>
                      <a:pt x="0" y="10971"/>
                    </a:cubicBezTo>
                    <a:cubicBezTo>
                      <a:pt x="0" y="16456"/>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D4A3845D-8BE6-7988-E689-992367E3DB43}"/>
                  </a:ext>
                </a:extLst>
              </p:cNvPr>
              <p:cNvSpPr/>
              <p:nvPr/>
            </p:nvSpPr>
            <p:spPr>
              <a:xfrm>
                <a:off x="6840535" y="3831120"/>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177" name="Freeform 176">
                <a:extLst>
                  <a:ext uri="{FF2B5EF4-FFF2-40B4-BE49-F238E27FC236}">
                    <a16:creationId xmlns:a16="http://schemas.microsoft.com/office/drawing/2014/main" id="{9B671939-250D-3ECB-BF52-74E15B0C0780}"/>
                  </a:ext>
                </a:extLst>
              </p:cNvPr>
              <p:cNvSpPr/>
              <p:nvPr/>
            </p:nvSpPr>
            <p:spPr>
              <a:xfrm>
                <a:off x="6840535" y="3877747"/>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5"/>
                      <a:pt x="112453" y="0"/>
                      <a:pt x="106967" y="0"/>
                    </a:cubicBezTo>
                    <a:lnTo>
                      <a:pt x="10970" y="0"/>
                    </a:lnTo>
                    <a:cubicBezTo>
                      <a:pt x="5484" y="0"/>
                      <a:pt x="0" y="5485"/>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178" name="Freeform 177">
                <a:extLst>
                  <a:ext uri="{FF2B5EF4-FFF2-40B4-BE49-F238E27FC236}">
                    <a16:creationId xmlns:a16="http://schemas.microsoft.com/office/drawing/2014/main" id="{A4BD5E0E-66CC-9D42-3259-A35AAC7C1243}"/>
                  </a:ext>
                </a:extLst>
              </p:cNvPr>
              <p:cNvSpPr/>
              <p:nvPr/>
            </p:nvSpPr>
            <p:spPr>
              <a:xfrm>
                <a:off x="6840535" y="3924374"/>
                <a:ext cx="117938" cy="21942"/>
              </a:xfrm>
              <a:custGeom>
                <a:avLst/>
                <a:gdLst>
                  <a:gd name="connsiteX0" fmla="*/ 10970 w 117938"/>
                  <a:gd name="connsiteY0" fmla="*/ 21942 h 21942"/>
                  <a:gd name="connsiteX1" fmla="*/ 106967 w 117938"/>
                  <a:gd name="connsiteY1" fmla="*/ 21942 h 21942"/>
                  <a:gd name="connsiteX2" fmla="*/ 117939 w 117938"/>
                  <a:gd name="connsiteY2" fmla="*/ 10971 h 21942"/>
                  <a:gd name="connsiteX3" fmla="*/ 106967 w 117938"/>
                  <a:gd name="connsiteY3" fmla="*/ 0 h 21942"/>
                  <a:gd name="connsiteX4" fmla="*/ 10970 w 117938"/>
                  <a:gd name="connsiteY4" fmla="*/ 0 h 21942"/>
                  <a:gd name="connsiteX5" fmla="*/ 0 w 117938"/>
                  <a:gd name="connsiteY5" fmla="*/ 10971 h 21942"/>
                  <a:gd name="connsiteX6" fmla="*/ 10970 w 117938"/>
                  <a:gd name="connsiteY6" fmla="*/ 21942 h 21942"/>
                  <a:gd name="connsiteX7" fmla="*/ 10970 w 117938"/>
                  <a:gd name="connsiteY7" fmla="*/ 21942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938" h="21942">
                    <a:moveTo>
                      <a:pt x="10970" y="21942"/>
                    </a:moveTo>
                    <a:lnTo>
                      <a:pt x="106967" y="21942"/>
                    </a:lnTo>
                    <a:cubicBezTo>
                      <a:pt x="112453" y="21942"/>
                      <a:pt x="117939" y="16457"/>
                      <a:pt x="117939" y="10971"/>
                    </a:cubicBezTo>
                    <a:cubicBezTo>
                      <a:pt x="117939" y="5486"/>
                      <a:pt x="112453" y="0"/>
                      <a:pt x="106967" y="0"/>
                    </a:cubicBezTo>
                    <a:lnTo>
                      <a:pt x="10970" y="0"/>
                    </a:lnTo>
                    <a:cubicBezTo>
                      <a:pt x="5484" y="0"/>
                      <a:pt x="0" y="5486"/>
                      <a:pt x="0" y="10971"/>
                    </a:cubicBezTo>
                    <a:cubicBezTo>
                      <a:pt x="0" y="16457"/>
                      <a:pt x="5484" y="21942"/>
                      <a:pt x="10970" y="21942"/>
                    </a:cubicBezTo>
                    <a:lnTo>
                      <a:pt x="10970" y="21942"/>
                    </a:lnTo>
                    <a:close/>
                  </a:path>
                </a:pathLst>
              </a:custGeom>
              <a:solidFill>
                <a:srgbClr val="000000"/>
              </a:solidFill>
              <a:ln w="27426" cap="flat">
                <a:noFill/>
                <a:prstDash val="solid"/>
                <a:miter/>
              </a:ln>
            </p:spPr>
            <p:txBody>
              <a:bodyPr rtlCol="0" anchor="ctr"/>
              <a:lstStyle/>
              <a:p>
                <a:endParaRPr lang="en-US"/>
              </a:p>
            </p:txBody>
          </p:sp>
          <p:sp>
            <p:nvSpPr>
              <p:cNvPr id="179" name="Freeform 178">
                <a:extLst>
                  <a:ext uri="{FF2B5EF4-FFF2-40B4-BE49-F238E27FC236}">
                    <a16:creationId xmlns:a16="http://schemas.microsoft.com/office/drawing/2014/main" id="{242C5E37-C41C-B3B2-FBFA-B0CB36B49157}"/>
                  </a:ext>
                </a:extLst>
              </p:cNvPr>
              <p:cNvSpPr/>
              <p:nvPr/>
            </p:nvSpPr>
            <p:spPr>
              <a:xfrm>
                <a:off x="6673225" y="4138309"/>
                <a:ext cx="22655" cy="175537"/>
              </a:xfrm>
              <a:custGeom>
                <a:avLst/>
                <a:gdLst>
                  <a:gd name="connsiteX0" fmla="*/ 10972 w 22655"/>
                  <a:gd name="connsiteY0" fmla="*/ 0 h 175537"/>
                  <a:gd name="connsiteX1" fmla="*/ 0 w 22655"/>
                  <a:gd name="connsiteY1" fmla="*/ 10971 h 175537"/>
                  <a:gd name="connsiteX2" fmla="*/ 0 w 22655"/>
                  <a:gd name="connsiteY2" fmla="*/ 164566 h 175537"/>
                  <a:gd name="connsiteX3" fmla="*/ 10972 w 22655"/>
                  <a:gd name="connsiteY3" fmla="*/ 175537 h 175537"/>
                  <a:gd name="connsiteX4" fmla="*/ 21942 w 22655"/>
                  <a:gd name="connsiteY4" fmla="*/ 164566 h 175537"/>
                  <a:gd name="connsiteX5" fmla="*/ 21942 w 22655"/>
                  <a:gd name="connsiteY5" fmla="*/ 10971 h 175537"/>
                  <a:gd name="connsiteX6" fmla="*/ 10972 w 22655"/>
                  <a:gd name="connsiteY6" fmla="*/ 0 h 175537"/>
                  <a:gd name="connsiteX7" fmla="*/ 10972 w 22655"/>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55" h="175537">
                    <a:moveTo>
                      <a:pt x="10972" y="0"/>
                    </a:moveTo>
                    <a:cubicBezTo>
                      <a:pt x="5486" y="0"/>
                      <a:pt x="0" y="5485"/>
                      <a:pt x="0" y="10971"/>
                    </a:cubicBezTo>
                    <a:lnTo>
                      <a:pt x="0" y="164566"/>
                    </a:lnTo>
                    <a:cubicBezTo>
                      <a:pt x="0" y="170051"/>
                      <a:pt x="5486" y="175537"/>
                      <a:pt x="10972" y="175537"/>
                    </a:cubicBezTo>
                    <a:cubicBezTo>
                      <a:pt x="16458" y="175537"/>
                      <a:pt x="21942" y="170051"/>
                      <a:pt x="21942" y="164566"/>
                    </a:cubicBezTo>
                    <a:lnTo>
                      <a:pt x="21942" y="10971"/>
                    </a:lnTo>
                    <a:cubicBezTo>
                      <a:pt x="24686" y="5485"/>
                      <a:pt x="19200" y="0"/>
                      <a:pt x="10972" y="0"/>
                    </a:cubicBezTo>
                    <a:lnTo>
                      <a:pt x="10972" y="0"/>
                    </a:lnTo>
                    <a:close/>
                  </a:path>
                </a:pathLst>
              </a:custGeom>
              <a:solidFill>
                <a:srgbClr val="000000"/>
              </a:solidFill>
              <a:ln w="27426"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655D3F93-C808-C2B8-3F9A-577C92F921FD}"/>
                  </a:ext>
                </a:extLst>
              </p:cNvPr>
              <p:cNvSpPr/>
              <p:nvPr/>
            </p:nvSpPr>
            <p:spPr>
              <a:xfrm>
                <a:off x="6675969" y="433853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81" name="Freeform 180">
                <a:extLst>
                  <a:ext uri="{FF2B5EF4-FFF2-40B4-BE49-F238E27FC236}">
                    <a16:creationId xmlns:a16="http://schemas.microsoft.com/office/drawing/2014/main" id="{4BDEB1CF-5BE6-A108-EC59-B06C0C4E6119}"/>
                  </a:ext>
                </a:extLst>
              </p:cNvPr>
              <p:cNvSpPr/>
              <p:nvPr/>
            </p:nvSpPr>
            <p:spPr>
              <a:xfrm>
                <a:off x="6675969" y="4387901"/>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6"/>
                      <a:pt x="16456" y="21942"/>
                      <a:pt x="10970" y="21942"/>
                    </a:cubicBezTo>
                    <a:cubicBezTo>
                      <a:pt x="5484" y="21942"/>
                      <a:pt x="0" y="16456"/>
                      <a:pt x="0" y="10971"/>
                    </a:cubicBezTo>
                    <a:cubicBezTo>
                      <a:pt x="0" y="5485"/>
                      <a:pt x="5484" y="0"/>
                      <a:pt x="10970" y="0"/>
                    </a:cubicBezTo>
                    <a:cubicBezTo>
                      <a:pt x="16456" y="0"/>
                      <a:pt x="21942" y="2743"/>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3F3D6290-C0C7-1D10-8EBA-68C7B497246E}"/>
                  </a:ext>
                </a:extLst>
              </p:cNvPr>
              <p:cNvSpPr/>
              <p:nvPr/>
            </p:nvSpPr>
            <p:spPr>
              <a:xfrm>
                <a:off x="6758252" y="4184936"/>
                <a:ext cx="21941" cy="175537"/>
              </a:xfrm>
              <a:custGeom>
                <a:avLst/>
                <a:gdLst>
                  <a:gd name="connsiteX0" fmla="*/ 10970 w 21941"/>
                  <a:gd name="connsiteY0" fmla="*/ 0 h 175537"/>
                  <a:gd name="connsiteX1" fmla="*/ 0 w 21941"/>
                  <a:gd name="connsiteY1" fmla="*/ 10971 h 175537"/>
                  <a:gd name="connsiteX2" fmla="*/ 0 w 21941"/>
                  <a:gd name="connsiteY2" fmla="*/ 164566 h 175537"/>
                  <a:gd name="connsiteX3" fmla="*/ 10970 w 21941"/>
                  <a:gd name="connsiteY3" fmla="*/ 175537 h 175537"/>
                  <a:gd name="connsiteX4" fmla="*/ 21942 w 21941"/>
                  <a:gd name="connsiteY4" fmla="*/ 164566 h 175537"/>
                  <a:gd name="connsiteX5" fmla="*/ 21942 w 21941"/>
                  <a:gd name="connsiteY5" fmla="*/ 10971 h 175537"/>
                  <a:gd name="connsiteX6" fmla="*/ 10970 w 21941"/>
                  <a:gd name="connsiteY6" fmla="*/ 0 h 175537"/>
                  <a:gd name="connsiteX7" fmla="*/ 10970 w 21941"/>
                  <a:gd name="connsiteY7" fmla="*/ 0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0"/>
                    </a:moveTo>
                    <a:cubicBezTo>
                      <a:pt x="5484" y="0"/>
                      <a:pt x="0" y="5486"/>
                      <a:pt x="0" y="10971"/>
                    </a:cubicBezTo>
                    <a:lnTo>
                      <a:pt x="0" y="164566"/>
                    </a:lnTo>
                    <a:cubicBezTo>
                      <a:pt x="0" y="170052"/>
                      <a:pt x="5484" y="175537"/>
                      <a:pt x="10970" y="175537"/>
                    </a:cubicBezTo>
                    <a:cubicBezTo>
                      <a:pt x="16456" y="175537"/>
                      <a:pt x="21942" y="170052"/>
                      <a:pt x="21942" y="164566"/>
                    </a:cubicBezTo>
                    <a:lnTo>
                      <a:pt x="21942" y="10971"/>
                    </a:lnTo>
                    <a:cubicBezTo>
                      <a:pt x="21942" y="5486"/>
                      <a:pt x="16456" y="0"/>
                      <a:pt x="10970" y="0"/>
                    </a:cubicBezTo>
                    <a:lnTo>
                      <a:pt x="10970" y="0"/>
                    </a:lnTo>
                    <a:close/>
                  </a:path>
                </a:pathLst>
              </a:custGeom>
              <a:solidFill>
                <a:srgbClr val="000000"/>
              </a:solidFill>
              <a:ln w="27426" cap="flat">
                <a:noFill/>
                <a:prstDash val="solid"/>
                <a:miter/>
              </a:ln>
            </p:spPr>
            <p:txBody>
              <a:bodyPr rtlCol="0" anchor="ctr"/>
              <a:lstStyle/>
              <a:p>
                <a:endParaRPr lang="en-US"/>
              </a:p>
            </p:txBody>
          </p:sp>
          <p:sp>
            <p:nvSpPr>
              <p:cNvPr id="183" name="Freeform 182">
                <a:extLst>
                  <a:ext uri="{FF2B5EF4-FFF2-40B4-BE49-F238E27FC236}">
                    <a16:creationId xmlns:a16="http://schemas.microsoft.com/office/drawing/2014/main" id="{0349633C-AAF7-6EC2-AC20-74C9E0583F1D}"/>
                  </a:ext>
                </a:extLst>
              </p:cNvPr>
              <p:cNvSpPr/>
              <p:nvPr/>
            </p:nvSpPr>
            <p:spPr>
              <a:xfrm>
                <a:off x="6758252" y="4387187"/>
                <a:ext cx="21941" cy="22655"/>
              </a:xfrm>
              <a:custGeom>
                <a:avLst/>
                <a:gdLst>
                  <a:gd name="connsiteX0" fmla="*/ 21942 w 21941"/>
                  <a:gd name="connsiteY0" fmla="*/ 11684 h 22655"/>
                  <a:gd name="connsiteX1" fmla="*/ 10970 w 21941"/>
                  <a:gd name="connsiteY1" fmla="*/ 22656 h 22655"/>
                  <a:gd name="connsiteX2" fmla="*/ 0 w 21941"/>
                  <a:gd name="connsiteY2" fmla="*/ 11684 h 22655"/>
                  <a:gd name="connsiteX3" fmla="*/ 10970 w 21941"/>
                  <a:gd name="connsiteY3" fmla="*/ 714 h 22655"/>
                  <a:gd name="connsiteX4" fmla="*/ 21942 w 21941"/>
                  <a:gd name="connsiteY4" fmla="*/ 11684 h 22655"/>
                  <a:gd name="connsiteX5" fmla="*/ 21942 w 21941"/>
                  <a:gd name="connsiteY5" fmla="*/ 11684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2655">
                    <a:moveTo>
                      <a:pt x="21942" y="11684"/>
                    </a:moveTo>
                    <a:cubicBezTo>
                      <a:pt x="21942" y="17170"/>
                      <a:pt x="16456" y="22656"/>
                      <a:pt x="10970" y="22656"/>
                    </a:cubicBezTo>
                    <a:cubicBezTo>
                      <a:pt x="5484" y="22656"/>
                      <a:pt x="0" y="17170"/>
                      <a:pt x="0" y="11684"/>
                    </a:cubicBezTo>
                    <a:cubicBezTo>
                      <a:pt x="0" y="6199"/>
                      <a:pt x="5484" y="714"/>
                      <a:pt x="10970" y="714"/>
                    </a:cubicBezTo>
                    <a:cubicBezTo>
                      <a:pt x="16456" y="-2029"/>
                      <a:pt x="21942" y="3456"/>
                      <a:pt x="21942" y="11684"/>
                    </a:cubicBezTo>
                    <a:lnTo>
                      <a:pt x="21942" y="11684"/>
                    </a:lnTo>
                    <a:close/>
                  </a:path>
                </a:pathLst>
              </a:custGeom>
              <a:solidFill>
                <a:srgbClr val="000000"/>
              </a:solidFill>
              <a:ln w="27426" cap="flat">
                <a:noFill/>
                <a:prstDash val="solid"/>
                <a:miter/>
              </a:ln>
            </p:spPr>
            <p:txBody>
              <a:bodyPr rtlCol="0" anchor="ctr"/>
              <a:lstStyle/>
              <a:p>
                <a:endParaRPr lang="en-US"/>
              </a:p>
            </p:txBody>
          </p:sp>
          <p:sp>
            <p:nvSpPr>
              <p:cNvPr id="184" name="Freeform 183">
                <a:extLst>
                  <a:ext uri="{FF2B5EF4-FFF2-40B4-BE49-F238E27FC236}">
                    <a16:creationId xmlns:a16="http://schemas.microsoft.com/office/drawing/2014/main" id="{BD660E5D-FFFE-9CBA-EA3F-9BF881FD9878}"/>
                  </a:ext>
                </a:extLst>
              </p:cNvPr>
              <p:cNvSpPr/>
              <p:nvPr/>
            </p:nvSpPr>
            <p:spPr>
              <a:xfrm>
                <a:off x="6840535" y="4234306"/>
                <a:ext cx="21941" cy="175537"/>
              </a:xfrm>
              <a:custGeom>
                <a:avLst/>
                <a:gdLst>
                  <a:gd name="connsiteX0" fmla="*/ 10970 w 21941"/>
                  <a:gd name="connsiteY0" fmla="*/ 175537 h 175537"/>
                  <a:gd name="connsiteX1" fmla="*/ 21942 w 21941"/>
                  <a:gd name="connsiteY1" fmla="*/ 164566 h 175537"/>
                  <a:gd name="connsiteX2" fmla="*/ 21942 w 21941"/>
                  <a:gd name="connsiteY2" fmla="*/ 10971 h 175537"/>
                  <a:gd name="connsiteX3" fmla="*/ 10970 w 21941"/>
                  <a:gd name="connsiteY3" fmla="*/ 0 h 175537"/>
                  <a:gd name="connsiteX4" fmla="*/ 0 w 21941"/>
                  <a:gd name="connsiteY4" fmla="*/ 10971 h 175537"/>
                  <a:gd name="connsiteX5" fmla="*/ 0 w 21941"/>
                  <a:gd name="connsiteY5" fmla="*/ 164566 h 175537"/>
                  <a:gd name="connsiteX6" fmla="*/ 10970 w 21941"/>
                  <a:gd name="connsiteY6" fmla="*/ 175537 h 175537"/>
                  <a:gd name="connsiteX7" fmla="*/ 10970 w 21941"/>
                  <a:gd name="connsiteY7" fmla="*/ 175537 h 17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1" h="175537">
                    <a:moveTo>
                      <a:pt x="10970" y="175537"/>
                    </a:moveTo>
                    <a:cubicBezTo>
                      <a:pt x="16456" y="175537"/>
                      <a:pt x="21942" y="170051"/>
                      <a:pt x="21942" y="164566"/>
                    </a:cubicBezTo>
                    <a:lnTo>
                      <a:pt x="21942" y="10971"/>
                    </a:lnTo>
                    <a:cubicBezTo>
                      <a:pt x="21942" y="5485"/>
                      <a:pt x="16456" y="0"/>
                      <a:pt x="10970" y="0"/>
                    </a:cubicBezTo>
                    <a:cubicBezTo>
                      <a:pt x="5484" y="0"/>
                      <a:pt x="0" y="5485"/>
                      <a:pt x="0" y="10971"/>
                    </a:cubicBezTo>
                    <a:lnTo>
                      <a:pt x="0" y="164566"/>
                    </a:lnTo>
                    <a:cubicBezTo>
                      <a:pt x="0" y="170051"/>
                      <a:pt x="5484" y="175537"/>
                      <a:pt x="10970" y="175537"/>
                    </a:cubicBezTo>
                    <a:lnTo>
                      <a:pt x="10970" y="175537"/>
                    </a:lnTo>
                    <a:close/>
                  </a:path>
                </a:pathLst>
              </a:custGeom>
              <a:solidFill>
                <a:srgbClr val="000000"/>
              </a:solidFill>
              <a:ln w="27426" cap="flat">
                <a:no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2957D074-A9BA-7754-48BD-AC4CE95507AA}"/>
                  </a:ext>
                </a:extLst>
              </p:cNvPr>
              <p:cNvSpPr/>
              <p:nvPr/>
            </p:nvSpPr>
            <p:spPr>
              <a:xfrm>
                <a:off x="6840535"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86" name="Freeform 185">
                <a:extLst>
                  <a:ext uri="{FF2B5EF4-FFF2-40B4-BE49-F238E27FC236}">
                    <a16:creationId xmlns:a16="http://schemas.microsoft.com/office/drawing/2014/main" id="{E93E7190-DEAD-6B04-B704-02D5DE15B8E6}"/>
                  </a:ext>
                </a:extLst>
              </p:cNvPr>
              <p:cNvSpPr/>
              <p:nvPr/>
            </p:nvSpPr>
            <p:spPr>
              <a:xfrm>
                <a:off x="6758252"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sp>
            <p:nvSpPr>
              <p:cNvPr id="187" name="Freeform 186">
                <a:extLst>
                  <a:ext uri="{FF2B5EF4-FFF2-40B4-BE49-F238E27FC236}">
                    <a16:creationId xmlns:a16="http://schemas.microsoft.com/office/drawing/2014/main" id="{B7B45B85-51E0-1AAB-570B-DB96F0D0D6D5}"/>
                  </a:ext>
                </a:extLst>
              </p:cNvPr>
              <p:cNvSpPr/>
              <p:nvPr/>
            </p:nvSpPr>
            <p:spPr>
              <a:xfrm>
                <a:off x="6675969" y="4434528"/>
                <a:ext cx="21941" cy="21942"/>
              </a:xfrm>
              <a:custGeom>
                <a:avLst/>
                <a:gdLst>
                  <a:gd name="connsiteX0" fmla="*/ 21942 w 21941"/>
                  <a:gd name="connsiteY0" fmla="*/ 10971 h 21942"/>
                  <a:gd name="connsiteX1" fmla="*/ 10970 w 21941"/>
                  <a:gd name="connsiteY1" fmla="*/ 21942 h 21942"/>
                  <a:gd name="connsiteX2" fmla="*/ 0 w 21941"/>
                  <a:gd name="connsiteY2" fmla="*/ 10971 h 21942"/>
                  <a:gd name="connsiteX3" fmla="*/ 10970 w 21941"/>
                  <a:gd name="connsiteY3" fmla="*/ 0 h 21942"/>
                  <a:gd name="connsiteX4" fmla="*/ 21942 w 21941"/>
                  <a:gd name="connsiteY4" fmla="*/ 10971 h 21942"/>
                  <a:gd name="connsiteX5" fmla="*/ 21942 w 21941"/>
                  <a:gd name="connsiteY5" fmla="*/ 10971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1" h="21942">
                    <a:moveTo>
                      <a:pt x="21942" y="10971"/>
                    </a:moveTo>
                    <a:cubicBezTo>
                      <a:pt x="21942" y="16457"/>
                      <a:pt x="16456" y="21942"/>
                      <a:pt x="10970" y="21942"/>
                    </a:cubicBezTo>
                    <a:cubicBezTo>
                      <a:pt x="5484" y="21942"/>
                      <a:pt x="0" y="16457"/>
                      <a:pt x="0" y="10971"/>
                    </a:cubicBezTo>
                    <a:cubicBezTo>
                      <a:pt x="0" y="5485"/>
                      <a:pt x="5484" y="0"/>
                      <a:pt x="10970" y="0"/>
                    </a:cubicBezTo>
                    <a:cubicBezTo>
                      <a:pt x="16456" y="0"/>
                      <a:pt x="21942" y="5485"/>
                      <a:pt x="21942" y="10971"/>
                    </a:cubicBezTo>
                    <a:lnTo>
                      <a:pt x="21942" y="10971"/>
                    </a:lnTo>
                    <a:close/>
                  </a:path>
                </a:pathLst>
              </a:custGeom>
              <a:solidFill>
                <a:srgbClr val="000000"/>
              </a:solidFill>
              <a:ln w="27426" cap="flat">
                <a:noFill/>
                <a:prstDash val="solid"/>
                <a:miter/>
              </a:ln>
            </p:spPr>
            <p:txBody>
              <a:bodyPr rtlCol="0" anchor="ctr"/>
              <a:lstStyle/>
              <a:p>
                <a:endParaRPr lang="en-US"/>
              </a:p>
            </p:txBody>
          </p:sp>
        </p:grpSp>
      </p:grpSp>
      <p:pic>
        <p:nvPicPr>
          <p:cNvPr id="191" name="Picture 190">
            <a:extLst>
              <a:ext uri="{FF2B5EF4-FFF2-40B4-BE49-F238E27FC236}">
                <a16:creationId xmlns:a16="http://schemas.microsoft.com/office/drawing/2014/main" id="{23BC956A-535F-E665-6512-7C2B11FBEF21}"/>
              </a:ext>
            </a:extLst>
          </p:cNvPr>
          <p:cNvPicPr>
            <a:picLocks noChangeAspect="1"/>
          </p:cNvPicPr>
          <p:nvPr/>
        </p:nvPicPr>
        <p:blipFill>
          <a:blip r:embed="rId2"/>
          <a:stretch>
            <a:fillRect/>
          </a:stretch>
        </p:blipFill>
        <p:spPr>
          <a:xfrm>
            <a:off x="0" y="5893272"/>
            <a:ext cx="7559675" cy="4141387"/>
          </a:xfrm>
          <a:prstGeom prst="rect">
            <a:avLst/>
          </a:prstGeom>
        </p:spPr>
      </p:pic>
      <p:grpSp>
        <p:nvGrpSpPr>
          <p:cNvPr id="192" name="Graphic 24">
            <a:extLst>
              <a:ext uri="{FF2B5EF4-FFF2-40B4-BE49-F238E27FC236}">
                <a16:creationId xmlns:a16="http://schemas.microsoft.com/office/drawing/2014/main" id="{7CFB0744-5C39-3E82-630F-1CE5B220DCF4}"/>
              </a:ext>
            </a:extLst>
          </p:cNvPr>
          <p:cNvGrpSpPr/>
          <p:nvPr/>
        </p:nvGrpSpPr>
        <p:grpSpPr>
          <a:xfrm>
            <a:off x="-2042826" y="7303642"/>
            <a:ext cx="2879721" cy="3279253"/>
            <a:chOff x="-2499349" y="5353689"/>
            <a:chExt cx="664978" cy="757237"/>
          </a:xfrm>
          <a:solidFill>
            <a:srgbClr val="E87A33"/>
          </a:solidFill>
        </p:grpSpPr>
        <p:sp>
          <p:nvSpPr>
            <p:cNvPr id="193" name="Freeform 192">
              <a:extLst>
                <a:ext uri="{FF2B5EF4-FFF2-40B4-BE49-F238E27FC236}">
                  <a16:creationId xmlns:a16="http://schemas.microsoft.com/office/drawing/2014/main" id="{489A1DC2-6E19-E23A-D951-A1A65393365E}"/>
                </a:ext>
              </a:extLst>
            </p:cNvPr>
            <p:cNvSpPr/>
            <p:nvPr/>
          </p:nvSpPr>
          <p:spPr>
            <a:xfrm>
              <a:off x="-2134991" y="5353689"/>
              <a:ext cx="3805" cy="952"/>
            </a:xfrm>
            <a:custGeom>
              <a:avLst/>
              <a:gdLst>
                <a:gd name="connsiteX0" fmla="*/ 0 w 3805"/>
                <a:gd name="connsiteY0" fmla="*/ 0 h 952"/>
                <a:gd name="connsiteX1" fmla="*/ 3805 w 3805"/>
                <a:gd name="connsiteY1" fmla="*/ 952 h 952"/>
                <a:gd name="connsiteX2" fmla="*/ 951 w 3805"/>
                <a:gd name="connsiteY2" fmla="*/ 0 h 952"/>
                <a:gd name="connsiteX3" fmla="*/ 0 w 3805"/>
                <a:gd name="connsiteY3" fmla="*/ 0 h 952"/>
              </a:gdLst>
              <a:ahLst/>
              <a:cxnLst>
                <a:cxn ang="0">
                  <a:pos x="connsiteX0" y="connsiteY0"/>
                </a:cxn>
                <a:cxn ang="0">
                  <a:pos x="connsiteX1" y="connsiteY1"/>
                </a:cxn>
                <a:cxn ang="0">
                  <a:pos x="connsiteX2" y="connsiteY2"/>
                </a:cxn>
                <a:cxn ang="0">
                  <a:pos x="connsiteX3" y="connsiteY3"/>
                </a:cxn>
              </a:cxnLst>
              <a:rect l="l" t="t" r="r" b="b"/>
              <a:pathLst>
                <a:path w="3805" h="952">
                  <a:moveTo>
                    <a:pt x="0" y="0"/>
                  </a:moveTo>
                  <a:cubicBezTo>
                    <a:pt x="951" y="0"/>
                    <a:pt x="2854" y="952"/>
                    <a:pt x="3805" y="952"/>
                  </a:cubicBezTo>
                  <a:cubicBezTo>
                    <a:pt x="2854" y="0"/>
                    <a:pt x="1903" y="0"/>
                    <a:pt x="951" y="0"/>
                  </a:cubicBezTo>
                  <a:cubicBezTo>
                    <a:pt x="951" y="0"/>
                    <a:pt x="951" y="0"/>
                    <a:pt x="0" y="0"/>
                  </a:cubicBezTo>
                  <a:close/>
                </a:path>
              </a:pathLst>
            </a:custGeom>
            <a:grpFill/>
            <a:ln w="9490"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162070AE-C29D-9BD6-178D-9E371FA44FB0}"/>
                </a:ext>
              </a:extLst>
            </p:cNvPr>
            <p:cNvSpPr/>
            <p:nvPr/>
          </p:nvSpPr>
          <p:spPr>
            <a:xfrm>
              <a:off x="-2499349" y="5407981"/>
              <a:ext cx="664978" cy="702944"/>
            </a:xfrm>
            <a:custGeom>
              <a:avLst/>
              <a:gdLst>
                <a:gd name="connsiteX0" fmla="*/ 425244 w 664978"/>
                <a:gd name="connsiteY0" fmla="*/ 292418 h 702944"/>
                <a:gd name="connsiteX1" fmla="*/ 425244 w 664978"/>
                <a:gd name="connsiteY1" fmla="*/ 305753 h 702944"/>
                <a:gd name="connsiteX2" fmla="*/ 425244 w 664978"/>
                <a:gd name="connsiteY2" fmla="*/ 312420 h 702944"/>
                <a:gd name="connsiteX3" fmla="*/ 424292 w 664978"/>
                <a:gd name="connsiteY3" fmla="*/ 330518 h 702944"/>
                <a:gd name="connsiteX4" fmla="*/ 426195 w 664978"/>
                <a:gd name="connsiteY4" fmla="*/ 335280 h 702944"/>
                <a:gd name="connsiteX5" fmla="*/ 428098 w 664978"/>
                <a:gd name="connsiteY5" fmla="*/ 331470 h 702944"/>
                <a:gd name="connsiteX6" fmla="*/ 428098 w 664978"/>
                <a:gd name="connsiteY6" fmla="*/ 307658 h 702944"/>
                <a:gd name="connsiteX7" fmla="*/ 429049 w 664978"/>
                <a:gd name="connsiteY7" fmla="*/ 293370 h 702944"/>
                <a:gd name="connsiteX8" fmla="*/ 427146 w 664978"/>
                <a:gd name="connsiteY8" fmla="*/ 289560 h 702944"/>
                <a:gd name="connsiteX9" fmla="*/ 425244 w 664978"/>
                <a:gd name="connsiteY9" fmla="*/ 292418 h 702944"/>
                <a:gd name="connsiteX10" fmla="*/ 481372 w 664978"/>
                <a:gd name="connsiteY10" fmla="*/ 310515 h 702944"/>
                <a:gd name="connsiteX11" fmla="*/ 481372 w 664978"/>
                <a:gd name="connsiteY11" fmla="*/ 324803 h 702944"/>
                <a:gd name="connsiteX12" fmla="*/ 483275 w 664978"/>
                <a:gd name="connsiteY12" fmla="*/ 328613 h 702944"/>
                <a:gd name="connsiteX13" fmla="*/ 485178 w 664978"/>
                <a:gd name="connsiteY13" fmla="*/ 324803 h 702944"/>
                <a:gd name="connsiteX14" fmla="*/ 485178 w 664978"/>
                <a:gd name="connsiteY14" fmla="*/ 311468 h 702944"/>
                <a:gd name="connsiteX15" fmla="*/ 485178 w 664978"/>
                <a:gd name="connsiteY15" fmla="*/ 304800 h 702944"/>
                <a:gd name="connsiteX16" fmla="*/ 485178 w 664978"/>
                <a:gd name="connsiteY16" fmla="*/ 290513 h 702944"/>
                <a:gd name="connsiteX17" fmla="*/ 483275 w 664978"/>
                <a:gd name="connsiteY17" fmla="*/ 285750 h 702944"/>
                <a:gd name="connsiteX18" fmla="*/ 481372 w 664978"/>
                <a:gd name="connsiteY18" fmla="*/ 290513 h 702944"/>
                <a:gd name="connsiteX19" fmla="*/ 481372 w 664978"/>
                <a:gd name="connsiteY19" fmla="*/ 310515 h 702944"/>
                <a:gd name="connsiteX20" fmla="*/ 554625 w 664978"/>
                <a:gd name="connsiteY20" fmla="*/ 287655 h 702944"/>
                <a:gd name="connsiteX21" fmla="*/ 554625 w 664978"/>
                <a:gd name="connsiteY21" fmla="*/ 300990 h 702944"/>
                <a:gd name="connsiteX22" fmla="*/ 554625 w 664978"/>
                <a:gd name="connsiteY22" fmla="*/ 307658 h 702944"/>
                <a:gd name="connsiteX23" fmla="*/ 554625 w 664978"/>
                <a:gd name="connsiteY23" fmla="*/ 321945 h 702944"/>
                <a:gd name="connsiteX24" fmla="*/ 556527 w 664978"/>
                <a:gd name="connsiteY24" fmla="*/ 326707 h 702944"/>
                <a:gd name="connsiteX25" fmla="*/ 558430 w 664978"/>
                <a:gd name="connsiteY25" fmla="*/ 321945 h 702944"/>
                <a:gd name="connsiteX26" fmla="*/ 557478 w 664978"/>
                <a:gd name="connsiteY26" fmla="*/ 301943 h 702944"/>
                <a:gd name="connsiteX27" fmla="*/ 557478 w 664978"/>
                <a:gd name="connsiteY27" fmla="*/ 287655 h 702944"/>
                <a:gd name="connsiteX28" fmla="*/ 555576 w 664978"/>
                <a:gd name="connsiteY28" fmla="*/ 283845 h 702944"/>
                <a:gd name="connsiteX29" fmla="*/ 554625 w 664978"/>
                <a:gd name="connsiteY29" fmla="*/ 287655 h 702944"/>
                <a:gd name="connsiteX30" fmla="*/ 440465 w 664978"/>
                <a:gd name="connsiteY30" fmla="*/ 292418 h 702944"/>
                <a:gd name="connsiteX31" fmla="*/ 441416 w 664978"/>
                <a:gd name="connsiteY31" fmla="*/ 305753 h 702944"/>
                <a:gd name="connsiteX32" fmla="*/ 442368 w 664978"/>
                <a:gd name="connsiteY32" fmla="*/ 312420 h 702944"/>
                <a:gd name="connsiteX33" fmla="*/ 443319 w 664978"/>
                <a:gd name="connsiteY33" fmla="*/ 326707 h 702944"/>
                <a:gd name="connsiteX34" fmla="*/ 445222 w 664978"/>
                <a:gd name="connsiteY34" fmla="*/ 330518 h 702944"/>
                <a:gd name="connsiteX35" fmla="*/ 447124 w 664978"/>
                <a:gd name="connsiteY35" fmla="*/ 325755 h 702944"/>
                <a:gd name="connsiteX36" fmla="*/ 445222 w 664978"/>
                <a:gd name="connsiteY36" fmla="*/ 305753 h 702944"/>
                <a:gd name="connsiteX37" fmla="*/ 444270 w 664978"/>
                <a:gd name="connsiteY37" fmla="*/ 291465 h 702944"/>
                <a:gd name="connsiteX38" fmla="*/ 442368 w 664978"/>
                <a:gd name="connsiteY38" fmla="*/ 287655 h 702944"/>
                <a:gd name="connsiteX39" fmla="*/ 440465 w 664978"/>
                <a:gd name="connsiteY39" fmla="*/ 292418 h 702944"/>
                <a:gd name="connsiteX40" fmla="*/ 460443 w 664978"/>
                <a:gd name="connsiteY40" fmla="*/ 289560 h 702944"/>
                <a:gd name="connsiteX41" fmla="*/ 460443 w 664978"/>
                <a:gd name="connsiteY41" fmla="*/ 296228 h 702944"/>
                <a:gd name="connsiteX42" fmla="*/ 460443 w 664978"/>
                <a:gd name="connsiteY42" fmla="*/ 307658 h 702944"/>
                <a:gd name="connsiteX43" fmla="*/ 459492 w 664978"/>
                <a:gd name="connsiteY43" fmla="*/ 325755 h 702944"/>
                <a:gd name="connsiteX44" fmla="*/ 461394 w 664978"/>
                <a:gd name="connsiteY44" fmla="*/ 330518 h 702944"/>
                <a:gd name="connsiteX45" fmla="*/ 463297 w 664978"/>
                <a:gd name="connsiteY45" fmla="*/ 326707 h 702944"/>
                <a:gd name="connsiteX46" fmla="*/ 464248 w 664978"/>
                <a:gd name="connsiteY46" fmla="*/ 298133 h 702944"/>
                <a:gd name="connsiteX47" fmla="*/ 465200 w 664978"/>
                <a:gd name="connsiteY47" fmla="*/ 291465 h 702944"/>
                <a:gd name="connsiteX48" fmla="*/ 463297 w 664978"/>
                <a:gd name="connsiteY48" fmla="*/ 287655 h 702944"/>
                <a:gd name="connsiteX49" fmla="*/ 460443 w 664978"/>
                <a:gd name="connsiteY49" fmla="*/ 289560 h 702944"/>
                <a:gd name="connsiteX50" fmla="*/ 469956 w 664978"/>
                <a:gd name="connsiteY50" fmla="*/ 319088 h 702944"/>
                <a:gd name="connsiteX51" fmla="*/ 469956 w 664978"/>
                <a:gd name="connsiteY51" fmla="*/ 325755 h 702944"/>
                <a:gd name="connsiteX52" fmla="*/ 471859 w 664978"/>
                <a:gd name="connsiteY52" fmla="*/ 329565 h 702944"/>
                <a:gd name="connsiteX53" fmla="*/ 473762 w 664978"/>
                <a:gd name="connsiteY53" fmla="*/ 325755 h 702944"/>
                <a:gd name="connsiteX54" fmla="*/ 473762 w 664978"/>
                <a:gd name="connsiteY54" fmla="*/ 319088 h 702944"/>
                <a:gd name="connsiteX55" fmla="*/ 473762 w 664978"/>
                <a:gd name="connsiteY55" fmla="*/ 307658 h 702944"/>
                <a:gd name="connsiteX56" fmla="*/ 473762 w 664978"/>
                <a:gd name="connsiteY56" fmla="*/ 289560 h 702944"/>
                <a:gd name="connsiteX57" fmla="*/ 471859 w 664978"/>
                <a:gd name="connsiteY57" fmla="*/ 284798 h 702944"/>
                <a:gd name="connsiteX58" fmla="*/ 469956 w 664978"/>
                <a:gd name="connsiteY58" fmla="*/ 289560 h 702944"/>
                <a:gd name="connsiteX59" fmla="*/ 469956 w 664978"/>
                <a:gd name="connsiteY59" fmla="*/ 319088 h 702944"/>
                <a:gd name="connsiteX60" fmla="*/ 523231 w 664978"/>
                <a:gd name="connsiteY60" fmla="*/ 287655 h 702944"/>
                <a:gd name="connsiteX61" fmla="*/ 522279 w 664978"/>
                <a:gd name="connsiteY61" fmla="*/ 300990 h 702944"/>
                <a:gd name="connsiteX62" fmla="*/ 522279 w 664978"/>
                <a:gd name="connsiteY62" fmla="*/ 307658 h 702944"/>
                <a:gd name="connsiteX63" fmla="*/ 521328 w 664978"/>
                <a:gd name="connsiteY63" fmla="*/ 325755 h 702944"/>
                <a:gd name="connsiteX64" fmla="*/ 523231 w 664978"/>
                <a:gd name="connsiteY64" fmla="*/ 330518 h 702944"/>
                <a:gd name="connsiteX65" fmla="*/ 525133 w 664978"/>
                <a:gd name="connsiteY65" fmla="*/ 326707 h 702944"/>
                <a:gd name="connsiteX66" fmla="*/ 526085 w 664978"/>
                <a:gd name="connsiteY66" fmla="*/ 302895 h 702944"/>
                <a:gd name="connsiteX67" fmla="*/ 527036 w 664978"/>
                <a:gd name="connsiteY67" fmla="*/ 288608 h 702944"/>
                <a:gd name="connsiteX68" fmla="*/ 525133 w 664978"/>
                <a:gd name="connsiteY68" fmla="*/ 284798 h 702944"/>
                <a:gd name="connsiteX69" fmla="*/ 523231 w 664978"/>
                <a:gd name="connsiteY69" fmla="*/ 287655 h 702944"/>
                <a:gd name="connsiteX70" fmla="*/ 584116 w 664978"/>
                <a:gd name="connsiteY70" fmla="*/ 320040 h 702944"/>
                <a:gd name="connsiteX71" fmla="*/ 583164 w 664978"/>
                <a:gd name="connsiteY71" fmla="*/ 326707 h 702944"/>
                <a:gd name="connsiteX72" fmla="*/ 585067 w 664978"/>
                <a:gd name="connsiteY72" fmla="*/ 330518 h 702944"/>
                <a:gd name="connsiteX73" fmla="*/ 586970 w 664978"/>
                <a:gd name="connsiteY73" fmla="*/ 326707 h 702944"/>
                <a:gd name="connsiteX74" fmla="*/ 587921 w 664978"/>
                <a:gd name="connsiteY74" fmla="*/ 320040 h 702944"/>
                <a:gd name="connsiteX75" fmla="*/ 588872 w 664978"/>
                <a:gd name="connsiteY75" fmla="*/ 308610 h 702944"/>
                <a:gd name="connsiteX76" fmla="*/ 590775 w 664978"/>
                <a:gd name="connsiteY76" fmla="*/ 290513 h 702944"/>
                <a:gd name="connsiteX77" fmla="*/ 588872 w 664978"/>
                <a:gd name="connsiteY77" fmla="*/ 285750 h 702944"/>
                <a:gd name="connsiteX78" fmla="*/ 586970 w 664978"/>
                <a:gd name="connsiteY78" fmla="*/ 289560 h 702944"/>
                <a:gd name="connsiteX79" fmla="*/ 584116 w 664978"/>
                <a:gd name="connsiteY79" fmla="*/ 320040 h 702944"/>
                <a:gd name="connsiteX80" fmla="*/ 498496 w 664978"/>
                <a:gd name="connsiteY80" fmla="*/ 328613 h 702944"/>
                <a:gd name="connsiteX81" fmla="*/ 499447 w 664978"/>
                <a:gd name="connsiteY81" fmla="*/ 315278 h 702944"/>
                <a:gd name="connsiteX82" fmla="*/ 499447 w 664978"/>
                <a:gd name="connsiteY82" fmla="*/ 308610 h 702944"/>
                <a:gd name="connsiteX83" fmla="*/ 500399 w 664978"/>
                <a:gd name="connsiteY83" fmla="*/ 290513 h 702944"/>
                <a:gd name="connsiteX84" fmla="*/ 498496 w 664978"/>
                <a:gd name="connsiteY84" fmla="*/ 285750 h 702944"/>
                <a:gd name="connsiteX85" fmla="*/ 496593 w 664978"/>
                <a:gd name="connsiteY85" fmla="*/ 289560 h 702944"/>
                <a:gd name="connsiteX86" fmla="*/ 495642 w 664978"/>
                <a:gd name="connsiteY86" fmla="*/ 313373 h 702944"/>
                <a:gd name="connsiteX87" fmla="*/ 494691 w 664978"/>
                <a:gd name="connsiteY87" fmla="*/ 327660 h 702944"/>
                <a:gd name="connsiteX88" fmla="*/ 496593 w 664978"/>
                <a:gd name="connsiteY88" fmla="*/ 331470 h 702944"/>
                <a:gd name="connsiteX89" fmla="*/ 498496 w 664978"/>
                <a:gd name="connsiteY89" fmla="*/ 328613 h 702944"/>
                <a:gd name="connsiteX90" fmla="*/ 512766 w 664978"/>
                <a:gd name="connsiteY90" fmla="*/ 327660 h 702944"/>
                <a:gd name="connsiteX91" fmla="*/ 510863 w 664978"/>
                <a:gd name="connsiteY91" fmla="*/ 303848 h 702944"/>
                <a:gd name="connsiteX92" fmla="*/ 509912 w 664978"/>
                <a:gd name="connsiteY92" fmla="*/ 289560 h 702944"/>
                <a:gd name="connsiteX93" fmla="*/ 508009 w 664978"/>
                <a:gd name="connsiteY93" fmla="*/ 285750 h 702944"/>
                <a:gd name="connsiteX94" fmla="*/ 506107 w 664978"/>
                <a:gd name="connsiteY94" fmla="*/ 289560 h 702944"/>
                <a:gd name="connsiteX95" fmla="*/ 507058 w 664978"/>
                <a:gd name="connsiteY95" fmla="*/ 302895 h 702944"/>
                <a:gd name="connsiteX96" fmla="*/ 508009 w 664978"/>
                <a:gd name="connsiteY96" fmla="*/ 309563 h 702944"/>
                <a:gd name="connsiteX97" fmla="*/ 508961 w 664978"/>
                <a:gd name="connsiteY97" fmla="*/ 327660 h 702944"/>
                <a:gd name="connsiteX98" fmla="*/ 510863 w 664978"/>
                <a:gd name="connsiteY98" fmla="*/ 331470 h 702944"/>
                <a:gd name="connsiteX99" fmla="*/ 512766 w 664978"/>
                <a:gd name="connsiteY99" fmla="*/ 327660 h 702944"/>
                <a:gd name="connsiteX100" fmla="*/ 544160 w 664978"/>
                <a:gd name="connsiteY100" fmla="*/ 305753 h 702944"/>
                <a:gd name="connsiteX101" fmla="*/ 545111 w 664978"/>
                <a:gd name="connsiteY101" fmla="*/ 291465 h 702944"/>
                <a:gd name="connsiteX102" fmla="*/ 543209 w 664978"/>
                <a:gd name="connsiteY102" fmla="*/ 287655 h 702944"/>
                <a:gd name="connsiteX103" fmla="*/ 541306 w 664978"/>
                <a:gd name="connsiteY103" fmla="*/ 291465 h 702944"/>
                <a:gd name="connsiteX104" fmla="*/ 541306 w 664978"/>
                <a:gd name="connsiteY104" fmla="*/ 304800 h 702944"/>
                <a:gd name="connsiteX105" fmla="*/ 541306 w 664978"/>
                <a:gd name="connsiteY105" fmla="*/ 311468 h 702944"/>
                <a:gd name="connsiteX106" fmla="*/ 540355 w 664978"/>
                <a:gd name="connsiteY106" fmla="*/ 329565 h 702944"/>
                <a:gd name="connsiteX107" fmla="*/ 542257 w 664978"/>
                <a:gd name="connsiteY107" fmla="*/ 334328 h 702944"/>
                <a:gd name="connsiteX108" fmla="*/ 544160 w 664978"/>
                <a:gd name="connsiteY108" fmla="*/ 329565 h 702944"/>
                <a:gd name="connsiteX109" fmla="*/ 544160 w 664978"/>
                <a:gd name="connsiteY109" fmla="*/ 305753 h 702944"/>
                <a:gd name="connsiteX110" fmla="*/ 615510 w 664978"/>
                <a:gd name="connsiteY110" fmla="*/ 313373 h 702944"/>
                <a:gd name="connsiteX111" fmla="*/ 614558 w 664978"/>
                <a:gd name="connsiteY111" fmla="*/ 327660 h 702944"/>
                <a:gd name="connsiteX112" fmla="*/ 616461 w 664978"/>
                <a:gd name="connsiteY112" fmla="*/ 331470 h 702944"/>
                <a:gd name="connsiteX113" fmla="*/ 618363 w 664978"/>
                <a:gd name="connsiteY113" fmla="*/ 327660 h 702944"/>
                <a:gd name="connsiteX114" fmla="*/ 618363 w 664978"/>
                <a:gd name="connsiteY114" fmla="*/ 314325 h 702944"/>
                <a:gd name="connsiteX115" fmla="*/ 618363 w 664978"/>
                <a:gd name="connsiteY115" fmla="*/ 307658 h 702944"/>
                <a:gd name="connsiteX116" fmla="*/ 618363 w 664978"/>
                <a:gd name="connsiteY116" fmla="*/ 293370 h 702944"/>
                <a:gd name="connsiteX117" fmla="*/ 616461 w 664978"/>
                <a:gd name="connsiteY117" fmla="*/ 288608 h 702944"/>
                <a:gd name="connsiteX118" fmla="*/ 614558 w 664978"/>
                <a:gd name="connsiteY118" fmla="*/ 293370 h 702944"/>
                <a:gd name="connsiteX119" fmla="*/ 615510 w 664978"/>
                <a:gd name="connsiteY119" fmla="*/ 313373 h 702944"/>
                <a:gd name="connsiteX120" fmla="*/ 574602 w 664978"/>
                <a:gd name="connsiteY120" fmla="*/ 328613 h 702944"/>
                <a:gd name="connsiteX121" fmla="*/ 575554 w 664978"/>
                <a:gd name="connsiteY121" fmla="*/ 300038 h 702944"/>
                <a:gd name="connsiteX122" fmla="*/ 576505 w 664978"/>
                <a:gd name="connsiteY122" fmla="*/ 293370 h 702944"/>
                <a:gd name="connsiteX123" fmla="*/ 574602 w 664978"/>
                <a:gd name="connsiteY123" fmla="*/ 289560 h 702944"/>
                <a:gd name="connsiteX124" fmla="*/ 572700 w 664978"/>
                <a:gd name="connsiteY124" fmla="*/ 293370 h 702944"/>
                <a:gd name="connsiteX125" fmla="*/ 572700 w 664978"/>
                <a:gd name="connsiteY125" fmla="*/ 300038 h 702944"/>
                <a:gd name="connsiteX126" fmla="*/ 572700 w 664978"/>
                <a:gd name="connsiteY126" fmla="*/ 311468 h 702944"/>
                <a:gd name="connsiteX127" fmla="*/ 571748 w 664978"/>
                <a:gd name="connsiteY127" fmla="*/ 329565 h 702944"/>
                <a:gd name="connsiteX128" fmla="*/ 573651 w 664978"/>
                <a:gd name="connsiteY128" fmla="*/ 334328 h 702944"/>
                <a:gd name="connsiteX129" fmla="*/ 574602 w 664978"/>
                <a:gd name="connsiteY129" fmla="*/ 328613 h 702944"/>
                <a:gd name="connsiteX130" fmla="*/ 215000 w 664978"/>
                <a:gd name="connsiteY130" fmla="*/ 310515 h 702944"/>
                <a:gd name="connsiteX131" fmla="*/ 215952 w 664978"/>
                <a:gd name="connsiteY131" fmla="*/ 292418 h 702944"/>
                <a:gd name="connsiteX132" fmla="*/ 214049 w 664978"/>
                <a:gd name="connsiteY132" fmla="*/ 287655 h 702944"/>
                <a:gd name="connsiteX133" fmla="*/ 212146 w 664978"/>
                <a:gd name="connsiteY133" fmla="*/ 291465 h 702944"/>
                <a:gd name="connsiteX134" fmla="*/ 211195 w 664978"/>
                <a:gd name="connsiteY134" fmla="*/ 315278 h 702944"/>
                <a:gd name="connsiteX135" fmla="*/ 210244 w 664978"/>
                <a:gd name="connsiteY135" fmla="*/ 329565 h 702944"/>
                <a:gd name="connsiteX136" fmla="*/ 212146 w 664978"/>
                <a:gd name="connsiteY136" fmla="*/ 333375 h 702944"/>
                <a:gd name="connsiteX137" fmla="*/ 214049 w 664978"/>
                <a:gd name="connsiteY137" fmla="*/ 329565 h 702944"/>
                <a:gd name="connsiteX138" fmla="*/ 215000 w 664978"/>
                <a:gd name="connsiteY138" fmla="*/ 316230 h 702944"/>
                <a:gd name="connsiteX139" fmla="*/ 215000 w 664978"/>
                <a:gd name="connsiteY139" fmla="*/ 310515 h 702944"/>
                <a:gd name="connsiteX140" fmla="*/ 256859 w 664978"/>
                <a:gd name="connsiteY140" fmla="*/ 291465 h 702944"/>
                <a:gd name="connsiteX141" fmla="*/ 257810 w 664978"/>
                <a:gd name="connsiteY141" fmla="*/ 304800 h 702944"/>
                <a:gd name="connsiteX142" fmla="*/ 258761 w 664978"/>
                <a:gd name="connsiteY142" fmla="*/ 311468 h 702944"/>
                <a:gd name="connsiteX143" fmla="*/ 259713 w 664978"/>
                <a:gd name="connsiteY143" fmla="*/ 325755 h 702944"/>
                <a:gd name="connsiteX144" fmla="*/ 261615 w 664978"/>
                <a:gd name="connsiteY144" fmla="*/ 329565 h 702944"/>
                <a:gd name="connsiteX145" fmla="*/ 263518 w 664978"/>
                <a:gd name="connsiteY145" fmla="*/ 324803 h 702944"/>
                <a:gd name="connsiteX146" fmla="*/ 261615 w 664978"/>
                <a:gd name="connsiteY146" fmla="*/ 304800 h 702944"/>
                <a:gd name="connsiteX147" fmla="*/ 260664 w 664978"/>
                <a:gd name="connsiteY147" fmla="*/ 291465 h 702944"/>
                <a:gd name="connsiteX148" fmla="*/ 258761 w 664978"/>
                <a:gd name="connsiteY148" fmla="*/ 287655 h 702944"/>
                <a:gd name="connsiteX149" fmla="*/ 256859 w 664978"/>
                <a:gd name="connsiteY149" fmla="*/ 291465 h 702944"/>
                <a:gd name="connsiteX150" fmla="*/ 240686 w 664978"/>
                <a:gd name="connsiteY150" fmla="*/ 292418 h 702944"/>
                <a:gd name="connsiteX151" fmla="*/ 239735 w 664978"/>
                <a:gd name="connsiteY151" fmla="*/ 305753 h 702944"/>
                <a:gd name="connsiteX152" fmla="*/ 239735 w 664978"/>
                <a:gd name="connsiteY152" fmla="*/ 312420 h 702944"/>
                <a:gd name="connsiteX153" fmla="*/ 238783 w 664978"/>
                <a:gd name="connsiteY153" fmla="*/ 330518 h 702944"/>
                <a:gd name="connsiteX154" fmla="*/ 240686 w 664978"/>
                <a:gd name="connsiteY154" fmla="*/ 335280 h 702944"/>
                <a:gd name="connsiteX155" fmla="*/ 242589 w 664978"/>
                <a:gd name="connsiteY155" fmla="*/ 331470 h 702944"/>
                <a:gd name="connsiteX156" fmla="*/ 243540 w 664978"/>
                <a:gd name="connsiteY156" fmla="*/ 307658 h 702944"/>
                <a:gd name="connsiteX157" fmla="*/ 244491 w 664978"/>
                <a:gd name="connsiteY157" fmla="*/ 293370 h 702944"/>
                <a:gd name="connsiteX158" fmla="*/ 242589 w 664978"/>
                <a:gd name="connsiteY158" fmla="*/ 289560 h 702944"/>
                <a:gd name="connsiteX159" fmla="*/ 240686 w 664978"/>
                <a:gd name="connsiteY159" fmla="*/ 292418 h 702944"/>
                <a:gd name="connsiteX160" fmla="*/ 374823 w 664978"/>
                <a:gd name="connsiteY160" fmla="*/ 292418 h 702944"/>
                <a:gd name="connsiteX161" fmla="*/ 375775 w 664978"/>
                <a:gd name="connsiteY161" fmla="*/ 316230 h 702944"/>
                <a:gd name="connsiteX162" fmla="*/ 375775 w 664978"/>
                <a:gd name="connsiteY162" fmla="*/ 330518 h 702944"/>
                <a:gd name="connsiteX163" fmla="*/ 377677 w 664978"/>
                <a:gd name="connsiteY163" fmla="*/ 334328 h 702944"/>
                <a:gd name="connsiteX164" fmla="*/ 379580 w 664978"/>
                <a:gd name="connsiteY164" fmla="*/ 330518 h 702944"/>
                <a:gd name="connsiteX165" fmla="*/ 379580 w 664978"/>
                <a:gd name="connsiteY165" fmla="*/ 317183 h 702944"/>
                <a:gd name="connsiteX166" fmla="*/ 379580 w 664978"/>
                <a:gd name="connsiteY166" fmla="*/ 310515 h 702944"/>
                <a:gd name="connsiteX167" fmla="*/ 379580 w 664978"/>
                <a:gd name="connsiteY167" fmla="*/ 292418 h 702944"/>
                <a:gd name="connsiteX168" fmla="*/ 377677 w 664978"/>
                <a:gd name="connsiteY168" fmla="*/ 287655 h 702944"/>
                <a:gd name="connsiteX169" fmla="*/ 374823 w 664978"/>
                <a:gd name="connsiteY169" fmla="*/ 292418 h 702944"/>
                <a:gd name="connsiteX170" fmla="*/ 174093 w 664978"/>
                <a:gd name="connsiteY170" fmla="*/ 290513 h 702944"/>
                <a:gd name="connsiteX171" fmla="*/ 174093 w 664978"/>
                <a:gd name="connsiteY171" fmla="*/ 297180 h 702944"/>
                <a:gd name="connsiteX172" fmla="*/ 174093 w 664978"/>
                <a:gd name="connsiteY172" fmla="*/ 308610 h 702944"/>
                <a:gd name="connsiteX173" fmla="*/ 174093 w 664978"/>
                <a:gd name="connsiteY173" fmla="*/ 326707 h 702944"/>
                <a:gd name="connsiteX174" fmla="*/ 175996 w 664978"/>
                <a:gd name="connsiteY174" fmla="*/ 331470 h 702944"/>
                <a:gd name="connsiteX175" fmla="*/ 177898 w 664978"/>
                <a:gd name="connsiteY175" fmla="*/ 326707 h 702944"/>
                <a:gd name="connsiteX176" fmla="*/ 176947 w 664978"/>
                <a:gd name="connsiteY176" fmla="*/ 298133 h 702944"/>
                <a:gd name="connsiteX177" fmla="*/ 176947 w 664978"/>
                <a:gd name="connsiteY177" fmla="*/ 291465 h 702944"/>
                <a:gd name="connsiteX178" fmla="*/ 175044 w 664978"/>
                <a:gd name="connsiteY178" fmla="*/ 287655 h 702944"/>
                <a:gd name="connsiteX179" fmla="*/ 174093 w 664978"/>
                <a:gd name="connsiteY179" fmla="*/ 290513 h 702944"/>
                <a:gd name="connsiteX180" fmla="*/ 275885 w 664978"/>
                <a:gd name="connsiteY180" fmla="*/ 296228 h 702944"/>
                <a:gd name="connsiteX181" fmla="*/ 275885 w 664978"/>
                <a:gd name="connsiteY181" fmla="*/ 307658 h 702944"/>
                <a:gd name="connsiteX182" fmla="*/ 274934 w 664978"/>
                <a:gd name="connsiteY182" fmla="*/ 325755 h 702944"/>
                <a:gd name="connsiteX183" fmla="*/ 276837 w 664978"/>
                <a:gd name="connsiteY183" fmla="*/ 330518 h 702944"/>
                <a:gd name="connsiteX184" fmla="*/ 278739 w 664978"/>
                <a:gd name="connsiteY184" fmla="*/ 326707 h 702944"/>
                <a:gd name="connsiteX185" fmla="*/ 279691 w 664978"/>
                <a:gd name="connsiteY185" fmla="*/ 298133 h 702944"/>
                <a:gd name="connsiteX186" fmla="*/ 280642 w 664978"/>
                <a:gd name="connsiteY186" fmla="*/ 291465 h 702944"/>
                <a:gd name="connsiteX187" fmla="*/ 278739 w 664978"/>
                <a:gd name="connsiteY187" fmla="*/ 287655 h 702944"/>
                <a:gd name="connsiteX188" fmla="*/ 276837 w 664978"/>
                <a:gd name="connsiteY188" fmla="*/ 291465 h 702944"/>
                <a:gd name="connsiteX189" fmla="*/ 275885 w 664978"/>
                <a:gd name="connsiteY189" fmla="*/ 296228 h 702944"/>
                <a:gd name="connsiteX190" fmla="*/ 31394 w 664978"/>
                <a:gd name="connsiteY190" fmla="*/ 287655 h 702944"/>
                <a:gd name="connsiteX191" fmla="*/ 30443 w 664978"/>
                <a:gd name="connsiteY191" fmla="*/ 300990 h 702944"/>
                <a:gd name="connsiteX192" fmla="*/ 30443 w 664978"/>
                <a:gd name="connsiteY192" fmla="*/ 307658 h 702944"/>
                <a:gd name="connsiteX193" fmla="*/ 29491 w 664978"/>
                <a:gd name="connsiteY193" fmla="*/ 325755 h 702944"/>
                <a:gd name="connsiteX194" fmla="*/ 31394 w 664978"/>
                <a:gd name="connsiteY194" fmla="*/ 330518 h 702944"/>
                <a:gd name="connsiteX195" fmla="*/ 33296 w 664978"/>
                <a:gd name="connsiteY195" fmla="*/ 326707 h 702944"/>
                <a:gd name="connsiteX196" fmla="*/ 34248 w 664978"/>
                <a:gd name="connsiteY196" fmla="*/ 302895 h 702944"/>
                <a:gd name="connsiteX197" fmla="*/ 35199 w 664978"/>
                <a:gd name="connsiteY197" fmla="*/ 288608 h 702944"/>
                <a:gd name="connsiteX198" fmla="*/ 33296 w 664978"/>
                <a:gd name="connsiteY198" fmla="*/ 284798 h 702944"/>
                <a:gd name="connsiteX199" fmla="*/ 31394 w 664978"/>
                <a:gd name="connsiteY199" fmla="*/ 287655 h 702944"/>
                <a:gd name="connsiteX200" fmla="*/ 398607 w 664978"/>
                <a:gd name="connsiteY200" fmla="*/ 311468 h 702944"/>
                <a:gd name="connsiteX201" fmla="*/ 399558 w 664978"/>
                <a:gd name="connsiteY201" fmla="*/ 293370 h 702944"/>
                <a:gd name="connsiteX202" fmla="*/ 397655 w 664978"/>
                <a:gd name="connsiteY202" fmla="*/ 288608 h 702944"/>
                <a:gd name="connsiteX203" fmla="*/ 395753 w 664978"/>
                <a:gd name="connsiteY203" fmla="*/ 292418 h 702944"/>
                <a:gd name="connsiteX204" fmla="*/ 395753 w 664978"/>
                <a:gd name="connsiteY204" fmla="*/ 316230 h 702944"/>
                <a:gd name="connsiteX205" fmla="*/ 394801 w 664978"/>
                <a:gd name="connsiteY205" fmla="*/ 330518 h 702944"/>
                <a:gd name="connsiteX206" fmla="*/ 396704 w 664978"/>
                <a:gd name="connsiteY206" fmla="*/ 334328 h 702944"/>
                <a:gd name="connsiteX207" fmla="*/ 398607 w 664978"/>
                <a:gd name="connsiteY207" fmla="*/ 330518 h 702944"/>
                <a:gd name="connsiteX208" fmla="*/ 398607 w 664978"/>
                <a:gd name="connsiteY208" fmla="*/ 317183 h 702944"/>
                <a:gd name="connsiteX209" fmla="*/ 398607 w 664978"/>
                <a:gd name="connsiteY209" fmla="*/ 311468 h 702944"/>
                <a:gd name="connsiteX210" fmla="*/ 64690 w 664978"/>
                <a:gd name="connsiteY210" fmla="*/ 303848 h 702944"/>
                <a:gd name="connsiteX211" fmla="*/ 65642 w 664978"/>
                <a:gd name="connsiteY211" fmla="*/ 289560 h 702944"/>
                <a:gd name="connsiteX212" fmla="*/ 63739 w 664978"/>
                <a:gd name="connsiteY212" fmla="*/ 284798 h 702944"/>
                <a:gd name="connsiteX213" fmla="*/ 61836 w 664978"/>
                <a:gd name="connsiteY213" fmla="*/ 288608 h 702944"/>
                <a:gd name="connsiteX214" fmla="*/ 60885 w 664978"/>
                <a:gd name="connsiteY214" fmla="*/ 314325 h 702944"/>
                <a:gd name="connsiteX215" fmla="*/ 59934 w 664978"/>
                <a:gd name="connsiteY215" fmla="*/ 328613 h 702944"/>
                <a:gd name="connsiteX216" fmla="*/ 61836 w 664978"/>
                <a:gd name="connsiteY216" fmla="*/ 332423 h 702944"/>
                <a:gd name="connsiteX217" fmla="*/ 63739 w 664978"/>
                <a:gd name="connsiteY217" fmla="*/ 328613 h 702944"/>
                <a:gd name="connsiteX218" fmla="*/ 63739 w 664978"/>
                <a:gd name="connsiteY218" fmla="*/ 315278 h 702944"/>
                <a:gd name="connsiteX219" fmla="*/ 64690 w 664978"/>
                <a:gd name="connsiteY219" fmla="*/ 303848 h 702944"/>
                <a:gd name="connsiteX220" fmla="*/ 125575 w 664978"/>
                <a:gd name="connsiteY220" fmla="*/ 289560 h 702944"/>
                <a:gd name="connsiteX221" fmla="*/ 126527 w 664978"/>
                <a:gd name="connsiteY221" fmla="*/ 302895 h 702944"/>
                <a:gd name="connsiteX222" fmla="*/ 127478 w 664978"/>
                <a:gd name="connsiteY222" fmla="*/ 314325 h 702944"/>
                <a:gd name="connsiteX223" fmla="*/ 128429 w 664978"/>
                <a:gd name="connsiteY223" fmla="*/ 327660 h 702944"/>
                <a:gd name="connsiteX224" fmla="*/ 130332 w 664978"/>
                <a:gd name="connsiteY224" fmla="*/ 331470 h 702944"/>
                <a:gd name="connsiteX225" fmla="*/ 132235 w 664978"/>
                <a:gd name="connsiteY225" fmla="*/ 326707 h 702944"/>
                <a:gd name="connsiteX226" fmla="*/ 129381 w 664978"/>
                <a:gd name="connsiteY226" fmla="*/ 302895 h 702944"/>
                <a:gd name="connsiteX227" fmla="*/ 128429 w 664978"/>
                <a:gd name="connsiteY227" fmla="*/ 288608 h 702944"/>
                <a:gd name="connsiteX228" fmla="*/ 126527 w 664978"/>
                <a:gd name="connsiteY228" fmla="*/ 284798 h 702944"/>
                <a:gd name="connsiteX229" fmla="*/ 125575 w 664978"/>
                <a:gd name="connsiteY229" fmla="*/ 289560 h 702944"/>
                <a:gd name="connsiteX230" fmla="*/ 96084 w 664978"/>
                <a:gd name="connsiteY230" fmla="*/ 314325 h 702944"/>
                <a:gd name="connsiteX231" fmla="*/ 97036 w 664978"/>
                <a:gd name="connsiteY231" fmla="*/ 328613 h 702944"/>
                <a:gd name="connsiteX232" fmla="*/ 98938 w 664978"/>
                <a:gd name="connsiteY232" fmla="*/ 332423 h 702944"/>
                <a:gd name="connsiteX233" fmla="*/ 100841 w 664978"/>
                <a:gd name="connsiteY233" fmla="*/ 328613 h 702944"/>
                <a:gd name="connsiteX234" fmla="*/ 99889 w 664978"/>
                <a:gd name="connsiteY234" fmla="*/ 315278 h 702944"/>
                <a:gd name="connsiteX235" fmla="*/ 98938 w 664978"/>
                <a:gd name="connsiteY235" fmla="*/ 308610 h 702944"/>
                <a:gd name="connsiteX236" fmla="*/ 97987 w 664978"/>
                <a:gd name="connsiteY236" fmla="*/ 290513 h 702944"/>
                <a:gd name="connsiteX237" fmla="*/ 96084 w 664978"/>
                <a:gd name="connsiteY237" fmla="*/ 286703 h 702944"/>
                <a:gd name="connsiteX238" fmla="*/ 94182 w 664978"/>
                <a:gd name="connsiteY238" fmla="*/ 291465 h 702944"/>
                <a:gd name="connsiteX239" fmla="*/ 96084 w 664978"/>
                <a:gd name="connsiteY239" fmla="*/ 314325 h 702944"/>
                <a:gd name="connsiteX240" fmla="*/ 160775 w 664978"/>
                <a:gd name="connsiteY240" fmla="*/ 284798 h 702944"/>
                <a:gd name="connsiteX241" fmla="*/ 158872 w 664978"/>
                <a:gd name="connsiteY241" fmla="*/ 288608 h 702944"/>
                <a:gd name="connsiteX242" fmla="*/ 157921 w 664978"/>
                <a:gd name="connsiteY242" fmla="*/ 301943 h 702944"/>
                <a:gd name="connsiteX243" fmla="*/ 157921 w 664978"/>
                <a:gd name="connsiteY243" fmla="*/ 308610 h 702944"/>
                <a:gd name="connsiteX244" fmla="*/ 156969 w 664978"/>
                <a:gd name="connsiteY244" fmla="*/ 325755 h 702944"/>
                <a:gd name="connsiteX245" fmla="*/ 158872 w 664978"/>
                <a:gd name="connsiteY245" fmla="*/ 330518 h 702944"/>
                <a:gd name="connsiteX246" fmla="*/ 160775 w 664978"/>
                <a:gd name="connsiteY246" fmla="*/ 326707 h 702944"/>
                <a:gd name="connsiteX247" fmla="*/ 161726 w 664978"/>
                <a:gd name="connsiteY247" fmla="*/ 303848 h 702944"/>
                <a:gd name="connsiteX248" fmla="*/ 162677 w 664978"/>
                <a:gd name="connsiteY248" fmla="*/ 289560 h 702944"/>
                <a:gd name="connsiteX249" fmla="*/ 160775 w 664978"/>
                <a:gd name="connsiteY249" fmla="*/ 284798 h 702944"/>
                <a:gd name="connsiteX250" fmla="*/ 591726 w 664978"/>
                <a:gd name="connsiteY250" fmla="*/ 225742 h 702944"/>
                <a:gd name="connsiteX251" fmla="*/ 591726 w 664978"/>
                <a:gd name="connsiteY251" fmla="*/ 239078 h 702944"/>
                <a:gd name="connsiteX252" fmla="*/ 591726 w 664978"/>
                <a:gd name="connsiteY252" fmla="*/ 245745 h 702944"/>
                <a:gd name="connsiteX253" fmla="*/ 591726 w 664978"/>
                <a:gd name="connsiteY253" fmla="*/ 263843 h 702944"/>
                <a:gd name="connsiteX254" fmla="*/ 593629 w 664978"/>
                <a:gd name="connsiteY254" fmla="*/ 268605 h 702944"/>
                <a:gd name="connsiteX255" fmla="*/ 595532 w 664978"/>
                <a:gd name="connsiteY255" fmla="*/ 263843 h 702944"/>
                <a:gd name="connsiteX256" fmla="*/ 595532 w 664978"/>
                <a:gd name="connsiteY256" fmla="*/ 240030 h 702944"/>
                <a:gd name="connsiteX257" fmla="*/ 595532 w 664978"/>
                <a:gd name="connsiteY257" fmla="*/ 225742 h 702944"/>
                <a:gd name="connsiteX258" fmla="*/ 593629 w 664978"/>
                <a:gd name="connsiteY258" fmla="*/ 221933 h 702944"/>
                <a:gd name="connsiteX259" fmla="*/ 591726 w 664978"/>
                <a:gd name="connsiteY259" fmla="*/ 225742 h 702944"/>
                <a:gd name="connsiteX260" fmla="*/ 476616 w 664978"/>
                <a:gd name="connsiteY260" fmla="*/ 252413 h 702944"/>
                <a:gd name="connsiteX261" fmla="*/ 476616 w 664978"/>
                <a:gd name="connsiteY261" fmla="*/ 234315 h 702944"/>
                <a:gd name="connsiteX262" fmla="*/ 474713 w 664978"/>
                <a:gd name="connsiteY262" fmla="*/ 229553 h 702944"/>
                <a:gd name="connsiteX263" fmla="*/ 472810 w 664978"/>
                <a:gd name="connsiteY263" fmla="*/ 234315 h 702944"/>
                <a:gd name="connsiteX264" fmla="*/ 473762 w 664978"/>
                <a:gd name="connsiteY264" fmla="*/ 258128 h 702944"/>
                <a:gd name="connsiteX265" fmla="*/ 473762 w 664978"/>
                <a:gd name="connsiteY265" fmla="*/ 272415 h 702944"/>
                <a:gd name="connsiteX266" fmla="*/ 475664 w 664978"/>
                <a:gd name="connsiteY266" fmla="*/ 276225 h 702944"/>
                <a:gd name="connsiteX267" fmla="*/ 477567 w 664978"/>
                <a:gd name="connsiteY267" fmla="*/ 272415 h 702944"/>
                <a:gd name="connsiteX268" fmla="*/ 477567 w 664978"/>
                <a:gd name="connsiteY268" fmla="*/ 259080 h 702944"/>
                <a:gd name="connsiteX269" fmla="*/ 476616 w 664978"/>
                <a:gd name="connsiteY269" fmla="*/ 252413 h 702944"/>
                <a:gd name="connsiteX270" fmla="*/ 558430 w 664978"/>
                <a:gd name="connsiteY270" fmla="*/ 248603 h 702944"/>
                <a:gd name="connsiteX271" fmla="*/ 557478 w 664978"/>
                <a:gd name="connsiteY271" fmla="*/ 230505 h 702944"/>
                <a:gd name="connsiteX272" fmla="*/ 555576 w 664978"/>
                <a:gd name="connsiteY272" fmla="*/ 226695 h 702944"/>
                <a:gd name="connsiteX273" fmla="*/ 553673 w 664978"/>
                <a:gd name="connsiteY273" fmla="*/ 231458 h 702944"/>
                <a:gd name="connsiteX274" fmla="*/ 555576 w 664978"/>
                <a:gd name="connsiteY274" fmla="*/ 260033 h 702944"/>
                <a:gd name="connsiteX275" fmla="*/ 555576 w 664978"/>
                <a:gd name="connsiteY275" fmla="*/ 271463 h 702944"/>
                <a:gd name="connsiteX276" fmla="*/ 557478 w 664978"/>
                <a:gd name="connsiteY276" fmla="*/ 275273 h 702944"/>
                <a:gd name="connsiteX277" fmla="*/ 559381 w 664978"/>
                <a:gd name="connsiteY277" fmla="*/ 271463 h 702944"/>
                <a:gd name="connsiteX278" fmla="*/ 558430 w 664978"/>
                <a:gd name="connsiteY278" fmla="*/ 260985 h 702944"/>
                <a:gd name="connsiteX279" fmla="*/ 558430 w 664978"/>
                <a:gd name="connsiteY279" fmla="*/ 248603 h 702944"/>
                <a:gd name="connsiteX280" fmla="*/ 538452 w 664978"/>
                <a:gd name="connsiteY280" fmla="*/ 228600 h 702944"/>
                <a:gd name="connsiteX281" fmla="*/ 539403 w 664978"/>
                <a:gd name="connsiteY281" fmla="*/ 241935 h 702944"/>
                <a:gd name="connsiteX282" fmla="*/ 540355 w 664978"/>
                <a:gd name="connsiteY282" fmla="*/ 248603 h 702944"/>
                <a:gd name="connsiteX283" fmla="*/ 542257 w 664978"/>
                <a:gd name="connsiteY283" fmla="*/ 266700 h 702944"/>
                <a:gd name="connsiteX284" fmla="*/ 545111 w 664978"/>
                <a:gd name="connsiteY284" fmla="*/ 270510 h 702944"/>
                <a:gd name="connsiteX285" fmla="*/ 547014 w 664978"/>
                <a:gd name="connsiteY285" fmla="*/ 265748 h 702944"/>
                <a:gd name="connsiteX286" fmla="*/ 544160 w 664978"/>
                <a:gd name="connsiteY286" fmla="*/ 241935 h 702944"/>
                <a:gd name="connsiteX287" fmla="*/ 543209 w 664978"/>
                <a:gd name="connsiteY287" fmla="*/ 227648 h 702944"/>
                <a:gd name="connsiteX288" fmla="*/ 541306 w 664978"/>
                <a:gd name="connsiteY288" fmla="*/ 223838 h 702944"/>
                <a:gd name="connsiteX289" fmla="*/ 538452 w 664978"/>
                <a:gd name="connsiteY289" fmla="*/ 228600 h 702944"/>
                <a:gd name="connsiteX290" fmla="*/ 528939 w 664978"/>
                <a:gd name="connsiteY290" fmla="*/ 229553 h 702944"/>
                <a:gd name="connsiteX291" fmla="*/ 528939 w 664978"/>
                <a:gd name="connsiteY291" fmla="*/ 253365 h 702944"/>
                <a:gd name="connsiteX292" fmla="*/ 528939 w 664978"/>
                <a:gd name="connsiteY292" fmla="*/ 267653 h 702944"/>
                <a:gd name="connsiteX293" fmla="*/ 530841 w 664978"/>
                <a:gd name="connsiteY293" fmla="*/ 271463 h 702944"/>
                <a:gd name="connsiteX294" fmla="*/ 532744 w 664978"/>
                <a:gd name="connsiteY294" fmla="*/ 267653 h 702944"/>
                <a:gd name="connsiteX295" fmla="*/ 532744 w 664978"/>
                <a:gd name="connsiteY295" fmla="*/ 254317 h 702944"/>
                <a:gd name="connsiteX296" fmla="*/ 532744 w 664978"/>
                <a:gd name="connsiteY296" fmla="*/ 247650 h 702944"/>
                <a:gd name="connsiteX297" fmla="*/ 532744 w 664978"/>
                <a:gd name="connsiteY297" fmla="*/ 229553 h 702944"/>
                <a:gd name="connsiteX298" fmla="*/ 530841 w 664978"/>
                <a:gd name="connsiteY298" fmla="*/ 224790 h 702944"/>
                <a:gd name="connsiteX299" fmla="*/ 528939 w 664978"/>
                <a:gd name="connsiteY299" fmla="*/ 229553 h 702944"/>
                <a:gd name="connsiteX300" fmla="*/ 458540 w 664978"/>
                <a:gd name="connsiteY300" fmla="*/ 225742 h 702944"/>
                <a:gd name="connsiteX301" fmla="*/ 456638 w 664978"/>
                <a:gd name="connsiteY301" fmla="*/ 229553 h 702944"/>
                <a:gd name="connsiteX302" fmla="*/ 456638 w 664978"/>
                <a:gd name="connsiteY302" fmla="*/ 236220 h 702944"/>
                <a:gd name="connsiteX303" fmla="*/ 457589 w 664978"/>
                <a:gd name="connsiteY303" fmla="*/ 247650 h 702944"/>
                <a:gd name="connsiteX304" fmla="*/ 458540 w 664978"/>
                <a:gd name="connsiteY304" fmla="*/ 265748 h 702944"/>
                <a:gd name="connsiteX305" fmla="*/ 460443 w 664978"/>
                <a:gd name="connsiteY305" fmla="*/ 269558 h 702944"/>
                <a:gd name="connsiteX306" fmla="*/ 462346 w 664978"/>
                <a:gd name="connsiteY306" fmla="*/ 264795 h 702944"/>
                <a:gd name="connsiteX307" fmla="*/ 460443 w 664978"/>
                <a:gd name="connsiteY307" fmla="*/ 236220 h 702944"/>
                <a:gd name="connsiteX308" fmla="*/ 460443 w 664978"/>
                <a:gd name="connsiteY308" fmla="*/ 229553 h 702944"/>
                <a:gd name="connsiteX309" fmla="*/ 458540 w 664978"/>
                <a:gd name="connsiteY309" fmla="*/ 225742 h 702944"/>
                <a:gd name="connsiteX310" fmla="*/ 446173 w 664978"/>
                <a:gd name="connsiteY310" fmla="*/ 246698 h 702944"/>
                <a:gd name="connsiteX311" fmla="*/ 447124 w 664978"/>
                <a:gd name="connsiteY311" fmla="*/ 232410 h 702944"/>
                <a:gd name="connsiteX312" fmla="*/ 445222 w 664978"/>
                <a:gd name="connsiteY312" fmla="*/ 228600 h 702944"/>
                <a:gd name="connsiteX313" fmla="*/ 443319 w 664978"/>
                <a:gd name="connsiteY313" fmla="*/ 232410 h 702944"/>
                <a:gd name="connsiteX314" fmla="*/ 442368 w 664978"/>
                <a:gd name="connsiteY314" fmla="*/ 245745 h 702944"/>
                <a:gd name="connsiteX315" fmla="*/ 442368 w 664978"/>
                <a:gd name="connsiteY315" fmla="*/ 252413 h 702944"/>
                <a:gd name="connsiteX316" fmla="*/ 441416 w 664978"/>
                <a:gd name="connsiteY316" fmla="*/ 269558 h 702944"/>
                <a:gd name="connsiteX317" fmla="*/ 443319 w 664978"/>
                <a:gd name="connsiteY317" fmla="*/ 274320 h 702944"/>
                <a:gd name="connsiteX318" fmla="*/ 445222 w 664978"/>
                <a:gd name="connsiteY318" fmla="*/ 270510 h 702944"/>
                <a:gd name="connsiteX319" fmla="*/ 446173 w 664978"/>
                <a:gd name="connsiteY319" fmla="*/ 246698 h 702944"/>
                <a:gd name="connsiteX320" fmla="*/ 245443 w 664978"/>
                <a:gd name="connsiteY320" fmla="*/ 271463 h 702944"/>
                <a:gd name="connsiteX321" fmla="*/ 245443 w 664978"/>
                <a:gd name="connsiteY321" fmla="*/ 258128 h 702944"/>
                <a:gd name="connsiteX322" fmla="*/ 245443 w 664978"/>
                <a:gd name="connsiteY322" fmla="*/ 246698 h 702944"/>
                <a:gd name="connsiteX323" fmla="*/ 245443 w 664978"/>
                <a:gd name="connsiteY323" fmla="*/ 233363 h 702944"/>
                <a:gd name="connsiteX324" fmla="*/ 243540 w 664978"/>
                <a:gd name="connsiteY324" fmla="*/ 228600 h 702944"/>
                <a:gd name="connsiteX325" fmla="*/ 241637 w 664978"/>
                <a:gd name="connsiteY325" fmla="*/ 233363 h 702944"/>
                <a:gd name="connsiteX326" fmla="*/ 242589 w 664978"/>
                <a:gd name="connsiteY326" fmla="*/ 257175 h 702944"/>
                <a:gd name="connsiteX327" fmla="*/ 242589 w 664978"/>
                <a:gd name="connsiteY327" fmla="*/ 271463 h 702944"/>
                <a:gd name="connsiteX328" fmla="*/ 244491 w 664978"/>
                <a:gd name="connsiteY328" fmla="*/ 275273 h 702944"/>
                <a:gd name="connsiteX329" fmla="*/ 245443 w 664978"/>
                <a:gd name="connsiteY329" fmla="*/ 271463 h 702944"/>
                <a:gd name="connsiteX330" fmla="*/ 113208 w 664978"/>
                <a:gd name="connsiteY330" fmla="*/ 271463 h 702944"/>
                <a:gd name="connsiteX331" fmla="*/ 113208 w 664978"/>
                <a:gd name="connsiteY331" fmla="*/ 258128 h 702944"/>
                <a:gd name="connsiteX332" fmla="*/ 113208 w 664978"/>
                <a:gd name="connsiteY332" fmla="*/ 246698 h 702944"/>
                <a:gd name="connsiteX333" fmla="*/ 113208 w 664978"/>
                <a:gd name="connsiteY333" fmla="*/ 232410 h 702944"/>
                <a:gd name="connsiteX334" fmla="*/ 111305 w 664978"/>
                <a:gd name="connsiteY334" fmla="*/ 227648 h 702944"/>
                <a:gd name="connsiteX335" fmla="*/ 109403 w 664978"/>
                <a:gd name="connsiteY335" fmla="*/ 232410 h 702944"/>
                <a:gd name="connsiteX336" fmla="*/ 109403 w 664978"/>
                <a:gd name="connsiteY336" fmla="*/ 258128 h 702944"/>
                <a:gd name="connsiteX337" fmla="*/ 109403 w 664978"/>
                <a:gd name="connsiteY337" fmla="*/ 272415 h 702944"/>
                <a:gd name="connsiteX338" fmla="*/ 111305 w 664978"/>
                <a:gd name="connsiteY338" fmla="*/ 276225 h 702944"/>
                <a:gd name="connsiteX339" fmla="*/ 113208 w 664978"/>
                <a:gd name="connsiteY339" fmla="*/ 271463 h 702944"/>
                <a:gd name="connsiteX340" fmla="*/ 570797 w 664978"/>
                <a:gd name="connsiteY340" fmla="*/ 267653 h 702944"/>
                <a:gd name="connsiteX341" fmla="*/ 570797 w 664978"/>
                <a:gd name="connsiteY341" fmla="*/ 254317 h 702944"/>
                <a:gd name="connsiteX342" fmla="*/ 570797 w 664978"/>
                <a:gd name="connsiteY342" fmla="*/ 247650 h 702944"/>
                <a:gd name="connsiteX343" fmla="*/ 570797 w 664978"/>
                <a:gd name="connsiteY343" fmla="*/ 229553 h 702944"/>
                <a:gd name="connsiteX344" fmla="*/ 568894 w 664978"/>
                <a:gd name="connsiteY344" fmla="*/ 224790 h 702944"/>
                <a:gd name="connsiteX345" fmla="*/ 566992 w 664978"/>
                <a:gd name="connsiteY345" fmla="*/ 229553 h 702944"/>
                <a:gd name="connsiteX346" fmla="*/ 566992 w 664978"/>
                <a:gd name="connsiteY346" fmla="*/ 253365 h 702944"/>
                <a:gd name="connsiteX347" fmla="*/ 566992 w 664978"/>
                <a:gd name="connsiteY347" fmla="*/ 267653 h 702944"/>
                <a:gd name="connsiteX348" fmla="*/ 568894 w 664978"/>
                <a:gd name="connsiteY348" fmla="*/ 271463 h 702944"/>
                <a:gd name="connsiteX349" fmla="*/ 570797 w 664978"/>
                <a:gd name="connsiteY349" fmla="*/ 267653 h 702944"/>
                <a:gd name="connsiteX350" fmla="*/ 85620 w 664978"/>
                <a:gd name="connsiteY350" fmla="*/ 246698 h 702944"/>
                <a:gd name="connsiteX351" fmla="*/ 84668 w 664978"/>
                <a:gd name="connsiteY351" fmla="*/ 232410 h 702944"/>
                <a:gd name="connsiteX352" fmla="*/ 82766 w 664978"/>
                <a:gd name="connsiteY352" fmla="*/ 228600 h 702944"/>
                <a:gd name="connsiteX353" fmla="*/ 80863 w 664978"/>
                <a:gd name="connsiteY353" fmla="*/ 232410 h 702944"/>
                <a:gd name="connsiteX354" fmla="*/ 81814 w 664978"/>
                <a:gd name="connsiteY354" fmla="*/ 245745 h 702944"/>
                <a:gd name="connsiteX355" fmla="*/ 82766 w 664978"/>
                <a:gd name="connsiteY355" fmla="*/ 252413 h 702944"/>
                <a:gd name="connsiteX356" fmla="*/ 83717 w 664978"/>
                <a:gd name="connsiteY356" fmla="*/ 270510 h 702944"/>
                <a:gd name="connsiteX357" fmla="*/ 85620 w 664978"/>
                <a:gd name="connsiteY357" fmla="*/ 274320 h 702944"/>
                <a:gd name="connsiteX358" fmla="*/ 87522 w 664978"/>
                <a:gd name="connsiteY358" fmla="*/ 269558 h 702944"/>
                <a:gd name="connsiteX359" fmla="*/ 85620 w 664978"/>
                <a:gd name="connsiteY359" fmla="*/ 246698 h 702944"/>
                <a:gd name="connsiteX360" fmla="*/ 600288 w 664978"/>
                <a:gd name="connsiteY360" fmla="*/ 284798 h 702944"/>
                <a:gd name="connsiteX361" fmla="*/ 598386 w 664978"/>
                <a:gd name="connsiteY361" fmla="*/ 288608 h 702944"/>
                <a:gd name="connsiteX362" fmla="*/ 597434 w 664978"/>
                <a:gd name="connsiteY362" fmla="*/ 314325 h 702944"/>
                <a:gd name="connsiteX363" fmla="*/ 596483 w 664978"/>
                <a:gd name="connsiteY363" fmla="*/ 328613 h 702944"/>
                <a:gd name="connsiteX364" fmla="*/ 598386 w 664978"/>
                <a:gd name="connsiteY364" fmla="*/ 332423 h 702944"/>
                <a:gd name="connsiteX365" fmla="*/ 600288 w 664978"/>
                <a:gd name="connsiteY365" fmla="*/ 328613 h 702944"/>
                <a:gd name="connsiteX366" fmla="*/ 600288 w 664978"/>
                <a:gd name="connsiteY366" fmla="*/ 315278 h 702944"/>
                <a:gd name="connsiteX367" fmla="*/ 600288 w 664978"/>
                <a:gd name="connsiteY367" fmla="*/ 303848 h 702944"/>
                <a:gd name="connsiteX368" fmla="*/ 601240 w 664978"/>
                <a:gd name="connsiteY368" fmla="*/ 289560 h 702944"/>
                <a:gd name="connsiteX369" fmla="*/ 600288 w 664978"/>
                <a:gd name="connsiteY369" fmla="*/ 284798 h 702944"/>
                <a:gd name="connsiteX370" fmla="*/ 421439 w 664978"/>
                <a:gd name="connsiteY370" fmla="*/ 222885 h 702944"/>
                <a:gd name="connsiteX371" fmla="*/ 419536 w 664978"/>
                <a:gd name="connsiteY371" fmla="*/ 226695 h 702944"/>
                <a:gd name="connsiteX372" fmla="*/ 419536 w 664978"/>
                <a:gd name="connsiteY372" fmla="*/ 240030 h 702944"/>
                <a:gd name="connsiteX373" fmla="*/ 419536 w 664978"/>
                <a:gd name="connsiteY373" fmla="*/ 246698 h 702944"/>
                <a:gd name="connsiteX374" fmla="*/ 419536 w 664978"/>
                <a:gd name="connsiteY374" fmla="*/ 264795 h 702944"/>
                <a:gd name="connsiteX375" fmla="*/ 421439 w 664978"/>
                <a:gd name="connsiteY375" fmla="*/ 269558 h 702944"/>
                <a:gd name="connsiteX376" fmla="*/ 423341 w 664978"/>
                <a:gd name="connsiteY376" fmla="*/ 264795 h 702944"/>
                <a:gd name="connsiteX377" fmla="*/ 422390 w 664978"/>
                <a:gd name="connsiteY377" fmla="*/ 240983 h 702944"/>
                <a:gd name="connsiteX378" fmla="*/ 422390 w 664978"/>
                <a:gd name="connsiteY378" fmla="*/ 226695 h 702944"/>
                <a:gd name="connsiteX379" fmla="*/ 421439 w 664978"/>
                <a:gd name="connsiteY379" fmla="*/ 222885 h 702944"/>
                <a:gd name="connsiteX380" fmla="*/ 340576 w 664978"/>
                <a:gd name="connsiteY380" fmla="*/ 272415 h 702944"/>
                <a:gd name="connsiteX381" fmla="*/ 340576 w 664978"/>
                <a:gd name="connsiteY381" fmla="*/ 259080 h 702944"/>
                <a:gd name="connsiteX382" fmla="*/ 340576 w 664978"/>
                <a:gd name="connsiteY382" fmla="*/ 247650 h 702944"/>
                <a:gd name="connsiteX383" fmla="*/ 341527 w 664978"/>
                <a:gd name="connsiteY383" fmla="*/ 234315 h 702944"/>
                <a:gd name="connsiteX384" fmla="*/ 339624 w 664978"/>
                <a:gd name="connsiteY384" fmla="*/ 229553 h 702944"/>
                <a:gd name="connsiteX385" fmla="*/ 337722 w 664978"/>
                <a:gd name="connsiteY385" fmla="*/ 234315 h 702944"/>
                <a:gd name="connsiteX386" fmla="*/ 337722 w 664978"/>
                <a:gd name="connsiteY386" fmla="*/ 258128 h 702944"/>
                <a:gd name="connsiteX387" fmla="*/ 336770 w 664978"/>
                <a:gd name="connsiteY387" fmla="*/ 272415 h 702944"/>
                <a:gd name="connsiteX388" fmla="*/ 338673 w 664978"/>
                <a:gd name="connsiteY388" fmla="*/ 276225 h 702944"/>
                <a:gd name="connsiteX389" fmla="*/ 340576 w 664978"/>
                <a:gd name="connsiteY389" fmla="*/ 272415 h 702944"/>
                <a:gd name="connsiteX390" fmla="*/ 503253 w 664978"/>
                <a:gd name="connsiteY390" fmla="*/ 224790 h 702944"/>
                <a:gd name="connsiteX391" fmla="*/ 503253 w 664978"/>
                <a:gd name="connsiteY391" fmla="*/ 238125 h 702944"/>
                <a:gd name="connsiteX392" fmla="*/ 503253 w 664978"/>
                <a:gd name="connsiteY392" fmla="*/ 249555 h 702944"/>
                <a:gd name="connsiteX393" fmla="*/ 503253 w 664978"/>
                <a:gd name="connsiteY393" fmla="*/ 262890 h 702944"/>
                <a:gd name="connsiteX394" fmla="*/ 505155 w 664978"/>
                <a:gd name="connsiteY394" fmla="*/ 267653 h 702944"/>
                <a:gd name="connsiteX395" fmla="*/ 507058 w 664978"/>
                <a:gd name="connsiteY395" fmla="*/ 262890 h 702944"/>
                <a:gd name="connsiteX396" fmla="*/ 506107 w 664978"/>
                <a:gd name="connsiteY396" fmla="*/ 239078 h 702944"/>
                <a:gd name="connsiteX397" fmla="*/ 506107 w 664978"/>
                <a:gd name="connsiteY397" fmla="*/ 224790 h 702944"/>
                <a:gd name="connsiteX398" fmla="*/ 504204 w 664978"/>
                <a:gd name="connsiteY398" fmla="*/ 220980 h 702944"/>
                <a:gd name="connsiteX399" fmla="*/ 503253 w 664978"/>
                <a:gd name="connsiteY399" fmla="*/ 224790 h 702944"/>
                <a:gd name="connsiteX400" fmla="*/ 517523 w 664978"/>
                <a:gd name="connsiteY400" fmla="*/ 240030 h 702944"/>
                <a:gd name="connsiteX401" fmla="*/ 518474 w 664978"/>
                <a:gd name="connsiteY401" fmla="*/ 246698 h 702944"/>
                <a:gd name="connsiteX402" fmla="*/ 519425 w 664978"/>
                <a:gd name="connsiteY402" fmla="*/ 264795 h 702944"/>
                <a:gd name="connsiteX403" fmla="*/ 521328 w 664978"/>
                <a:gd name="connsiteY403" fmla="*/ 268605 h 702944"/>
                <a:gd name="connsiteX404" fmla="*/ 523231 w 664978"/>
                <a:gd name="connsiteY404" fmla="*/ 263843 h 702944"/>
                <a:gd name="connsiteX405" fmla="*/ 521328 w 664978"/>
                <a:gd name="connsiteY405" fmla="*/ 240030 h 702944"/>
                <a:gd name="connsiteX406" fmla="*/ 520377 w 664978"/>
                <a:gd name="connsiteY406" fmla="*/ 225742 h 702944"/>
                <a:gd name="connsiteX407" fmla="*/ 518474 w 664978"/>
                <a:gd name="connsiteY407" fmla="*/ 221933 h 702944"/>
                <a:gd name="connsiteX408" fmla="*/ 516571 w 664978"/>
                <a:gd name="connsiteY408" fmla="*/ 225742 h 702944"/>
                <a:gd name="connsiteX409" fmla="*/ 517523 w 664978"/>
                <a:gd name="connsiteY409" fmla="*/ 240030 h 702944"/>
                <a:gd name="connsiteX410" fmla="*/ 325354 w 664978"/>
                <a:gd name="connsiteY410" fmla="*/ 315278 h 702944"/>
                <a:gd name="connsiteX411" fmla="*/ 325354 w 664978"/>
                <a:gd name="connsiteY411" fmla="*/ 308610 h 702944"/>
                <a:gd name="connsiteX412" fmla="*/ 326306 w 664978"/>
                <a:gd name="connsiteY412" fmla="*/ 290513 h 702944"/>
                <a:gd name="connsiteX413" fmla="*/ 324403 w 664978"/>
                <a:gd name="connsiteY413" fmla="*/ 285750 h 702944"/>
                <a:gd name="connsiteX414" fmla="*/ 322500 w 664978"/>
                <a:gd name="connsiteY414" fmla="*/ 289560 h 702944"/>
                <a:gd name="connsiteX415" fmla="*/ 321549 w 664978"/>
                <a:gd name="connsiteY415" fmla="*/ 313373 h 702944"/>
                <a:gd name="connsiteX416" fmla="*/ 320598 w 664978"/>
                <a:gd name="connsiteY416" fmla="*/ 327660 h 702944"/>
                <a:gd name="connsiteX417" fmla="*/ 322500 w 664978"/>
                <a:gd name="connsiteY417" fmla="*/ 331470 h 702944"/>
                <a:gd name="connsiteX418" fmla="*/ 324403 w 664978"/>
                <a:gd name="connsiteY418" fmla="*/ 327660 h 702944"/>
                <a:gd name="connsiteX419" fmla="*/ 325354 w 664978"/>
                <a:gd name="connsiteY419" fmla="*/ 315278 h 702944"/>
                <a:gd name="connsiteX420" fmla="*/ 491837 w 664978"/>
                <a:gd name="connsiteY420" fmla="*/ 224790 h 702944"/>
                <a:gd name="connsiteX421" fmla="*/ 489934 w 664978"/>
                <a:gd name="connsiteY421" fmla="*/ 248603 h 702944"/>
                <a:gd name="connsiteX422" fmla="*/ 488032 w 664978"/>
                <a:gd name="connsiteY422" fmla="*/ 262890 h 702944"/>
                <a:gd name="connsiteX423" fmla="*/ 489934 w 664978"/>
                <a:gd name="connsiteY423" fmla="*/ 266700 h 702944"/>
                <a:gd name="connsiteX424" fmla="*/ 491837 w 664978"/>
                <a:gd name="connsiteY424" fmla="*/ 262890 h 702944"/>
                <a:gd name="connsiteX425" fmla="*/ 492788 w 664978"/>
                <a:gd name="connsiteY425" fmla="*/ 249555 h 702944"/>
                <a:gd name="connsiteX426" fmla="*/ 492788 w 664978"/>
                <a:gd name="connsiteY426" fmla="*/ 242888 h 702944"/>
                <a:gd name="connsiteX427" fmla="*/ 494691 w 664978"/>
                <a:gd name="connsiteY427" fmla="*/ 224790 h 702944"/>
                <a:gd name="connsiteX428" fmla="*/ 492788 w 664978"/>
                <a:gd name="connsiteY428" fmla="*/ 220028 h 702944"/>
                <a:gd name="connsiteX429" fmla="*/ 491837 w 664978"/>
                <a:gd name="connsiteY429" fmla="*/ 224790 h 702944"/>
                <a:gd name="connsiteX430" fmla="*/ 354846 w 664978"/>
                <a:gd name="connsiteY430" fmla="*/ 224790 h 702944"/>
                <a:gd name="connsiteX431" fmla="*/ 354846 w 664978"/>
                <a:gd name="connsiteY431" fmla="*/ 235267 h 702944"/>
                <a:gd name="connsiteX432" fmla="*/ 354846 w 664978"/>
                <a:gd name="connsiteY432" fmla="*/ 246698 h 702944"/>
                <a:gd name="connsiteX433" fmla="*/ 354846 w 664978"/>
                <a:gd name="connsiteY433" fmla="*/ 264795 h 702944"/>
                <a:gd name="connsiteX434" fmla="*/ 356748 w 664978"/>
                <a:gd name="connsiteY434" fmla="*/ 269558 h 702944"/>
                <a:gd name="connsiteX435" fmla="*/ 358651 w 664978"/>
                <a:gd name="connsiteY435" fmla="*/ 264795 h 702944"/>
                <a:gd name="connsiteX436" fmla="*/ 358651 w 664978"/>
                <a:gd name="connsiteY436" fmla="*/ 236220 h 702944"/>
                <a:gd name="connsiteX437" fmla="*/ 358651 w 664978"/>
                <a:gd name="connsiteY437" fmla="*/ 224790 h 702944"/>
                <a:gd name="connsiteX438" fmla="*/ 356748 w 664978"/>
                <a:gd name="connsiteY438" fmla="*/ 220980 h 702944"/>
                <a:gd name="connsiteX439" fmla="*/ 354846 w 664978"/>
                <a:gd name="connsiteY439" fmla="*/ 224790 h 702944"/>
                <a:gd name="connsiteX440" fmla="*/ 18075 w 664978"/>
                <a:gd name="connsiteY440" fmla="*/ 267653 h 702944"/>
                <a:gd name="connsiteX441" fmla="*/ 18075 w 664978"/>
                <a:gd name="connsiteY441" fmla="*/ 254317 h 702944"/>
                <a:gd name="connsiteX442" fmla="*/ 18075 w 664978"/>
                <a:gd name="connsiteY442" fmla="*/ 247650 h 702944"/>
                <a:gd name="connsiteX443" fmla="*/ 18075 w 664978"/>
                <a:gd name="connsiteY443" fmla="*/ 233363 h 702944"/>
                <a:gd name="connsiteX444" fmla="*/ 16173 w 664978"/>
                <a:gd name="connsiteY444" fmla="*/ 229553 h 702944"/>
                <a:gd name="connsiteX445" fmla="*/ 14270 w 664978"/>
                <a:gd name="connsiteY445" fmla="*/ 238125 h 702944"/>
                <a:gd name="connsiteX446" fmla="*/ 14270 w 664978"/>
                <a:gd name="connsiteY446" fmla="*/ 253365 h 702944"/>
                <a:gd name="connsiteX447" fmla="*/ 14270 w 664978"/>
                <a:gd name="connsiteY447" fmla="*/ 267653 h 702944"/>
                <a:gd name="connsiteX448" fmla="*/ 16173 w 664978"/>
                <a:gd name="connsiteY448" fmla="*/ 271463 h 702944"/>
                <a:gd name="connsiteX449" fmla="*/ 18075 w 664978"/>
                <a:gd name="connsiteY449" fmla="*/ 267653 h 702944"/>
                <a:gd name="connsiteX450" fmla="*/ 367213 w 664978"/>
                <a:gd name="connsiteY450" fmla="*/ 230505 h 702944"/>
                <a:gd name="connsiteX451" fmla="*/ 366261 w 664978"/>
                <a:gd name="connsiteY451" fmla="*/ 243840 h 702944"/>
                <a:gd name="connsiteX452" fmla="*/ 366261 w 664978"/>
                <a:gd name="connsiteY452" fmla="*/ 250508 h 702944"/>
                <a:gd name="connsiteX453" fmla="*/ 365310 w 664978"/>
                <a:gd name="connsiteY453" fmla="*/ 268605 h 702944"/>
                <a:gd name="connsiteX454" fmla="*/ 367213 w 664978"/>
                <a:gd name="connsiteY454" fmla="*/ 273368 h 702944"/>
                <a:gd name="connsiteX455" fmla="*/ 369115 w 664978"/>
                <a:gd name="connsiteY455" fmla="*/ 269558 h 702944"/>
                <a:gd name="connsiteX456" fmla="*/ 370067 w 664978"/>
                <a:gd name="connsiteY456" fmla="*/ 245745 h 702944"/>
                <a:gd name="connsiteX457" fmla="*/ 371018 w 664978"/>
                <a:gd name="connsiteY457" fmla="*/ 231458 h 702944"/>
                <a:gd name="connsiteX458" fmla="*/ 369115 w 664978"/>
                <a:gd name="connsiteY458" fmla="*/ 227648 h 702944"/>
                <a:gd name="connsiteX459" fmla="*/ 367213 w 664978"/>
                <a:gd name="connsiteY459" fmla="*/ 230505 h 702944"/>
                <a:gd name="connsiteX460" fmla="*/ 410023 w 664978"/>
                <a:gd name="connsiteY460" fmla="*/ 220980 h 702944"/>
                <a:gd name="connsiteX461" fmla="*/ 408120 w 664978"/>
                <a:gd name="connsiteY461" fmla="*/ 224790 h 702944"/>
                <a:gd name="connsiteX462" fmla="*/ 408120 w 664978"/>
                <a:gd name="connsiteY462" fmla="*/ 238125 h 702944"/>
                <a:gd name="connsiteX463" fmla="*/ 408120 w 664978"/>
                <a:gd name="connsiteY463" fmla="*/ 249555 h 702944"/>
                <a:gd name="connsiteX464" fmla="*/ 408120 w 664978"/>
                <a:gd name="connsiteY464" fmla="*/ 262890 h 702944"/>
                <a:gd name="connsiteX465" fmla="*/ 410023 w 664978"/>
                <a:gd name="connsiteY465" fmla="*/ 267653 h 702944"/>
                <a:gd name="connsiteX466" fmla="*/ 411925 w 664978"/>
                <a:gd name="connsiteY466" fmla="*/ 262890 h 702944"/>
                <a:gd name="connsiteX467" fmla="*/ 411925 w 664978"/>
                <a:gd name="connsiteY467" fmla="*/ 239078 h 702944"/>
                <a:gd name="connsiteX468" fmla="*/ 412877 w 664978"/>
                <a:gd name="connsiteY468" fmla="*/ 224790 h 702944"/>
                <a:gd name="connsiteX469" fmla="*/ 410023 w 664978"/>
                <a:gd name="connsiteY469" fmla="*/ 220980 h 702944"/>
                <a:gd name="connsiteX470" fmla="*/ 379580 w 664978"/>
                <a:gd name="connsiteY470" fmla="*/ 228600 h 702944"/>
                <a:gd name="connsiteX471" fmla="*/ 378629 w 664978"/>
                <a:gd name="connsiteY471" fmla="*/ 252413 h 702944"/>
                <a:gd name="connsiteX472" fmla="*/ 377677 w 664978"/>
                <a:gd name="connsiteY472" fmla="*/ 266700 h 702944"/>
                <a:gd name="connsiteX473" fmla="*/ 379580 w 664978"/>
                <a:gd name="connsiteY473" fmla="*/ 270510 h 702944"/>
                <a:gd name="connsiteX474" fmla="*/ 381483 w 664978"/>
                <a:gd name="connsiteY474" fmla="*/ 266700 h 702944"/>
                <a:gd name="connsiteX475" fmla="*/ 382434 w 664978"/>
                <a:gd name="connsiteY475" fmla="*/ 253365 h 702944"/>
                <a:gd name="connsiteX476" fmla="*/ 382434 w 664978"/>
                <a:gd name="connsiteY476" fmla="*/ 246698 h 702944"/>
                <a:gd name="connsiteX477" fmla="*/ 383385 w 664978"/>
                <a:gd name="connsiteY477" fmla="*/ 228600 h 702944"/>
                <a:gd name="connsiteX478" fmla="*/ 381483 w 664978"/>
                <a:gd name="connsiteY478" fmla="*/ 223838 h 702944"/>
                <a:gd name="connsiteX479" fmla="*/ 379580 w 664978"/>
                <a:gd name="connsiteY479" fmla="*/ 228600 h 702944"/>
                <a:gd name="connsiteX480" fmla="*/ 608850 w 664978"/>
                <a:gd name="connsiteY480" fmla="*/ 243840 h 702944"/>
                <a:gd name="connsiteX481" fmla="*/ 609802 w 664978"/>
                <a:gd name="connsiteY481" fmla="*/ 250508 h 702944"/>
                <a:gd name="connsiteX482" fmla="*/ 611704 w 664978"/>
                <a:gd name="connsiteY482" fmla="*/ 267653 h 702944"/>
                <a:gd name="connsiteX483" fmla="*/ 614558 w 664978"/>
                <a:gd name="connsiteY483" fmla="*/ 271463 h 702944"/>
                <a:gd name="connsiteX484" fmla="*/ 616461 w 664978"/>
                <a:gd name="connsiteY484" fmla="*/ 266700 h 702944"/>
                <a:gd name="connsiteX485" fmla="*/ 613607 w 664978"/>
                <a:gd name="connsiteY485" fmla="*/ 243840 h 702944"/>
                <a:gd name="connsiteX486" fmla="*/ 612656 w 664978"/>
                <a:gd name="connsiteY486" fmla="*/ 229553 h 702944"/>
                <a:gd name="connsiteX487" fmla="*/ 610753 w 664978"/>
                <a:gd name="connsiteY487" fmla="*/ 225742 h 702944"/>
                <a:gd name="connsiteX488" fmla="*/ 608850 w 664978"/>
                <a:gd name="connsiteY488" fmla="*/ 229553 h 702944"/>
                <a:gd name="connsiteX489" fmla="*/ 608850 w 664978"/>
                <a:gd name="connsiteY489" fmla="*/ 243840 h 702944"/>
                <a:gd name="connsiteX490" fmla="*/ 392899 w 664978"/>
                <a:gd name="connsiteY490" fmla="*/ 273368 h 702944"/>
                <a:gd name="connsiteX491" fmla="*/ 392899 w 664978"/>
                <a:gd name="connsiteY491" fmla="*/ 262890 h 702944"/>
                <a:gd name="connsiteX492" fmla="*/ 392899 w 664978"/>
                <a:gd name="connsiteY492" fmla="*/ 251460 h 702944"/>
                <a:gd name="connsiteX493" fmla="*/ 393850 w 664978"/>
                <a:gd name="connsiteY493" fmla="*/ 233363 h 702944"/>
                <a:gd name="connsiteX494" fmla="*/ 391947 w 664978"/>
                <a:gd name="connsiteY494" fmla="*/ 228600 h 702944"/>
                <a:gd name="connsiteX495" fmla="*/ 390045 w 664978"/>
                <a:gd name="connsiteY495" fmla="*/ 233363 h 702944"/>
                <a:gd name="connsiteX496" fmla="*/ 390045 w 664978"/>
                <a:gd name="connsiteY496" fmla="*/ 261938 h 702944"/>
                <a:gd name="connsiteX497" fmla="*/ 390045 w 664978"/>
                <a:gd name="connsiteY497" fmla="*/ 273368 h 702944"/>
                <a:gd name="connsiteX498" fmla="*/ 391947 w 664978"/>
                <a:gd name="connsiteY498" fmla="*/ 277178 h 702944"/>
                <a:gd name="connsiteX499" fmla="*/ 392899 w 664978"/>
                <a:gd name="connsiteY499" fmla="*/ 273368 h 702944"/>
                <a:gd name="connsiteX500" fmla="*/ 582213 w 664978"/>
                <a:gd name="connsiteY500" fmla="*/ 247650 h 702944"/>
                <a:gd name="connsiteX501" fmla="*/ 582213 w 664978"/>
                <a:gd name="connsiteY501" fmla="*/ 233363 h 702944"/>
                <a:gd name="connsiteX502" fmla="*/ 580310 w 664978"/>
                <a:gd name="connsiteY502" fmla="*/ 229553 h 702944"/>
                <a:gd name="connsiteX503" fmla="*/ 578408 w 664978"/>
                <a:gd name="connsiteY503" fmla="*/ 233363 h 702944"/>
                <a:gd name="connsiteX504" fmla="*/ 578408 w 664978"/>
                <a:gd name="connsiteY504" fmla="*/ 246698 h 702944"/>
                <a:gd name="connsiteX505" fmla="*/ 578408 w 664978"/>
                <a:gd name="connsiteY505" fmla="*/ 258128 h 702944"/>
                <a:gd name="connsiteX506" fmla="*/ 578408 w 664978"/>
                <a:gd name="connsiteY506" fmla="*/ 271463 h 702944"/>
                <a:gd name="connsiteX507" fmla="*/ 580310 w 664978"/>
                <a:gd name="connsiteY507" fmla="*/ 276225 h 702944"/>
                <a:gd name="connsiteX508" fmla="*/ 582213 w 664978"/>
                <a:gd name="connsiteY508" fmla="*/ 271463 h 702944"/>
                <a:gd name="connsiteX509" fmla="*/ 582213 w 664978"/>
                <a:gd name="connsiteY509" fmla="*/ 247650 h 702944"/>
                <a:gd name="connsiteX510" fmla="*/ 535598 w 664978"/>
                <a:gd name="connsiteY510" fmla="*/ 398145 h 702944"/>
                <a:gd name="connsiteX511" fmla="*/ 537501 w 664978"/>
                <a:gd name="connsiteY511" fmla="*/ 393382 h 702944"/>
                <a:gd name="connsiteX512" fmla="*/ 537501 w 664978"/>
                <a:gd name="connsiteY512" fmla="*/ 369570 h 702944"/>
                <a:gd name="connsiteX513" fmla="*/ 537501 w 664978"/>
                <a:gd name="connsiteY513" fmla="*/ 355282 h 702944"/>
                <a:gd name="connsiteX514" fmla="*/ 535598 w 664978"/>
                <a:gd name="connsiteY514" fmla="*/ 351473 h 702944"/>
                <a:gd name="connsiteX515" fmla="*/ 533695 w 664978"/>
                <a:gd name="connsiteY515" fmla="*/ 355282 h 702944"/>
                <a:gd name="connsiteX516" fmla="*/ 533695 w 664978"/>
                <a:gd name="connsiteY516" fmla="*/ 368618 h 702944"/>
                <a:gd name="connsiteX517" fmla="*/ 533695 w 664978"/>
                <a:gd name="connsiteY517" fmla="*/ 380048 h 702944"/>
                <a:gd name="connsiteX518" fmla="*/ 533695 w 664978"/>
                <a:gd name="connsiteY518" fmla="*/ 393382 h 702944"/>
                <a:gd name="connsiteX519" fmla="*/ 535598 w 664978"/>
                <a:gd name="connsiteY519" fmla="*/ 398145 h 702944"/>
                <a:gd name="connsiteX520" fmla="*/ 32345 w 664978"/>
                <a:gd name="connsiteY520" fmla="*/ 375285 h 702944"/>
                <a:gd name="connsiteX521" fmla="*/ 32345 w 664978"/>
                <a:gd name="connsiteY521" fmla="*/ 389573 h 702944"/>
                <a:gd name="connsiteX522" fmla="*/ 34248 w 664978"/>
                <a:gd name="connsiteY522" fmla="*/ 393382 h 702944"/>
                <a:gd name="connsiteX523" fmla="*/ 36151 w 664978"/>
                <a:gd name="connsiteY523" fmla="*/ 389573 h 702944"/>
                <a:gd name="connsiteX524" fmla="*/ 36151 w 664978"/>
                <a:gd name="connsiteY524" fmla="*/ 376238 h 702944"/>
                <a:gd name="connsiteX525" fmla="*/ 36151 w 664978"/>
                <a:gd name="connsiteY525" fmla="*/ 369570 h 702944"/>
                <a:gd name="connsiteX526" fmla="*/ 36151 w 664978"/>
                <a:gd name="connsiteY526" fmla="*/ 355282 h 702944"/>
                <a:gd name="connsiteX527" fmla="*/ 34248 w 664978"/>
                <a:gd name="connsiteY527" fmla="*/ 350520 h 702944"/>
                <a:gd name="connsiteX528" fmla="*/ 32345 w 664978"/>
                <a:gd name="connsiteY528" fmla="*/ 355282 h 702944"/>
                <a:gd name="connsiteX529" fmla="*/ 32345 w 664978"/>
                <a:gd name="connsiteY529" fmla="*/ 375285 h 702944"/>
                <a:gd name="connsiteX530" fmla="*/ 80863 w 664978"/>
                <a:gd name="connsiteY530" fmla="*/ 353378 h 702944"/>
                <a:gd name="connsiteX531" fmla="*/ 81814 w 664978"/>
                <a:gd name="connsiteY531" fmla="*/ 366713 h 702944"/>
                <a:gd name="connsiteX532" fmla="*/ 82766 w 664978"/>
                <a:gd name="connsiteY532" fmla="*/ 378143 h 702944"/>
                <a:gd name="connsiteX533" fmla="*/ 82766 w 664978"/>
                <a:gd name="connsiteY533" fmla="*/ 392430 h 702944"/>
                <a:gd name="connsiteX534" fmla="*/ 84668 w 664978"/>
                <a:gd name="connsiteY534" fmla="*/ 396240 h 702944"/>
                <a:gd name="connsiteX535" fmla="*/ 86571 w 664978"/>
                <a:gd name="connsiteY535" fmla="*/ 391478 h 702944"/>
                <a:gd name="connsiteX536" fmla="*/ 85620 w 664978"/>
                <a:gd name="connsiteY536" fmla="*/ 365760 h 702944"/>
                <a:gd name="connsiteX537" fmla="*/ 85620 w 664978"/>
                <a:gd name="connsiteY537" fmla="*/ 351473 h 702944"/>
                <a:gd name="connsiteX538" fmla="*/ 83717 w 664978"/>
                <a:gd name="connsiteY538" fmla="*/ 347663 h 702944"/>
                <a:gd name="connsiteX539" fmla="*/ 80863 w 664978"/>
                <a:gd name="connsiteY539" fmla="*/ 353378 h 702944"/>
                <a:gd name="connsiteX540" fmla="*/ 311084 w 664978"/>
                <a:gd name="connsiteY540" fmla="*/ 386715 h 702944"/>
                <a:gd name="connsiteX541" fmla="*/ 311084 w 664978"/>
                <a:gd name="connsiteY541" fmla="*/ 375285 h 702944"/>
                <a:gd name="connsiteX542" fmla="*/ 312036 w 664978"/>
                <a:gd name="connsiteY542" fmla="*/ 357188 h 702944"/>
                <a:gd name="connsiteX543" fmla="*/ 310133 w 664978"/>
                <a:gd name="connsiteY543" fmla="*/ 352425 h 702944"/>
                <a:gd name="connsiteX544" fmla="*/ 308230 w 664978"/>
                <a:gd name="connsiteY544" fmla="*/ 356235 h 702944"/>
                <a:gd name="connsiteX545" fmla="*/ 307279 w 664978"/>
                <a:gd name="connsiteY545" fmla="*/ 384810 h 702944"/>
                <a:gd name="connsiteX546" fmla="*/ 306328 w 664978"/>
                <a:gd name="connsiteY546" fmla="*/ 391478 h 702944"/>
                <a:gd name="connsiteX547" fmla="*/ 308230 w 664978"/>
                <a:gd name="connsiteY547" fmla="*/ 395288 h 702944"/>
                <a:gd name="connsiteX548" fmla="*/ 310133 w 664978"/>
                <a:gd name="connsiteY548" fmla="*/ 391478 h 702944"/>
                <a:gd name="connsiteX549" fmla="*/ 311084 w 664978"/>
                <a:gd name="connsiteY549" fmla="*/ 386715 h 702944"/>
                <a:gd name="connsiteX550" fmla="*/ 106549 w 664978"/>
                <a:gd name="connsiteY550" fmla="*/ 356235 h 702944"/>
                <a:gd name="connsiteX551" fmla="*/ 104646 w 664978"/>
                <a:gd name="connsiteY551" fmla="*/ 352425 h 702944"/>
                <a:gd name="connsiteX552" fmla="*/ 102744 w 664978"/>
                <a:gd name="connsiteY552" fmla="*/ 356235 h 702944"/>
                <a:gd name="connsiteX553" fmla="*/ 101792 w 664978"/>
                <a:gd name="connsiteY553" fmla="*/ 369570 h 702944"/>
                <a:gd name="connsiteX554" fmla="*/ 101792 w 664978"/>
                <a:gd name="connsiteY554" fmla="*/ 376238 h 702944"/>
                <a:gd name="connsiteX555" fmla="*/ 99889 w 664978"/>
                <a:gd name="connsiteY555" fmla="*/ 394335 h 702944"/>
                <a:gd name="connsiteX556" fmla="*/ 101792 w 664978"/>
                <a:gd name="connsiteY556" fmla="*/ 399098 h 702944"/>
                <a:gd name="connsiteX557" fmla="*/ 103695 w 664978"/>
                <a:gd name="connsiteY557" fmla="*/ 395288 h 702944"/>
                <a:gd name="connsiteX558" fmla="*/ 105597 w 664978"/>
                <a:gd name="connsiteY558" fmla="*/ 371475 h 702944"/>
                <a:gd name="connsiteX559" fmla="*/ 106549 w 664978"/>
                <a:gd name="connsiteY559" fmla="*/ 356235 h 702944"/>
                <a:gd name="connsiteX560" fmla="*/ 71350 w 664978"/>
                <a:gd name="connsiteY560" fmla="*/ 398145 h 702944"/>
                <a:gd name="connsiteX561" fmla="*/ 71350 w 664978"/>
                <a:gd name="connsiteY561" fmla="*/ 387668 h 702944"/>
                <a:gd name="connsiteX562" fmla="*/ 70398 w 664978"/>
                <a:gd name="connsiteY562" fmla="*/ 376238 h 702944"/>
                <a:gd name="connsiteX563" fmla="*/ 69447 w 664978"/>
                <a:gd name="connsiteY563" fmla="*/ 358140 h 702944"/>
                <a:gd name="connsiteX564" fmla="*/ 67544 w 664978"/>
                <a:gd name="connsiteY564" fmla="*/ 354330 h 702944"/>
                <a:gd name="connsiteX565" fmla="*/ 65642 w 664978"/>
                <a:gd name="connsiteY565" fmla="*/ 359093 h 702944"/>
                <a:gd name="connsiteX566" fmla="*/ 67544 w 664978"/>
                <a:gd name="connsiteY566" fmla="*/ 387668 h 702944"/>
                <a:gd name="connsiteX567" fmla="*/ 67544 w 664978"/>
                <a:gd name="connsiteY567" fmla="*/ 399098 h 702944"/>
                <a:gd name="connsiteX568" fmla="*/ 69447 w 664978"/>
                <a:gd name="connsiteY568" fmla="*/ 402907 h 702944"/>
                <a:gd name="connsiteX569" fmla="*/ 71350 w 664978"/>
                <a:gd name="connsiteY569" fmla="*/ 398145 h 702944"/>
                <a:gd name="connsiteX570" fmla="*/ 20929 w 664978"/>
                <a:gd name="connsiteY570" fmla="*/ 393382 h 702944"/>
                <a:gd name="connsiteX571" fmla="*/ 20929 w 664978"/>
                <a:gd name="connsiteY571" fmla="*/ 386715 h 702944"/>
                <a:gd name="connsiteX572" fmla="*/ 20929 w 664978"/>
                <a:gd name="connsiteY572" fmla="*/ 375285 h 702944"/>
                <a:gd name="connsiteX573" fmla="*/ 21881 w 664978"/>
                <a:gd name="connsiteY573" fmla="*/ 357188 h 702944"/>
                <a:gd name="connsiteX574" fmla="*/ 19978 w 664978"/>
                <a:gd name="connsiteY574" fmla="*/ 352425 h 702944"/>
                <a:gd name="connsiteX575" fmla="*/ 18075 w 664978"/>
                <a:gd name="connsiteY575" fmla="*/ 357188 h 702944"/>
                <a:gd name="connsiteX576" fmla="*/ 18075 w 664978"/>
                <a:gd name="connsiteY576" fmla="*/ 385763 h 702944"/>
                <a:gd name="connsiteX577" fmla="*/ 18075 w 664978"/>
                <a:gd name="connsiteY577" fmla="*/ 392430 h 702944"/>
                <a:gd name="connsiteX578" fmla="*/ 19978 w 664978"/>
                <a:gd name="connsiteY578" fmla="*/ 396240 h 702944"/>
                <a:gd name="connsiteX579" fmla="*/ 20929 w 664978"/>
                <a:gd name="connsiteY579" fmla="*/ 393382 h 702944"/>
                <a:gd name="connsiteX580" fmla="*/ 51372 w 664978"/>
                <a:gd name="connsiteY580" fmla="*/ 382905 h 702944"/>
                <a:gd name="connsiteX581" fmla="*/ 50420 w 664978"/>
                <a:gd name="connsiteY581" fmla="*/ 376238 h 702944"/>
                <a:gd name="connsiteX582" fmla="*/ 49469 w 664978"/>
                <a:gd name="connsiteY582" fmla="*/ 358140 h 702944"/>
                <a:gd name="connsiteX583" fmla="*/ 47566 w 664978"/>
                <a:gd name="connsiteY583" fmla="*/ 354330 h 702944"/>
                <a:gd name="connsiteX584" fmla="*/ 45664 w 664978"/>
                <a:gd name="connsiteY584" fmla="*/ 359093 h 702944"/>
                <a:gd name="connsiteX585" fmla="*/ 47566 w 664978"/>
                <a:gd name="connsiteY585" fmla="*/ 382905 h 702944"/>
                <a:gd name="connsiteX586" fmla="*/ 48518 w 664978"/>
                <a:gd name="connsiteY586" fmla="*/ 397193 h 702944"/>
                <a:gd name="connsiteX587" fmla="*/ 50420 w 664978"/>
                <a:gd name="connsiteY587" fmla="*/ 401003 h 702944"/>
                <a:gd name="connsiteX588" fmla="*/ 52323 w 664978"/>
                <a:gd name="connsiteY588" fmla="*/ 397193 h 702944"/>
                <a:gd name="connsiteX589" fmla="*/ 51372 w 664978"/>
                <a:gd name="connsiteY589" fmla="*/ 382905 h 702944"/>
                <a:gd name="connsiteX590" fmla="*/ 353894 w 664978"/>
                <a:gd name="connsiteY590" fmla="*/ 347663 h 702944"/>
                <a:gd name="connsiteX591" fmla="*/ 351992 w 664978"/>
                <a:gd name="connsiteY591" fmla="*/ 352425 h 702944"/>
                <a:gd name="connsiteX592" fmla="*/ 352943 w 664978"/>
                <a:gd name="connsiteY592" fmla="*/ 376238 h 702944"/>
                <a:gd name="connsiteX593" fmla="*/ 352943 w 664978"/>
                <a:gd name="connsiteY593" fmla="*/ 390525 h 702944"/>
                <a:gd name="connsiteX594" fmla="*/ 354846 w 664978"/>
                <a:gd name="connsiteY594" fmla="*/ 394335 h 702944"/>
                <a:gd name="connsiteX595" fmla="*/ 356748 w 664978"/>
                <a:gd name="connsiteY595" fmla="*/ 390525 h 702944"/>
                <a:gd name="connsiteX596" fmla="*/ 356748 w 664978"/>
                <a:gd name="connsiteY596" fmla="*/ 377190 h 702944"/>
                <a:gd name="connsiteX597" fmla="*/ 356748 w 664978"/>
                <a:gd name="connsiteY597" fmla="*/ 365760 h 702944"/>
                <a:gd name="connsiteX598" fmla="*/ 356748 w 664978"/>
                <a:gd name="connsiteY598" fmla="*/ 352425 h 702944"/>
                <a:gd name="connsiteX599" fmla="*/ 353894 w 664978"/>
                <a:gd name="connsiteY599" fmla="*/ 347663 h 702944"/>
                <a:gd name="connsiteX600" fmla="*/ 312036 w 664978"/>
                <a:gd name="connsiteY600" fmla="*/ 324803 h 702944"/>
                <a:gd name="connsiteX601" fmla="*/ 312036 w 664978"/>
                <a:gd name="connsiteY601" fmla="*/ 311468 h 702944"/>
                <a:gd name="connsiteX602" fmla="*/ 312036 w 664978"/>
                <a:gd name="connsiteY602" fmla="*/ 304800 h 702944"/>
                <a:gd name="connsiteX603" fmla="*/ 312036 w 664978"/>
                <a:gd name="connsiteY603" fmla="*/ 290513 h 702944"/>
                <a:gd name="connsiteX604" fmla="*/ 310133 w 664978"/>
                <a:gd name="connsiteY604" fmla="*/ 285750 h 702944"/>
                <a:gd name="connsiteX605" fmla="*/ 308230 w 664978"/>
                <a:gd name="connsiteY605" fmla="*/ 290513 h 702944"/>
                <a:gd name="connsiteX606" fmla="*/ 308230 w 664978"/>
                <a:gd name="connsiteY606" fmla="*/ 310515 h 702944"/>
                <a:gd name="connsiteX607" fmla="*/ 308230 w 664978"/>
                <a:gd name="connsiteY607" fmla="*/ 324803 h 702944"/>
                <a:gd name="connsiteX608" fmla="*/ 310133 w 664978"/>
                <a:gd name="connsiteY608" fmla="*/ 328613 h 702944"/>
                <a:gd name="connsiteX609" fmla="*/ 312036 w 664978"/>
                <a:gd name="connsiteY609" fmla="*/ 324803 h 702944"/>
                <a:gd name="connsiteX610" fmla="*/ 245443 w 664978"/>
                <a:gd name="connsiteY610" fmla="*/ 347663 h 702944"/>
                <a:gd name="connsiteX611" fmla="*/ 243540 w 664978"/>
                <a:gd name="connsiteY611" fmla="*/ 351473 h 702944"/>
                <a:gd name="connsiteX612" fmla="*/ 242589 w 664978"/>
                <a:gd name="connsiteY612" fmla="*/ 375285 h 702944"/>
                <a:gd name="connsiteX613" fmla="*/ 241637 w 664978"/>
                <a:gd name="connsiteY613" fmla="*/ 389573 h 702944"/>
                <a:gd name="connsiteX614" fmla="*/ 243540 w 664978"/>
                <a:gd name="connsiteY614" fmla="*/ 393382 h 702944"/>
                <a:gd name="connsiteX615" fmla="*/ 245443 w 664978"/>
                <a:gd name="connsiteY615" fmla="*/ 389573 h 702944"/>
                <a:gd name="connsiteX616" fmla="*/ 246394 w 664978"/>
                <a:gd name="connsiteY616" fmla="*/ 376238 h 702944"/>
                <a:gd name="connsiteX617" fmla="*/ 246394 w 664978"/>
                <a:gd name="connsiteY617" fmla="*/ 369570 h 702944"/>
                <a:gd name="connsiteX618" fmla="*/ 247345 w 664978"/>
                <a:gd name="connsiteY618" fmla="*/ 351473 h 702944"/>
                <a:gd name="connsiteX619" fmla="*/ 245443 w 664978"/>
                <a:gd name="connsiteY619" fmla="*/ 347663 h 702944"/>
                <a:gd name="connsiteX620" fmla="*/ 267323 w 664978"/>
                <a:gd name="connsiteY620" fmla="*/ 369570 h 702944"/>
                <a:gd name="connsiteX621" fmla="*/ 267323 w 664978"/>
                <a:gd name="connsiteY621" fmla="*/ 356235 h 702944"/>
                <a:gd name="connsiteX622" fmla="*/ 265421 w 664978"/>
                <a:gd name="connsiteY622" fmla="*/ 351473 h 702944"/>
                <a:gd name="connsiteX623" fmla="*/ 263518 w 664978"/>
                <a:gd name="connsiteY623" fmla="*/ 356235 h 702944"/>
                <a:gd name="connsiteX624" fmla="*/ 263518 w 664978"/>
                <a:gd name="connsiteY624" fmla="*/ 380048 h 702944"/>
                <a:gd name="connsiteX625" fmla="*/ 263518 w 664978"/>
                <a:gd name="connsiteY625" fmla="*/ 394335 h 702944"/>
                <a:gd name="connsiteX626" fmla="*/ 265421 w 664978"/>
                <a:gd name="connsiteY626" fmla="*/ 398145 h 702944"/>
                <a:gd name="connsiteX627" fmla="*/ 267323 w 664978"/>
                <a:gd name="connsiteY627" fmla="*/ 394335 h 702944"/>
                <a:gd name="connsiteX628" fmla="*/ 267323 w 664978"/>
                <a:gd name="connsiteY628" fmla="*/ 381000 h 702944"/>
                <a:gd name="connsiteX629" fmla="*/ 267323 w 664978"/>
                <a:gd name="connsiteY629" fmla="*/ 369570 h 702944"/>
                <a:gd name="connsiteX630" fmla="*/ 293009 w 664978"/>
                <a:gd name="connsiteY630" fmla="*/ 355282 h 702944"/>
                <a:gd name="connsiteX631" fmla="*/ 292058 w 664978"/>
                <a:gd name="connsiteY631" fmla="*/ 368618 h 702944"/>
                <a:gd name="connsiteX632" fmla="*/ 292058 w 664978"/>
                <a:gd name="connsiteY632" fmla="*/ 375285 h 702944"/>
                <a:gd name="connsiteX633" fmla="*/ 291106 w 664978"/>
                <a:gd name="connsiteY633" fmla="*/ 393382 h 702944"/>
                <a:gd name="connsiteX634" fmla="*/ 293009 w 664978"/>
                <a:gd name="connsiteY634" fmla="*/ 398145 h 702944"/>
                <a:gd name="connsiteX635" fmla="*/ 294912 w 664978"/>
                <a:gd name="connsiteY635" fmla="*/ 394335 h 702944"/>
                <a:gd name="connsiteX636" fmla="*/ 295863 w 664978"/>
                <a:gd name="connsiteY636" fmla="*/ 370523 h 702944"/>
                <a:gd name="connsiteX637" fmla="*/ 296815 w 664978"/>
                <a:gd name="connsiteY637" fmla="*/ 356235 h 702944"/>
                <a:gd name="connsiteX638" fmla="*/ 294912 w 664978"/>
                <a:gd name="connsiteY638" fmla="*/ 352425 h 702944"/>
                <a:gd name="connsiteX639" fmla="*/ 293009 w 664978"/>
                <a:gd name="connsiteY639" fmla="*/ 355282 h 702944"/>
                <a:gd name="connsiteX640" fmla="*/ 117013 w 664978"/>
                <a:gd name="connsiteY640" fmla="*/ 376238 h 702944"/>
                <a:gd name="connsiteX641" fmla="*/ 117013 w 664978"/>
                <a:gd name="connsiteY641" fmla="*/ 390525 h 702944"/>
                <a:gd name="connsiteX642" fmla="*/ 118916 w 664978"/>
                <a:gd name="connsiteY642" fmla="*/ 394335 h 702944"/>
                <a:gd name="connsiteX643" fmla="*/ 120819 w 664978"/>
                <a:gd name="connsiteY643" fmla="*/ 390525 h 702944"/>
                <a:gd name="connsiteX644" fmla="*/ 119867 w 664978"/>
                <a:gd name="connsiteY644" fmla="*/ 377190 h 702944"/>
                <a:gd name="connsiteX645" fmla="*/ 118916 w 664978"/>
                <a:gd name="connsiteY645" fmla="*/ 370523 h 702944"/>
                <a:gd name="connsiteX646" fmla="*/ 117965 w 664978"/>
                <a:gd name="connsiteY646" fmla="*/ 352425 h 702944"/>
                <a:gd name="connsiteX647" fmla="*/ 116062 w 664978"/>
                <a:gd name="connsiteY647" fmla="*/ 348615 h 702944"/>
                <a:gd name="connsiteX648" fmla="*/ 114159 w 664978"/>
                <a:gd name="connsiteY648" fmla="*/ 353378 h 702944"/>
                <a:gd name="connsiteX649" fmla="*/ 117013 w 664978"/>
                <a:gd name="connsiteY649" fmla="*/ 376238 h 702944"/>
                <a:gd name="connsiteX650" fmla="*/ 136040 w 664978"/>
                <a:gd name="connsiteY650" fmla="*/ 386715 h 702944"/>
                <a:gd name="connsiteX651" fmla="*/ 136040 w 664978"/>
                <a:gd name="connsiteY651" fmla="*/ 375285 h 702944"/>
                <a:gd name="connsiteX652" fmla="*/ 136991 w 664978"/>
                <a:gd name="connsiteY652" fmla="*/ 360998 h 702944"/>
                <a:gd name="connsiteX653" fmla="*/ 135089 w 664978"/>
                <a:gd name="connsiteY653" fmla="*/ 356235 h 702944"/>
                <a:gd name="connsiteX654" fmla="*/ 133186 w 664978"/>
                <a:gd name="connsiteY654" fmla="*/ 360045 h 702944"/>
                <a:gd name="connsiteX655" fmla="*/ 132235 w 664978"/>
                <a:gd name="connsiteY655" fmla="*/ 385763 h 702944"/>
                <a:gd name="connsiteX656" fmla="*/ 131283 w 664978"/>
                <a:gd name="connsiteY656" fmla="*/ 400050 h 702944"/>
                <a:gd name="connsiteX657" fmla="*/ 133186 w 664978"/>
                <a:gd name="connsiteY657" fmla="*/ 403860 h 702944"/>
                <a:gd name="connsiteX658" fmla="*/ 135089 w 664978"/>
                <a:gd name="connsiteY658" fmla="*/ 400050 h 702944"/>
                <a:gd name="connsiteX659" fmla="*/ 136040 w 664978"/>
                <a:gd name="connsiteY659" fmla="*/ 386715 h 702944"/>
                <a:gd name="connsiteX660" fmla="*/ 553673 w 664978"/>
                <a:gd name="connsiteY660" fmla="*/ 397193 h 702944"/>
                <a:gd name="connsiteX661" fmla="*/ 552722 w 664978"/>
                <a:gd name="connsiteY661" fmla="*/ 383857 h 702944"/>
                <a:gd name="connsiteX662" fmla="*/ 551771 w 664978"/>
                <a:gd name="connsiteY662" fmla="*/ 377190 h 702944"/>
                <a:gd name="connsiteX663" fmla="*/ 550819 w 664978"/>
                <a:gd name="connsiteY663" fmla="*/ 359093 h 702944"/>
                <a:gd name="connsiteX664" fmla="*/ 548917 w 664978"/>
                <a:gd name="connsiteY664" fmla="*/ 355282 h 702944"/>
                <a:gd name="connsiteX665" fmla="*/ 547014 w 664978"/>
                <a:gd name="connsiteY665" fmla="*/ 360045 h 702944"/>
                <a:gd name="connsiteX666" fmla="*/ 547965 w 664978"/>
                <a:gd name="connsiteY666" fmla="*/ 383857 h 702944"/>
                <a:gd name="connsiteX667" fmla="*/ 547965 w 664978"/>
                <a:gd name="connsiteY667" fmla="*/ 398145 h 702944"/>
                <a:gd name="connsiteX668" fmla="*/ 549868 w 664978"/>
                <a:gd name="connsiteY668" fmla="*/ 401955 h 702944"/>
                <a:gd name="connsiteX669" fmla="*/ 553673 w 664978"/>
                <a:gd name="connsiteY669" fmla="*/ 397193 h 702944"/>
                <a:gd name="connsiteX670" fmla="*/ 462346 w 664978"/>
                <a:gd name="connsiteY670" fmla="*/ 359093 h 702944"/>
                <a:gd name="connsiteX671" fmla="*/ 462346 w 664978"/>
                <a:gd name="connsiteY671" fmla="*/ 372428 h 702944"/>
                <a:gd name="connsiteX672" fmla="*/ 462346 w 664978"/>
                <a:gd name="connsiteY672" fmla="*/ 379095 h 702944"/>
                <a:gd name="connsiteX673" fmla="*/ 462346 w 664978"/>
                <a:gd name="connsiteY673" fmla="*/ 396240 h 702944"/>
                <a:gd name="connsiteX674" fmla="*/ 464248 w 664978"/>
                <a:gd name="connsiteY674" fmla="*/ 401003 h 702944"/>
                <a:gd name="connsiteX675" fmla="*/ 466151 w 664978"/>
                <a:gd name="connsiteY675" fmla="*/ 396240 h 702944"/>
                <a:gd name="connsiteX676" fmla="*/ 465200 w 664978"/>
                <a:gd name="connsiteY676" fmla="*/ 373380 h 702944"/>
                <a:gd name="connsiteX677" fmla="*/ 465200 w 664978"/>
                <a:gd name="connsiteY677" fmla="*/ 359093 h 702944"/>
                <a:gd name="connsiteX678" fmla="*/ 463297 w 664978"/>
                <a:gd name="connsiteY678" fmla="*/ 355282 h 702944"/>
                <a:gd name="connsiteX679" fmla="*/ 462346 w 664978"/>
                <a:gd name="connsiteY679" fmla="*/ 359093 h 702944"/>
                <a:gd name="connsiteX680" fmla="*/ 613607 w 664978"/>
                <a:gd name="connsiteY680" fmla="*/ 366713 h 702944"/>
                <a:gd name="connsiteX681" fmla="*/ 613607 w 664978"/>
                <a:gd name="connsiteY681" fmla="*/ 352425 h 702944"/>
                <a:gd name="connsiteX682" fmla="*/ 611704 w 664978"/>
                <a:gd name="connsiteY682" fmla="*/ 348615 h 702944"/>
                <a:gd name="connsiteX683" fmla="*/ 609802 w 664978"/>
                <a:gd name="connsiteY683" fmla="*/ 352425 h 702944"/>
                <a:gd name="connsiteX684" fmla="*/ 609802 w 664978"/>
                <a:gd name="connsiteY684" fmla="*/ 365760 h 702944"/>
                <a:gd name="connsiteX685" fmla="*/ 609802 w 664978"/>
                <a:gd name="connsiteY685" fmla="*/ 372428 h 702944"/>
                <a:gd name="connsiteX686" fmla="*/ 609802 w 664978"/>
                <a:gd name="connsiteY686" fmla="*/ 390525 h 702944"/>
                <a:gd name="connsiteX687" fmla="*/ 611704 w 664978"/>
                <a:gd name="connsiteY687" fmla="*/ 395288 h 702944"/>
                <a:gd name="connsiteX688" fmla="*/ 613607 w 664978"/>
                <a:gd name="connsiteY688" fmla="*/ 390525 h 702944"/>
                <a:gd name="connsiteX689" fmla="*/ 613607 w 664978"/>
                <a:gd name="connsiteY689" fmla="*/ 366713 h 702944"/>
                <a:gd name="connsiteX690" fmla="*/ 447124 w 664978"/>
                <a:gd name="connsiteY690" fmla="*/ 352425 h 702944"/>
                <a:gd name="connsiteX691" fmla="*/ 446173 w 664978"/>
                <a:gd name="connsiteY691" fmla="*/ 365760 h 702944"/>
                <a:gd name="connsiteX692" fmla="*/ 446173 w 664978"/>
                <a:gd name="connsiteY692" fmla="*/ 372428 h 702944"/>
                <a:gd name="connsiteX693" fmla="*/ 444270 w 664978"/>
                <a:gd name="connsiteY693" fmla="*/ 390525 h 702944"/>
                <a:gd name="connsiteX694" fmla="*/ 446173 w 664978"/>
                <a:gd name="connsiteY694" fmla="*/ 395288 h 702944"/>
                <a:gd name="connsiteX695" fmla="*/ 448076 w 664978"/>
                <a:gd name="connsiteY695" fmla="*/ 391478 h 702944"/>
                <a:gd name="connsiteX696" fmla="*/ 449978 w 664978"/>
                <a:gd name="connsiteY696" fmla="*/ 367665 h 702944"/>
                <a:gd name="connsiteX697" fmla="*/ 450930 w 664978"/>
                <a:gd name="connsiteY697" fmla="*/ 353378 h 702944"/>
                <a:gd name="connsiteX698" fmla="*/ 449027 w 664978"/>
                <a:gd name="connsiteY698" fmla="*/ 349568 h 702944"/>
                <a:gd name="connsiteX699" fmla="*/ 447124 w 664978"/>
                <a:gd name="connsiteY699" fmla="*/ 352425 h 702944"/>
                <a:gd name="connsiteX700" fmla="*/ 478518 w 664978"/>
                <a:gd name="connsiteY700" fmla="*/ 358140 h 702944"/>
                <a:gd name="connsiteX701" fmla="*/ 478518 w 664978"/>
                <a:gd name="connsiteY701" fmla="*/ 364807 h 702944"/>
                <a:gd name="connsiteX702" fmla="*/ 478518 w 664978"/>
                <a:gd name="connsiteY702" fmla="*/ 376238 h 702944"/>
                <a:gd name="connsiteX703" fmla="*/ 477567 w 664978"/>
                <a:gd name="connsiteY703" fmla="*/ 394335 h 702944"/>
                <a:gd name="connsiteX704" fmla="*/ 479470 w 664978"/>
                <a:gd name="connsiteY704" fmla="*/ 399098 h 702944"/>
                <a:gd name="connsiteX705" fmla="*/ 481372 w 664978"/>
                <a:gd name="connsiteY705" fmla="*/ 395288 h 702944"/>
                <a:gd name="connsiteX706" fmla="*/ 482324 w 664978"/>
                <a:gd name="connsiteY706" fmla="*/ 366713 h 702944"/>
                <a:gd name="connsiteX707" fmla="*/ 483275 w 664978"/>
                <a:gd name="connsiteY707" fmla="*/ 360045 h 702944"/>
                <a:gd name="connsiteX708" fmla="*/ 481372 w 664978"/>
                <a:gd name="connsiteY708" fmla="*/ 356235 h 702944"/>
                <a:gd name="connsiteX709" fmla="*/ 478518 w 664978"/>
                <a:gd name="connsiteY709" fmla="*/ 358140 h 702944"/>
                <a:gd name="connsiteX710" fmla="*/ 565089 w 664978"/>
                <a:gd name="connsiteY710" fmla="*/ 392430 h 702944"/>
                <a:gd name="connsiteX711" fmla="*/ 565089 w 664978"/>
                <a:gd name="connsiteY711" fmla="*/ 379095 h 702944"/>
                <a:gd name="connsiteX712" fmla="*/ 565089 w 664978"/>
                <a:gd name="connsiteY712" fmla="*/ 372428 h 702944"/>
                <a:gd name="connsiteX713" fmla="*/ 566040 w 664978"/>
                <a:gd name="connsiteY713" fmla="*/ 354330 h 702944"/>
                <a:gd name="connsiteX714" fmla="*/ 564138 w 664978"/>
                <a:gd name="connsiteY714" fmla="*/ 349568 h 702944"/>
                <a:gd name="connsiteX715" fmla="*/ 562235 w 664978"/>
                <a:gd name="connsiteY715" fmla="*/ 353378 h 702944"/>
                <a:gd name="connsiteX716" fmla="*/ 561284 w 664978"/>
                <a:gd name="connsiteY716" fmla="*/ 377190 h 702944"/>
                <a:gd name="connsiteX717" fmla="*/ 560332 w 664978"/>
                <a:gd name="connsiteY717" fmla="*/ 391478 h 702944"/>
                <a:gd name="connsiteX718" fmla="*/ 562235 w 664978"/>
                <a:gd name="connsiteY718" fmla="*/ 395288 h 702944"/>
                <a:gd name="connsiteX719" fmla="*/ 565089 w 664978"/>
                <a:gd name="connsiteY719" fmla="*/ 392430 h 702944"/>
                <a:gd name="connsiteX720" fmla="*/ 436660 w 664978"/>
                <a:gd name="connsiteY720" fmla="*/ 374332 h 702944"/>
                <a:gd name="connsiteX721" fmla="*/ 436660 w 664978"/>
                <a:gd name="connsiteY721" fmla="*/ 360045 h 702944"/>
                <a:gd name="connsiteX722" fmla="*/ 434757 w 664978"/>
                <a:gd name="connsiteY722" fmla="*/ 356235 h 702944"/>
                <a:gd name="connsiteX723" fmla="*/ 432854 w 664978"/>
                <a:gd name="connsiteY723" fmla="*/ 360045 h 702944"/>
                <a:gd name="connsiteX724" fmla="*/ 432854 w 664978"/>
                <a:gd name="connsiteY724" fmla="*/ 373380 h 702944"/>
                <a:gd name="connsiteX725" fmla="*/ 432854 w 664978"/>
                <a:gd name="connsiteY725" fmla="*/ 384810 h 702944"/>
                <a:gd name="connsiteX726" fmla="*/ 432854 w 664978"/>
                <a:gd name="connsiteY726" fmla="*/ 398145 h 702944"/>
                <a:gd name="connsiteX727" fmla="*/ 434757 w 664978"/>
                <a:gd name="connsiteY727" fmla="*/ 402907 h 702944"/>
                <a:gd name="connsiteX728" fmla="*/ 436660 w 664978"/>
                <a:gd name="connsiteY728" fmla="*/ 398145 h 702944"/>
                <a:gd name="connsiteX729" fmla="*/ 436660 w 664978"/>
                <a:gd name="connsiteY729" fmla="*/ 374332 h 702944"/>
                <a:gd name="connsiteX730" fmla="*/ 32345 w 664978"/>
                <a:gd name="connsiteY730" fmla="*/ 267653 h 702944"/>
                <a:gd name="connsiteX731" fmla="*/ 32345 w 664978"/>
                <a:gd name="connsiteY731" fmla="*/ 254317 h 702944"/>
                <a:gd name="connsiteX732" fmla="*/ 32345 w 664978"/>
                <a:gd name="connsiteY732" fmla="*/ 247650 h 702944"/>
                <a:gd name="connsiteX733" fmla="*/ 32345 w 664978"/>
                <a:gd name="connsiteY733" fmla="*/ 229553 h 702944"/>
                <a:gd name="connsiteX734" fmla="*/ 30443 w 664978"/>
                <a:gd name="connsiteY734" fmla="*/ 224790 h 702944"/>
                <a:gd name="connsiteX735" fmla="*/ 28540 w 664978"/>
                <a:gd name="connsiteY735" fmla="*/ 229553 h 702944"/>
                <a:gd name="connsiteX736" fmla="*/ 28540 w 664978"/>
                <a:gd name="connsiteY736" fmla="*/ 253365 h 702944"/>
                <a:gd name="connsiteX737" fmla="*/ 28540 w 664978"/>
                <a:gd name="connsiteY737" fmla="*/ 267653 h 702944"/>
                <a:gd name="connsiteX738" fmla="*/ 30443 w 664978"/>
                <a:gd name="connsiteY738" fmla="*/ 271463 h 702944"/>
                <a:gd name="connsiteX739" fmla="*/ 32345 w 664978"/>
                <a:gd name="connsiteY739" fmla="*/ 267653 h 702944"/>
                <a:gd name="connsiteX740" fmla="*/ 524182 w 664978"/>
                <a:gd name="connsiteY740" fmla="*/ 386715 h 702944"/>
                <a:gd name="connsiteX741" fmla="*/ 524182 w 664978"/>
                <a:gd name="connsiteY741" fmla="*/ 375285 h 702944"/>
                <a:gd name="connsiteX742" fmla="*/ 525133 w 664978"/>
                <a:gd name="connsiteY742" fmla="*/ 357188 h 702944"/>
                <a:gd name="connsiteX743" fmla="*/ 523231 w 664978"/>
                <a:gd name="connsiteY743" fmla="*/ 352425 h 702944"/>
                <a:gd name="connsiteX744" fmla="*/ 521328 w 664978"/>
                <a:gd name="connsiteY744" fmla="*/ 357188 h 702944"/>
                <a:gd name="connsiteX745" fmla="*/ 521328 w 664978"/>
                <a:gd name="connsiteY745" fmla="*/ 385763 h 702944"/>
                <a:gd name="connsiteX746" fmla="*/ 521328 w 664978"/>
                <a:gd name="connsiteY746" fmla="*/ 392430 h 702944"/>
                <a:gd name="connsiteX747" fmla="*/ 523231 w 664978"/>
                <a:gd name="connsiteY747" fmla="*/ 396240 h 702944"/>
                <a:gd name="connsiteX748" fmla="*/ 525133 w 664978"/>
                <a:gd name="connsiteY748" fmla="*/ 392430 h 702944"/>
                <a:gd name="connsiteX749" fmla="*/ 524182 w 664978"/>
                <a:gd name="connsiteY749" fmla="*/ 386715 h 702944"/>
                <a:gd name="connsiteX750" fmla="*/ 493739 w 664978"/>
                <a:gd name="connsiteY750" fmla="*/ 355282 h 702944"/>
                <a:gd name="connsiteX751" fmla="*/ 492788 w 664978"/>
                <a:gd name="connsiteY751" fmla="*/ 379095 h 702944"/>
                <a:gd name="connsiteX752" fmla="*/ 491837 w 664978"/>
                <a:gd name="connsiteY752" fmla="*/ 393382 h 702944"/>
                <a:gd name="connsiteX753" fmla="*/ 493739 w 664978"/>
                <a:gd name="connsiteY753" fmla="*/ 397193 h 702944"/>
                <a:gd name="connsiteX754" fmla="*/ 495642 w 664978"/>
                <a:gd name="connsiteY754" fmla="*/ 393382 h 702944"/>
                <a:gd name="connsiteX755" fmla="*/ 496593 w 664978"/>
                <a:gd name="connsiteY755" fmla="*/ 380048 h 702944"/>
                <a:gd name="connsiteX756" fmla="*/ 496593 w 664978"/>
                <a:gd name="connsiteY756" fmla="*/ 373380 h 702944"/>
                <a:gd name="connsiteX757" fmla="*/ 497545 w 664978"/>
                <a:gd name="connsiteY757" fmla="*/ 355282 h 702944"/>
                <a:gd name="connsiteX758" fmla="*/ 495642 w 664978"/>
                <a:gd name="connsiteY758" fmla="*/ 350520 h 702944"/>
                <a:gd name="connsiteX759" fmla="*/ 493739 w 664978"/>
                <a:gd name="connsiteY759" fmla="*/ 355282 h 702944"/>
                <a:gd name="connsiteX760" fmla="*/ 506107 w 664978"/>
                <a:gd name="connsiteY760" fmla="*/ 355282 h 702944"/>
                <a:gd name="connsiteX761" fmla="*/ 506107 w 664978"/>
                <a:gd name="connsiteY761" fmla="*/ 368618 h 702944"/>
                <a:gd name="connsiteX762" fmla="*/ 506107 w 664978"/>
                <a:gd name="connsiteY762" fmla="*/ 380048 h 702944"/>
                <a:gd name="connsiteX763" fmla="*/ 506107 w 664978"/>
                <a:gd name="connsiteY763" fmla="*/ 393382 h 702944"/>
                <a:gd name="connsiteX764" fmla="*/ 508009 w 664978"/>
                <a:gd name="connsiteY764" fmla="*/ 398145 h 702944"/>
                <a:gd name="connsiteX765" fmla="*/ 509912 w 664978"/>
                <a:gd name="connsiteY765" fmla="*/ 393382 h 702944"/>
                <a:gd name="connsiteX766" fmla="*/ 509912 w 664978"/>
                <a:gd name="connsiteY766" fmla="*/ 369570 h 702944"/>
                <a:gd name="connsiteX767" fmla="*/ 509912 w 664978"/>
                <a:gd name="connsiteY767" fmla="*/ 355282 h 702944"/>
                <a:gd name="connsiteX768" fmla="*/ 508009 w 664978"/>
                <a:gd name="connsiteY768" fmla="*/ 351473 h 702944"/>
                <a:gd name="connsiteX769" fmla="*/ 506107 w 664978"/>
                <a:gd name="connsiteY769" fmla="*/ 355282 h 702944"/>
                <a:gd name="connsiteX770" fmla="*/ 322500 w 664978"/>
                <a:gd name="connsiteY770" fmla="*/ 375285 h 702944"/>
                <a:gd name="connsiteX771" fmla="*/ 322500 w 664978"/>
                <a:gd name="connsiteY771" fmla="*/ 389573 h 702944"/>
                <a:gd name="connsiteX772" fmla="*/ 324403 w 664978"/>
                <a:gd name="connsiteY772" fmla="*/ 393382 h 702944"/>
                <a:gd name="connsiteX773" fmla="*/ 326306 w 664978"/>
                <a:gd name="connsiteY773" fmla="*/ 389573 h 702944"/>
                <a:gd name="connsiteX774" fmla="*/ 326306 w 664978"/>
                <a:gd name="connsiteY774" fmla="*/ 376238 h 702944"/>
                <a:gd name="connsiteX775" fmla="*/ 326306 w 664978"/>
                <a:gd name="connsiteY775" fmla="*/ 369570 h 702944"/>
                <a:gd name="connsiteX776" fmla="*/ 326306 w 664978"/>
                <a:gd name="connsiteY776" fmla="*/ 352425 h 702944"/>
                <a:gd name="connsiteX777" fmla="*/ 324403 w 664978"/>
                <a:gd name="connsiteY777" fmla="*/ 347663 h 702944"/>
                <a:gd name="connsiteX778" fmla="*/ 322500 w 664978"/>
                <a:gd name="connsiteY778" fmla="*/ 352425 h 702944"/>
                <a:gd name="connsiteX779" fmla="*/ 322500 w 664978"/>
                <a:gd name="connsiteY779" fmla="*/ 375285 h 702944"/>
                <a:gd name="connsiteX780" fmla="*/ 632633 w 664978"/>
                <a:gd name="connsiteY780" fmla="*/ 312420 h 702944"/>
                <a:gd name="connsiteX781" fmla="*/ 633585 w 664978"/>
                <a:gd name="connsiteY781" fmla="*/ 294323 h 702944"/>
                <a:gd name="connsiteX782" fmla="*/ 631682 w 664978"/>
                <a:gd name="connsiteY782" fmla="*/ 289560 h 702944"/>
                <a:gd name="connsiteX783" fmla="*/ 629779 w 664978"/>
                <a:gd name="connsiteY783" fmla="*/ 293370 h 702944"/>
                <a:gd name="connsiteX784" fmla="*/ 628828 w 664978"/>
                <a:gd name="connsiteY784" fmla="*/ 317183 h 702944"/>
                <a:gd name="connsiteX785" fmla="*/ 627877 w 664978"/>
                <a:gd name="connsiteY785" fmla="*/ 331470 h 702944"/>
                <a:gd name="connsiteX786" fmla="*/ 629779 w 664978"/>
                <a:gd name="connsiteY786" fmla="*/ 335280 h 702944"/>
                <a:gd name="connsiteX787" fmla="*/ 631682 w 664978"/>
                <a:gd name="connsiteY787" fmla="*/ 331470 h 702944"/>
                <a:gd name="connsiteX788" fmla="*/ 632633 w 664978"/>
                <a:gd name="connsiteY788" fmla="*/ 318135 h 702944"/>
                <a:gd name="connsiteX789" fmla="*/ 632633 w 664978"/>
                <a:gd name="connsiteY789" fmla="*/ 312420 h 702944"/>
                <a:gd name="connsiteX790" fmla="*/ 195022 w 664978"/>
                <a:gd name="connsiteY790" fmla="*/ 332423 h 702944"/>
                <a:gd name="connsiteX791" fmla="*/ 195022 w 664978"/>
                <a:gd name="connsiteY791" fmla="*/ 319088 h 702944"/>
                <a:gd name="connsiteX792" fmla="*/ 195022 w 664978"/>
                <a:gd name="connsiteY792" fmla="*/ 312420 h 702944"/>
                <a:gd name="connsiteX793" fmla="*/ 195022 w 664978"/>
                <a:gd name="connsiteY793" fmla="*/ 294323 h 702944"/>
                <a:gd name="connsiteX794" fmla="*/ 193120 w 664978"/>
                <a:gd name="connsiteY794" fmla="*/ 289560 h 702944"/>
                <a:gd name="connsiteX795" fmla="*/ 191217 w 664978"/>
                <a:gd name="connsiteY795" fmla="*/ 294323 h 702944"/>
                <a:gd name="connsiteX796" fmla="*/ 191217 w 664978"/>
                <a:gd name="connsiteY796" fmla="*/ 318135 h 702944"/>
                <a:gd name="connsiteX797" fmla="*/ 191217 w 664978"/>
                <a:gd name="connsiteY797" fmla="*/ 332423 h 702944"/>
                <a:gd name="connsiteX798" fmla="*/ 193120 w 664978"/>
                <a:gd name="connsiteY798" fmla="*/ 336232 h 702944"/>
                <a:gd name="connsiteX799" fmla="*/ 195022 w 664978"/>
                <a:gd name="connsiteY799" fmla="*/ 332423 h 702944"/>
                <a:gd name="connsiteX800" fmla="*/ 150310 w 664978"/>
                <a:gd name="connsiteY800" fmla="*/ 330518 h 702944"/>
                <a:gd name="connsiteX801" fmla="*/ 149359 w 664978"/>
                <a:gd name="connsiteY801" fmla="*/ 306705 h 702944"/>
                <a:gd name="connsiteX802" fmla="*/ 149359 w 664978"/>
                <a:gd name="connsiteY802" fmla="*/ 292418 h 702944"/>
                <a:gd name="connsiteX803" fmla="*/ 147456 w 664978"/>
                <a:gd name="connsiteY803" fmla="*/ 288608 h 702944"/>
                <a:gd name="connsiteX804" fmla="*/ 145553 w 664978"/>
                <a:gd name="connsiteY804" fmla="*/ 292418 h 702944"/>
                <a:gd name="connsiteX805" fmla="*/ 145553 w 664978"/>
                <a:gd name="connsiteY805" fmla="*/ 305753 h 702944"/>
                <a:gd name="connsiteX806" fmla="*/ 145553 w 664978"/>
                <a:gd name="connsiteY806" fmla="*/ 312420 h 702944"/>
                <a:gd name="connsiteX807" fmla="*/ 145553 w 664978"/>
                <a:gd name="connsiteY807" fmla="*/ 330518 h 702944"/>
                <a:gd name="connsiteX808" fmla="*/ 147456 w 664978"/>
                <a:gd name="connsiteY808" fmla="*/ 335280 h 702944"/>
                <a:gd name="connsiteX809" fmla="*/ 150310 w 664978"/>
                <a:gd name="connsiteY809" fmla="*/ 330518 h 702944"/>
                <a:gd name="connsiteX810" fmla="*/ 645001 w 664978"/>
                <a:gd name="connsiteY810" fmla="*/ 312420 h 702944"/>
                <a:gd name="connsiteX811" fmla="*/ 645952 w 664978"/>
                <a:gd name="connsiteY811" fmla="*/ 326707 h 702944"/>
                <a:gd name="connsiteX812" fmla="*/ 647855 w 664978"/>
                <a:gd name="connsiteY812" fmla="*/ 330518 h 702944"/>
                <a:gd name="connsiteX813" fmla="*/ 649757 w 664978"/>
                <a:gd name="connsiteY813" fmla="*/ 326707 h 702944"/>
                <a:gd name="connsiteX814" fmla="*/ 648806 w 664978"/>
                <a:gd name="connsiteY814" fmla="*/ 313373 h 702944"/>
                <a:gd name="connsiteX815" fmla="*/ 647855 w 664978"/>
                <a:gd name="connsiteY815" fmla="*/ 301943 h 702944"/>
                <a:gd name="connsiteX816" fmla="*/ 646903 w 664978"/>
                <a:gd name="connsiteY816" fmla="*/ 288608 h 702944"/>
                <a:gd name="connsiteX817" fmla="*/ 645001 w 664978"/>
                <a:gd name="connsiteY817" fmla="*/ 284798 h 702944"/>
                <a:gd name="connsiteX818" fmla="*/ 643098 w 664978"/>
                <a:gd name="connsiteY818" fmla="*/ 289560 h 702944"/>
                <a:gd name="connsiteX819" fmla="*/ 645001 w 664978"/>
                <a:gd name="connsiteY819" fmla="*/ 312420 h 702944"/>
                <a:gd name="connsiteX820" fmla="*/ 116062 w 664978"/>
                <a:gd name="connsiteY820" fmla="*/ 331470 h 702944"/>
                <a:gd name="connsiteX821" fmla="*/ 116062 w 664978"/>
                <a:gd name="connsiteY821" fmla="*/ 320993 h 702944"/>
                <a:gd name="connsiteX822" fmla="*/ 116062 w 664978"/>
                <a:gd name="connsiteY822" fmla="*/ 309563 h 702944"/>
                <a:gd name="connsiteX823" fmla="*/ 116062 w 664978"/>
                <a:gd name="connsiteY823" fmla="*/ 291465 h 702944"/>
                <a:gd name="connsiteX824" fmla="*/ 114159 w 664978"/>
                <a:gd name="connsiteY824" fmla="*/ 286703 h 702944"/>
                <a:gd name="connsiteX825" fmla="*/ 112257 w 664978"/>
                <a:gd name="connsiteY825" fmla="*/ 291465 h 702944"/>
                <a:gd name="connsiteX826" fmla="*/ 113208 w 664978"/>
                <a:gd name="connsiteY826" fmla="*/ 320040 h 702944"/>
                <a:gd name="connsiteX827" fmla="*/ 113208 w 664978"/>
                <a:gd name="connsiteY827" fmla="*/ 331470 h 702944"/>
                <a:gd name="connsiteX828" fmla="*/ 115111 w 664978"/>
                <a:gd name="connsiteY828" fmla="*/ 335280 h 702944"/>
                <a:gd name="connsiteX829" fmla="*/ 116062 w 664978"/>
                <a:gd name="connsiteY829" fmla="*/ 331470 h 702944"/>
                <a:gd name="connsiteX830" fmla="*/ 411925 w 664978"/>
                <a:gd name="connsiteY830" fmla="*/ 286703 h 702944"/>
                <a:gd name="connsiteX831" fmla="*/ 410974 w 664978"/>
                <a:gd name="connsiteY831" fmla="*/ 300038 h 702944"/>
                <a:gd name="connsiteX832" fmla="*/ 410974 w 664978"/>
                <a:gd name="connsiteY832" fmla="*/ 311468 h 702944"/>
                <a:gd name="connsiteX833" fmla="*/ 410023 w 664978"/>
                <a:gd name="connsiteY833" fmla="*/ 324803 h 702944"/>
                <a:gd name="connsiteX834" fmla="*/ 411925 w 664978"/>
                <a:gd name="connsiteY834" fmla="*/ 329565 h 702944"/>
                <a:gd name="connsiteX835" fmla="*/ 413828 w 664978"/>
                <a:gd name="connsiteY835" fmla="*/ 325755 h 702944"/>
                <a:gd name="connsiteX836" fmla="*/ 414779 w 664978"/>
                <a:gd name="connsiteY836" fmla="*/ 301943 h 702944"/>
                <a:gd name="connsiteX837" fmla="*/ 415731 w 664978"/>
                <a:gd name="connsiteY837" fmla="*/ 287655 h 702944"/>
                <a:gd name="connsiteX838" fmla="*/ 413828 w 664978"/>
                <a:gd name="connsiteY838" fmla="*/ 283845 h 702944"/>
                <a:gd name="connsiteX839" fmla="*/ 411925 w 664978"/>
                <a:gd name="connsiteY839" fmla="*/ 286703 h 702944"/>
                <a:gd name="connsiteX840" fmla="*/ 12367 w 664978"/>
                <a:gd name="connsiteY840" fmla="*/ 309563 h 702944"/>
                <a:gd name="connsiteX841" fmla="*/ 13319 w 664978"/>
                <a:gd name="connsiteY841" fmla="*/ 327660 h 702944"/>
                <a:gd name="connsiteX842" fmla="*/ 15221 w 664978"/>
                <a:gd name="connsiteY842" fmla="*/ 331470 h 702944"/>
                <a:gd name="connsiteX843" fmla="*/ 17124 w 664978"/>
                <a:gd name="connsiteY843" fmla="*/ 326707 h 702944"/>
                <a:gd name="connsiteX844" fmla="*/ 15221 w 664978"/>
                <a:gd name="connsiteY844" fmla="*/ 298133 h 702944"/>
                <a:gd name="connsiteX845" fmla="*/ 15221 w 664978"/>
                <a:gd name="connsiteY845" fmla="*/ 286703 h 702944"/>
                <a:gd name="connsiteX846" fmla="*/ 13319 w 664978"/>
                <a:gd name="connsiteY846" fmla="*/ 282893 h 702944"/>
                <a:gd name="connsiteX847" fmla="*/ 11416 w 664978"/>
                <a:gd name="connsiteY847" fmla="*/ 286703 h 702944"/>
                <a:gd name="connsiteX848" fmla="*/ 11416 w 664978"/>
                <a:gd name="connsiteY848" fmla="*/ 297180 h 702944"/>
                <a:gd name="connsiteX849" fmla="*/ 12367 w 664978"/>
                <a:gd name="connsiteY849" fmla="*/ 309563 h 702944"/>
                <a:gd name="connsiteX850" fmla="*/ 44712 w 664978"/>
                <a:gd name="connsiteY850" fmla="*/ 334328 h 702944"/>
                <a:gd name="connsiteX851" fmla="*/ 46615 w 664978"/>
                <a:gd name="connsiteY851" fmla="*/ 330518 h 702944"/>
                <a:gd name="connsiteX852" fmla="*/ 47566 w 664978"/>
                <a:gd name="connsiteY852" fmla="*/ 317183 h 702944"/>
                <a:gd name="connsiteX853" fmla="*/ 47566 w 664978"/>
                <a:gd name="connsiteY853" fmla="*/ 310515 h 702944"/>
                <a:gd name="connsiteX854" fmla="*/ 48518 w 664978"/>
                <a:gd name="connsiteY854" fmla="*/ 292418 h 702944"/>
                <a:gd name="connsiteX855" fmla="*/ 46615 w 664978"/>
                <a:gd name="connsiteY855" fmla="*/ 287655 h 702944"/>
                <a:gd name="connsiteX856" fmla="*/ 44712 w 664978"/>
                <a:gd name="connsiteY856" fmla="*/ 291465 h 702944"/>
                <a:gd name="connsiteX857" fmla="*/ 43761 w 664978"/>
                <a:gd name="connsiteY857" fmla="*/ 315278 h 702944"/>
                <a:gd name="connsiteX858" fmla="*/ 42810 w 664978"/>
                <a:gd name="connsiteY858" fmla="*/ 329565 h 702944"/>
                <a:gd name="connsiteX859" fmla="*/ 44712 w 664978"/>
                <a:gd name="connsiteY859" fmla="*/ 334328 h 702944"/>
                <a:gd name="connsiteX860" fmla="*/ 230222 w 664978"/>
                <a:gd name="connsiteY860" fmla="*/ 283845 h 702944"/>
                <a:gd name="connsiteX861" fmla="*/ 228319 w 664978"/>
                <a:gd name="connsiteY861" fmla="*/ 287655 h 702944"/>
                <a:gd name="connsiteX862" fmla="*/ 227368 w 664978"/>
                <a:gd name="connsiteY862" fmla="*/ 300990 h 702944"/>
                <a:gd name="connsiteX863" fmla="*/ 227368 w 664978"/>
                <a:gd name="connsiteY863" fmla="*/ 312420 h 702944"/>
                <a:gd name="connsiteX864" fmla="*/ 226416 w 664978"/>
                <a:gd name="connsiteY864" fmla="*/ 325755 h 702944"/>
                <a:gd name="connsiteX865" fmla="*/ 228319 w 664978"/>
                <a:gd name="connsiteY865" fmla="*/ 330518 h 702944"/>
                <a:gd name="connsiteX866" fmla="*/ 230222 w 664978"/>
                <a:gd name="connsiteY866" fmla="*/ 326707 h 702944"/>
                <a:gd name="connsiteX867" fmla="*/ 231173 w 664978"/>
                <a:gd name="connsiteY867" fmla="*/ 302895 h 702944"/>
                <a:gd name="connsiteX868" fmla="*/ 232124 w 664978"/>
                <a:gd name="connsiteY868" fmla="*/ 288608 h 702944"/>
                <a:gd name="connsiteX869" fmla="*/ 230222 w 664978"/>
                <a:gd name="connsiteY869" fmla="*/ 283845 h 702944"/>
                <a:gd name="connsiteX870" fmla="*/ 285399 w 664978"/>
                <a:gd name="connsiteY870" fmla="*/ 290513 h 702944"/>
                <a:gd name="connsiteX871" fmla="*/ 286350 w 664978"/>
                <a:gd name="connsiteY871" fmla="*/ 319088 h 702944"/>
                <a:gd name="connsiteX872" fmla="*/ 286350 w 664978"/>
                <a:gd name="connsiteY872" fmla="*/ 325755 h 702944"/>
                <a:gd name="connsiteX873" fmla="*/ 288253 w 664978"/>
                <a:gd name="connsiteY873" fmla="*/ 329565 h 702944"/>
                <a:gd name="connsiteX874" fmla="*/ 290155 w 664978"/>
                <a:gd name="connsiteY874" fmla="*/ 325755 h 702944"/>
                <a:gd name="connsiteX875" fmla="*/ 290155 w 664978"/>
                <a:gd name="connsiteY875" fmla="*/ 319088 h 702944"/>
                <a:gd name="connsiteX876" fmla="*/ 290155 w 664978"/>
                <a:gd name="connsiteY876" fmla="*/ 307658 h 702944"/>
                <a:gd name="connsiteX877" fmla="*/ 290155 w 664978"/>
                <a:gd name="connsiteY877" fmla="*/ 289560 h 702944"/>
                <a:gd name="connsiteX878" fmla="*/ 288253 w 664978"/>
                <a:gd name="connsiteY878" fmla="*/ 284798 h 702944"/>
                <a:gd name="connsiteX879" fmla="*/ 285399 w 664978"/>
                <a:gd name="connsiteY879" fmla="*/ 290513 h 702944"/>
                <a:gd name="connsiteX880" fmla="*/ 363408 w 664978"/>
                <a:gd name="connsiteY880" fmla="*/ 286703 h 702944"/>
                <a:gd name="connsiteX881" fmla="*/ 363408 w 664978"/>
                <a:gd name="connsiteY881" fmla="*/ 300038 h 702944"/>
                <a:gd name="connsiteX882" fmla="*/ 363408 w 664978"/>
                <a:gd name="connsiteY882" fmla="*/ 306705 h 702944"/>
                <a:gd name="connsiteX883" fmla="*/ 363408 w 664978"/>
                <a:gd name="connsiteY883" fmla="*/ 324803 h 702944"/>
                <a:gd name="connsiteX884" fmla="*/ 365310 w 664978"/>
                <a:gd name="connsiteY884" fmla="*/ 328613 h 702944"/>
                <a:gd name="connsiteX885" fmla="*/ 367213 w 664978"/>
                <a:gd name="connsiteY885" fmla="*/ 323850 h 702944"/>
                <a:gd name="connsiteX886" fmla="*/ 366261 w 664978"/>
                <a:gd name="connsiteY886" fmla="*/ 300038 h 702944"/>
                <a:gd name="connsiteX887" fmla="*/ 366261 w 664978"/>
                <a:gd name="connsiteY887" fmla="*/ 285750 h 702944"/>
                <a:gd name="connsiteX888" fmla="*/ 364359 w 664978"/>
                <a:gd name="connsiteY888" fmla="*/ 281940 h 702944"/>
                <a:gd name="connsiteX889" fmla="*/ 363408 w 664978"/>
                <a:gd name="connsiteY889" fmla="*/ 286703 h 702944"/>
                <a:gd name="connsiteX890" fmla="*/ 78009 w 664978"/>
                <a:gd name="connsiteY890" fmla="*/ 295275 h 702944"/>
                <a:gd name="connsiteX891" fmla="*/ 78009 w 664978"/>
                <a:gd name="connsiteY891" fmla="*/ 306705 h 702944"/>
                <a:gd name="connsiteX892" fmla="*/ 78009 w 664978"/>
                <a:gd name="connsiteY892" fmla="*/ 324803 h 702944"/>
                <a:gd name="connsiteX893" fmla="*/ 79912 w 664978"/>
                <a:gd name="connsiteY893" fmla="*/ 329565 h 702944"/>
                <a:gd name="connsiteX894" fmla="*/ 81814 w 664978"/>
                <a:gd name="connsiteY894" fmla="*/ 324803 h 702944"/>
                <a:gd name="connsiteX895" fmla="*/ 81814 w 664978"/>
                <a:gd name="connsiteY895" fmla="*/ 296228 h 702944"/>
                <a:gd name="connsiteX896" fmla="*/ 81814 w 664978"/>
                <a:gd name="connsiteY896" fmla="*/ 284798 h 702944"/>
                <a:gd name="connsiteX897" fmla="*/ 79912 w 664978"/>
                <a:gd name="connsiteY897" fmla="*/ 280988 h 702944"/>
                <a:gd name="connsiteX898" fmla="*/ 78009 w 664978"/>
                <a:gd name="connsiteY898" fmla="*/ 284798 h 702944"/>
                <a:gd name="connsiteX899" fmla="*/ 78009 w 664978"/>
                <a:gd name="connsiteY899" fmla="*/ 295275 h 702944"/>
                <a:gd name="connsiteX900" fmla="*/ 386239 w 664978"/>
                <a:gd name="connsiteY900" fmla="*/ 359093 h 702944"/>
                <a:gd name="connsiteX901" fmla="*/ 387191 w 664978"/>
                <a:gd name="connsiteY901" fmla="*/ 372428 h 702944"/>
                <a:gd name="connsiteX902" fmla="*/ 388142 w 664978"/>
                <a:gd name="connsiteY902" fmla="*/ 379095 h 702944"/>
                <a:gd name="connsiteX903" fmla="*/ 389093 w 664978"/>
                <a:gd name="connsiteY903" fmla="*/ 397193 h 702944"/>
                <a:gd name="connsiteX904" fmla="*/ 390996 w 664978"/>
                <a:gd name="connsiteY904" fmla="*/ 401003 h 702944"/>
                <a:gd name="connsiteX905" fmla="*/ 392899 w 664978"/>
                <a:gd name="connsiteY905" fmla="*/ 396240 h 702944"/>
                <a:gd name="connsiteX906" fmla="*/ 391947 w 664978"/>
                <a:gd name="connsiteY906" fmla="*/ 372428 h 702944"/>
                <a:gd name="connsiteX907" fmla="*/ 391947 w 664978"/>
                <a:gd name="connsiteY907" fmla="*/ 358140 h 702944"/>
                <a:gd name="connsiteX908" fmla="*/ 390045 w 664978"/>
                <a:gd name="connsiteY908" fmla="*/ 354330 h 702944"/>
                <a:gd name="connsiteX909" fmla="*/ 386239 w 664978"/>
                <a:gd name="connsiteY909" fmla="*/ 359093 h 702944"/>
                <a:gd name="connsiteX910" fmla="*/ 180752 w 664978"/>
                <a:gd name="connsiteY910" fmla="*/ 354330 h 702944"/>
                <a:gd name="connsiteX911" fmla="*/ 180752 w 664978"/>
                <a:gd name="connsiteY911" fmla="*/ 367665 h 702944"/>
                <a:gd name="connsiteX912" fmla="*/ 180752 w 664978"/>
                <a:gd name="connsiteY912" fmla="*/ 374332 h 702944"/>
                <a:gd name="connsiteX913" fmla="*/ 180752 w 664978"/>
                <a:gd name="connsiteY913" fmla="*/ 388620 h 702944"/>
                <a:gd name="connsiteX914" fmla="*/ 182655 w 664978"/>
                <a:gd name="connsiteY914" fmla="*/ 393382 h 702944"/>
                <a:gd name="connsiteX915" fmla="*/ 184558 w 664978"/>
                <a:gd name="connsiteY915" fmla="*/ 388620 h 702944"/>
                <a:gd name="connsiteX916" fmla="*/ 184558 w 664978"/>
                <a:gd name="connsiteY916" fmla="*/ 368618 h 702944"/>
                <a:gd name="connsiteX917" fmla="*/ 184558 w 664978"/>
                <a:gd name="connsiteY917" fmla="*/ 354330 h 702944"/>
                <a:gd name="connsiteX918" fmla="*/ 182655 w 664978"/>
                <a:gd name="connsiteY918" fmla="*/ 350520 h 702944"/>
                <a:gd name="connsiteX919" fmla="*/ 180752 w 664978"/>
                <a:gd name="connsiteY919" fmla="*/ 354330 h 702944"/>
                <a:gd name="connsiteX920" fmla="*/ 227368 w 664978"/>
                <a:gd name="connsiteY920" fmla="*/ 373380 h 702944"/>
                <a:gd name="connsiteX921" fmla="*/ 228319 w 664978"/>
                <a:gd name="connsiteY921" fmla="*/ 387668 h 702944"/>
                <a:gd name="connsiteX922" fmla="*/ 230222 w 664978"/>
                <a:gd name="connsiteY922" fmla="*/ 391478 h 702944"/>
                <a:gd name="connsiteX923" fmla="*/ 232124 w 664978"/>
                <a:gd name="connsiteY923" fmla="*/ 387668 h 702944"/>
                <a:gd name="connsiteX924" fmla="*/ 231173 w 664978"/>
                <a:gd name="connsiteY924" fmla="*/ 374332 h 702944"/>
                <a:gd name="connsiteX925" fmla="*/ 230222 w 664978"/>
                <a:gd name="connsiteY925" fmla="*/ 367665 h 702944"/>
                <a:gd name="connsiteX926" fmla="*/ 229270 w 664978"/>
                <a:gd name="connsiteY926" fmla="*/ 353378 h 702944"/>
                <a:gd name="connsiteX927" fmla="*/ 227368 w 664978"/>
                <a:gd name="connsiteY927" fmla="*/ 349568 h 702944"/>
                <a:gd name="connsiteX928" fmla="*/ 225465 w 664978"/>
                <a:gd name="connsiteY928" fmla="*/ 354330 h 702944"/>
                <a:gd name="connsiteX929" fmla="*/ 227368 w 664978"/>
                <a:gd name="connsiteY929" fmla="*/ 373380 h 702944"/>
                <a:gd name="connsiteX930" fmla="*/ 195974 w 664978"/>
                <a:gd name="connsiteY930" fmla="*/ 353378 h 702944"/>
                <a:gd name="connsiteX931" fmla="*/ 195974 w 664978"/>
                <a:gd name="connsiteY931" fmla="*/ 360045 h 702944"/>
                <a:gd name="connsiteX932" fmla="*/ 195022 w 664978"/>
                <a:gd name="connsiteY932" fmla="*/ 371475 h 702944"/>
                <a:gd name="connsiteX933" fmla="*/ 193120 w 664978"/>
                <a:gd name="connsiteY933" fmla="*/ 389573 h 702944"/>
                <a:gd name="connsiteX934" fmla="*/ 195022 w 664978"/>
                <a:gd name="connsiteY934" fmla="*/ 394335 h 702944"/>
                <a:gd name="connsiteX935" fmla="*/ 196925 w 664978"/>
                <a:gd name="connsiteY935" fmla="*/ 390525 h 702944"/>
                <a:gd name="connsiteX936" fmla="*/ 198828 w 664978"/>
                <a:gd name="connsiteY936" fmla="*/ 361950 h 702944"/>
                <a:gd name="connsiteX937" fmla="*/ 199779 w 664978"/>
                <a:gd name="connsiteY937" fmla="*/ 355282 h 702944"/>
                <a:gd name="connsiteX938" fmla="*/ 197876 w 664978"/>
                <a:gd name="connsiteY938" fmla="*/ 351473 h 702944"/>
                <a:gd name="connsiteX939" fmla="*/ 195974 w 664978"/>
                <a:gd name="connsiteY939" fmla="*/ 353378 h 702944"/>
                <a:gd name="connsiteX940" fmla="*/ 169336 w 664978"/>
                <a:gd name="connsiteY940" fmla="*/ 355282 h 702944"/>
                <a:gd name="connsiteX941" fmla="*/ 167434 w 664978"/>
                <a:gd name="connsiteY941" fmla="*/ 351473 h 702944"/>
                <a:gd name="connsiteX942" fmla="*/ 165531 w 664978"/>
                <a:gd name="connsiteY942" fmla="*/ 355282 h 702944"/>
                <a:gd name="connsiteX943" fmla="*/ 166482 w 664978"/>
                <a:gd name="connsiteY943" fmla="*/ 368618 h 702944"/>
                <a:gd name="connsiteX944" fmla="*/ 167434 w 664978"/>
                <a:gd name="connsiteY944" fmla="*/ 375285 h 702944"/>
                <a:gd name="connsiteX945" fmla="*/ 168385 w 664978"/>
                <a:gd name="connsiteY945" fmla="*/ 393382 h 702944"/>
                <a:gd name="connsiteX946" fmla="*/ 170288 w 664978"/>
                <a:gd name="connsiteY946" fmla="*/ 397193 h 702944"/>
                <a:gd name="connsiteX947" fmla="*/ 172190 w 664978"/>
                <a:gd name="connsiteY947" fmla="*/ 392430 h 702944"/>
                <a:gd name="connsiteX948" fmla="*/ 171239 w 664978"/>
                <a:gd name="connsiteY948" fmla="*/ 368618 h 702944"/>
                <a:gd name="connsiteX949" fmla="*/ 169336 w 664978"/>
                <a:gd name="connsiteY949" fmla="*/ 355282 h 702944"/>
                <a:gd name="connsiteX950" fmla="*/ 145553 w 664978"/>
                <a:gd name="connsiteY950" fmla="*/ 355282 h 702944"/>
                <a:gd name="connsiteX951" fmla="*/ 146505 w 664978"/>
                <a:gd name="connsiteY951" fmla="*/ 365760 h 702944"/>
                <a:gd name="connsiteX952" fmla="*/ 147456 w 664978"/>
                <a:gd name="connsiteY952" fmla="*/ 377190 h 702944"/>
                <a:gd name="connsiteX953" fmla="*/ 148407 w 664978"/>
                <a:gd name="connsiteY953" fmla="*/ 395288 h 702944"/>
                <a:gd name="connsiteX954" fmla="*/ 150310 w 664978"/>
                <a:gd name="connsiteY954" fmla="*/ 399098 h 702944"/>
                <a:gd name="connsiteX955" fmla="*/ 152213 w 664978"/>
                <a:gd name="connsiteY955" fmla="*/ 394335 h 702944"/>
                <a:gd name="connsiteX956" fmla="*/ 149359 w 664978"/>
                <a:gd name="connsiteY956" fmla="*/ 365760 h 702944"/>
                <a:gd name="connsiteX957" fmla="*/ 148407 w 664978"/>
                <a:gd name="connsiteY957" fmla="*/ 354330 h 702944"/>
                <a:gd name="connsiteX958" fmla="*/ 146505 w 664978"/>
                <a:gd name="connsiteY958" fmla="*/ 350520 h 702944"/>
                <a:gd name="connsiteX959" fmla="*/ 145553 w 664978"/>
                <a:gd name="connsiteY959" fmla="*/ 355282 h 702944"/>
                <a:gd name="connsiteX960" fmla="*/ 5708 w 664978"/>
                <a:gd name="connsiteY960" fmla="*/ 332423 h 702944"/>
                <a:gd name="connsiteX961" fmla="*/ 4757 w 664978"/>
                <a:gd name="connsiteY961" fmla="*/ 319088 h 702944"/>
                <a:gd name="connsiteX962" fmla="*/ 3805 w 664978"/>
                <a:gd name="connsiteY962" fmla="*/ 307658 h 702944"/>
                <a:gd name="connsiteX963" fmla="*/ 2854 w 664978"/>
                <a:gd name="connsiteY963" fmla="*/ 294323 h 702944"/>
                <a:gd name="connsiteX964" fmla="*/ 2854 w 664978"/>
                <a:gd name="connsiteY964" fmla="*/ 293370 h 702944"/>
                <a:gd name="connsiteX965" fmla="*/ 951 w 664978"/>
                <a:gd name="connsiteY965" fmla="*/ 310515 h 702944"/>
                <a:gd name="connsiteX966" fmla="*/ 951 w 664978"/>
                <a:gd name="connsiteY966" fmla="*/ 312420 h 702944"/>
                <a:gd name="connsiteX967" fmla="*/ 1903 w 664978"/>
                <a:gd name="connsiteY967" fmla="*/ 319088 h 702944"/>
                <a:gd name="connsiteX968" fmla="*/ 2854 w 664978"/>
                <a:gd name="connsiteY968" fmla="*/ 333375 h 702944"/>
                <a:gd name="connsiteX969" fmla="*/ 4757 w 664978"/>
                <a:gd name="connsiteY969" fmla="*/ 337185 h 702944"/>
                <a:gd name="connsiteX970" fmla="*/ 5708 w 664978"/>
                <a:gd name="connsiteY970" fmla="*/ 332423 h 702944"/>
                <a:gd name="connsiteX971" fmla="*/ 348186 w 664978"/>
                <a:gd name="connsiteY971" fmla="*/ 299085 h 702944"/>
                <a:gd name="connsiteX972" fmla="*/ 350089 w 664978"/>
                <a:gd name="connsiteY972" fmla="*/ 310515 h 702944"/>
                <a:gd name="connsiteX973" fmla="*/ 351992 w 664978"/>
                <a:gd name="connsiteY973" fmla="*/ 324803 h 702944"/>
                <a:gd name="connsiteX974" fmla="*/ 354846 w 664978"/>
                <a:gd name="connsiteY974" fmla="*/ 328613 h 702944"/>
                <a:gd name="connsiteX975" fmla="*/ 356748 w 664978"/>
                <a:gd name="connsiteY975" fmla="*/ 323850 h 702944"/>
                <a:gd name="connsiteX976" fmla="*/ 353894 w 664978"/>
                <a:gd name="connsiteY976" fmla="*/ 299085 h 702944"/>
                <a:gd name="connsiteX977" fmla="*/ 352943 w 664978"/>
                <a:gd name="connsiteY977" fmla="*/ 284798 h 702944"/>
                <a:gd name="connsiteX978" fmla="*/ 351040 w 664978"/>
                <a:gd name="connsiteY978" fmla="*/ 281940 h 702944"/>
                <a:gd name="connsiteX979" fmla="*/ 346284 w 664978"/>
                <a:gd name="connsiteY979" fmla="*/ 285750 h 702944"/>
                <a:gd name="connsiteX980" fmla="*/ 348186 w 664978"/>
                <a:gd name="connsiteY980" fmla="*/ 299085 h 702944"/>
                <a:gd name="connsiteX981" fmla="*/ 337722 w 664978"/>
                <a:gd name="connsiteY981" fmla="*/ 314325 h 702944"/>
                <a:gd name="connsiteX982" fmla="*/ 337722 w 664978"/>
                <a:gd name="connsiteY982" fmla="*/ 325755 h 702944"/>
                <a:gd name="connsiteX983" fmla="*/ 339624 w 664978"/>
                <a:gd name="connsiteY983" fmla="*/ 329565 h 702944"/>
                <a:gd name="connsiteX984" fmla="*/ 341527 w 664978"/>
                <a:gd name="connsiteY984" fmla="*/ 325755 h 702944"/>
                <a:gd name="connsiteX985" fmla="*/ 340576 w 664978"/>
                <a:gd name="connsiteY985" fmla="*/ 315278 h 702944"/>
                <a:gd name="connsiteX986" fmla="*/ 339624 w 664978"/>
                <a:gd name="connsiteY986" fmla="*/ 303848 h 702944"/>
                <a:gd name="connsiteX987" fmla="*/ 338673 w 664978"/>
                <a:gd name="connsiteY987" fmla="*/ 285750 h 702944"/>
                <a:gd name="connsiteX988" fmla="*/ 336770 w 664978"/>
                <a:gd name="connsiteY988" fmla="*/ 281940 h 702944"/>
                <a:gd name="connsiteX989" fmla="*/ 334868 w 664978"/>
                <a:gd name="connsiteY989" fmla="*/ 286703 h 702944"/>
                <a:gd name="connsiteX990" fmla="*/ 337722 w 664978"/>
                <a:gd name="connsiteY990" fmla="*/ 314325 h 702944"/>
                <a:gd name="connsiteX991" fmla="*/ 215000 w 664978"/>
                <a:gd name="connsiteY991" fmla="*/ 381953 h 702944"/>
                <a:gd name="connsiteX992" fmla="*/ 215000 w 664978"/>
                <a:gd name="connsiteY992" fmla="*/ 388620 h 702944"/>
                <a:gd name="connsiteX993" fmla="*/ 216903 w 664978"/>
                <a:gd name="connsiteY993" fmla="*/ 392430 h 702944"/>
                <a:gd name="connsiteX994" fmla="*/ 218806 w 664978"/>
                <a:gd name="connsiteY994" fmla="*/ 388620 h 702944"/>
                <a:gd name="connsiteX995" fmla="*/ 218806 w 664978"/>
                <a:gd name="connsiteY995" fmla="*/ 381953 h 702944"/>
                <a:gd name="connsiteX996" fmla="*/ 217854 w 664978"/>
                <a:gd name="connsiteY996" fmla="*/ 370523 h 702944"/>
                <a:gd name="connsiteX997" fmla="*/ 216903 w 664978"/>
                <a:gd name="connsiteY997" fmla="*/ 352425 h 702944"/>
                <a:gd name="connsiteX998" fmla="*/ 215000 w 664978"/>
                <a:gd name="connsiteY998" fmla="*/ 348615 h 702944"/>
                <a:gd name="connsiteX999" fmla="*/ 213098 w 664978"/>
                <a:gd name="connsiteY999" fmla="*/ 353378 h 702944"/>
                <a:gd name="connsiteX1000" fmla="*/ 215000 w 664978"/>
                <a:gd name="connsiteY1000" fmla="*/ 381953 h 702944"/>
                <a:gd name="connsiteX1001" fmla="*/ 371018 w 664978"/>
                <a:gd name="connsiteY1001" fmla="*/ 359093 h 702944"/>
                <a:gd name="connsiteX1002" fmla="*/ 371018 w 664978"/>
                <a:gd name="connsiteY1002" fmla="*/ 369570 h 702944"/>
                <a:gd name="connsiteX1003" fmla="*/ 371018 w 664978"/>
                <a:gd name="connsiteY1003" fmla="*/ 381000 h 702944"/>
                <a:gd name="connsiteX1004" fmla="*/ 370067 w 664978"/>
                <a:gd name="connsiteY1004" fmla="*/ 399098 h 702944"/>
                <a:gd name="connsiteX1005" fmla="*/ 371969 w 664978"/>
                <a:gd name="connsiteY1005" fmla="*/ 403860 h 702944"/>
                <a:gd name="connsiteX1006" fmla="*/ 373872 w 664978"/>
                <a:gd name="connsiteY1006" fmla="*/ 400050 h 702944"/>
                <a:gd name="connsiteX1007" fmla="*/ 374823 w 664978"/>
                <a:gd name="connsiteY1007" fmla="*/ 371475 h 702944"/>
                <a:gd name="connsiteX1008" fmla="*/ 375775 w 664978"/>
                <a:gd name="connsiteY1008" fmla="*/ 360045 h 702944"/>
                <a:gd name="connsiteX1009" fmla="*/ 373872 w 664978"/>
                <a:gd name="connsiteY1009" fmla="*/ 356235 h 702944"/>
                <a:gd name="connsiteX1010" fmla="*/ 371018 w 664978"/>
                <a:gd name="connsiteY1010" fmla="*/ 359093 h 702944"/>
                <a:gd name="connsiteX1011" fmla="*/ 339624 w 664978"/>
                <a:gd name="connsiteY1011" fmla="*/ 401003 h 702944"/>
                <a:gd name="connsiteX1012" fmla="*/ 341527 w 664978"/>
                <a:gd name="connsiteY1012" fmla="*/ 397193 h 702944"/>
                <a:gd name="connsiteX1013" fmla="*/ 342478 w 664978"/>
                <a:gd name="connsiteY1013" fmla="*/ 383857 h 702944"/>
                <a:gd name="connsiteX1014" fmla="*/ 342478 w 664978"/>
                <a:gd name="connsiteY1014" fmla="*/ 377190 h 702944"/>
                <a:gd name="connsiteX1015" fmla="*/ 344381 w 664978"/>
                <a:gd name="connsiteY1015" fmla="*/ 359093 h 702944"/>
                <a:gd name="connsiteX1016" fmla="*/ 342478 w 664978"/>
                <a:gd name="connsiteY1016" fmla="*/ 354330 h 702944"/>
                <a:gd name="connsiteX1017" fmla="*/ 340576 w 664978"/>
                <a:gd name="connsiteY1017" fmla="*/ 358140 h 702944"/>
                <a:gd name="connsiteX1018" fmla="*/ 338673 w 664978"/>
                <a:gd name="connsiteY1018" fmla="*/ 381953 h 702944"/>
                <a:gd name="connsiteX1019" fmla="*/ 337722 w 664978"/>
                <a:gd name="connsiteY1019" fmla="*/ 396240 h 702944"/>
                <a:gd name="connsiteX1020" fmla="*/ 339624 w 664978"/>
                <a:gd name="connsiteY1020" fmla="*/ 401003 h 702944"/>
                <a:gd name="connsiteX1021" fmla="*/ 107500 w 664978"/>
                <a:gd name="connsiteY1021" fmla="*/ 118110 h 702944"/>
                <a:gd name="connsiteX1022" fmla="*/ 107500 w 664978"/>
                <a:gd name="connsiteY1022" fmla="*/ 129540 h 702944"/>
                <a:gd name="connsiteX1023" fmla="*/ 107500 w 664978"/>
                <a:gd name="connsiteY1023" fmla="*/ 143828 h 702944"/>
                <a:gd name="connsiteX1024" fmla="*/ 109403 w 664978"/>
                <a:gd name="connsiteY1024" fmla="*/ 148590 h 702944"/>
                <a:gd name="connsiteX1025" fmla="*/ 111305 w 664978"/>
                <a:gd name="connsiteY1025" fmla="*/ 143828 h 702944"/>
                <a:gd name="connsiteX1026" fmla="*/ 111305 w 664978"/>
                <a:gd name="connsiteY1026" fmla="*/ 118110 h 702944"/>
                <a:gd name="connsiteX1027" fmla="*/ 111305 w 664978"/>
                <a:gd name="connsiteY1027" fmla="*/ 103823 h 702944"/>
                <a:gd name="connsiteX1028" fmla="*/ 109403 w 664978"/>
                <a:gd name="connsiteY1028" fmla="*/ 100013 h 702944"/>
                <a:gd name="connsiteX1029" fmla="*/ 107500 w 664978"/>
                <a:gd name="connsiteY1029" fmla="*/ 103823 h 702944"/>
                <a:gd name="connsiteX1030" fmla="*/ 107500 w 664978"/>
                <a:gd name="connsiteY1030" fmla="*/ 118110 h 702944"/>
                <a:gd name="connsiteX1031" fmla="*/ 187412 w 664978"/>
                <a:gd name="connsiteY1031" fmla="*/ 122873 h 702944"/>
                <a:gd name="connsiteX1032" fmla="*/ 188363 w 664978"/>
                <a:gd name="connsiteY1032" fmla="*/ 129540 h 702944"/>
                <a:gd name="connsiteX1033" fmla="*/ 189314 w 664978"/>
                <a:gd name="connsiteY1033" fmla="*/ 147638 h 702944"/>
                <a:gd name="connsiteX1034" fmla="*/ 191217 w 664978"/>
                <a:gd name="connsiteY1034" fmla="*/ 151448 h 702944"/>
                <a:gd name="connsiteX1035" fmla="*/ 193120 w 664978"/>
                <a:gd name="connsiteY1035" fmla="*/ 146685 h 702944"/>
                <a:gd name="connsiteX1036" fmla="*/ 191217 w 664978"/>
                <a:gd name="connsiteY1036" fmla="*/ 122873 h 702944"/>
                <a:gd name="connsiteX1037" fmla="*/ 190266 w 664978"/>
                <a:gd name="connsiteY1037" fmla="*/ 108585 h 702944"/>
                <a:gd name="connsiteX1038" fmla="*/ 188363 w 664978"/>
                <a:gd name="connsiteY1038" fmla="*/ 104775 h 702944"/>
                <a:gd name="connsiteX1039" fmla="*/ 186460 w 664978"/>
                <a:gd name="connsiteY1039" fmla="*/ 108585 h 702944"/>
                <a:gd name="connsiteX1040" fmla="*/ 187412 w 664978"/>
                <a:gd name="connsiteY1040" fmla="*/ 122873 h 702944"/>
                <a:gd name="connsiteX1041" fmla="*/ 238783 w 664978"/>
                <a:gd name="connsiteY1041" fmla="*/ 144780 h 702944"/>
                <a:gd name="connsiteX1042" fmla="*/ 239735 w 664978"/>
                <a:gd name="connsiteY1042" fmla="*/ 131445 h 702944"/>
                <a:gd name="connsiteX1043" fmla="*/ 239735 w 664978"/>
                <a:gd name="connsiteY1043" fmla="*/ 124778 h 702944"/>
                <a:gd name="connsiteX1044" fmla="*/ 241637 w 664978"/>
                <a:gd name="connsiteY1044" fmla="*/ 106680 h 702944"/>
                <a:gd name="connsiteX1045" fmla="*/ 239735 w 664978"/>
                <a:gd name="connsiteY1045" fmla="*/ 101917 h 702944"/>
                <a:gd name="connsiteX1046" fmla="*/ 236881 w 664978"/>
                <a:gd name="connsiteY1046" fmla="*/ 105728 h 702944"/>
                <a:gd name="connsiteX1047" fmla="*/ 234978 w 664978"/>
                <a:gd name="connsiteY1047" fmla="*/ 129540 h 702944"/>
                <a:gd name="connsiteX1048" fmla="*/ 233075 w 664978"/>
                <a:gd name="connsiteY1048" fmla="*/ 143828 h 702944"/>
                <a:gd name="connsiteX1049" fmla="*/ 234978 w 664978"/>
                <a:gd name="connsiteY1049" fmla="*/ 147638 h 702944"/>
                <a:gd name="connsiteX1050" fmla="*/ 238783 w 664978"/>
                <a:gd name="connsiteY1050" fmla="*/ 144780 h 702944"/>
                <a:gd name="connsiteX1051" fmla="*/ 229270 w 664978"/>
                <a:gd name="connsiteY1051" fmla="*/ 117158 h 702944"/>
                <a:gd name="connsiteX1052" fmla="*/ 229270 w 664978"/>
                <a:gd name="connsiteY1052" fmla="*/ 110490 h 702944"/>
                <a:gd name="connsiteX1053" fmla="*/ 227368 w 664978"/>
                <a:gd name="connsiteY1053" fmla="*/ 106680 h 702944"/>
                <a:gd name="connsiteX1054" fmla="*/ 225465 w 664978"/>
                <a:gd name="connsiteY1054" fmla="*/ 110490 h 702944"/>
                <a:gd name="connsiteX1055" fmla="*/ 225465 w 664978"/>
                <a:gd name="connsiteY1055" fmla="*/ 117158 h 702944"/>
                <a:gd name="connsiteX1056" fmla="*/ 226416 w 664978"/>
                <a:gd name="connsiteY1056" fmla="*/ 128588 h 702944"/>
                <a:gd name="connsiteX1057" fmla="*/ 226416 w 664978"/>
                <a:gd name="connsiteY1057" fmla="*/ 146685 h 702944"/>
                <a:gd name="connsiteX1058" fmla="*/ 228319 w 664978"/>
                <a:gd name="connsiteY1058" fmla="*/ 150495 h 702944"/>
                <a:gd name="connsiteX1059" fmla="*/ 230222 w 664978"/>
                <a:gd name="connsiteY1059" fmla="*/ 145733 h 702944"/>
                <a:gd name="connsiteX1060" fmla="*/ 229270 w 664978"/>
                <a:gd name="connsiteY1060" fmla="*/ 117158 h 702944"/>
                <a:gd name="connsiteX1061" fmla="*/ 159823 w 664978"/>
                <a:gd name="connsiteY1061" fmla="*/ 149542 h 702944"/>
                <a:gd name="connsiteX1062" fmla="*/ 161726 w 664978"/>
                <a:gd name="connsiteY1062" fmla="*/ 145733 h 702944"/>
                <a:gd name="connsiteX1063" fmla="*/ 161726 w 664978"/>
                <a:gd name="connsiteY1063" fmla="*/ 135255 h 702944"/>
                <a:gd name="connsiteX1064" fmla="*/ 160775 w 664978"/>
                <a:gd name="connsiteY1064" fmla="*/ 123825 h 702944"/>
                <a:gd name="connsiteX1065" fmla="*/ 160775 w 664978"/>
                <a:gd name="connsiteY1065" fmla="*/ 105728 h 702944"/>
                <a:gd name="connsiteX1066" fmla="*/ 158872 w 664978"/>
                <a:gd name="connsiteY1066" fmla="*/ 101917 h 702944"/>
                <a:gd name="connsiteX1067" fmla="*/ 156969 w 664978"/>
                <a:gd name="connsiteY1067" fmla="*/ 106680 h 702944"/>
                <a:gd name="connsiteX1068" fmla="*/ 157921 w 664978"/>
                <a:gd name="connsiteY1068" fmla="*/ 135255 h 702944"/>
                <a:gd name="connsiteX1069" fmla="*/ 157921 w 664978"/>
                <a:gd name="connsiteY1069" fmla="*/ 146685 h 702944"/>
                <a:gd name="connsiteX1070" fmla="*/ 159823 w 664978"/>
                <a:gd name="connsiteY1070" fmla="*/ 149542 h 702944"/>
                <a:gd name="connsiteX1071" fmla="*/ 148407 w 664978"/>
                <a:gd name="connsiteY1071" fmla="*/ 131445 h 702944"/>
                <a:gd name="connsiteX1072" fmla="*/ 148407 w 664978"/>
                <a:gd name="connsiteY1072" fmla="*/ 124778 h 702944"/>
                <a:gd name="connsiteX1073" fmla="*/ 148407 w 664978"/>
                <a:gd name="connsiteY1073" fmla="*/ 106680 h 702944"/>
                <a:gd name="connsiteX1074" fmla="*/ 146505 w 664978"/>
                <a:gd name="connsiteY1074" fmla="*/ 101917 h 702944"/>
                <a:gd name="connsiteX1075" fmla="*/ 144602 w 664978"/>
                <a:gd name="connsiteY1075" fmla="*/ 106680 h 702944"/>
                <a:gd name="connsiteX1076" fmla="*/ 144602 w 664978"/>
                <a:gd name="connsiteY1076" fmla="*/ 130492 h 702944"/>
                <a:gd name="connsiteX1077" fmla="*/ 144602 w 664978"/>
                <a:gd name="connsiteY1077" fmla="*/ 144780 h 702944"/>
                <a:gd name="connsiteX1078" fmla="*/ 146505 w 664978"/>
                <a:gd name="connsiteY1078" fmla="*/ 148590 h 702944"/>
                <a:gd name="connsiteX1079" fmla="*/ 148407 w 664978"/>
                <a:gd name="connsiteY1079" fmla="*/ 144780 h 702944"/>
                <a:gd name="connsiteX1080" fmla="*/ 148407 w 664978"/>
                <a:gd name="connsiteY1080" fmla="*/ 131445 h 702944"/>
                <a:gd name="connsiteX1081" fmla="*/ 175996 w 664978"/>
                <a:gd name="connsiteY1081" fmla="*/ 126683 h 702944"/>
                <a:gd name="connsiteX1082" fmla="*/ 175996 w 664978"/>
                <a:gd name="connsiteY1082" fmla="*/ 112395 h 702944"/>
                <a:gd name="connsiteX1083" fmla="*/ 174093 w 664978"/>
                <a:gd name="connsiteY1083" fmla="*/ 108585 h 702944"/>
                <a:gd name="connsiteX1084" fmla="*/ 172190 w 664978"/>
                <a:gd name="connsiteY1084" fmla="*/ 112395 h 702944"/>
                <a:gd name="connsiteX1085" fmla="*/ 172190 w 664978"/>
                <a:gd name="connsiteY1085" fmla="*/ 125730 h 702944"/>
                <a:gd name="connsiteX1086" fmla="*/ 173142 w 664978"/>
                <a:gd name="connsiteY1086" fmla="*/ 137160 h 702944"/>
                <a:gd name="connsiteX1087" fmla="*/ 173142 w 664978"/>
                <a:gd name="connsiteY1087" fmla="*/ 150495 h 702944"/>
                <a:gd name="connsiteX1088" fmla="*/ 175044 w 664978"/>
                <a:gd name="connsiteY1088" fmla="*/ 155258 h 702944"/>
                <a:gd name="connsiteX1089" fmla="*/ 176947 w 664978"/>
                <a:gd name="connsiteY1089" fmla="*/ 150495 h 702944"/>
                <a:gd name="connsiteX1090" fmla="*/ 175996 w 664978"/>
                <a:gd name="connsiteY1090" fmla="*/ 126683 h 702944"/>
                <a:gd name="connsiteX1091" fmla="*/ 215000 w 664978"/>
                <a:gd name="connsiteY1091" fmla="*/ 123825 h 702944"/>
                <a:gd name="connsiteX1092" fmla="*/ 214049 w 664978"/>
                <a:gd name="connsiteY1092" fmla="*/ 109538 h 702944"/>
                <a:gd name="connsiteX1093" fmla="*/ 212146 w 664978"/>
                <a:gd name="connsiteY1093" fmla="*/ 105728 h 702944"/>
                <a:gd name="connsiteX1094" fmla="*/ 210244 w 664978"/>
                <a:gd name="connsiteY1094" fmla="*/ 109538 h 702944"/>
                <a:gd name="connsiteX1095" fmla="*/ 211195 w 664978"/>
                <a:gd name="connsiteY1095" fmla="*/ 122873 h 702944"/>
                <a:gd name="connsiteX1096" fmla="*/ 212146 w 664978"/>
                <a:gd name="connsiteY1096" fmla="*/ 129540 h 702944"/>
                <a:gd name="connsiteX1097" fmla="*/ 213098 w 664978"/>
                <a:gd name="connsiteY1097" fmla="*/ 146685 h 702944"/>
                <a:gd name="connsiteX1098" fmla="*/ 215000 w 664978"/>
                <a:gd name="connsiteY1098" fmla="*/ 150495 h 702944"/>
                <a:gd name="connsiteX1099" fmla="*/ 216903 w 664978"/>
                <a:gd name="connsiteY1099" fmla="*/ 145733 h 702944"/>
                <a:gd name="connsiteX1100" fmla="*/ 215000 w 664978"/>
                <a:gd name="connsiteY1100" fmla="*/ 123825 h 702944"/>
                <a:gd name="connsiteX1101" fmla="*/ 284447 w 664978"/>
                <a:gd name="connsiteY1101" fmla="*/ 107633 h 702944"/>
                <a:gd name="connsiteX1102" fmla="*/ 285399 w 664978"/>
                <a:gd name="connsiteY1102" fmla="*/ 120967 h 702944"/>
                <a:gd name="connsiteX1103" fmla="*/ 286350 w 664978"/>
                <a:gd name="connsiteY1103" fmla="*/ 127635 h 702944"/>
                <a:gd name="connsiteX1104" fmla="*/ 287301 w 664978"/>
                <a:gd name="connsiteY1104" fmla="*/ 145733 h 702944"/>
                <a:gd name="connsiteX1105" fmla="*/ 289204 w 664978"/>
                <a:gd name="connsiteY1105" fmla="*/ 149542 h 702944"/>
                <a:gd name="connsiteX1106" fmla="*/ 291106 w 664978"/>
                <a:gd name="connsiteY1106" fmla="*/ 144780 h 702944"/>
                <a:gd name="connsiteX1107" fmla="*/ 290155 w 664978"/>
                <a:gd name="connsiteY1107" fmla="*/ 120967 h 702944"/>
                <a:gd name="connsiteX1108" fmla="*/ 290155 w 664978"/>
                <a:gd name="connsiteY1108" fmla="*/ 106680 h 702944"/>
                <a:gd name="connsiteX1109" fmla="*/ 288253 w 664978"/>
                <a:gd name="connsiteY1109" fmla="*/ 102870 h 702944"/>
                <a:gd name="connsiteX1110" fmla="*/ 284447 w 664978"/>
                <a:gd name="connsiteY1110" fmla="*/ 107633 h 702944"/>
                <a:gd name="connsiteX1111" fmla="*/ 256859 w 664978"/>
                <a:gd name="connsiteY1111" fmla="*/ 155258 h 702944"/>
                <a:gd name="connsiteX1112" fmla="*/ 258761 w 664978"/>
                <a:gd name="connsiteY1112" fmla="*/ 151448 h 702944"/>
                <a:gd name="connsiteX1113" fmla="*/ 258761 w 664978"/>
                <a:gd name="connsiteY1113" fmla="*/ 138113 h 702944"/>
                <a:gd name="connsiteX1114" fmla="*/ 258761 w 664978"/>
                <a:gd name="connsiteY1114" fmla="*/ 131445 h 702944"/>
                <a:gd name="connsiteX1115" fmla="*/ 258761 w 664978"/>
                <a:gd name="connsiteY1115" fmla="*/ 113348 h 702944"/>
                <a:gd name="connsiteX1116" fmla="*/ 256859 w 664978"/>
                <a:gd name="connsiteY1116" fmla="*/ 109538 h 702944"/>
                <a:gd name="connsiteX1117" fmla="*/ 254956 w 664978"/>
                <a:gd name="connsiteY1117" fmla="*/ 114300 h 702944"/>
                <a:gd name="connsiteX1118" fmla="*/ 255907 w 664978"/>
                <a:gd name="connsiteY1118" fmla="*/ 138113 h 702944"/>
                <a:gd name="connsiteX1119" fmla="*/ 255907 w 664978"/>
                <a:gd name="connsiteY1119" fmla="*/ 152400 h 702944"/>
                <a:gd name="connsiteX1120" fmla="*/ 256859 w 664978"/>
                <a:gd name="connsiteY1120" fmla="*/ 155258 h 702944"/>
                <a:gd name="connsiteX1121" fmla="*/ 469005 w 664978"/>
                <a:gd name="connsiteY1121" fmla="*/ 111442 h 702944"/>
                <a:gd name="connsiteX1122" fmla="*/ 469005 w 664978"/>
                <a:gd name="connsiteY1122" fmla="*/ 121920 h 702944"/>
                <a:gd name="connsiteX1123" fmla="*/ 469005 w 664978"/>
                <a:gd name="connsiteY1123" fmla="*/ 133350 h 702944"/>
                <a:gd name="connsiteX1124" fmla="*/ 469005 w 664978"/>
                <a:gd name="connsiteY1124" fmla="*/ 151448 h 702944"/>
                <a:gd name="connsiteX1125" fmla="*/ 470908 w 664978"/>
                <a:gd name="connsiteY1125" fmla="*/ 156210 h 702944"/>
                <a:gd name="connsiteX1126" fmla="*/ 472810 w 664978"/>
                <a:gd name="connsiteY1126" fmla="*/ 151448 h 702944"/>
                <a:gd name="connsiteX1127" fmla="*/ 471859 w 664978"/>
                <a:gd name="connsiteY1127" fmla="*/ 122873 h 702944"/>
                <a:gd name="connsiteX1128" fmla="*/ 471859 w 664978"/>
                <a:gd name="connsiteY1128" fmla="*/ 111442 h 702944"/>
                <a:gd name="connsiteX1129" fmla="*/ 469956 w 664978"/>
                <a:gd name="connsiteY1129" fmla="*/ 107633 h 702944"/>
                <a:gd name="connsiteX1130" fmla="*/ 469005 w 664978"/>
                <a:gd name="connsiteY1130" fmla="*/ 111442 h 702944"/>
                <a:gd name="connsiteX1131" fmla="*/ 459492 w 664978"/>
                <a:gd name="connsiteY1131" fmla="*/ 110490 h 702944"/>
                <a:gd name="connsiteX1132" fmla="*/ 459492 w 664978"/>
                <a:gd name="connsiteY1132" fmla="*/ 136208 h 702944"/>
                <a:gd name="connsiteX1133" fmla="*/ 459492 w 664978"/>
                <a:gd name="connsiteY1133" fmla="*/ 150495 h 702944"/>
                <a:gd name="connsiteX1134" fmla="*/ 461394 w 664978"/>
                <a:gd name="connsiteY1134" fmla="*/ 154305 h 702944"/>
                <a:gd name="connsiteX1135" fmla="*/ 463297 w 664978"/>
                <a:gd name="connsiteY1135" fmla="*/ 150495 h 702944"/>
                <a:gd name="connsiteX1136" fmla="*/ 463297 w 664978"/>
                <a:gd name="connsiteY1136" fmla="*/ 137160 h 702944"/>
                <a:gd name="connsiteX1137" fmla="*/ 463297 w 664978"/>
                <a:gd name="connsiteY1137" fmla="*/ 125730 h 702944"/>
                <a:gd name="connsiteX1138" fmla="*/ 463297 w 664978"/>
                <a:gd name="connsiteY1138" fmla="*/ 111442 h 702944"/>
                <a:gd name="connsiteX1139" fmla="*/ 461394 w 664978"/>
                <a:gd name="connsiteY1139" fmla="*/ 106680 h 702944"/>
                <a:gd name="connsiteX1140" fmla="*/ 459492 w 664978"/>
                <a:gd name="connsiteY1140" fmla="*/ 110490 h 702944"/>
                <a:gd name="connsiteX1141" fmla="*/ 426195 w 664978"/>
                <a:gd name="connsiteY1141" fmla="*/ 111442 h 702944"/>
                <a:gd name="connsiteX1142" fmla="*/ 424292 w 664978"/>
                <a:gd name="connsiteY1142" fmla="*/ 107633 h 702944"/>
                <a:gd name="connsiteX1143" fmla="*/ 422390 w 664978"/>
                <a:gd name="connsiteY1143" fmla="*/ 111442 h 702944"/>
                <a:gd name="connsiteX1144" fmla="*/ 422390 w 664978"/>
                <a:gd name="connsiteY1144" fmla="*/ 124778 h 702944"/>
                <a:gd name="connsiteX1145" fmla="*/ 422390 w 664978"/>
                <a:gd name="connsiteY1145" fmla="*/ 131445 h 702944"/>
                <a:gd name="connsiteX1146" fmla="*/ 422390 w 664978"/>
                <a:gd name="connsiteY1146" fmla="*/ 149542 h 702944"/>
                <a:gd name="connsiteX1147" fmla="*/ 424292 w 664978"/>
                <a:gd name="connsiteY1147" fmla="*/ 154305 h 702944"/>
                <a:gd name="connsiteX1148" fmla="*/ 426195 w 664978"/>
                <a:gd name="connsiteY1148" fmla="*/ 149542 h 702944"/>
                <a:gd name="connsiteX1149" fmla="*/ 425244 w 664978"/>
                <a:gd name="connsiteY1149" fmla="*/ 125730 h 702944"/>
                <a:gd name="connsiteX1150" fmla="*/ 426195 w 664978"/>
                <a:gd name="connsiteY1150" fmla="*/ 111442 h 702944"/>
                <a:gd name="connsiteX1151" fmla="*/ 532744 w 664978"/>
                <a:gd name="connsiteY1151" fmla="*/ 130492 h 702944"/>
                <a:gd name="connsiteX1152" fmla="*/ 532744 w 664978"/>
                <a:gd name="connsiteY1152" fmla="*/ 144780 h 702944"/>
                <a:gd name="connsiteX1153" fmla="*/ 534647 w 664978"/>
                <a:gd name="connsiteY1153" fmla="*/ 148590 h 702944"/>
                <a:gd name="connsiteX1154" fmla="*/ 536549 w 664978"/>
                <a:gd name="connsiteY1154" fmla="*/ 144780 h 702944"/>
                <a:gd name="connsiteX1155" fmla="*/ 536549 w 664978"/>
                <a:gd name="connsiteY1155" fmla="*/ 131445 h 702944"/>
                <a:gd name="connsiteX1156" fmla="*/ 536549 w 664978"/>
                <a:gd name="connsiteY1156" fmla="*/ 124778 h 702944"/>
                <a:gd name="connsiteX1157" fmla="*/ 536549 w 664978"/>
                <a:gd name="connsiteY1157" fmla="*/ 106680 h 702944"/>
                <a:gd name="connsiteX1158" fmla="*/ 534647 w 664978"/>
                <a:gd name="connsiteY1158" fmla="*/ 101917 h 702944"/>
                <a:gd name="connsiteX1159" fmla="*/ 532744 w 664978"/>
                <a:gd name="connsiteY1159" fmla="*/ 106680 h 702944"/>
                <a:gd name="connsiteX1160" fmla="*/ 532744 w 664978"/>
                <a:gd name="connsiteY1160" fmla="*/ 130492 h 702944"/>
                <a:gd name="connsiteX1161" fmla="*/ 347235 w 664978"/>
                <a:gd name="connsiteY1161" fmla="*/ 105728 h 702944"/>
                <a:gd name="connsiteX1162" fmla="*/ 349138 w 664978"/>
                <a:gd name="connsiteY1162" fmla="*/ 125730 h 702944"/>
                <a:gd name="connsiteX1163" fmla="*/ 350089 w 664978"/>
                <a:gd name="connsiteY1163" fmla="*/ 140017 h 702944"/>
                <a:gd name="connsiteX1164" fmla="*/ 351992 w 664978"/>
                <a:gd name="connsiteY1164" fmla="*/ 143828 h 702944"/>
                <a:gd name="connsiteX1165" fmla="*/ 353894 w 664978"/>
                <a:gd name="connsiteY1165" fmla="*/ 140017 h 702944"/>
                <a:gd name="connsiteX1166" fmla="*/ 352943 w 664978"/>
                <a:gd name="connsiteY1166" fmla="*/ 126683 h 702944"/>
                <a:gd name="connsiteX1167" fmla="*/ 351992 w 664978"/>
                <a:gd name="connsiteY1167" fmla="*/ 120015 h 702944"/>
                <a:gd name="connsiteX1168" fmla="*/ 351040 w 664978"/>
                <a:gd name="connsiteY1168" fmla="*/ 105728 h 702944"/>
                <a:gd name="connsiteX1169" fmla="*/ 349138 w 664978"/>
                <a:gd name="connsiteY1169" fmla="*/ 101917 h 702944"/>
                <a:gd name="connsiteX1170" fmla="*/ 347235 w 664978"/>
                <a:gd name="connsiteY1170" fmla="*/ 105728 h 702944"/>
                <a:gd name="connsiteX1171" fmla="*/ 273983 w 664978"/>
                <a:gd name="connsiteY1171" fmla="*/ 104775 h 702944"/>
                <a:gd name="connsiteX1172" fmla="*/ 274934 w 664978"/>
                <a:gd name="connsiteY1172" fmla="*/ 118110 h 702944"/>
                <a:gd name="connsiteX1173" fmla="*/ 275885 w 664978"/>
                <a:gd name="connsiteY1173" fmla="*/ 129540 h 702944"/>
                <a:gd name="connsiteX1174" fmla="*/ 275885 w 664978"/>
                <a:gd name="connsiteY1174" fmla="*/ 142875 h 702944"/>
                <a:gd name="connsiteX1175" fmla="*/ 277788 w 664978"/>
                <a:gd name="connsiteY1175" fmla="*/ 146685 h 702944"/>
                <a:gd name="connsiteX1176" fmla="*/ 279691 w 664978"/>
                <a:gd name="connsiteY1176" fmla="*/ 141923 h 702944"/>
                <a:gd name="connsiteX1177" fmla="*/ 278739 w 664978"/>
                <a:gd name="connsiteY1177" fmla="*/ 118110 h 702944"/>
                <a:gd name="connsiteX1178" fmla="*/ 278739 w 664978"/>
                <a:gd name="connsiteY1178" fmla="*/ 103823 h 702944"/>
                <a:gd name="connsiteX1179" fmla="*/ 276837 w 664978"/>
                <a:gd name="connsiteY1179" fmla="*/ 100013 h 702944"/>
                <a:gd name="connsiteX1180" fmla="*/ 273983 w 664978"/>
                <a:gd name="connsiteY1180" fmla="*/ 104775 h 702944"/>
                <a:gd name="connsiteX1181" fmla="*/ 371969 w 664978"/>
                <a:gd name="connsiteY1181" fmla="*/ 101917 h 702944"/>
                <a:gd name="connsiteX1182" fmla="*/ 370067 w 664978"/>
                <a:gd name="connsiteY1182" fmla="*/ 105728 h 702944"/>
                <a:gd name="connsiteX1183" fmla="*/ 369115 w 664978"/>
                <a:gd name="connsiteY1183" fmla="*/ 129540 h 702944"/>
                <a:gd name="connsiteX1184" fmla="*/ 368164 w 664978"/>
                <a:gd name="connsiteY1184" fmla="*/ 143828 h 702944"/>
                <a:gd name="connsiteX1185" fmla="*/ 370067 w 664978"/>
                <a:gd name="connsiteY1185" fmla="*/ 147638 h 702944"/>
                <a:gd name="connsiteX1186" fmla="*/ 371969 w 664978"/>
                <a:gd name="connsiteY1186" fmla="*/ 143828 h 702944"/>
                <a:gd name="connsiteX1187" fmla="*/ 372921 w 664978"/>
                <a:gd name="connsiteY1187" fmla="*/ 130492 h 702944"/>
                <a:gd name="connsiteX1188" fmla="*/ 372921 w 664978"/>
                <a:gd name="connsiteY1188" fmla="*/ 123825 h 702944"/>
                <a:gd name="connsiteX1189" fmla="*/ 373872 w 664978"/>
                <a:gd name="connsiteY1189" fmla="*/ 105728 h 702944"/>
                <a:gd name="connsiteX1190" fmla="*/ 371969 w 664978"/>
                <a:gd name="connsiteY1190" fmla="*/ 101917 h 702944"/>
                <a:gd name="connsiteX1191" fmla="*/ 509912 w 664978"/>
                <a:gd name="connsiteY1191" fmla="*/ 141923 h 702944"/>
                <a:gd name="connsiteX1192" fmla="*/ 508961 w 664978"/>
                <a:gd name="connsiteY1192" fmla="*/ 130492 h 702944"/>
                <a:gd name="connsiteX1193" fmla="*/ 507058 w 664978"/>
                <a:gd name="connsiteY1193" fmla="*/ 112395 h 702944"/>
                <a:gd name="connsiteX1194" fmla="*/ 504204 w 664978"/>
                <a:gd name="connsiteY1194" fmla="*/ 108585 h 702944"/>
                <a:gd name="connsiteX1195" fmla="*/ 502301 w 664978"/>
                <a:gd name="connsiteY1195" fmla="*/ 113348 h 702944"/>
                <a:gd name="connsiteX1196" fmla="*/ 505155 w 664978"/>
                <a:gd name="connsiteY1196" fmla="*/ 141923 h 702944"/>
                <a:gd name="connsiteX1197" fmla="*/ 506107 w 664978"/>
                <a:gd name="connsiteY1197" fmla="*/ 153353 h 702944"/>
                <a:gd name="connsiteX1198" fmla="*/ 508009 w 664978"/>
                <a:gd name="connsiteY1198" fmla="*/ 156210 h 702944"/>
                <a:gd name="connsiteX1199" fmla="*/ 509912 w 664978"/>
                <a:gd name="connsiteY1199" fmla="*/ 152400 h 702944"/>
                <a:gd name="connsiteX1200" fmla="*/ 509912 w 664978"/>
                <a:gd name="connsiteY1200" fmla="*/ 141923 h 702944"/>
                <a:gd name="connsiteX1201" fmla="*/ 97036 w 664978"/>
                <a:gd name="connsiteY1201" fmla="*/ 145733 h 702944"/>
                <a:gd name="connsiteX1202" fmla="*/ 98938 w 664978"/>
                <a:gd name="connsiteY1202" fmla="*/ 149542 h 702944"/>
                <a:gd name="connsiteX1203" fmla="*/ 100841 w 664978"/>
                <a:gd name="connsiteY1203" fmla="*/ 145733 h 702944"/>
                <a:gd name="connsiteX1204" fmla="*/ 100841 w 664978"/>
                <a:gd name="connsiteY1204" fmla="*/ 135255 h 702944"/>
                <a:gd name="connsiteX1205" fmla="*/ 100841 w 664978"/>
                <a:gd name="connsiteY1205" fmla="*/ 123825 h 702944"/>
                <a:gd name="connsiteX1206" fmla="*/ 100841 w 664978"/>
                <a:gd name="connsiteY1206" fmla="*/ 105728 h 702944"/>
                <a:gd name="connsiteX1207" fmla="*/ 98938 w 664978"/>
                <a:gd name="connsiteY1207" fmla="*/ 100965 h 702944"/>
                <a:gd name="connsiteX1208" fmla="*/ 97036 w 664978"/>
                <a:gd name="connsiteY1208" fmla="*/ 105728 h 702944"/>
                <a:gd name="connsiteX1209" fmla="*/ 97036 w 664978"/>
                <a:gd name="connsiteY1209" fmla="*/ 134303 h 702944"/>
                <a:gd name="connsiteX1210" fmla="*/ 97036 w 664978"/>
                <a:gd name="connsiteY1210" fmla="*/ 145733 h 702944"/>
                <a:gd name="connsiteX1211" fmla="*/ 581262 w 664978"/>
                <a:gd name="connsiteY1211" fmla="*/ 398145 h 702944"/>
                <a:gd name="connsiteX1212" fmla="*/ 581262 w 664978"/>
                <a:gd name="connsiteY1212" fmla="*/ 387668 h 702944"/>
                <a:gd name="connsiteX1213" fmla="*/ 581262 w 664978"/>
                <a:gd name="connsiteY1213" fmla="*/ 376238 h 702944"/>
                <a:gd name="connsiteX1214" fmla="*/ 581262 w 664978"/>
                <a:gd name="connsiteY1214" fmla="*/ 358140 h 702944"/>
                <a:gd name="connsiteX1215" fmla="*/ 579359 w 664978"/>
                <a:gd name="connsiteY1215" fmla="*/ 353378 h 702944"/>
                <a:gd name="connsiteX1216" fmla="*/ 577456 w 664978"/>
                <a:gd name="connsiteY1216" fmla="*/ 358140 h 702944"/>
                <a:gd name="connsiteX1217" fmla="*/ 578408 w 664978"/>
                <a:gd name="connsiteY1217" fmla="*/ 386715 h 702944"/>
                <a:gd name="connsiteX1218" fmla="*/ 578408 w 664978"/>
                <a:gd name="connsiteY1218" fmla="*/ 398145 h 702944"/>
                <a:gd name="connsiteX1219" fmla="*/ 580310 w 664978"/>
                <a:gd name="connsiteY1219" fmla="*/ 401955 h 702944"/>
                <a:gd name="connsiteX1220" fmla="*/ 581262 w 664978"/>
                <a:gd name="connsiteY1220" fmla="*/ 398145 h 702944"/>
                <a:gd name="connsiteX1221" fmla="*/ 382434 w 664978"/>
                <a:gd name="connsiteY1221" fmla="*/ 132398 h 702944"/>
                <a:gd name="connsiteX1222" fmla="*/ 381483 w 664978"/>
                <a:gd name="connsiteY1222" fmla="*/ 125730 h 702944"/>
                <a:gd name="connsiteX1223" fmla="*/ 380531 w 664978"/>
                <a:gd name="connsiteY1223" fmla="*/ 107633 h 702944"/>
                <a:gd name="connsiteX1224" fmla="*/ 378629 w 664978"/>
                <a:gd name="connsiteY1224" fmla="*/ 103823 h 702944"/>
                <a:gd name="connsiteX1225" fmla="*/ 376726 w 664978"/>
                <a:gd name="connsiteY1225" fmla="*/ 108585 h 702944"/>
                <a:gd name="connsiteX1226" fmla="*/ 378629 w 664978"/>
                <a:gd name="connsiteY1226" fmla="*/ 132398 h 702944"/>
                <a:gd name="connsiteX1227" fmla="*/ 379580 w 664978"/>
                <a:gd name="connsiteY1227" fmla="*/ 146685 h 702944"/>
                <a:gd name="connsiteX1228" fmla="*/ 381483 w 664978"/>
                <a:gd name="connsiteY1228" fmla="*/ 150495 h 702944"/>
                <a:gd name="connsiteX1229" fmla="*/ 383385 w 664978"/>
                <a:gd name="connsiteY1229" fmla="*/ 146685 h 702944"/>
                <a:gd name="connsiteX1230" fmla="*/ 382434 w 664978"/>
                <a:gd name="connsiteY1230" fmla="*/ 132398 h 702944"/>
                <a:gd name="connsiteX1231" fmla="*/ 304425 w 664978"/>
                <a:gd name="connsiteY1231" fmla="*/ 106680 h 702944"/>
                <a:gd name="connsiteX1232" fmla="*/ 303474 w 664978"/>
                <a:gd name="connsiteY1232" fmla="*/ 120015 h 702944"/>
                <a:gd name="connsiteX1233" fmla="*/ 303474 w 664978"/>
                <a:gd name="connsiteY1233" fmla="*/ 126683 h 702944"/>
                <a:gd name="connsiteX1234" fmla="*/ 302522 w 664978"/>
                <a:gd name="connsiteY1234" fmla="*/ 140970 h 702944"/>
                <a:gd name="connsiteX1235" fmla="*/ 304425 w 664978"/>
                <a:gd name="connsiteY1235" fmla="*/ 145733 h 702944"/>
                <a:gd name="connsiteX1236" fmla="*/ 306328 w 664978"/>
                <a:gd name="connsiteY1236" fmla="*/ 141923 h 702944"/>
                <a:gd name="connsiteX1237" fmla="*/ 307279 w 664978"/>
                <a:gd name="connsiteY1237" fmla="*/ 121920 h 702944"/>
                <a:gd name="connsiteX1238" fmla="*/ 308230 w 664978"/>
                <a:gd name="connsiteY1238" fmla="*/ 107633 h 702944"/>
                <a:gd name="connsiteX1239" fmla="*/ 306328 w 664978"/>
                <a:gd name="connsiteY1239" fmla="*/ 103823 h 702944"/>
                <a:gd name="connsiteX1240" fmla="*/ 304425 w 664978"/>
                <a:gd name="connsiteY1240" fmla="*/ 106680 h 702944"/>
                <a:gd name="connsiteX1241" fmla="*/ 409071 w 664978"/>
                <a:gd name="connsiteY1241" fmla="*/ 110490 h 702944"/>
                <a:gd name="connsiteX1242" fmla="*/ 409071 w 664978"/>
                <a:gd name="connsiteY1242" fmla="*/ 120967 h 702944"/>
                <a:gd name="connsiteX1243" fmla="*/ 410023 w 664978"/>
                <a:gd name="connsiteY1243" fmla="*/ 132398 h 702944"/>
                <a:gd name="connsiteX1244" fmla="*/ 410023 w 664978"/>
                <a:gd name="connsiteY1244" fmla="*/ 150495 h 702944"/>
                <a:gd name="connsiteX1245" fmla="*/ 411925 w 664978"/>
                <a:gd name="connsiteY1245" fmla="*/ 154305 h 702944"/>
                <a:gd name="connsiteX1246" fmla="*/ 413828 w 664978"/>
                <a:gd name="connsiteY1246" fmla="*/ 149542 h 702944"/>
                <a:gd name="connsiteX1247" fmla="*/ 412877 w 664978"/>
                <a:gd name="connsiteY1247" fmla="*/ 120967 h 702944"/>
                <a:gd name="connsiteX1248" fmla="*/ 412877 w 664978"/>
                <a:gd name="connsiteY1248" fmla="*/ 109538 h 702944"/>
                <a:gd name="connsiteX1249" fmla="*/ 410974 w 664978"/>
                <a:gd name="connsiteY1249" fmla="*/ 105728 h 702944"/>
                <a:gd name="connsiteX1250" fmla="*/ 409071 w 664978"/>
                <a:gd name="connsiteY1250" fmla="*/ 110490 h 702944"/>
                <a:gd name="connsiteX1251" fmla="*/ 524182 w 664978"/>
                <a:gd name="connsiteY1251" fmla="*/ 140970 h 702944"/>
                <a:gd name="connsiteX1252" fmla="*/ 523231 w 664978"/>
                <a:gd name="connsiteY1252" fmla="*/ 129540 h 702944"/>
                <a:gd name="connsiteX1253" fmla="*/ 521328 w 664978"/>
                <a:gd name="connsiteY1253" fmla="*/ 111442 h 702944"/>
                <a:gd name="connsiteX1254" fmla="*/ 519425 w 664978"/>
                <a:gd name="connsiteY1254" fmla="*/ 107633 h 702944"/>
                <a:gd name="connsiteX1255" fmla="*/ 517523 w 664978"/>
                <a:gd name="connsiteY1255" fmla="*/ 112395 h 702944"/>
                <a:gd name="connsiteX1256" fmla="*/ 520377 w 664978"/>
                <a:gd name="connsiteY1256" fmla="*/ 140970 h 702944"/>
                <a:gd name="connsiteX1257" fmla="*/ 521328 w 664978"/>
                <a:gd name="connsiteY1257" fmla="*/ 152400 h 702944"/>
                <a:gd name="connsiteX1258" fmla="*/ 523231 w 664978"/>
                <a:gd name="connsiteY1258" fmla="*/ 155258 h 702944"/>
                <a:gd name="connsiteX1259" fmla="*/ 525133 w 664978"/>
                <a:gd name="connsiteY1259" fmla="*/ 151448 h 702944"/>
                <a:gd name="connsiteX1260" fmla="*/ 524182 w 664978"/>
                <a:gd name="connsiteY1260" fmla="*/ 140970 h 702944"/>
                <a:gd name="connsiteX1261" fmla="*/ 438562 w 664978"/>
                <a:gd name="connsiteY1261" fmla="*/ 105728 h 702944"/>
                <a:gd name="connsiteX1262" fmla="*/ 437611 w 664978"/>
                <a:gd name="connsiteY1262" fmla="*/ 129540 h 702944"/>
                <a:gd name="connsiteX1263" fmla="*/ 436660 w 664978"/>
                <a:gd name="connsiteY1263" fmla="*/ 143828 h 702944"/>
                <a:gd name="connsiteX1264" fmla="*/ 438562 w 664978"/>
                <a:gd name="connsiteY1264" fmla="*/ 147638 h 702944"/>
                <a:gd name="connsiteX1265" fmla="*/ 440465 w 664978"/>
                <a:gd name="connsiteY1265" fmla="*/ 143828 h 702944"/>
                <a:gd name="connsiteX1266" fmla="*/ 441416 w 664978"/>
                <a:gd name="connsiteY1266" fmla="*/ 130492 h 702944"/>
                <a:gd name="connsiteX1267" fmla="*/ 441416 w 664978"/>
                <a:gd name="connsiteY1267" fmla="*/ 123825 h 702944"/>
                <a:gd name="connsiteX1268" fmla="*/ 442368 w 664978"/>
                <a:gd name="connsiteY1268" fmla="*/ 105728 h 702944"/>
                <a:gd name="connsiteX1269" fmla="*/ 440465 w 664978"/>
                <a:gd name="connsiteY1269" fmla="*/ 100965 h 702944"/>
                <a:gd name="connsiteX1270" fmla="*/ 438562 w 664978"/>
                <a:gd name="connsiteY1270" fmla="*/ 105728 h 702944"/>
                <a:gd name="connsiteX1271" fmla="*/ 491837 w 664978"/>
                <a:gd name="connsiteY1271" fmla="*/ 106680 h 702944"/>
                <a:gd name="connsiteX1272" fmla="*/ 490885 w 664978"/>
                <a:gd name="connsiteY1272" fmla="*/ 130492 h 702944"/>
                <a:gd name="connsiteX1273" fmla="*/ 489934 w 664978"/>
                <a:gd name="connsiteY1273" fmla="*/ 144780 h 702944"/>
                <a:gd name="connsiteX1274" fmla="*/ 491837 w 664978"/>
                <a:gd name="connsiteY1274" fmla="*/ 148590 h 702944"/>
                <a:gd name="connsiteX1275" fmla="*/ 493739 w 664978"/>
                <a:gd name="connsiteY1275" fmla="*/ 144780 h 702944"/>
                <a:gd name="connsiteX1276" fmla="*/ 494691 w 664978"/>
                <a:gd name="connsiteY1276" fmla="*/ 131445 h 702944"/>
                <a:gd name="connsiteX1277" fmla="*/ 494691 w 664978"/>
                <a:gd name="connsiteY1277" fmla="*/ 124778 h 702944"/>
                <a:gd name="connsiteX1278" fmla="*/ 495642 w 664978"/>
                <a:gd name="connsiteY1278" fmla="*/ 106680 h 702944"/>
                <a:gd name="connsiteX1279" fmla="*/ 493739 w 664978"/>
                <a:gd name="connsiteY1279" fmla="*/ 101917 h 702944"/>
                <a:gd name="connsiteX1280" fmla="*/ 491837 w 664978"/>
                <a:gd name="connsiteY1280" fmla="*/ 106680 h 702944"/>
                <a:gd name="connsiteX1281" fmla="*/ 414779 w 664978"/>
                <a:gd name="connsiteY1281" fmla="*/ 661988 h 702944"/>
                <a:gd name="connsiteX1282" fmla="*/ 413828 w 664978"/>
                <a:gd name="connsiteY1282" fmla="*/ 690563 h 702944"/>
                <a:gd name="connsiteX1283" fmla="*/ 413828 w 664978"/>
                <a:gd name="connsiteY1283" fmla="*/ 698183 h 702944"/>
                <a:gd name="connsiteX1284" fmla="*/ 417633 w 664978"/>
                <a:gd name="connsiteY1284" fmla="*/ 697230 h 702944"/>
                <a:gd name="connsiteX1285" fmla="*/ 417633 w 664978"/>
                <a:gd name="connsiteY1285" fmla="*/ 691515 h 702944"/>
                <a:gd name="connsiteX1286" fmla="*/ 417633 w 664978"/>
                <a:gd name="connsiteY1286" fmla="*/ 680085 h 702944"/>
                <a:gd name="connsiteX1287" fmla="*/ 418585 w 664978"/>
                <a:gd name="connsiteY1287" fmla="*/ 661988 h 702944"/>
                <a:gd name="connsiteX1288" fmla="*/ 416682 w 664978"/>
                <a:gd name="connsiteY1288" fmla="*/ 657225 h 702944"/>
                <a:gd name="connsiteX1289" fmla="*/ 414779 w 664978"/>
                <a:gd name="connsiteY1289" fmla="*/ 661988 h 702944"/>
                <a:gd name="connsiteX1290" fmla="*/ 297766 w 664978"/>
                <a:gd name="connsiteY1290" fmla="*/ 666750 h 702944"/>
                <a:gd name="connsiteX1291" fmla="*/ 295863 w 664978"/>
                <a:gd name="connsiteY1291" fmla="*/ 662940 h 702944"/>
                <a:gd name="connsiteX1292" fmla="*/ 293961 w 664978"/>
                <a:gd name="connsiteY1292" fmla="*/ 666750 h 702944"/>
                <a:gd name="connsiteX1293" fmla="*/ 293009 w 664978"/>
                <a:gd name="connsiteY1293" fmla="*/ 680085 h 702944"/>
                <a:gd name="connsiteX1294" fmla="*/ 293009 w 664978"/>
                <a:gd name="connsiteY1294" fmla="*/ 686753 h 702944"/>
                <a:gd name="connsiteX1295" fmla="*/ 292058 w 664978"/>
                <a:gd name="connsiteY1295" fmla="*/ 699135 h 702944"/>
                <a:gd name="connsiteX1296" fmla="*/ 295863 w 664978"/>
                <a:gd name="connsiteY1296" fmla="*/ 700088 h 702944"/>
                <a:gd name="connsiteX1297" fmla="*/ 296815 w 664978"/>
                <a:gd name="connsiteY1297" fmla="*/ 681038 h 702944"/>
                <a:gd name="connsiteX1298" fmla="*/ 297766 w 664978"/>
                <a:gd name="connsiteY1298" fmla="*/ 666750 h 702944"/>
                <a:gd name="connsiteX1299" fmla="*/ 312036 w 664978"/>
                <a:gd name="connsiteY1299" fmla="*/ 683895 h 702944"/>
                <a:gd name="connsiteX1300" fmla="*/ 312987 w 664978"/>
                <a:gd name="connsiteY1300" fmla="*/ 665798 h 702944"/>
                <a:gd name="connsiteX1301" fmla="*/ 311084 w 664978"/>
                <a:gd name="connsiteY1301" fmla="*/ 661035 h 702944"/>
                <a:gd name="connsiteX1302" fmla="*/ 309182 w 664978"/>
                <a:gd name="connsiteY1302" fmla="*/ 664845 h 702944"/>
                <a:gd name="connsiteX1303" fmla="*/ 308230 w 664978"/>
                <a:gd name="connsiteY1303" fmla="*/ 693420 h 702944"/>
                <a:gd name="connsiteX1304" fmla="*/ 307279 w 664978"/>
                <a:gd name="connsiteY1304" fmla="*/ 700088 h 702944"/>
                <a:gd name="connsiteX1305" fmla="*/ 311084 w 664978"/>
                <a:gd name="connsiteY1305" fmla="*/ 700088 h 702944"/>
                <a:gd name="connsiteX1306" fmla="*/ 311084 w 664978"/>
                <a:gd name="connsiteY1306" fmla="*/ 694373 h 702944"/>
                <a:gd name="connsiteX1307" fmla="*/ 312036 w 664978"/>
                <a:gd name="connsiteY1307" fmla="*/ 683895 h 702944"/>
                <a:gd name="connsiteX1308" fmla="*/ 343430 w 664978"/>
                <a:gd name="connsiteY1308" fmla="*/ 686753 h 702944"/>
                <a:gd name="connsiteX1309" fmla="*/ 344381 w 664978"/>
                <a:gd name="connsiteY1309" fmla="*/ 668655 h 702944"/>
                <a:gd name="connsiteX1310" fmla="*/ 342478 w 664978"/>
                <a:gd name="connsiteY1310" fmla="*/ 663893 h 702944"/>
                <a:gd name="connsiteX1311" fmla="*/ 340576 w 664978"/>
                <a:gd name="connsiteY1311" fmla="*/ 667703 h 702944"/>
                <a:gd name="connsiteX1312" fmla="*/ 339624 w 664978"/>
                <a:gd name="connsiteY1312" fmla="*/ 691515 h 702944"/>
                <a:gd name="connsiteX1313" fmla="*/ 338673 w 664978"/>
                <a:gd name="connsiteY1313" fmla="*/ 702945 h 702944"/>
                <a:gd name="connsiteX1314" fmla="*/ 342478 w 664978"/>
                <a:gd name="connsiteY1314" fmla="*/ 702945 h 702944"/>
                <a:gd name="connsiteX1315" fmla="*/ 343430 w 664978"/>
                <a:gd name="connsiteY1315" fmla="*/ 692468 h 702944"/>
                <a:gd name="connsiteX1316" fmla="*/ 343430 w 664978"/>
                <a:gd name="connsiteY1316" fmla="*/ 686753 h 702944"/>
                <a:gd name="connsiteX1317" fmla="*/ 230222 w 664978"/>
                <a:gd name="connsiteY1317" fmla="*/ 677228 h 702944"/>
                <a:gd name="connsiteX1318" fmla="*/ 229270 w 664978"/>
                <a:gd name="connsiteY1318" fmla="*/ 662940 h 702944"/>
                <a:gd name="connsiteX1319" fmla="*/ 227368 w 664978"/>
                <a:gd name="connsiteY1319" fmla="*/ 659130 h 702944"/>
                <a:gd name="connsiteX1320" fmla="*/ 225465 w 664978"/>
                <a:gd name="connsiteY1320" fmla="*/ 663893 h 702944"/>
                <a:gd name="connsiteX1321" fmla="*/ 227368 w 664978"/>
                <a:gd name="connsiteY1321" fmla="*/ 682943 h 702944"/>
                <a:gd name="connsiteX1322" fmla="*/ 228319 w 664978"/>
                <a:gd name="connsiteY1322" fmla="*/ 682943 h 702944"/>
                <a:gd name="connsiteX1323" fmla="*/ 231173 w 664978"/>
                <a:gd name="connsiteY1323" fmla="*/ 683895 h 702944"/>
                <a:gd name="connsiteX1324" fmla="*/ 231173 w 664978"/>
                <a:gd name="connsiteY1324" fmla="*/ 683895 h 702944"/>
                <a:gd name="connsiteX1325" fmla="*/ 230222 w 664978"/>
                <a:gd name="connsiteY1325" fmla="*/ 677228 h 702944"/>
                <a:gd name="connsiteX1326" fmla="*/ 355797 w 664978"/>
                <a:gd name="connsiteY1326" fmla="*/ 686753 h 702944"/>
                <a:gd name="connsiteX1327" fmla="*/ 355797 w 664978"/>
                <a:gd name="connsiteY1327" fmla="*/ 675323 h 702944"/>
                <a:gd name="connsiteX1328" fmla="*/ 355797 w 664978"/>
                <a:gd name="connsiteY1328" fmla="*/ 661988 h 702944"/>
                <a:gd name="connsiteX1329" fmla="*/ 353894 w 664978"/>
                <a:gd name="connsiteY1329" fmla="*/ 657225 h 702944"/>
                <a:gd name="connsiteX1330" fmla="*/ 351992 w 664978"/>
                <a:gd name="connsiteY1330" fmla="*/ 661988 h 702944"/>
                <a:gd name="connsiteX1331" fmla="*/ 352943 w 664978"/>
                <a:gd name="connsiteY1331" fmla="*/ 685800 h 702944"/>
                <a:gd name="connsiteX1332" fmla="*/ 352943 w 664978"/>
                <a:gd name="connsiteY1332" fmla="*/ 700088 h 702944"/>
                <a:gd name="connsiteX1333" fmla="*/ 354846 w 664978"/>
                <a:gd name="connsiteY1333" fmla="*/ 702945 h 702944"/>
                <a:gd name="connsiteX1334" fmla="*/ 355797 w 664978"/>
                <a:gd name="connsiteY1334" fmla="*/ 702945 h 702944"/>
                <a:gd name="connsiteX1335" fmla="*/ 357699 w 664978"/>
                <a:gd name="connsiteY1335" fmla="*/ 700088 h 702944"/>
                <a:gd name="connsiteX1336" fmla="*/ 355797 w 664978"/>
                <a:gd name="connsiteY1336" fmla="*/ 686753 h 702944"/>
                <a:gd name="connsiteX1337" fmla="*/ 200730 w 664978"/>
                <a:gd name="connsiteY1337" fmla="*/ 661035 h 702944"/>
                <a:gd name="connsiteX1338" fmla="*/ 198828 w 664978"/>
                <a:gd name="connsiteY1338" fmla="*/ 657225 h 702944"/>
                <a:gd name="connsiteX1339" fmla="*/ 196925 w 664978"/>
                <a:gd name="connsiteY1339" fmla="*/ 661035 h 702944"/>
                <a:gd name="connsiteX1340" fmla="*/ 196925 w 664978"/>
                <a:gd name="connsiteY1340" fmla="*/ 667703 h 702944"/>
                <a:gd name="connsiteX1341" fmla="*/ 196925 w 664978"/>
                <a:gd name="connsiteY1341" fmla="*/ 671513 h 702944"/>
                <a:gd name="connsiteX1342" fmla="*/ 200730 w 664978"/>
                <a:gd name="connsiteY1342" fmla="*/ 673418 h 702944"/>
                <a:gd name="connsiteX1343" fmla="*/ 200730 w 664978"/>
                <a:gd name="connsiteY1343" fmla="*/ 669608 h 702944"/>
                <a:gd name="connsiteX1344" fmla="*/ 200730 w 664978"/>
                <a:gd name="connsiteY1344" fmla="*/ 661035 h 702944"/>
                <a:gd name="connsiteX1345" fmla="*/ 214049 w 664978"/>
                <a:gd name="connsiteY1345" fmla="*/ 658178 h 702944"/>
                <a:gd name="connsiteX1346" fmla="*/ 212146 w 664978"/>
                <a:gd name="connsiteY1346" fmla="*/ 662940 h 702944"/>
                <a:gd name="connsiteX1347" fmla="*/ 213098 w 664978"/>
                <a:gd name="connsiteY1347" fmla="*/ 678180 h 702944"/>
                <a:gd name="connsiteX1348" fmla="*/ 216903 w 664978"/>
                <a:gd name="connsiteY1348" fmla="*/ 679133 h 702944"/>
                <a:gd name="connsiteX1349" fmla="*/ 215952 w 664978"/>
                <a:gd name="connsiteY1349" fmla="*/ 661988 h 702944"/>
                <a:gd name="connsiteX1350" fmla="*/ 214049 w 664978"/>
                <a:gd name="connsiteY1350" fmla="*/ 658178 h 702944"/>
                <a:gd name="connsiteX1351" fmla="*/ 267323 w 664978"/>
                <a:gd name="connsiteY1351" fmla="*/ 679133 h 702944"/>
                <a:gd name="connsiteX1352" fmla="*/ 267323 w 664978"/>
                <a:gd name="connsiteY1352" fmla="*/ 665798 h 702944"/>
                <a:gd name="connsiteX1353" fmla="*/ 265421 w 664978"/>
                <a:gd name="connsiteY1353" fmla="*/ 661035 h 702944"/>
                <a:gd name="connsiteX1354" fmla="*/ 263518 w 664978"/>
                <a:gd name="connsiteY1354" fmla="*/ 665798 h 702944"/>
                <a:gd name="connsiteX1355" fmla="*/ 263518 w 664978"/>
                <a:gd name="connsiteY1355" fmla="*/ 689610 h 702944"/>
                <a:gd name="connsiteX1356" fmla="*/ 263518 w 664978"/>
                <a:gd name="connsiteY1356" fmla="*/ 693420 h 702944"/>
                <a:gd name="connsiteX1357" fmla="*/ 267323 w 664978"/>
                <a:gd name="connsiteY1357" fmla="*/ 694373 h 702944"/>
                <a:gd name="connsiteX1358" fmla="*/ 267323 w 664978"/>
                <a:gd name="connsiteY1358" fmla="*/ 690563 h 702944"/>
                <a:gd name="connsiteX1359" fmla="*/ 267323 w 664978"/>
                <a:gd name="connsiteY1359" fmla="*/ 679133 h 702944"/>
                <a:gd name="connsiteX1360" fmla="*/ 390996 w 664978"/>
                <a:gd name="connsiteY1360" fmla="*/ 669608 h 702944"/>
                <a:gd name="connsiteX1361" fmla="*/ 389093 w 664978"/>
                <a:gd name="connsiteY1361" fmla="*/ 665798 h 702944"/>
                <a:gd name="connsiteX1362" fmla="*/ 387191 w 664978"/>
                <a:gd name="connsiteY1362" fmla="*/ 669608 h 702944"/>
                <a:gd name="connsiteX1363" fmla="*/ 388142 w 664978"/>
                <a:gd name="connsiteY1363" fmla="*/ 682943 h 702944"/>
                <a:gd name="connsiteX1364" fmla="*/ 388142 w 664978"/>
                <a:gd name="connsiteY1364" fmla="*/ 689610 h 702944"/>
                <a:gd name="connsiteX1365" fmla="*/ 388142 w 664978"/>
                <a:gd name="connsiteY1365" fmla="*/ 701040 h 702944"/>
                <a:gd name="connsiteX1366" fmla="*/ 391947 w 664978"/>
                <a:gd name="connsiteY1366" fmla="*/ 701040 h 702944"/>
                <a:gd name="connsiteX1367" fmla="*/ 390996 w 664978"/>
                <a:gd name="connsiteY1367" fmla="*/ 683895 h 702944"/>
                <a:gd name="connsiteX1368" fmla="*/ 390996 w 664978"/>
                <a:gd name="connsiteY1368" fmla="*/ 669608 h 702944"/>
                <a:gd name="connsiteX1369" fmla="*/ 482324 w 664978"/>
                <a:gd name="connsiteY1369" fmla="*/ 666750 h 702944"/>
                <a:gd name="connsiteX1370" fmla="*/ 480421 w 664978"/>
                <a:gd name="connsiteY1370" fmla="*/ 662940 h 702944"/>
                <a:gd name="connsiteX1371" fmla="*/ 478518 w 664978"/>
                <a:gd name="connsiteY1371" fmla="*/ 666750 h 702944"/>
                <a:gd name="connsiteX1372" fmla="*/ 478518 w 664978"/>
                <a:gd name="connsiteY1372" fmla="*/ 673418 h 702944"/>
                <a:gd name="connsiteX1373" fmla="*/ 478518 w 664978"/>
                <a:gd name="connsiteY1373" fmla="*/ 681038 h 702944"/>
                <a:gd name="connsiteX1374" fmla="*/ 482324 w 664978"/>
                <a:gd name="connsiteY1374" fmla="*/ 679133 h 702944"/>
                <a:gd name="connsiteX1375" fmla="*/ 482324 w 664978"/>
                <a:gd name="connsiteY1375" fmla="*/ 674370 h 702944"/>
                <a:gd name="connsiteX1376" fmla="*/ 482324 w 664978"/>
                <a:gd name="connsiteY1376" fmla="*/ 666750 h 702944"/>
                <a:gd name="connsiteX1377" fmla="*/ 374823 w 664978"/>
                <a:gd name="connsiteY1377" fmla="*/ 667703 h 702944"/>
                <a:gd name="connsiteX1378" fmla="*/ 372921 w 664978"/>
                <a:gd name="connsiteY1378" fmla="*/ 663893 h 702944"/>
                <a:gd name="connsiteX1379" fmla="*/ 371018 w 664978"/>
                <a:gd name="connsiteY1379" fmla="*/ 667703 h 702944"/>
                <a:gd name="connsiteX1380" fmla="*/ 371018 w 664978"/>
                <a:gd name="connsiteY1380" fmla="*/ 678180 h 702944"/>
                <a:gd name="connsiteX1381" fmla="*/ 371018 w 664978"/>
                <a:gd name="connsiteY1381" fmla="*/ 689610 h 702944"/>
                <a:gd name="connsiteX1382" fmla="*/ 370067 w 664978"/>
                <a:gd name="connsiteY1382" fmla="*/ 702945 h 702944"/>
                <a:gd name="connsiteX1383" fmla="*/ 373872 w 664978"/>
                <a:gd name="connsiteY1383" fmla="*/ 702945 h 702944"/>
                <a:gd name="connsiteX1384" fmla="*/ 374823 w 664978"/>
                <a:gd name="connsiteY1384" fmla="*/ 679133 h 702944"/>
                <a:gd name="connsiteX1385" fmla="*/ 374823 w 664978"/>
                <a:gd name="connsiteY1385" fmla="*/ 667703 h 702944"/>
                <a:gd name="connsiteX1386" fmla="*/ 335819 w 664978"/>
                <a:gd name="connsiteY1386" fmla="*/ 137160 h 702944"/>
                <a:gd name="connsiteX1387" fmla="*/ 334868 w 664978"/>
                <a:gd name="connsiteY1387" fmla="*/ 143828 h 702944"/>
                <a:gd name="connsiteX1388" fmla="*/ 336770 w 664978"/>
                <a:gd name="connsiteY1388" fmla="*/ 147638 h 702944"/>
                <a:gd name="connsiteX1389" fmla="*/ 338673 w 664978"/>
                <a:gd name="connsiteY1389" fmla="*/ 143828 h 702944"/>
                <a:gd name="connsiteX1390" fmla="*/ 338673 w 664978"/>
                <a:gd name="connsiteY1390" fmla="*/ 137160 h 702944"/>
                <a:gd name="connsiteX1391" fmla="*/ 338673 w 664978"/>
                <a:gd name="connsiteY1391" fmla="*/ 125730 h 702944"/>
                <a:gd name="connsiteX1392" fmla="*/ 339624 w 664978"/>
                <a:gd name="connsiteY1392" fmla="*/ 107633 h 702944"/>
                <a:gd name="connsiteX1393" fmla="*/ 337722 w 664978"/>
                <a:gd name="connsiteY1393" fmla="*/ 102870 h 702944"/>
                <a:gd name="connsiteX1394" fmla="*/ 335819 w 664978"/>
                <a:gd name="connsiteY1394" fmla="*/ 106680 h 702944"/>
                <a:gd name="connsiteX1395" fmla="*/ 335819 w 664978"/>
                <a:gd name="connsiteY1395" fmla="*/ 137160 h 702944"/>
                <a:gd name="connsiteX1396" fmla="*/ 467102 w 664978"/>
                <a:gd name="connsiteY1396" fmla="*/ 669608 h 702944"/>
                <a:gd name="connsiteX1397" fmla="*/ 465200 w 664978"/>
                <a:gd name="connsiteY1397" fmla="*/ 665798 h 702944"/>
                <a:gd name="connsiteX1398" fmla="*/ 463297 w 664978"/>
                <a:gd name="connsiteY1398" fmla="*/ 669608 h 702944"/>
                <a:gd name="connsiteX1399" fmla="*/ 463297 w 664978"/>
                <a:gd name="connsiteY1399" fmla="*/ 682943 h 702944"/>
                <a:gd name="connsiteX1400" fmla="*/ 463297 w 664978"/>
                <a:gd name="connsiteY1400" fmla="*/ 685800 h 702944"/>
                <a:gd name="connsiteX1401" fmla="*/ 467102 w 664978"/>
                <a:gd name="connsiteY1401" fmla="*/ 684848 h 702944"/>
                <a:gd name="connsiteX1402" fmla="*/ 467102 w 664978"/>
                <a:gd name="connsiteY1402" fmla="*/ 684848 h 702944"/>
                <a:gd name="connsiteX1403" fmla="*/ 467102 w 664978"/>
                <a:gd name="connsiteY1403" fmla="*/ 669608 h 702944"/>
                <a:gd name="connsiteX1404" fmla="*/ 276837 w 664978"/>
                <a:gd name="connsiteY1404" fmla="*/ 660083 h 702944"/>
                <a:gd name="connsiteX1405" fmla="*/ 277788 w 664978"/>
                <a:gd name="connsiteY1405" fmla="*/ 673418 h 702944"/>
                <a:gd name="connsiteX1406" fmla="*/ 278739 w 664978"/>
                <a:gd name="connsiteY1406" fmla="*/ 680085 h 702944"/>
                <a:gd name="connsiteX1407" fmla="*/ 279691 w 664978"/>
                <a:gd name="connsiteY1407" fmla="*/ 696278 h 702944"/>
                <a:gd name="connsiteX1408" fmla="*/ 283496 w 664978"/>
                <a:gd name="connsiteY1408" fmla="*/ 697230 h 702944"/>
                <a:gd name="connsiteX1409" fmla="*/ 282545 w 664978"/>
                <a:gd name="connsiteY1409" fmla="*/ 674370 h 702944"/>
                <a:gd name="connsiteX1410" fmla="*/ 282545 w 664978"/>
                <a:gd name="connsiteY1410" fmla="*/ 660083 h 702944"/>
                <a:gd name="connsiteX1411" fmla="*/ 280642 w 664978"/>
                <a:gd name="connsiteY1411" fmla="*/ 656273 h 702944"/>
                <a:gd name="connsiteX1412" fmla="*/ 276837 w 664978"/>
                <a:gd name="connsiteY1412" fmla="*/ 660083 h 702944"/>
                <a:gd name="connsiteX1413" fmla="*/ 183606 w 664978"/>
                <a:gd name="connsiteY1413" fmla="*/ 661035 h 702944"/>
                <a:gd name="connsiteX1414" fmla="*/ 181704 w 664978"/>
                <a:gd name="connsiteY1414" fmla="*/ 662940 h 702944"/>
                <a:gd name="connsiteX1415" fmla="*/ 185509 w 664978"/>
                <a:gd name="connsiteY1415" fmla="*/ 664845 h 702944"/>
                <a:gd name="connsiteX1416" fmla="*/ 185509 w 664978"/>
                <a:gd name="connsiteY1416" fmla="*/ 664845 h 702944"/>
                <a:gd name="connsiteX1417" fmla="*/ 183606 w 664978"/>
                <a:gd name="connsiteY1417" fmla="*/ 661035 h 702944"/>
                <a:gd name="connsiteX1418" fmla="*/ 243540 w 664978"/>
                <a:gd name="connsiteY1418" fmla="*/ 661035 h 702944"/>
                <a:gd name="connsiteX1419" fmla="*/ 242589 w 664978"/>
                <a:gd name="connsiteY1419" fmla="*/ 684848 h 702944"/>
                <a:gd name="connsiteX1420" fmla="*/ 242589 w 664978"/>
                <a:gd name="connsiteY1420" fmla="*/ 688658 h 702944"/>
                <a:gd name="connsiteX1421" fmla="*/ 246394 w 664978"/>
                <a:gd name="connsiteY1421" fmla="*/ 689610 h 702944"/>
                <a:gd name="connsiteX1422" fmla="*/ 246394 w 664978"/>
                <a:gd name="connsiteY1422" fmla="*/ 685800 h 702944"/>
                <a:gd name="connsiteX1423" fmla="*/ 246394 w 664978"/>
                <a:gd name="connsiteY1423" fmla="*/ 679133 h 702944"/>
                <a:gd name="connsiteX1424" fmla="*/ 247345 w 664978"/>
                <a:gd name="connsiteY1424" fmla="*/ 661035 h 702944"/>
                <a:gd name="connsiteX1425" fmla="*/ 245443 w 664978"/>
                <a:gd name="connsiteY1425" fmla="*/ 656273 h 702944"/>
                <a:gd name="connsiteX1426" fmla="*/ 243540 w 664978"/>
                <a:gd name="connsiteY1426" fmla="*/ 661035 h 702944"/>
                <a:gd name="connsiteX1427" fmla="*/ 506107 w 664978"/>
                <a:gd name="connsiteY1427" fmla="*/ 663893 h 702944"/>
                <a:gd name="connsiteX1428" fmla="*/ 506107 w 664978"/>
                <a:gd name="connsiteY1428" fmla="*/ 667703 h 702944"/>
                <a:gd name="connsiteX1429" fmla="*/ 509912 w 664978"/>
                <a:gd name="connsiteY1429" fmla="*/ 665798 h 702944"/>
                <a:gd name="connsiteX1430" fmla="*/ 509912 w 664978"/>
                <a:gd name="connsiteY1430" fmla="*/ 663893 h 702944"/>
                <a:gd name="connsiteX1431" fmla="*/ 508009 w 664978"/>
                <a:gd name="connsiteY1431" fmla="*/ 660083 h 702944"/>
                <a:gd name="connsiteX1432" fmla="*/ 506107 w 664978"/>
                <a:gd name="connsiteY1432" fmla="*/ 663893 h 702944"/>
                <a:gd name="connsiteX1433" fmla="*/ 64690 w 664978"/>
                <a:gd name="connsiteY1433" fmla="*/ 126683 h 702944"/>
                <a:gd name="connsiteX1434" fmla="*/ 61836 w 664978"/>
                <a:gd name="connsiteY1434" fmla="*/ 131445 h 702944"/>
                <a:gd name="connsiteX1435" fmla="*/ 62788 w 664978"/>
                <a:gd name="connsiteY1435" fmla="*/ 145733 h 702944"/>
                <a:gd name="connsiteX1436" fmla="*/ 64690 w 664978"/>
                <a:gd name="connsiteY1436" fmla="*/ 149542 h 702944"/>
                <a:gd name="connsiteX1437" fmla="*/ 66593 w 664978"/>
                <a:gd name="connsiteY1437" fmla="*/ 144780 h 702944"/>
                <a:gd name="connsiteX1438" fmla="*/ 64690 w 664978"/>
                <a:gd name="connsiteY1438" fmla="*/ 126683 h 702944"/>
                <a:gd name="connsiteX1439" fmla="*/ 436660 w 664978"/>
                <a:gd name="connsiteY1439" fmla="*/ 668655 h 702944"/>
                <a:gd name="connsiteX1440" fmla="*/ 434757 w 664978"/>
                <a:gd name="connsiteY1440" fmla="*/ 664845 h 702944"/>
                <a:gd name="connsiteX1441" fmla="*/ 432854 w 664978"/>
                <a:gd name="connsiteY1441" fmla="*/ 668655 h 702944"/>
                <a:gd name="connsiteX1442" fmla="*/ 432854 w 664978"/>
                <a:gd name="connsiteY1442" fmla="*/ 681990 h 702944"/>
                <a:gd name="connsiteX1443" fmla="*/ 432854 w 664978"/>
                <a:gd name="connsiteY1443" fmla="*/ 693420 h 702944"/>
                <a:gd name="connsiteX1444" fmla="*/ 432854 w 664978"/>
                <a:gd name="connsiteY1444" fmla="*/ 694373 h 702944"/>
                <a:gd name="connsiteX1445" fmla="*/ 436660 w 664978"/>
                <a:gd name="connsiteY1445" fmla="*/ 693420 h 702944"/>
                <a:gd name="connsiteX1446" fmla="*/ 436660 w 664978"/>
                <a:gd name="connsiteY1446" fmla="*/ 682943 h 702944"/>
                <a:gd name="connsiteX1447" fmla="*/ 436660 w 664978"/>
                <a:gd name="connsiteY1447" fmla="*/ 668655 h 702944"/>
                <a:gd name="connsiteX1448" fmla="*/ 323452 w 664978"/>
                <a:gd name="connsiteY1448" fmla="*/ 102870 h 702944"/>
                <a:gd name="connsiteX1449" fmla="*/ 321549 w 664978"/>
                <a:gd name="connsiteY1449" fmla="*/ 106680 h 702944"/>
                <a:gd name="connsiteX1450" fmla="*/ 321549 w 664978"/>
                <a:gd name="connsiteY1450" fmla="*/ 113348 h 702944"/>
                <a:gd name="connsiteX1451" fmla="*/ 322500 w 664978"/>
                <a:gd name="connsiteY1451" fmla="*/ 124778 h 702944"/>
                <a:gd name="connsiteX1452" fmla="*/ 323452 w 664978"/>
                <a:gd name="connsiteY1452" fmla="*/ 142875 h 702944"/>
                <a:gd name="connsiteX1453" fmla="*/ 325354 w 664978"/>
                <a:gd name="connsiteY1453" fmla="*/ 146685 h 702944"/>
                <a:gd name="connsiteX1454" fmla="*/ 327257 w 664978"/>
                <a:gd name="connsiteY1454" fmla="*/ 141923 h 702944"/>
                <a:gd name="connsiteX1455" fmla="*/ 326306 w 664978"/>
                <a:gd name="connsiteY1455" fmla="*/ 113348 h 702944"/>
                <a:gd name="connsiteX1456" fmla="*/ 326306 w 664978"/>
                <a:gd name="connsiteY1456" fmla="*/ 106680 h 702944"/>
                <a:gd name="connsiteX1457" fmla="*/ 323452 w 664978"/>
                <a:gd name="connsiteY1457" fmla="*/ 102870 h 702944"/>
                <a:gd name="connsiteX1458" fmla="*/ 446173 w 664978"/>
                <a:gd name="connsiteY1458" fmla="*/ 661988 h 702944"/>
                <a:gd name="connsiteX1459" fmla="*/ 445222 w 664978"/>
                <a:gd name="connsiteY1459" fmla="*/ 675323 h 702944"/>
                <a:gd name="connsiteX1460" fmla="*/ 445222 w 664978"/>
                <a:gd name="connsiteY1460" fmla="*/ 681990 h 702944"/>
                <a:gd name="connsiteX1461" fmla="*/ 444270 w 664978"/>
                <a:gd name="connsiteY1461" fmla="*/ 690563 h 702944"/>
                <a:gd name="connsiteX1462" fmla="*/ 448076 w 664978"/>
                <a:gd name="connsiteY1462" fmla="*/ 689610 h 702944"/>
                <a:gd name="connsiteX1463" fmla="*/ 449027 w 664978"/>
                <a:gd name="connsiteY1463" fmla="*/ 676275 h 702944"/>
                <a:gd name="connsiteX1464" fmla="*/ 449978 w 664978"/>
                <a:gd name="connsiteY1464" fmla="*/ 661988 h 702944"/>
                <a:gd name="connsiteX1465" fmla="*/ 448076 w 664978"/>
                <a:gd name="connsiteY1465" fmla="*/ 658178 h 702944"/>
                <a:gd name="connsiteX1466" fmla="*/ 446173 w 664978"/>
                <a:gd name="connsiteY1466" fmla="*/ 661988 h 702944"/>
                <a:gd name="connsiteX1467" fmla="*/ 495642 w 664978"/>
                <a:gd name="connsiteY1467" fmla="*/ 661988 h 702944"/>
                <a:gd name="connsiteX1468" fmla="*/ 493739 w 664978"/>
                <a:gd name="connsiteY1468" fmla="*/ 665798 h 702944"/>
                <a:gd name="connsiteX1469" fmla="*/ 493739 w 664978"/>
                <a:gd name="connsiteY1469" fmla="*/ 673418 h 702944"/>
                <a:gd name="connsiteX1470" fmla="*/ 497545 w 664978"/>
                <a:gd name="connsiteY1470" fmla="*/ 671513 h 702944"/>
                <a:gd name="connsiteX1471" fmla="*/ 497545 w 664978"/>
                <a:gd name="connsiteY1471" fmla="*/ 665798 h 702944"/>
                <a:gd name="connsiteX1472" fmla="*/ 495642 w 664978"/>
                <a:gd name="connsiteY1472" fmla="*/ 661988 h 702944"/>
                <a:gd name="connsiteX1473" fmla="*/ 322500 w 664978"/>
                <a:gd name="connsiteY1473" fmla="*/ 683895 h 702944"/>
                <a:gd name="connsiteX1474" fmla="*/ 322500 w 664978"/>
                <a:gd name="connsiteY1474" fmla="*/ 698183 h 702944"/>
                <a:gd name="connsiteX1475" fmla="*/ 324403 w 664978"/>
                <a:gd name="connsiteY1475" fmla="*/ 701993 h 702944"/>
                <a:gd name="connsiteX1476" fmla="*/ 326306 w 664978"/>
                <a:gd name="connsiteY1476" fmla="*/ 698183 h 702944"/>
                <a:gd name="connsiteX1477" fmla="*/ 326306 w 664978"/>
                <a:gd name="connsiteY1477" fmla="*/ 684848 h 702944"/>
                <a:gd name="connsiteX1478" fmla="*/ 326306 w 664978"/>
                <a:gd name="connsiteY1478" fmla="*/ 678180 h 702944"/>
                <a:gd name="connsiteX1479" fmla="*/ 326306 w 664978"/>
                <a:gd name="connsiteY1479" fmla="*/ 661035 h 702944"/>
                <a:gd name="connsiteX1480" fmla="*/ 324403 w 664978"/>
                <a:gd name="connsiteY1480" fmla="*/ 656273 h 702944"/>
                <a:gd name="connsiteX1481" fmla="*/ 322500 w 664978"/>
                <a:gd name="connsiteY1481" fmla="*/ 661035 h 702944"/>
                <a:gd name="connsiteX1482" fmla="*/ 322500 w 664978"/>
                <a:gd name="connsiteY1482" fmla="*/ 683895 h 702944"/>
                <a:gd name="connsiteX1483" fmla="*/ 398607 w 664978"/>
                <a:gd name="connsiteY1483" fmla="*/ 684848 h 702944"/>
                <a:gd name="connsiteX1484" fmla="*/ 398607 w 664978"/>
                <a:gd name="connsiteY1484" fmla="*/ 699135 h 702944"/>
                <a:gd name="connsiteX1485" fmla="*/ 398607 w 664978"/>
                <a:gd name="connsiteY1485" fmla="*/ 700088 h 702944"/>
                <a:gd name="connsiteX1486" fmla="*/ 402412 w 664978"/>
                <a:gd name="connsiteY1486" fmla="*/ 699135 h 702944"/>
                <a:gd name="connsiteX1487" fmla="*/ 402412 w 664978"/>
                <a:gd name="connsiteY1487" fmla="*/ 698183 h 702944"/>
                <a:gd name="connsiteX1488" fmla="*/ 401461 w 664978"/>
                <a:gd name="connsiteY1488" fmla="*/ 684848 h 702944"/>
                <a:gd name="connsiteX1489" fmla="*/ 401461 w 664978"/>
                <a:gd name="connsiteY1489" fmla="*/ 678180 h 702944"/>
                <a:gd name="connsiteX1490" fmla="*/ 401461 w 664978"/>
                <a:gd name="connsiteY1490" fmla="*/ 660083 h 702944"/>
                <a:gd name="connsiteX1491" fmla="*/ 399558 w 664978"/>
                <a:gd name="connsiteY1491" fmla="*/ 656273 h 702944"/>
                <a:gd name="connsiteX1492" fmla="*/ 397655 w 664978"/>
                <a:gd name="connsiteY1492" fmla="*/ 661035 h 702944"/>
                <a:gd name="connsiteX1493" fmla="*/ 398607 w 664978"/>
                <a:gd name="connsiteY1493" fmla="*/ 684848 h 702944"/>
                <a:gd name="connsiteX1494" fmla="*/ 131283 w 664978"/>
                <a:gd name="connsiteY1494" fmla="*/ 149542 h 702944"/>
                <a:gd name="connsiteX1495" fmla="*/ 132235 w 664978"/>
                <a:gd name="connsiteY1495" fmla="*/ 125730 h 702944"/>
                <a:gd name="connsiteX1496" fmla="*/ 133186 w 664978"/>
                <a:gd name="connsiteY1496" fmla="*/ 111442 h 702944"/>
                <a:gd name="connsiteX1497" fmla="*/ 131283 w 664978"/>
                <a:gd name="connsiteY1497" fmla="*/ 107633 h 702944"/>
                <a:gd name="connsiteX1498" fmla="*/ 129381 w 664978"/>
                <a:gd name="connsiteY1498" fmla="*/ 111442 h 702944"/>
                <a:gd name="connsiteX1499" fmla="*/ 128429 w 664978"/>
                <a:gd name="connsiteY1499" fmla="*/ 124778 h 702944"/>
                <a:gd name="connsiteX1500" fmla="*/ 128429 w 664978"/>
                <a:gd name="connsiteY1500" fmla="*/ 131445 h 702944"/>
                <a:gd name="connsiteX1501" fmla="*/ 127478 w 664978"/>
                <a:gd name="connsiteY1501" fmla="*/ 149542 h 702944"/>
                <a:gd name="connsiteX1502" fmla="*/ 129381 w 664978"/>
                <a:gd name="connsiteY1502" fmla="*/ 154305 h 702944"/>
                <a:gd name="connsiteX1503" fmla="*/ 131283 w 664978"/>
                <a:gd name="connsiteY1503" fmla="*/ 149542 h 702944"/>
                <a:gd name="connsiteX1504" fmla="*/ 67544 w 664978"/>
                <a:gd name="connsiteY1504" fmla="*/ 172403 h 702944"/>
                <a:gd name="connsiteX1505" fmla="*/ 66593 w 664978"/>
                <a:gd name="connsiteY1505" fmla="*/ 196215 h 702944"/>
                <a:gd name="connsiteX1506" fmla="*/ 65642 w 664978"/>
                <a:gd name="connsiteY1506" fmla="*/ 210503 h 702944"/>
                <a:gd name="connsiteX1507" fmla="*/ 67544 w 664978"/>
                <a:gd name="connsiteY1507" fmla="*/ 214313 h 702944"/>
                <a:gd name="connsiteX1508" fmla="*/ 69447 w 664978"/>
                <a:gd name="connsiteY1508" fmla="*/ 210503 h 702944"/>
                <a:gd name="connsiteX1509" fmla="*/ 70398 w 664978"/>
                <a:gd name="connsiteY1509" fmla="*/ 197167 h 702944"/>
                <a:gd name="connsiteX1510" fmla="*/ 70398 w 664978"/>
                <a:gd name="connsiteY1510" fmla="*/ 190500 h 702944"/>
                <a:gd name="connsiteX1511" fmla="*/ 72301 w 664978"/>
                <a:gd name="connsiteY1511" fmla="*/ 172403 h 702944"/>
                <a:gd name="connsiteX1512" fmla="*/ 70398 w 664978"/>
                <a:gd name="connsiteY1512" fmla="*/ 167640 h 702944"/>
                <a:gd name="connsiteX1513" fmla="*/ 67544 w 664978"/>
                <a:gd name="connsiteY1513" fmla="*/ 172403 h 702944"/>
                <a:gd name="connsiteX1514" fmla="*/ 532744 w 664978"/>
                <a:gd name="connsiteY1514" fmla="*/ 164783 h 702944"/>
                <a:gd name="connsiteX1515" fmla="*/ 531793 w 664978"/>
                <a:gd name="connsiteY1515" fmla="*/ 193358 h 702944"/>
                <a:gd name="connsiteX1516" fmla="*/ 530841 w 664978"/>
                <a:gd name="connsiteY1516" fmla="*/ 204788 h 702944"/>
                <a:gd name="connsiteX1517" fmla="*/ 532744 w 664978"/>
                <a:gd name="connsiteY1517" fmla="*/ 208598 h 702944"/>
                <a:gd name="connsiteX1518" fmla="*/ 534647 w 664978"/>
                <a:gd name="connsiteY1518" fmla="*/ 204788 h 702944"/>
                <a:gd name="connsiteX1519" fmla="*/ 535598 w 664978"/>
                <a:gd name="connsiteY1519" fmla="*/ 194310 h 702944"/>
                <a:gd name="connsiteX1520" fmla="*/ 535598 w 664978"/>
                <a:gd name="connsiteY1520" fmla="*/ 182880 h 702944"/>
                <a:gd name="connsiteX1521" fmla="*/ 536549 w 664978"/>
                <a:gd name="connsiteY1521" fmla="*/ 164783 h 702944"/>
                <a:gd name="connsiteX1522" fmla="*/ 534647 w 664978"/>
                <a:gd name="connsiteY1522" fmla="*/ 160020 h 702944"/>
                <a:gd name="connsiteX1523" fmla="*/ 532744 w 664978"/>
                <a:gd name="connsiteY1523" fmla="*/ 164783 h 702944"/>
                <a:gd name="connsiteX1524" fmla="*/ 574602 w 664978"/>
                <a:gd name="connsiteY1524" fmla="*/ 170498 h 702944"/>
                <a:gd name="connsiteX1525" fmla="*/ 574602 w 664978"/>
                <a:gd name="connsiteY1525" fmla="*/ 183833 h 702944"/>
                <a:gd name="connsiteX1526" fmla="*/ 574602 w 664978"/>
                <a:gd name="connsiteY1526" fmla="*/ 190500 h 702944"/>
                <a:gd name="connsiteX1527" fmla="*/ 574602 w 664978"/>
                <a:gd name="connsiteY1527" fmla="*/ 204788 h 702944"/>
                <a:gd name="connsiteX1528" fmla="*/ 576505 w 664978"/>
                <a:gd name="connsiteY1528" fmla="*/ 209550 h 702944"/>
                <a:gd name="connsiteX1529" fmla="*/ 578408 w 664978"/>
                <a:gd name="connsiteY1529" fmla="*/ 204788 h 702944"/>
                <a:gd name="connsiteX1530" fmla="*/ 577456 w 664978"/>
                <a:gd name="connsiteY1530" fmla="*/ 184785 h 702944"/>
                <a:gd name="connsiteX1531" fmla="*/ 577456 w 664978"/>
                <a:gd name="connsiteY1531" fmla="*/ 170498 h 702944"/>
                <a:gd name="connsiteX1532" fmla="*/ 575554 w 664978"/>
                <a:gd name="connsiteY1532" fmla="*/ 166688 h 702944"/>
                <a:gd name="connsiteX1533" fmla="*/ 574602 w 664978"/>
                <a:gd name="connsiteY1533" fmla="*/ 170498 h 702944"/>
                <a:gd name="connsiteX1534" fmla="*/ 545111 w 664978"/>
                <a:gd name="connsiteY1534" fmla="*/ 169545 h 702944"/>
                <a:gd name="connsiteX1535" fmla="*/ 546063 w 664978"/>
                <a:gd name="connsiteY1535" fmla="*/ 182880 h 702944"/>
                <a:gd name="connsiteX1536" fmla="*/ 547014 w 664978"/>
                <a:gd name="connsiteY1536" fmla="*/ 194310 h 702944"/>
                <a:gd name="connsiteX1537" fmla="*/ 547965 w 664978"/>
                <a:gd name="connsiteY1537" fmla="*/ 208598 h 702944"/>
                <a:gd name="connsiteX1538" fmla="*/ 549868 w 664978"/>
                <a:gd name="connsiteY1538" fmla="*/ 212408 h 702944"/>
                <a:gd name="connsiteX1539" fmla="*/ 551771 w 664978"/>
                <a:gd name="connsiteY1539" fmla="*/ 207645 h 702944"/>
                <a:gd name="connsiteX1540" fmla="*/ 549868 w 664978"/>
                <a:gd name="connsiteY1540" fmla="*/ 182880 h 702944"/>
                <a:gd name="connsiteX1541" fmla="*/ 548917 w 664978"/>
                <a:gd name="connsiteY1541" fmla="*/ 168592 h 702944"/>
                <a:gd name="connsiteX1542" fmla="*/ 547014 w 664978"/>
                <a:gd name="connsiteY1542" fmla="*/ 164783 h 702944"/>
                <a:gd name="connsiteX1543" fmla="*/ 545111 w 664978"/>
                <a:gd name="connsiteY1543" fmla="*/ 169545 h 702944"/>
                <a:gd name="connsiteX1544" fmla="*/ 505155 w 664978"/>
                <a:gd name="connsiteY1544" fmla="*/ 163830 h 702944"/>
                <a:gd name="connsiteX1545" fmla="*/ 504204 w 664978"/>
                <a:gd name="connsiteY1545" fmla="*/ 192405 h 702944"/>
                <a:gd name="connsiteX1546" fmla="*/ 503253 w 664978"/>
                <a:gd name="connsiteY1546" fmla="*/ 203835 h 702944"/>
                <a:gd name="connsiteX1547" fmla="*/ 505155 w 664978"/>
                <a:gd name="connsiteY1547" fmla="*/ 207645 h 702944"/>
                <a:gd name="connsiteX1548" fmla="*/ 507058 w 664978"/>
                <a:gd name="connsiteY1548" fmla="*/ 203835 h 702944"/>
                <a:gd name="connsiteX1549" fmla="*/ 507058 w 664978"/>
                <a:gd name="connsiteY1549" fmla="*/ 193358 h 702944"/>
                <a:gd name="connsiteX1550" fmla="*/ 507058 w 664978"/>
                <a:gd name="connsiteY1550" fmla="*/ 181928 h 702944"/>
                <a:gd name="connsiteX1551" fmla="*/ 508009 w 664978"/>
                <a:gd name="connsiteY1551" fmla="*/ 163830 h 702944"/>
                <a:gd name="connsiteX1552" fmla="*/ 506107 w 664978"/>
                <a:gd name="connsiteY1552" fmla="*/ 159067 h 702944"/>
                <a:gd name="connsiteX1553" fmla="*/ 505155 w 664978"/>
                <a:gd name="connsiteY1553" fmla="*/ 163830 h 702944"/>
                <a:gd name="connsiteX1554" fmla="*/ 127478 w 664978"/>
                <a:gd name="connsiteY1554" fmla="*/ 212408 h 702944"/>
                <a:gd name="connsiteX1555" fmla="*/ 127478 w 664978"/>
                <a:gd name="connsiteY1555" fmla="*/ 201930 h 702944"/>
                <a:gd name="connsiteX1556" fmla="*/ 126527 w 664978"/>
                <a:gd name="connsiteY1556" fmla="*/ 190500 h 702944"/>
                <a:gd name="connsiteX1557" fmla="*/ 126527 w 664978"/>
                <a:gd name="connsiteY1557" fmla="*/ 172403 h 702944"/>
                <a:gd name="connsiteX1558" fmla="*/ 124624 w 664978"/>
                <a:gd name="connsiteY1558" fmla="*/ 167640 h 702944"/>
                <a:gd name="connsiteX1559" fmla="*/ 122721 w 664978"/>
                <a:gd name="connsiteY1559" fmla="*/ 172403 h 702944"/>
                <a:gd name="connsiteX1560" fmla="*/ 123673 w 664978"/>
                <a:gd name="connsiteY1560" fmla="*/ 200978 h 702944"/>
                <a:gd name="connsiteX1561" fmla="*/ 123673 w 664978"/>
                <a:gd name="connsiteY1561" fmla="*/ 212408 h 702944"/>
                <a:gd name="connsiteX1562" fmla="*/ 125575 w 664978"/>
                <a:gd name="connsiteY1562" fmla="*/ 216217 h 702944"/>
                <a:gd name="connsiteX1563" fmla="*/ 127478 w 664978"/>
                <a:gd name="connsiteY1563" fmla="*/ 212408 h 702944"/>
                <a:gd name="connsiteX1564" fmla="*/ 31394 w 664978"/>
                <a:gd name="connsiteY1564" fmla="*/ 186690 h 702944"/>
                <a:gd name="connsiteX1565" fmla="*/ 27589 w 664978"/>
                <a:gd name="connsiteY1565" fmla="*/ 194310 h 702944"/>
                <a:gd name="connsiteX1566" fmla="*/ 27589 w 664978"/>
                <a:gd name="connsiteY1566" fmla="*/ 209550 h 702944"/>
                <a:gd name="connsiteX1567" fmla="*/ 29491 w 664978"/>
                <a:gd name="connsiteY1567" fmla="*/ 214313 h 702944"/>
                <a:gd name="connsiteX1568" fmla="*/ 31394 w 664978"/>
                <a:gd name="connsiteY1568" fmla="*/ 209550 h 702944"/>
                <a:gd name="connsiteX1569" fmla="*/ 31394 w 664978"/>
                <a:gd name="connsiteY1569" fmla="*/ 186690 h 702944"/>
                <a:gd name="connsiteX1570" fmla="*/ 586970 w 664978"/>
                <a:gd name="connsiteY1570" fmla="*/ 174308 h 702944"/>
                <a:gd name="connsiteX1571" fmla="*/ 586970 w 664978"/>
                <a:gd name="connsiteY1571" fmla="*/ 180975 h 702944"/>
                <a:gd name="connsiteX1572" fmla="*/ 587921 w 664978"/>
                <a:gd name="connsiteY1572" fmla="*/ 192405 h 702944"/>
                <a:gd name="connsiteX1573" fmla="*/ 587921 w 664978"/>
                <a:gd name="connsiteY1573" fmla="*/ 210503 h 702944"/>
                <a:gd name="connsiteX1574" fmla="*/ 589824 w 664978"/>
                <a:gd name="connsiteY1574" fmla="*/ 214313 h 702944"/>
                <a:gd name="connsiteX1575" fmla="*/ 591726 w 664978"/>
                <a:gd name="connsiteY1575" fmla="*/ 209550 h 702944"/>
                <a:gd name="connsiteX1576" fmla="*/ 590775 w 664978"/>
                <a:gd name="connsiteY1576" fmla="*/ 180975 h 702944"/>
                <a:gd name="connsiteX1577" fmla="*/ 590775 w 664978"/>
                <a:gd name="connsiteY1577" fmla="*/ 174308 h 702944"/>
                <a:gd name="connsiteX1578" fmla="*/ 588872 w 664978"/>
                <a:gd name="connsiteY1578" fmla="*/ 170498 h 702944"/>
                <a:gd name="connsiteX1579" fmla="*/ 586970 w 664978"/>
                <a:gd name="connsiteY1579" fmla="*/ 174308 h 702944"/>
                <a:gd name="connsiteX1580" fmla="*/ 563186 w 664978"/>
                <a:gd name="connsiteY1580" fmla="*/ 208598 h 702944"/>
                <a:gd name="connsiteX1581" fmla="*/ 563186 w 664978"/>
                <a:gd name="connsiteY1581" fmla="*/ 184785 h 702944"/>
                <a:gd name="connsiteX1582" fmla="*/ 564138 w 664978"/>
                <a:gd name="connsiteY1582" fmla="*/ 170498 h 702944"/>
                <a:gd name="connsiteX1583" fmla="*/ 562235 w 664978"/>
                <a:gd name="connsiteY1583" fmla="*/ 166688 h 702944"/>
                <a:gd name="connsiteX1584" fmla="*/ 560332 w 664978"/>
                <a:gd name="connsiteY1584" fmla="*/ 170498 h 702944"/>
                <a:gd name="connsiteX1585" fmla="*/ 560332 w 664978"/>
                <a:gd name="connsiteY1585" fmla="*/ 183833 h 702944"/>
                <a:gd name="connsiteX1586" fmla="*/ 560332 w 664978"/>
                <a:gd name="connsiteY1586" fmla="*/ 190500 h 702944"/>
                <a:gd name="connsiteX1587" fmla="*/ 559381 w 664978"/>
                <a:gd name="connsiteY1587" fmla="*/ 208598 h 702944"/>
                <a:gd name="connsiteX1588" fmla="*/ 561284 w 664978"/>
                <a:gd name="connsiteY1588" fmla="*/ 213360 h 702944"/>
                <a:gd name="connsiteX1589" fmla="*/ 563186 w 664978"/>
                <a:gd name="connsiteY1589" fmla="*/ 208598 h 702944"/>
                <a:gd name="connsiteX1590" fmla="*/ 370067 w 664978"/>
                <a:gd name="connsiteY1590" fmla="*/ 210503 h 702944"/>
                <a:gd name="connsiteX1591" fmla="*/ 368164 w 664978"/>
                <a:gd name="connsiteY1591" fmla="*/ 185738 h 702944"/>
                <a:gd name="connsiteX1592" fmla="*/ 367213 w 664978"/>
                <a:gd name="connsiteY1592" fmla="*/ 171450 h 702944"/>
                <a:gd name="connsiteX1593" fmla="*/ 365310 w 664978"/>
                <a:gd name="connsiteY1593" fmla="*/ 167640 h 702944"/>
                <a:gd name="connsiteX1594" fmla="*/ 363408 w 664978"/>
                <a:gd name="connsiteY1594" fmla="*/ 171450 h 702944"/>
                <a:gd name="connsiteX1595" fmla="*/ 364359 w 664978"/>
                <a:gd name="connsiteY1595" fmla="*/ 184785 h 702944"/>
                <a:gd name="connsiteX1596" fmla="*/ 365310 w 664978"/>
                <a:gd name="connsiteY1596" fmla="*/ 196215 h 702944"/>
                <a:gd name="connsiteX1597" fmla="*/ 366261 w 664978"/>
                <a:gd name="connsiteY1597" fmla="*/ 210503 h 702944"/>
                <a:gd name="connsiteX1598" fmla="*/ 368164 w 664978"/>
                <a:gd name="connsiteY1598" fmla="*/ 214313 h 702944"/>
                <a:gd name="connsiteX1599" fmla="*/ 370067 w 664978"/>
                <a:gd name="connsiteY1599" fmla="*/ 210503 h 702944"/>
                <a:gd name="connsiteX1600" fmla="*/ 195974 w 664978"/>
                <a:gd name="connsiteY1600" fmla="*/ 182880 h 702944"/>
                <a:gd name="connsiteX1601" fmla="*/ 195974 w 664978"/>
                <a:gd name="connsiteY1601" fmla="*/ 176213 h 702944"/>
                <a:gd name="connsiteX1602" fmla="*/ 194071 w 664978"/>
                <a:gd name="connsiteY1602" fmla="*/ 172403 h 702944"/>
                <a:gd name="connsiteX1603" fmla="*/ 192168 w 664978"/>
                <a:gd name="connsiteY1603" fmla="*/ 176213 h 702944"/>
                <a:gd name="connsiteX1604" fmla="*/ 192168 w 664978"/>
                <a:gd name="connsiteY1604" fmla="*/ 182880 h 702944"/>
                <a:gd name="connsiteX1605" fmla="*/ 193120 w 664978"/>
                <a:gd name="connsiteY1605" fmla="*/ 194310 h 702944"/>
                <a:gd name="connsiteX1606" fmla="*/ 194071 w 664978"/>
                <a:gd name="connsiteY1606" fmla="*/ 212408 h 702944"/>
                <a:gd name="connsiteX1607" fmla="*/ 195974 w 664978"/>
                <a:gd name="connsiteY1607" fmla="*/ 216217 h 702944"/>
                <a:gd name="connsiteX1608" fmla="*/ 197876 w 664978"/>
                <a:gd name="connsiteY1608" fmla="*/ 211455 h 702944"/>
                <a:gd name="connsiteX1609" fmla="*/ 195974 w 664978"/>
                <a:gd name="connsiteY1609" fmla="*/ 182880 h 702944"/>
                <a:gd name="connsiteX1610" fmla="*/ 478518 w 664978"/>
                <a:gd name="connsiteY1610" fmla="*/ 210503 h 702944"/>
                <a:gd name="connsiteX1611" fmla="*/ 477567 w 664978"/>
                <a:gd name="connsiteY1611" fmla="*/ 197167 h 702944"/>
                <a:gd name="connsiteX1612" fmla="*/ 476616 w 664978"/>
                <a:gd name="connsiteY1612" fmla="*/ 190500 h 702944"/>
                <a:gd name="connsiteX1613" fmla="*/ 476616 w 664978"/>
                <a:gd name="connsiteY1613" fmla="*/ 176213 h 702944"/>
                <a:gd name="connsiteX1614" fmla="*/ 474713 w 664978"/>
                <a:gd name="connsiteY1614" fmla="*/ 172403 h 702944"/>
                <a:gd name="connsiteX1615" fmla="*/ 472810 w 664978"/>
                <a:gd name="connsiteY1615" fmla="*/ 177165 h 702944"/>
                <a:gd name="connsiteX1616" fmla="*/ 473762 w 664978"/>
                <a:gd name="connsiteY1616" fmla="*/ 197167 h 702944"/>
                <a:gd name="connsiteX1617" fmla="*/ 473762 w 664978"/>
                <a:gd name="connsiteY1617" fmla="*/ 211455 h 702944"/>
                <a:gd name="connsiteX1618" fmla="*/ 475664 w 664978"/>
                <a:gd name="connsiteY1618" fmla="*/ 215265 h 702944"/>
                <a:gd name="connsiteX1619" fmla="*/ 478518 w 664978"/>
                <a:gd name="connsiteY1619" fmla="*/ 210503 h 702944"/>
                <a:gd name="connsiteX1620" fmla="*/ 291106 w 664978"/>
                <a:gd name="connsiteY1620" fmla="*/ 266700 h 702944"/>
                <a:gd name="connsiteX1621" fmla="*/ 291106 w 664978"/>
                <a:gd name="connsiteY1621" fmla="*/ 260033 h 702944"/>
                <a:gd name="connsiteX1622" fmla="*/ 290155 w 664978"/>
                <a:gd name="connsiteY1622" fmla="*/ 248603 h 702944"/>
                <a:gd name="connsiteX1623" fmla="*/ 289204 w 664978"/>
                <a:gd name="connsiteY1623" fmla="*/ 230505 h 702944"/>
                <a:gd name="connsiteX1624" fmla="*/ 287301 w 664978"/>
                <a:gd name="connsiteY1624" fmla="*/ 226695 h 702944"/>
                <a:gd name="connsiteX1625" fmla="*/ 285399 w 664978"/>
                <a:gd name="connsiteY1625" fmla="*/ 231458 h 702944"/>
                <a:gd name="connsiteX1626" fmla="*/ 287301 w 664978"/>
                <a:gd name="connsiteY1626" fmla="*/ 260033 h 702944"/>
                <a:gd name="connsiteX1627" fmla="*/ 287301 w 664978"/>
                <a:gd name="connsiteY1627" fmla="*/ 266700 h 702944"/>
                <a:gd name="connsiteX1628" fmla="*/ 289204 w 664978"/>
                <a:gd name="connsiteY1628" fmla="*/ 270510 h 702944"/>
                <a:gd name="connsiteX1629" fmla="*/ 291106 w 664978"/>
                <a:gd name="connsiteY1629" fmla="*/ 266700 h 702944"/>
                <a:gd name="connsiteX1630" fmla="*/ 259713 w 664978"/>
                <a:gd name="connsiteY1630" fmla="*/ 232410 h 702944"/>
                <a:gd name="connsiteX1631" fmla="*/ 257810 w 664978"/>
                <a:gd name="connsiteY1631" fmla="*/ 228600 h 702944"/>
                <a:gd name="connsiteX1632" fmla="*/ 255907 w 664978"/>
                <a:gd name="connsiteY1632" fmla="*/ 232410 h 702944"/>
                <a:gd name="connsiteX1633" fmla="*/ 254956 w 664978"/>
                <a:gd name="connsiteY1633" fmla="*/ 245745 h 702944"/>
                <a:gd name="connsiteX1634" fmla="*/ 254956 w 664978"/>
                <a:gd name="connsiteY1634" fmla="*/ 252413 h 702944"/>
                <a:gd name="connsiteX1635" fmla="*/ 253053 w 664978"/>
                <a:gd name="connsiteY1635" fmla="*/ 270510 h 702944"/>
                <a:gd name="connsiteX1636" fmla="*/ 254956 w 664978"/>
                <a:gd name="connsiteY1636" fmla="*/ 275273 h 702944"/>
                <a:gd name="connsiteX1637" fmla="*/ 256859 w 664978"/>
                <a:gd name="connsiteY1637" fmla="*/ 271463 h 702944"/>
                <a:gd name="connsiteX1638" fmla="*/ 258761 w 664978"/>
                <a:gd name="connsiteY1638" fmla="*/ 247650 h 702944"/>
                <a:gd name="connsiteX1639" fmla="*/ 259713 w 664978"/>
                <a:gd name="connsiteY1639" fmla="*/ 232410 h 702944"/>
                <a:gd name="connsiteX1640" fmla="*/ 127478 w 664978"/>
                <a:gd name="connsiteY1640" fmla="*/ 248603 h 702944"/>
                <a:gd name="connsiteX1641" fmla="*/ 127478 w 664978"/>
                <a:gd name="connsiteY1641" fmla="*/ 266700 h 702944"/>
                <a:gd name="connsiteX1642" fmla="*/ 129381 w 664978"/>
                <a:gd name="connsiteY1642" fmla="*/ 271463 h 702944"/>
                <a:gd name="connsiteX1643" fmla="*/ 131283 w 664978"/>
                <a:gd name="connsiteY1643" fmla="*/ 266700 h 702944"/>
                <a:gd name="connsiteX1644" fmla="*/ 130332 w 664978"/>
                <a:gd name="connsiteY1644" fmla="*/ 238125 h 702944"/>
                <a:gd name="connsiteX1645" fmla="*/ 130332 w 664978"/>
                <a:gd name="connsiteY1645" fmla="*/ 226695 h 702944"/>
                <a:gd name="connsiteX1646" fmla="*/ 128429 w 664978"/>
                <a:gd name="connsiteY1646" fmla="*/ 222885 h 702944"/>
                <a:gd name="connsiteX1647" fmla="*/ 126527 w 664978"/>
                <a:gd name="connsiteY1647" fmla="*/ 226695 h 702944"/>
                <a:gd name="connsiteX1648" fmla="*/ 126527 w 664978"/>
                <a:gd name="connsiteY1648" fmla="*/ 237173 h 702944"/>
                <a:gd name="connsiteX1649" fmla="*/ 127478 w 664978"/>
                <a:gd name="connsiteY1649" fmla="*/ 248603 h 702944"/>
                <a:gd name="connsiteX1650" fmla="*/ 210244 w 664978"/>
                <a:gd name="connsiteY1650" fmla="*/ 275273 h 702944"/>
                <a:gd name="connsiteX1651" fmla="*/ 212146 w 664978"/>
                <a:gd name="connsiteY1651" fmla="*/ 271463 h 702944"/>
                <a:gd name="connsiteX1652" fmla="*/ 212146 w 664978"/>
                <a:gd name="connsiteY1652" fmla="*/ 258128 h 702944"/>
                <a:gd name="connsiteX1653" fmla="*/ 212146 w 664978"/>
                <a:gd name="connsiteY1653" fmla="*/ 251460 h 702944"/>
                <a:gd name="connsiteX1654" fmla="*/ 212146 w 664978"/>
                <a:gd name="connsiteY1654" fmla="*/ 237173 h 702944"/>
                <a:gd name="connsiteX1655" fmla="*/ 210244 w 664978"/>
                <a:gd name="connsiteY1655" fmla="*/ 232410 h 702944"/>
                <a:gd name="connsiteX1656" fmla="*/ 208341 w 664978"/>
                <a:gd name="connsiteY1656" fmla="*/ 237173 h 702944"/>
                <a:gd name="connsiteX1657" fmla="*/ 208341 w 664978"/>
                <a:gd name="connsiteY1657" fmla="*/ 257175 h 702944"/>
                <a:gd name="connsiteX1658" fmla="*/ 208341 w 664978"/>
                <a:gd name="connsiteY1658" fmla="*/ 271463 h 702944"/>
                <a:gd name="connsiteX1659" fmla="*/ 210244 w 664978"/>
                <a:gd name="connsiteY1659" fmla="*/ 275273 h 702944"/>
                <a:gd name="connsiteX1660" fmla="*/ 142699 w 664978"/>
                <a:gd name="connsiteY1660" fmla="*/ 222885 h 702944"/>
                <a:gd name="connsiteX1661" fmla="*/ 140797 w 664978"/>
                <a:gd name="connsiteY1661" fmla="*/ 226695 h 702944"/>
                <a:gd name="connsiteX1662" fmla="*/ 141748 w 664978"/>
                <a:gd name="connsiteY1662" fmla="*/ 240030 h 702944"/>
                <a:gd name="connsiteX1663" fmla="*/ 142699 w 664978"/>
                <a:gd name="connsiteY1663" fmla="*/ 246698 h 702944"/>
                <a:gd name="connsiteX1664" fmla="*/ 143651 w 664978"/>
                <a:gd name="connsiteY1664" fmla="*/ 264795 h 702944"/>
                <a:gd name="connsiteX1665" fmla="*/ 145553 w 664978"/>
                <a:gd name="connsiteY1665" fmla="*/ 268605 h 702944"/>
                <a:gd name="connsiteX1666" fmla="*/ 147456 w 664978"/>
                <a:gd name="connsiteY1666" fmla="*/ 263843 h 702944"/>
                <a:gd name="connsiteX1667" fmla="*/ 145553 w 664978"/>
                <a:gd name="connsiteY1667" fmla="*/ 240030 h 702944"/>
                <a:gd name="connsiteX1668" fmla="*/ 144602 w 664978"/>
                <a:gd name="connsiteY1668" fmla="*/ 225742 h 702944"/>
                <a:gd name="connsiteX1669" fmla="*/ 142699 w 664978"/>
                <a:gd name="connsiteY1669" fmla="*/ 222885 h 702944"/>
                <a:gd name="connsiteX1670" fmla="*/ 231173 w 664978"/>
                <a:gd name="connsiteY1670" fmla="*/ 257175 h 702944"/>
                <a:gd name="connsiteX1671" fmla="*/ 230222 w 664978"/>
                <a:gd name="connsiteY1671" fmla="*/ 250508 h 702944"/>
                <a:gd name="connsiteX1672" fmla="*/ 228319 w 664978"/>
                <a:gd name="connsiteY1672" fmla="*/ 232410 h 702944"/>
                <a:gd name="connsiteX1673" fmla="*/ 225465 w 664978"/>
                <a:gd name="connsiteY1673" fmla="*/ 228600 h 702944"/>
                <a:gd name="connsiteX1674" fmla="*/ 223562 w 664978"/>
                <a:gd name="connsiteY1674" fmla="*/ 233363 h 702944"/>
                <a:gd name="connsiteX1675" fmla="*/ 226416 w 664978"/>
                <a:gd name="connsiteY1675" fmla="*/ 257175 h 702944"/>
                <a:gd name="connsiteX1676" fmla="*/ 227368 w 664978"/>
                <a:gd name="connsiteY1676" fmla="*/ 271463 h 702944"/>
                <a:gd name="connsiteX1677" fmla="*/ 229270 w 664978"/>
                <a:gd name="connsiteY1677" fmla="*/ 275273 h 702944"/>
                <a:gd name="connsiteX1678" fmla="*/ 231173 w 664978"/>
                <a:gd name="connsiteY1678" fmla="*/ 271463 h 702944"/>
                <a:gd name="connsiteX1679" fmla="*/ 231173 w 664978"/>
                <a:gd name="connsiteY1679" fmla="*/ 257175 h 702944"/>
                <a:gd name="connsiteX1680" fmla="*/ 177898 w 664978"/>
                <a:gd name="connsiteY1680" fmla="*/ 229553 h 702944"/>
                <a:gd name="connsiteX1681" fmla="*/ 176947 w 664978"/>
                <a:gd name="connsiteY1681" fmla="*/ 236220 h 702944"/>
                <a:gd name="connsiteX1682" fmla="*/ 175996 w 664978"/>
                <a:gd name="connsiteY1682" fmla="*/ 247650 h 702944"/>
                <a:gd name="connsiteX1683" fmla="*/ 174093 w 664978"/>
                <a:gd name="connsiteY1683" fmla="*/ 265748 h 702944"/>
                <a:gd name="connsiteX1684" fmla="*/ 175996 w 664978"/>
                <a:gd name="connsiteY1684" fmla="*/ 270510 h 702944"/>
                <a:gd name="connsiteX1685" fmla="*/ 177898 w 664978"/>
                <a:gd name="connsiteY1685" fmla="*/ 266700 h 702944"/>
                <a:gd name="connsiteX1686" fmla="*/ 179801 w 664978"/>
                <a:gd name="connsiteY1686" fmla="*/ 238125 h 702944"/>
                <a:gd name="connsiteX1687" fmla="*/ 180752 w 664978"/>
                <a:gd name="connsiteY1687" fmla="*/ 231458 h 702944"/>
                <a:gd name="connsiteX1688" fmla="*/ 178850 w 664978"/>
                <a:gd name="connsiteY1688" fmla="*/ 227648 h 702944"/>
                <a:gd name="connsiteX1689" fmla="*/ 177898 w 664978"/>
                <a:gd name="connsiteY1689" fmla="*/ 229553 h 702944"/>
                <a:gd name="connsiteX1690" fmla="*/ 195974 w 664978"/>
                <a:gd name="connsiteY1690" fmla="*/ 222885 h 702944"/>
                <a:gd name="connsiteX1691" fmla="*/ 194071 w 664978"/>
                <a:gd name="connsiteY1691" fmla="*/ 227648 h 702944"/>
                <a:gd name="connsiteX1692" fmla="*/ 194071 w 664978"/>
                <a:gd name="connsiteY1692" fmla="*/ 256223 h 702944"/>
                <a:gd name="connsiteX1693" fmla="*/ 194071 w 664978"/>
                <a:gd name="connsiteY1693" fmla="*/ 262890 h 702944"/>
                <a:gd name="connsiteX1694" fmla="*/ 195974 w 664978"/>
                <a:gd name="connsiteY1694" fmla="*/ 266700 h 702944"/>
                <a:gd name="connsiteX1695" fmla="*/ 197876 w 664978"/>
                <a:gd name="connsiteY1695" fmla="*/ 262890 h 702944"/>
                <a:gd name="connsiteX1696" fmla="*/ 197876 w 664978"/>
                <a:gd name="connsiteY1696" fmla="*/ 256223 h 702944"/>
                <a:gd name="connsiteX1697" fmla="*/ 197876 w 664978"/>
                <a:gd name="connsiteY1697" fmla="*/ 244792 h 702944"/>
                <a:gd name="connsiteX1698" fmla="*/ 198828 w 664978"/>
                <a:gd name="connsiteY1698" fmla="*/ 226695 h 702944"/>
                <a:gd name="connsiteX1699" fmla="*/ 195974 w 664978"/>
                <a:gd name="connsiteY1699" fmla="*/ 222885 h 702944"/>
                <a:gd name="connsiteX1700" fmla="*/ 305376 w 664978"/>
                <a:gd name="connsiteY1700" fmla="*/ 223838 h 702944"/>
                <a:gd name="connsiteX1701" fmla="*/ 303474 w 664978"/>
                <a:gd name="connsiteY1701" fmla="*/ 227648 h 702944"/>
                <a:gd name="connsiteX1702" fmla="*/ 302522 w 664978"/>
                <a:gd name="connsiteY1702" fmla="*/ 250508 h 702944"/>
                <a:gd name="connsiteX1703" fmla="*/ 301571 w 664978"/>
                <a:gd name="connsiteY1703" fmla="*/ 264795 h 702944"/>
                <a:gd name="connsiteX1704" fmla="*/ 303474 w 664978"/>
                <a:gd name="connsiteY1704" fmla="*/ 268605 h 702944"/>
                <a:gd name="connsiteX1705" fmla="*/ 305376 w 664978"/>
                <a:gd name="connsiteY1705" fmla="*/ 264795 h 702944"/>
                <a:gd name="connsiteX1706" fmla="*/ 306328 w 664978"/>
                <a:gd name="connsiteY1706" fmla="*/ 251460 h 702944"/>
                <a:gd name="connsiteX1707" fmla="*/ 306328 w 664978"/>
                <a:gd name="connsiteY1707" fmla="*/ 244792 h 702944"/>
                <a:gd name="connsiteX1708" fmla="*/ 307279 w 664978"/>
                <a:gd name="connsiteY1708" fmla="*/ 227648 h 702944"/>
                <a:gd name="connsiteX1709" fmla="*/ 305376 w 664978"/>
                <a:gd name="connsiteY1709" fmla="*/ 223838 h 702944"/>
                <a:gd name="connsiteX1710" fmla="*/ 273031 w 664978"/>
                <a:gd name="connsiteY1710" fmla="*/ 220980 h 702944"/>
                <a:gd name="connsiteX1711" fmla="*/ 271129 w 664978"/>
                <a:gd name="connsiteY1711" fmla="*/ 224790 h 702944"/>
                <a:gd name="connsiteX1712" fmla="*/ 271129 w 664978"/>
                <a:gd name="connsiteY1712" fmla="*/ 238125 h 702944"/>
                <a:gd name="connsiteX1713" fmla="*/ 271129 w 664978"/>
                <a:gd name="connsiteY1713" fmla="*/ 244792 h 702944"/>
                <a:gd name="connsiteX1714" fmla="*/ 271129 w 664978"/>
                <a:gd name="connsiteY1714" fmla="*/ 262890 h 702944"/>
                <a:gd name="connsiteX1715" fmla="*/ 273031 w 664978"/>
                <a:gd name="connsiteY1715" fmla="*/ 267653 h 702944"/>
                <a:gd name="connsiteX1716" fmla="*/ 274934 w 664978"/>
                <a:gd name="connsiteY1716" fmla="*/ 262890 h 702944"/>
                <a:gd name="connsiteX1717" fmla="*/ 273983 w 664978"/>
                <a:gd name="connsiteY1717" fmla="*/ 239078 h 702944"/>
                <a:gd name="connsiteX1718" fmla="*/ 273983 w 664978"/>
                <a:gd name="connsiteY1718" fmla="*/ 224790 h 702944"/>
                <a:gd name="connsiteX1719" fmla="*/ 273031 w 664978"/>
                <a:gd name="connsiteY1719" fmla="*/ 220980 h 702944"/>
                <a:gd name="connsiteX1720" fmla="*/ 329160 w 664978"/>
                <a:gd name="connsiteY1720" fmla="*/ 270510 h 702944"/>
                <a:gd name="connsiteX1721" fmla="*/ 329160 w 664978"/>
                <a:gd name="connsiteY1721" fmla="*/ 257175 h 702944"/>
                <a:gd name="connsiteX1722" fmla="*/ 329160 w 664978"/>
                <a:gd name="connsiteY1722" fmla="*/ 250508 h 702944"/>
                <a:gd name="connsiteX1723" fmla="*/ 329160 w 664978"/>
                <a:gd name="connsiteY1723" fmla="*/ 232410 h 702944"/>
                <a:gd name="connsiteX1724" fmla="*/ 327257 w 664978"/>
                <a:gd name="connsiteY1724" fmla="*/ 227648 h 702944"/>
                <a:gd name="connsiteX1725" fmla="*/ 325354 w 664978"/>
                <a:gd name="connsiteY1725" fmla="*/ 232410 h 702944"/>
                <a:gd name="connsiteX1726" fmla="*/ 325354 w 664978"/>
                <a:gd name="connsiteY1726" fmla="*/ 256223 h 702944"/>
                <a:gd name="connsiteX1727" fmla="*/ 325354 w 664978"/>
                <a:gd name="connsiteY1727" fmla="*/ 270510 h 702944"/>
                <a:gd name="connsiteX1728" fmla="*/ 327257 w 664978"/>
                <a:gd name="connsiteY1728" fmla="*/ 274320 h 702944"/>
                <a:gd name="connsiteX1729" fmla="*/ 329160 w 664978"/>
                <a:gd name="connsiteY1729" fmla="*/ 270510 h 702944"/>
                <a:gd name="connsiteX1730" fmla="*/ 69447 w 664978"/>
                <a:gd name="connsiteY1730" fmla="*/ 222885 h 702944"/>
                <a:gd name="connsiteX1731" fmla="*/ 67544 w 664978"/>
                <a:gd name="connsiteY1731" fmla="*/ 226695 h 702944"/>
                <a:gd name="connsiteX1732" fmla="*/ 67544 w 664978"/>
                <a:gd name="connsiteY1732" fmla="*/ 240030 h 702944"/>
                <a:gd name="connsiteX1733" fmla="*/ 67544 w 664978"/>
                <a:gd name="connsiteY1733" fmla="*/ 251460 h 702944"/>
                <a:gd name="connsiteX1734" fmla="*/ 67544 w 664978"/>
                <a:gd name="connsiteY1734" fmla="*/ 265748 h 702944"/>
                <a:gd name="connsiteX1735" fmla="*/ 69447 w 664978"/>
                <a:gd name="connsiteY1735" fmla="*/ 270510 h 702944"/>
                <a:gd name="connsiteX1736" fmla="*/ 71350 w 664978"/>
                <a:gd name="connsiteY1736" fmla="*/ 265748 h 702944"/>
                <a:gd name="connsiteX1737" fmla="*/ 71350 w 664978"/>
                <a:gd name="connsiteY1737" fmla="*/ 240030 h 702944"/>
                <a:gd name="connsiteX1738" fmla="*/ 71350 w 664978"/>
                <a:gd name="connsiteY1738" fmla="*/ 225742 h 702944"/>
                <a:gd name="connsiteX1739" fmla="*/ 69447 w 664978"/>
                <a:gd name="connsiteY1739" fmla="*/ 222885 h 702944"/>
                <a:gd name="connsiteX1740" fmla="*/ 96084 w 664978"/>
                <a:gd name="connsiteY1740" fmla="*/ 264795 h 702944"/>
                <a:gd name="connsiteX1741" fmla="*/ 97987 w 664978"/>
                <a:gd name="connsiteY1741" fmla="*/ 268605 h 702944"/>
                <a:gd name="connsiteX1742" fmla="*/ 99889 w 664978"/>
                <a:gd name="connsiteY1742" fmla="*/ 264795 h 702944"/>
                <a:gd name="connsiteX1743" fmla="*/ 100841 w 664978"/>
                <a:gd name="connsiteY1743" fmla="*/ 251460 h 702944"/>
                <a:gd name="connsiteX1744" fmla="*/ 100841 w 664978"/>
                <a:gd name="connsiteY1744" fmla="*/ 244792 h 702944"/>
                <a:gd name="connsiteX1745" fmla="*/ 102744 w 664978"/>
                <a:gd name="connsiteY1745" fmla="*/ 226695 h 702944"/>
                <a:gd name="connsiteX1746" fmla="*/ 100841 w 664978"/>
                <a:gd name="connsiteY1746" fmla="*/ 221933 h 702944"/>
                <a:gd name="connsiteX1747" fmla="*/ 98938 w 664978"/>
                <a:gd name="connsiteY1747" fmla="*/ 225742 h 702944"/>
                <a:gd name="connsiteX1748" fmla="*/ 97036 w 664978"/>
                <a:gd name="connsiteY1748" fmla="*/ 249555 h 702944"/>
                <a:gd name="connsiteX1749" fmla="*/ 96084 w 664978"/>
                <a:gd name="connsiteY1749" fmla="*/ 264795 h 702944"/>
                <a:gd name="connsiteX1750" fmla="*/ 156969 w 664978"/>
                <a:gd name="connsiteY1750" fmla="*/ 228600 h 702944"/>
                <a:gd name="connsiteX1751" fmla="*/ 157921 w 664978"/>
                <a:gd name="connsiteY1751" fmla="*/ 241935 h 702944"/>
                <a:gd name="connsiteX1752" fmla="*/ 158872 w 664978"/>
                <a:gd name="connsiteY1752" fmla="*/ 248603 h 702944"/>
                <a:gd name="connsiteX1753" fmla="*/ 159823 w 664978"/>
                <a:gd name="connsiteY1753" fmla="*/ 262890 h 702944"/>
                <a:gd name="connsiteX1754" fmla="*/ 161726 w 664978"/>
                <a:gd name="connsiteY1754" fmla="*/ 266700 h 702944"/>
                <a:gd name="connsiteX1755" fmla="*/ 163629 w 664978"/>
                <a:gd name="connsiteY1755" fmla="*/ 261938 h 702944"/>
                <a:gd name="connsiteX1756" fmla="*/ 161726 w 664978"/>
                <a:gd name="connsiteY1756" fmla="*/ 241935 h 702944"/>
                <a:gd name="connsiteX1757" fmla="*/ 160775 w 664978"/>
                <a:gd name="connsiteY1757" fmla="*/ 227648 h 702944"/>
                <a:gd name="connsiteX1758" fmla="*/ 158872 w 664978"/>
                <a:gd name="connsiteY1758" fmla="*/ 223838 h 702944"/>
                <a:gd name="connsiteX1759" fmla="*/ 156969 w 664978"/>
                <a:gd name="connsiteY1759" fmla="*/ 228600 h 702944"/>
                <a:gd name="connsiteX1760" fmla="*/ 306328 w 664978"/>
                <a:gd name="connsiteY1760" fmla="*/ 167640 h 702944"/>
                <a:gd name="connsiteX1761" fmla="*/ 305376 w 664978"/>
                <a:gd name="connsiteY1761" fmla="*/ 196215 h 702944"/>
                <a:gd name="connsiteX1762" fmla="*/ 305376 w 664978"/>
                <a:gd name="connsiteY1762" fmla="*/ 202883 h 702944"/>
                <a:gd name="connsiteX1763" fmla="*/ 307279 w 664978"/>
                <a:gd name="connsiteY1763" fmla="*/ 206692 h 702944"/>
                <a:gd name="connsiteX1764" fmla="*/ 309182 w 664978"/>
                <a:gd name="connsiteY1764" fmla="*/ 202883 h 702944"/>
                <a:gd name="connsiteX1765" fmla="*/ 309182 w 664978"/>
                <a:gd name="connsiteY1765" fmla="*/ 196215 h 702944"/>
                <a:gd name="connsiteX1766" fmla="*/ 309182 w 664978"/>
                <a:gd name="connsiteY1766" fmla="*/ 184785 h 702944"/>
                <a:gd name="connsiteX1767" fmla="*/ 310133 w 664978"/>
                <a:gd name="connsiteY1767" fmla="*/ 166688 h 702944"/>
                <a:gd name="connsiteX1768" fmla="*/ 308230 w 664978"/>
                <a:gd name="connsiteY1768" fmla="*/ 161925 h 702944"/>
                <a:gd name="connsiteX1769" fmla="*/ 306328 w 664978"/>
                <a:gd name="connsiteY1769" fmla="*/ 167640 h 702944"/>
                <a:gd name="connsiteX1770" fmla="*/ 338673 w 664978"/>
                <a:gd name="connsiteY1770" fmla="*/ 191453 h 702944"/>
                <a:gd name="connsiteX1771" fmla="*/ 338673 w 664978"/>
                <a:gd name="connsiteY1771" fmla="*/ 205740 h 702944"/>
                <a:gd name="connsiteX1772" fmla="*/ 340576 w 664978"/>
                <a:gd name="connsiteY1772" fmla="*/ 209550 h 702944"/>
                <a:gd name="connsiteX1773" fmla="*/ 342478 w 664978"/>
                <a:gd name="connsiteY1773" fmla="*/ 205740 h 702944"/>
                <a:gd name="connsiteX1774" fmla="*/ 342478 w 664978"/>
                <a:gd name="connsiteY1774" fmla="*/ 192405 h 702944"/>
                <a:gd name="connsiteX1775" fmla="*/ 342478 w 664978"/>
                <a:gd name="connsiteY1775" fmla="*/ 185738 h 702944"/>
                <a:gd name="connsiteX1776" fmla="*/ 342478 w 664978"/>
                <a:gd name="connsiteY1776" fmla="*/ 167640 h 702944"/>
                <a:gd name="connsiteX1777" fmla="*/ 340576 w 664978"/>
                <a:gd name="connsiteY1777" fmla="*/ 162878 h 702944"/>
                <a:gd name="connsiteX1778" fmla="*/ 338673 w 664978"/>
                <a:gd name="connsiteY1778" fmla="*/ 167640 h 702944"/>
                <a:gd name="connsiteX1779" fmla="*/ 338673 w 664978"/>
                <a:gd name="connsiteY1779" fmla="*/ 191453 h 702944"/>
                <a:gd name="connsiteX1780" fmla="*/ 351040 w 664978"/>
                <a:gd name="connsiteY1780" fmla="*/ 194310 h 702944"/>
                <a:gd name="connsiteX1781" fmla="*/ 350089 w 664978"/>
                <a:gd name="connsiteY1781" fmla="*/ 205740 h 702944"/>
                <a:gd name="connsiteX1782" fmla="*/ 351992 w 664978"/>
                <a:gd name="connsiteY1782" fmla="*/ 209550 h 702944"/>
                <a:gd name="connsiteX1783" fmla="*/ 353894 w 664978"/>
                <a:gd name="connsiteY1783" fmla="*/ 205740 h 702944"/>
                <a:gd name="connsiteX1784" fmla="*/ 353894 w 664978"/>
                <a:gd name="connsiteY1784" fmla="*/ 195263 h 702944"/>
                <a:gd name="connsiteX1785" fmla="*/ 353894 w 664978"/>
                <a:gd name="connsiteY1785" fmla="*/ 183833 h 702944"/>
                <a:gd name="connsiteX1786" fmla="*/ 354846 w 664978"/>
                <a:gd name="connsiteY1786" fmla="*/ 165735 h 702944"/>
                <a:gd name="connsiteX1787" fmla="*/ 352943 w 664978"/>
                <a:gd name="connsiteY1787" fmla="*/ 160973 h 702944"/>
                <a:gd name="connsiteX1788" fmla="*/ 351040 w 664978"/>
                <a:gd name="connsiteY1788" fmla="*/ 164783 h 702944"/>
                <a:gd name="connsiteX1789" fmla="*/ 351040 w 664978"/>
                <a:gd name="connsiteY1789" fmla="*/ 194310 h 702944"/>
                <a:gd name="connsiteX1790" fmla="*/ 462346 w 664978"/>
                <a:gd name="connsiteY1790" fmla="*/ 202883 h 702944"/>
                <a:gd name="connsiteX1791" fmla="*/ 462346 w 664978"/>
                <a:gd name="connsiteY1791" fmla="*/ 196215 h 702944"/>
                <a:gd name="connsiteX1792" fmla="*/ 462346 w 664978"/>
                <a:gd name="connsiteY1792" fmla="*/ 184785 h 702944"/>
                <a:gd name="connsiteX1793" fmla="*/ 463297 w 664978"/>
                <a:gd name="connsiteY1793" fmla="*/ 166688 h 702944"/>
                <a:gd name="connsiteX1794" fmla="*/ 461394 w 664978"/>
                <a:gd name="connsiteY1794" fmla="*/ 161925 h 702944"/>
                <a:gd name="connsiteX1795" fmla="*/ 459492 w 664978"/>
                <a:gd name="connsiteY1795" fmla="*/ 166688 h 702944"/>
                <a:gd name="connsiteX1796" fmla="*/ 459492 w 664978"/>
                <a:gd name="connsiteY1796" fmla="*/ 195263 h 702944"/>
                <a:gd name="connsiteX1797" fmla="*/ 459492 w 664978"/>
                <a:gd name="connsiteY1797" fmla="*/ 201930 h 702944"/>
                <a:gd name="connsiteX1798" fmla="*/ 461394 w 664978"/>
                <a:gd name="connsiteY1798" fmla="*/ 205740 h 702944"/>
                <a:gd name="connsiteX1799" fmla="*/ 462346 w 664978"/>
                <a:gd name="connsiteY1799" fmla="*/ 202883 h 702944"/>
                <a:gd name="connsiteX1800" fmla="*/ 441416 w 664978"/>
                <a:gd name="connsiteY1800" fmla="*/ 206692 h 702944"/>
                <a:gd name="connsiteX1801" fmla="*/ 442368 w 664978"/>
                <a:gd name="connsiteY1801" fmla="*/ 178117 h 702944"/>
                <a:gd name="connsiteX1802" fmla="*/ 442368 w 664978"/>
                <a:gd name="connsiteY1802" fmla="*/ 171450 h 702944"/>
                <a:gd name="connsiteX1803" fmla="*/ 440465 w 664978"/>
                <a:gd name="connsiteY1803" fmla="*/ 167640 h 702944"/>
                <a:gd name="connsiteX1804" fmla="*/ 438562 w 664978"/>
                <a:gd name="connsiteY1804" fmla="*/ 171450 h 702944"/>
                <a:gd name="connsiteX1805" fmla="*/ 438562 w 664978"/>
                <a:gd name="connsiteY1805" fmla="*/ 178117 h 702944"/>
                <a:gd name="connsiteX1806" fmla="*/ 438562 w 664978"/>
                <a:gd name="connsiteY1806" fmla="*/ 189548 h 702944"/>
                <a:gd name="connsiteX1807" fmla="*/ 437611 w 664978"/>
                <a:gd name="connsiteY1807" fmla="*/ 207645 h 702944"/>
                <a:gd name="connsiteX1808" fmla="*/ 439514 w 664978"/>
                <a:gd name="connsiteY1808" fmla="*/ 212408 h 702944"/>
                <a:gd name="connsiteX1809" fmla="*/ 441416 w 664978"/>
                <a:gd name="connsiteY1809" fmla="*/ 206692 h 702944"/>
                <a:gd name="connsiteX1810" fmla="*/ 173142 w 664978"/>
                <a:gd name="connsiteY1810" fmla="*/ 183833 h 702944"/>
                <a:gd name="connsiteX1811" fmla="*/ 172190 w 664978"/>
                <a:gd name="connsiteY1811" fmla="*/ 169545 h 702944"/>
                <a:gd name="connsiteX1812" fmla="*/ 170288 w 664978"/>
                <a:gd name="connsiteY1812" fmla="*/ 166688 h 702944"/>
                <a:gd name="connsiteX1813" fmla="*/ 168385 w 664978"/>
                <a:gd name="connsiteY1813" fmla="*/ 170498 h 702944"/>
                <a:gd name="connsiteX1814" fmla="*/ 169336 w 664978"/>
                <a:gd name="connsiteY1814" fmla="*/ 183833 h 702944"/>
                <a:gd name="connsiteX1815" fmla="*/ 170288 w 664978"/>
                <a:gd name="connsiteY1815" fmla="*/ 190500 h 702944"/>
                <a:gd name="connsiteX1816" fmla="*/ 172190 w 664978"/>
                <a:gd name="connsiteY1816" fmla="*/ 207645 h 702944"/>
                <a:gd name="connsiteX1817" fmla="*/ 175044 w 664978"/>
                <a:gd name="connsiteY1817" fmla="*/ 211455 h 702944"/>
                <a:gd name="connsiteX1818" fmla="*/ 176947 w 664978"/>
                <a:gd name="connsiteY1818" fmla="*/ 206692 h 702944"/>
                <a:gd name="connsiteX1819" fmla="*/ 173142 w 664978"/>
                <a:gd name="connsiteY1819" fmla="*/ 183833 h 702944"/>
                <a:gd name="connsiteX1820" fmla="*/ 159823 w 664978"/>
                <a:gd name="connsiteY1820" fmla="*/ 184785 h 702944"/>
                <a:gd name="connsiteX1821" fmla="*/ 160775 w 664978"/>
                <a:gd name="connsiteY1821" fmla="*/ 170498 h 702944"/>
                <a:gd name="connsiteX1822" fmla="*/ 158872 w 664978"/>
                <a:gd name="connsiteY1822" fmla="*/ 166688 h 702944"/>
                <a:gd name="connsiteX1823" fmla="*/ 156969 w 664978"/>
                <a:gd name="connsiteY1823" fmla="*/ 170498 h 702944"/>
                <a:gd name="connsiteX1824" fmla="*/ 156018 w 664978"/>
                <a:gd name="connsiteY1824" fmla="*/ 183833 h 702944"/>
                <a:gd name="connsiteX1825" fmla="*/ 156018 w 664978"/>
                <a:gd name="connsiteY1825" fmla="*/ 190500 h 702944"/>
                <a:gd name="connsiteX1826" fmla="*/ 154115 w 664978"/>
                <a:gd name="connsiteY1826" fmla="*/ 208598 h 702944"/>
                <a:gd name="connsiteX1827" fmla="*/ 156018 w 664978"/>
                <a:gd name="connsiteY1827" fmla="*/ 213360 h 702944"/>
                <a:gd name="connsiteX1828" fmla="*/ 157921 w 664978"/>
                <a:gd name="connsiteY1828" fmla="*/ 209550 h 702944"/>
                <a:gd name="connsiteX1829" fmla="*/ 159823 w 664978"/>
                <a:gd name="connsiteY1829" fmla="*/ 184785 h 702944"/>
                <a:gd name="connsiteX1830" fmla="*/ 410974 w 664978"/>
                <a:gd name="connsiteY1830" fmla="*/ 169545 h 702944"/>
                <a:gd name="connsiteX1831" fmla="*/ 410974 w 664978"/>
                <a:gd name="connsiteY1831" fmla="*/ 182880 h 702944"/>
                <a:gd name="connsiteX1832" fmla="*/ 410974 w 664978"/>
                <a:gd name="connsiteY1832" fmla="*/ 189548 h 702944"/>
                <a:gd name="connsiteX1833" fmla="*/ 410023 w 664978"/>
                <a:gd name="connsiteY1833" fmla="*/ 207645 h 702944"/>
                <a:gd name="connsiteX1834" fmla="*/ 411925 w 664978"/>
                <a:gd name="connsiteY1834" fmla="*/ 212408 h 702944"/>
                <a:gd name="connsiteX1835" fmla="*/ 413828 w 664978"/>
                <a:gd name="connsiteY1835" fmla="*/ 207645 h 702944"/>
                <a:gd name="connsiteX1836" fmla="*/ 413828 w 664978"/>
                <a:gd name="connsiteY1836" fmla="*/ 183833 h 702944"/>
                <a:gd name="connsiteX1837" fmla="*/ 414779 w 664978"/>
                <a:gd name="connsiteY1837" fmla="*/ 169545 h 702944"/>
                <a:gd name="connsiteX1838" fmla="*/ 412877 w 664978"/>
                <a:gd name="connsiteY1838" fmla="*/ 165735 h 702944"/>
                <a:gd name="connsiteX1839" fmla="*/ 410974 w 664978"/>
                <a:gd name="connsiteY1839" fmla="*/ 169545 h 702944"/>
                <a:gd name="connsiteX1840" fmla="*/ 522279 w 664978"/>
                <a:gd name="connsiteY1840" fmla="*/ 183833 h 702944"/>
                <a:gd name="connsiteX1841" fmla="*/ 521328 w 664978"/>
                <a:gd name="connsiteY1841" fmla="*/ 169545 h 702944"/>
                <a:gd name="connsiteX1842" fmla="*/ 519425 w 664978"/>
                <a:gd name="connsiteY1842" fmla="*/ 165735 h 702944"/>
                <a:gd name="connsiteX1843" fmla="*/ 517523 w 664978"/>
                <a:gd name="connsiteY1843" fmla="*/ 169545 h 702944"/>
                <a:gd name="connsiteX1844" fmla="*/ 518474 w 664978"/>
                <a:gd name="connsiteY1844" fmla="*/ 182880 h 702944"/>
                <a:gd name="connsiteX1845" fmla="*/ 519425 w 664978"/>
                <a:gd name="connsiteY1845" fmla="*/ 194310 h 702944"/>
                <a:gd name="connsiteX1846" fmla="*/ 520377 w 664978"/>
                <a:gd name="connsiteY1846" fmla="*/ 208598 h 702944"/>
                <a:gd name="connsiteX1847" fmla="*/ 522279 w 664978"/>
                <a:gd name="connsiteY1847" fmla="*/ 212408 h 702944"/>
                <a:gd name="connsiteX1848" fmla="*/ 524182 w 664978"/>
                <a:gd name="connsiteY1848" fmla="*/ 207645 h 702944"/>
                <a:gd name="connsiteX1849" fmla="*/ 522279 w 664978"/>
                <a:gd name="connsiteY1849" fmla="*/ 183833 h 702944"/>
                <a:gd name="connsiteX1850" fmla="*/ 87522 w 664978"/>
                <a:gd name="connsiteY1850" fmla="*/ 212408 h 702944"/>
                <a:gd name="connsiteX1851" fmla="*/ 86571 w 664978"/>
                <a:gd name="connsiteY1851" fmla="*/ 199073 h 702944"/>
                <a:gd name="connsiteX1852" fmla="*/ 85620 w 664978"/>
                <a:gd name="connsiteY1852" fmla="*/ 187642 h 702944"/>
                <a:gd name="connsiteX1853" fmla="*/ 84668 w 664978"/>
                <a:gd name="connsiteY1853" fmla="*/ 173355 h 702944"/>
                <a:gd name="connsiteX1854" fmla="*/ 82766 w 664978"/>
                <a:gd name="connsiteY1854" fmla="*/ 169545 h 702944"/>
                <a:gd name="connsiteX1855" fmla="*/ 80863 w 664978"/>
                <a:gd name="connsiteY1855" fmla="*/ 174308 h 702944"/>
                <a:gd name="connsiteX1856" fmla="*/ 82766 w 664978"/>
                <a:gd name="connsiteY1856" fmla="*/ 199073 h 702944"/>
                <a:gd name="connsiteX1857" fmla="*/ 83717 w 664978"/>
                <a:gd name="connsiteY1857" fmla="*/ 213360 h 702944"/>
                <a:gd name="connsiteX1858" fmla="*/ 85620 w 664978"/>
                <a:gd name="connsiteY1858" fmla="*/ 217170 h 702944"/>
                <a:gd name="connsiteX1859" fmla="*/ 87522 w 664978"/>
                <a:gd name="connsiteY1859" fmla="*/ 212408 h 702944"/>
                <a:gd name="connsiteX1860" fmla="*/ 429049 w 664978"/>
                <a:gd name="connsiteY1860" fmla="*/ 187642 h 702944"/>
                <a:gd name="connsiteX1861" fmla="*/ 429049 w 664978"/>
                <a:gd name="connsiteY1861" fmla="*/ 173355 h 702944"/>
                <a:gd name="connsiteX1862" fmla="*/ 427146 w 664978"/>
                <a:gd name="connsiteY1862" fmla="*/ 169545 h 702944"/>
                <a:gd name="connsiteX1863" fmla="*/ 425244 w 664978"/>
                <a:gd name="connsiteY1863" fmla="*/ 173355 h 702944"/>
                <a:gd name="connsiteX1864" fmla="*/ 425244 w 664978"/>
                <a:gd name="connsiteY1864" fmla="*/ 186690 h 702944"/>
                <a:gd name="connsiteX1865" fmla="*/ 425244 w 664978"/>
                <a:gd name="connsiteY1865" fmla="*/ 193358 h 702944"/>
                <a:gd name="connsiteX1866" fmla="*/ 425244 w 664978"/>
                <a:gd name="connsiteY1866" fmla="*/ 207645 h 702944"/>
                <a:gd name="connsiteX1867" fmla="*/ 427146 w 664978"/>
                <a:gd name="connsiteY1867" fmla="*/ 212408 h 702944"/>
                <a:gd name="connsiteX1868" fmla="*/ 429049 w 664978"/>
                <a:gd name="connsiteY1868" fmla="*/ 207645 h 702944"/>
                <a:gd name="connsiteX1869" fmla="*/ 429049 w 664978"/>
                <a:gd name="connsiteY1869" fmla="*/ 187642 h 702944"/>
                <a:gd name="connsiteX1870" fmla="*/ 386239 w 664978"/>
                <a:gd name="connsiteY1870" fmla="*/ 185738 h 702944"/>
                <a:gd name="connsiteX1871" fmla="*/ 387191 w 664978"/>
                <a:gd name="connsiteY1871" fmla="*/ 171450 h 702944"/>
                <a:gd name="connsiteX1872" fmla="*/ 385288 w 664978"/>
                <a:gd name="connsiteY1872" fmla="*/ 167640 h 702944"/>
                <a:gd name="connsiteX1873" fmla="*/ 383385 w 664978"/>
                <a:gd name="connsiteY1873" fmla="*/ 171450 h 702944"/>
                <a:gd name="connsiteX1874" fmla="*/ 383385 w 664978"/>
                <a:gd name="connsiteY1874" fmla="*/ 184785 h 702944"/>
                <a:gd name="connsiteX1875" fmla="*/ 383385 w 664978"/>
                <a:gd name="connsiteY1875" fmla="*/ 191453 h 702944"/>
                <a:gd name="connsiteX1876" fmla="*/ 382434 w 664978"/>
                <a:gd name="connsiteY1876" fmla="*/ 209550 h 702944"/>
                <a:gd name="connsiteX1877" fmla="*/ 384337 w 664978"/>
                <a:gd name="connsiteY1877" fmla="*/ 214313 h 702944"/>
                <a:gd name="connsiteX1878" fmla="*/ 386239 w 664978"/>
                <a:gd name="connsiteY1878" fmla="*/ 210503 h 702944"/>
                <a:gd name="connsiteX1879" fmla="*/ 386239 w 664978"/>
                <a:gd name="connsiteY1879" fmla="*/ 185738 h 702944"/>
                <a:gd name="connsiteX1880" fmla="*/ 208341 w 664978"/>
                <a:gd name="connsiteY1880" fmla="*/ 192405 h 702944"/>
                <a:gd name="connsiteX1881" fmla="*/ 207390 w 664978"/>
                <a:gd name="connsiteY1881" fmla="*/ 206692 h 702944"/>
                <a:gd name="connsiteX1882" fmla="*/ 209292 w 664978"/>
                <a:gd name="connsiteY1882" fmla="*/ 210503 h 702944"/>
                <a:gd name="connsiteX1883" fmla="*/ 211195 w 664978"/>
                <a:gd name="connsiteY1883" fmla="*/ 206692 h 702944"/>
                <a:gd name="connsiteX1884" fmla="*/ 211195 w 664978"/>
                <a:gd name="connsiteY1884" fmla="*/ 193358 h 702944"/>
                <a:gd name="connsiteX1885" fmla="*/ 211195 w 664978"/>
                <a:gd name="connsiteY1885" fmla="*/ 186690 h 702944"/>
                <a:gd name="connsiteX1886" fmla="*/ 212146 w 664978"/>
                <a:gd name="connsiteY1886" fmla="*/ 168592 h 702944"/>
                <a:gd name="connsiteX1887" fmla="*/ 210244 w 664978"/>
                <a:gd name="connsiteY1887" fmla="*/ 163830 h 702944"/>
                <a:gd name="connsiteX1888" fmla="*/ 208341 w 664978"/>
                <a:gd name="connsiteY1888" fmla="*/ 167640 h 702944"/>
                <a:gd name="connsiteX1889" fmla="*/ 208341 w 664978"/>
                <a:gd name="connsiteY1889" fmla="*/ 192405 h 702944"/>
                <a:gd name="connsiteX1890" fmla="*/ 394801 w 664978"/>
                <a:gd name="connsiteY1890" fmla="*/ 169545 h 702944"/>
                <a:gd name="connsiteX1891" fmla="*/ 395753 w 664978"/>
                <a:gd name="connsiteY1891" fmla="*/ 182880 h 702944"/>
                <a:gd name="connsiteX1892" fmla="*/ 396704 w 664978"/>
                <a:gd name="connsiteY1892" fmla="*/ 194310 h 702944"/>
                <a:gd name="connsiteX1893" fmla="*/ 397655 w 664978"/>
                <a:gd name="connsiteY1893" fmla="*/ 207645 h 702944"/>
                <a:gd name="connsiteX1894" fmla="*/ 399558 w 664978"/>
                <a:gd name="connsiteY1894" fmla="*/ 211455 h 702944"/>
                <a:gd name="connsiteX1895" fmla="*/ 401461 w 664978"/>
                <a:gd name="connsiteY1895" fmla="*/ 206692 h 702944"/>
                <a:gd name="connsiteX1896" fmla="*/ 399558 w 664978"/>
                <a:gd name="connsiteY1896" fmla="*/ 182880 h 702944"/>
                <a:gd name="connsiteX1897" fmla="*/ 398607 w 664978"/>
                <a:gd name="connsiteY1897" fmla="*/ 168592 h 702944"/>
                <a:gd name="connsiteX1898" fmla="*/ 396704 w 664978"/>
                <a:gd name="connsiteY1898" fmla="*/ 164783 h 702944"/>
                <a:gd name="connsiteX1899" fmla="*/ 394801 w 664978"/>
                <a:gd name="connsiteY1899" fmla="*/ 169545 h 702944"/>
                <a:gd name="connsiteX1900" fmla="*/ 97036 w 664978"/>
                <a:gd name="connsiteY1900" fmla="*/ 179070 h 702944"/>
                <a:gd name="connsiteX1901" fmla="*/ 97987 w 664978"/>
                <a:gd name="connsiteY1901" fmla="*/ 190500 h 702944"/>
                <a:gd name="connsiteX1902" fmla="*/ 98938 w 664978"/>
                <a:gd name="connsiteY1902" fmla="*/ 208598 h 702944"/>
                <a:gd name="connsiteX1903" fmla="*/ 100841 w 664978"/>
                <a:gd name="connsiteY1903" fmla="*/ 212408 h 702944"/>
                <a:gd name="connsiteX1904" fmla="*/ 102744 w 664978"/>
                <a:gd name="connsiteY1904" fmla="*/ 207645 h 702944"/>
                <a:gd name="connsiteX1905" fmla="*/ 99889 w 664978"/>
                <a:gd name="connsiteY1905" fmla="*/ 179070 h 702944"/>
                <a:gd name="connsiteX1906" fmla="*/ 98938 w 664978"/>
                <a:gd name="connsiteY1906" fmla="*/ 167640 h 702944"/>
                <a:gd name="connsiteX1907" fmla="*/ 97036 w 664978"/>
                <a:gd name="connsiteY1907" fmla="*/ 163830 h 702944"/>
                <a:gd name="connsiteX1908" fmla="*/ 95133 w 664978"/>
                <a:gd name="connsiteY1908" fmla="*/ 167640 h 702944"/>
                <a:gd name="connsiteX1909" fmla="*/ 97036 w 664978"/>
                <a:gd name="connsiteY1909" fmla="*/ 179070 h 702944"/>
                <a:gd name="connsiteX1910" fmla="*/ 107500 w 664978"/>
                <a:gd name="connsiteY1910" fmla="*/ 171450 h 702944"/>
                <a:gd name="connsiteX1911" fmla="*/ 108451 w 664978"/>
                <a:gd name="connsiteY1911" fmla="*/ 195263 h 702944"/>
                <a:gd name="connsiteX1912" fmla="*/ 108451 w 664978"/>
                <a:gd name="connsiteY1912" fmla="*/ 209550 h 702944"/>
                <a:gd name="connsiteX1913" fmla="*/ 110354 w 664978"/>
                <a:gd name="connsiteY1913" fmla="*/ 213360 h 702944"/>
                <a:gd name="connsiteX1914" fmla="*/ 112257 w 664978"/>
                <a:gd name="connsiteY1914" fmla="*/ 209550 h 702944"/>
                <a:gd name="connsiteX1915" fmla="*/ 111305 w 664978"/>
                <a:gd name="connsiteY1915" fmla="*/ 196215 h 702944"/>
                <a:gd name="connsiteX1916" fmla="*/ 111305 w 664978"/>
                <a:gd name="connsiteY1916" fmla="*/ 189548 h 702944"/>
                <a:gd name="connsiteX1917" fmla="*/ 111305 w 664978"/>
                <a:gd name="connsiteY1917" fmla="*/ 171450 h 702944"/>
                <a:gd name="connsiteX1918" fmla="*/ 109403 w 664978"/>
                <a:gd name="connsiteY1918" fmla="*/ 167640 h 702944"/>
                <a:gd name="connsiteX1919" fmla="*/ 107500 w 664978"/>
                <a:gd name="connsiteY1919" fmla="*/ 171450 h 702944"/>
                <a:gd name="connsiteX1920" fmla="*/ 260664 w 664978"/>
                <a:gd name="connsiteY1920" fmla="*/ 165735 h 702944"/>
                <a:gd name="connsiteX1921" fmla="*/ 258761 w 664978"/>
                <a:gd name="connsiteY1921" fmla="*/ 169545 h 702944"/>
                <a:gd name="connsiteX1922" fmla="*/ 258761 w 664978"/>
                <a:gd name="connsiteY1922" fmla="*/ 182880 h 702944"/>
                <a:gd name="connsiteX1923" fmla="*/ 258761 w 664978"/>
                <a:gd name="connsiteY1923" fmla="*/ 189548 h 702944"/>
                <a:gd name="connsiteX1924" fmla="*/ 257810 w 664978"/>
                <a:gd name="connsiteY1924" fmla="*/ 207645 h 702944"/>
                <a:gd name="connsiteX1925" fmla="*/ 259713 w 664978"/>
                <a:gd name="connsiteY1925" fmla="*/ 212408 h 702944"/>
                <a:gd name="connsiteX1926" fmla="*/ 261615 w 664978"/>
                <a:gd name="connsiteY1926" fmla="*/ 207645 h 702944"/>
                <a:gd name="connsiteX1927" fmla="*/ 261615 w 664978"/>
                <a:gd name="connsiteY1927" fmla="*/ 183833 h 702944"/>
                <a:gd name="connsiteX1928" fmla="*/ 262567 w 664978"/>
                <a:gd name="connsiteY1928" fmla="*/ 169545 h 702944"/>
                <a:gd name="connsiteX1929" fmla="*/ 260664 w 664978"/>
                <a:gd name="connsiteY1929" fmla="*/ 165735 h 702944"/>
                <a:gd name="connsiteX1930" fmla="*/ 495642 w 664978"/>
                <a:gd name="connsiteY1930" fmla="*/ 192405 h 702944"/>
                <a:gd name="connsiteX1931" fmla="*/ 495642 w 664978"/>
                <a:gd name="connsiteY1931" fmla="*/ 185738 h 702944"/>
                <a:gd name="connsiteX1932" fmla="*/ 495642 w 664978"/>
                <a:gd name="connsiteY1932" fmla="*/ 167640 h 702944"/>
                <a:gd name="connsiteX1933" fmla="*/ 493739 w 664978"/>
                <a:gd name="connsiteY1933" fmla="*/ 162878 h 702944"/>
                <a:gd name="connsiteX1934" fmla="*/ 491837 w 664978"/>
                <a:gd name="connsiteY1934" fmla="*/ 167640 h 702944"/>
                <a:gd name="connsiteX1935" fmla="*/ 492788 w 664978"/>
                <a:gd name="connsiteY1935" fmla="*/ 191453 h 702944"/>
                <a:gd name="connsiteX1936" fmla="*/ 492788 w 664978"/>
                <a:gd name="connsiteY1936" fmla="*/ 205740 h 702944"/>
                <a:gd name="connsiteX1937" fmla="*/ 494691 w 664978"/>
                <a:gd name="connsiteY1937" fmla="*/ 209550 h 702944"/>
                <a:gd name="connsiteX1938" fmla="*/ 496593 w 664978"/>
                <a:gd name="connsiteY1938" fmla="*/ 205740 h 702944"/>
                <a:gd name="connsiteX1939" fmla="*/ 495642 w 664978"/>
                <a:gd name="connsiteY1939" fmla="*/ 192405 h 702944"/>
                <a:gd name="connsiteX1940" fmla="*/ 48518 w 664978"/>
                <a:gd name="connsiteY1940" fmla="*/ 255270 h 702944"/>
                <a:gd name="connsiteX1941" fmla="*/ 49469 w 664978"/>
                <a:gd name="connsiteY1941" fmla="*/ 266700 h 702944"/>
                <a:gd name="connsiteX1942" fmla="*/ 51372 w 664978"/>
                <a:gd name="connsiteY1942" fmla="*/ 269558 h 702944"/>
                <a:gd name="connsiteX1943" fmla="*/ 53274 w 664978"/>
                <a:gd name="connsiteY1943" fmla="*/ 265748 h 702944"/>
                <a:gd name="connsiteX1944" fmla="*/ 52323 w 664978"/>
                <a:gd name="connsiteY1944" fmla="*/ 255270 h 702944"/>
                <a:gd name="connsiteX1945" fmla="*/ 51372 w 664978"/>
                <a:gd name="connsiteY1945" fmla="*/ 243840 h 702944"/>
                <a:gd name="connsiteX1946" fmla="*/ 49469 w 664978"/>
                <a:gd name="connsiteY1946" fmla="*/ 225742 h 702944"/>
                <a:gd name="connsiteX1947" fmla="*/ 46615 w 664978"/>
                <a:gd name="connsiteY1947" fmla="*/ 221933 h 702944"/>
                <a:gd name="connsiteX1948" fmla="*/ 44712 w 664978"/>
                <a:gd name="connsiteY1948" fmla="*/ 226695 h 702944"/>
                <a:gd name="connsiteX1949" fmla="*/ 48518 w 664978"/>
                <a:gd name="connsiteY1949" fmla="*/ 255270 h 702944"/>
                <a:gd name="connsiteX1950" fmla="*/ 51372 w 664978"/>
                <a:gd name="connsiteY1950" fmla="*/ 186690 h 702944"/>
                <a:gd name="connsiteX1951" fmla="*/ 51372 w 664978"/>
                <a:gd name="connsiteY1951" fmla="*/ 172403 h 702944"/>
                <a:gd name="connsiteX1952" fmla="*/ 49469 w 664978"/>
                <a:gd name="connsiteY1952" fmla="*/ 168592 h 702944"/>
                <a:gd name="connsiteX1953" fmla="*/ 47566 w 664978"/>
                <a:gd name="connsiteY1953" fmla="*/ 172403 h 702944"/>
                <a:gd name="connsiteX1954" fmla="*/ 47566 w 664978"/>
                <a:gd name="connsiteY1954" fmla="*/ 185738 h 702944"/>
                <a:gd name="connsiteX1955" fmla="*/ 47566 w 664978"/>
                <a:gd name="connsiteY1955" fmla="*/ 192405 h 702944"/>
                <a:gd name="connsiteX1956" fmla="*/ 47566 w 664978"/>
                <a:gd name="connsiteY1956" fmla="*/ 210503 h 702944"/>
                <a:gd name="connsiteX1957" fmla="*/ 49469 w 664978"/>
                <a:gd name="connsiteY1957" fmla="*/ 215265 h 702944"/>
                <a:gd name="connsiteX1958" fmla="*/ 51372 w 664978"/>
                <a:gd name="connsiteY1958" fmla="*/ 210503 h 702944"/>
                <a:gd name="connsiteX1959" fmla="*/ 51372 w 664978"/>
                <a:gd name="connsiteY1959" fmla="*/ 186690 h 702944"/>
                <a:gd name="connsiteX1960" fmla="*/ 141748 w 664978"/>
                <a:gd name="connsiteY1960" fmla="*/ 167640 h 702944"/>
                <a:gd name="connsiteX1961" fmla="*/ 141748 w 664978"/>
                <a:gd name="connsiteY1961" fmla="*/ 180975 h 702944"/>
                <a:gd name="connsiteX1962" fmla="*/ 142699 w 664978"/>
                <a:gd name="connsiteY1962" fmla="*/ 192405 h 702944"/>
                <a:gd name="connsiteX1963" fmla="*/ 142699 w 664978"/>
                <a:gd name="connsiteY1963" fmla="*/ 205740 h 702944"/>
                <a:gd name="connsiteX1964" fmla="*/ 144602 w 664978"/>
                <a:gd name="connsiteY1964" fmla="*/ 209550 h 702944"/>
                <a:gd name="connsiteX1965" fmla="*/ 146505 w 664978"/>
                <a:gd name="connsiteY1965" fmla="*/ 204788 h 702944"/>
                <a:gd name="connsiteX1966" fmla="*/ 145553 w 664978"/>
                <a:gd name="connsiteY1966" fmla="*/ 180975 h 702944"/>
                <a:gd name="connsiteX1967" fmla="*/ 145553 w 664978"/>
                <a:gd name="connsiteY1967" fmla="*/ 166688 h 702944"/>
                <a:gd name="connsiteX1968" fmla="*/ 143651 w 664978"/>
                <a:gd name="connsiteY1968" fmla="*/ 162878 h 702944"/>
                <a:gd name="connsiteX1969" fmla="*/ 141748 w 664978"/>
                <a:gd name="connsiteY1969" fmla="*/ 167640 h 702944"/>
                <a:gd name="connsiteX1970" fmla="*/ 285399 w 664978"/>
                <a:gd name="connsiteY1970" fmla="*/ 177165 h 702944"/>
                <a:gd name="connsiteX1971" fmla="*/ 285399 w 664978"/>
                <a:gd name="connsiteY1971" fmla="*/ 188595 h 702944"/>
                <a:gd name="connsiteX1972" fmla="*/ 284447 w 664978"/>
                <a:gd name="connsiteY1972" fmla="*/ 206692 h 702944"/>
                <a:gd name="connsiteX1973" fmla="*/ 286350 w 664978"/>
                <a:gd name="connsiteY1973" fmla="*/ 211455 h 702944"/>
                <a:gd name="connsiteX1974" fmla="*/ 288253 w 664978"/>
                <a:gd name="connsiteY1974" fmla="*/ 206692 h 702944"/>
                <a:gd name="connsiteX1975" fmla="*/ 288253 w 664978"/>
                <a:gd name="connsiteY1975" fmla="*/ 178117 h 702944"/>
                <a:gd name="connsiteX1976" fmla="*/ 288253 w 664978"/>
                <a:gd name="connsiteY1976" fmla="*/ 171450 h 702944"/>
                <a:gd name="connsiteX1977" fmla="*/ 286350 w 664978"/>
                <a:gd name="connsiteY1977" fmla="*/ 167640 h 702944"/>
                <a:gd name="connsiteX1978" fmla="*/ 284447 w 664978"/>
                <a:gd name="connsiteY1978" fmla="*/ 171450 h 702944"/>
                <a:gd name="connsiteX1979" fmla="*/ 285399 w 664978"/>
                <a:gd name="connsiteY1979" fmla="*/ 177165 h 702944"/>
                <a:gd name="connsiteX1980" fmla="*/ 323452 w 664978"/>
                <a:gd name="connsiteY1980" fmla="*/ 214313 h 702944"/>
                <a:gd name="connsiteX1981" fmla="*/ 325354 w 664978"/>
                <a:gd name="connsiteY1981" fmla="*/ 210503 h 702944"/>
                <a:gd name="connsiteX1982" fmla="*/ 324403 w 664978"/>
                <a:gd name="connsiteY1982" fmla="*/ 197167 h 702944"/>
                <a:gd name="connsiteX1983" fmla="*/ 324403 w 664978"/>
                <a:gd name="connsiteY1983" fmla="*/ 190500 h 702944"/>
                <a:gd name="connsiteX1984" fmla="*/ 324403 w 664978"/>
                <a:gd name="connsiteY1984" fmla="*/ 176213 h 702944"/>
                <a:gd name="connsiteX1985" fmla="*/ 322500 w 664978"/>
                <a:gd name="connsiteY1985" fmla="*/ 172403 h 702944"/>
                <a:gd name="connsiteX1986" fmla="*/ 320598 w 664978"/>
                <a:gd name="connsiteY1986" fmla="*/ 177165 h 702944"/>
                <a:gd name="connsiteX1987" fmla="*/ 321549 w 664978"/>
                <a:gd name="connsiteY1987" fmla="*/ 197167 h 702944"/>
                <a:gd name="connsiteX1988" fmla="*/ 321549 w 664978"/>
                <a:gd name="connsiteY1988" fmla="*/ 211455 h 702944"/>
                <a:gd name="connsiteX1989" fmla="*/ 323452 w 664978"/>
                <a:gd name="connsiteY1989" fmla="*/ 214313 h 702944"/>
                <a:gd name="connsiteX1990" fmla="*/ 241637 w 664978"/>
                <a:gd name="connsiteY1990" fmla="*/ 168592 h 702944"/>
                <a:gd name="connsiteX1991" fmla="*/ 242589 w 664978"/>
                <a:gd name="connsiteY1991" fmla="*/ 181928 h 702944"/>
                <a:gd name="connsiteX1992" fmla="*/ 243540 w 664978"/>
                <a:gd name="connsiteY1992" fmla="*/ 193358 h 702944"/>
                <a:gd name="connsiteX1993" fmla="*/ 244491 w 664978"/>
                <a:gd name="connsiteY1993" fmla="*/ 206692 h 702944"/>
                <a:gd name="connsiteX1994" fmla="*/ 246394 w 664978"/>
                <a:gd name="connsiteY1994" fmla="*/ 210503 h 702944"/>
                <a:gd name="connsiteX1995" fmla="*/ 248297 w 664978"/>
                <a:gd name="connsiteY1995" fmla="*/ 205740 h 702944"/>
                <a:gd name="connsiteX1996" fmla="*/ 246394 w 664978"/>
                <a:gd name="connsiteY1996" fmla="*/ 181928 h 702944"/>
                <a:gd name="connsiteX1997" fmla="*/ 245443 w 664978"/>
                <a:gd name="connsiteY1997" fmla="*/ 167640 h 702944"/>
                <a:gd name="connsiteX1998" fmla="*/ 243540 w 664978"/>
                <a:gd name="connsiteY1998" fmla="*/ 163830 h 702944"/>
                <a:gd name="connsiteX1999" fmla="*/ 241637 w 664978"/>
                <a:gd name="connsiteY1999" fmla="*/ 168592 h 702944"/>
                <a:gd name="connsiteX2000" fmla="*/ 276837 w 664978"/>
                <a:gd name="connsiteY2000" fmla="*/ 207645 h 702944"/>
                <a:gd name="connsiteX2001" fmla="*/ 276837 w 664978"/>
                <a:gd name="connsiteY2001" fmla="*/ 187642 h 702944"/>
                <a:gd name="connsiteX2002" fmla="*/ 276837 w 664978"/>
                <a:gd name="connsiteY2002" fmla="*/ 173355 h 702944"/>
                <a:gd name="connsiteX2003" fmla="*/ 274934 w 664978"/>
                <a:gd name="connsiteY2003" fmla="*/ 169545 h 702944"/>
                <a:gd name="connsiteX2004" fmla="*/ 273031 w 664978"/>
                <a:gd name="connsiteY2004" fmla="*/ 173355 h 702944"/>
                <a:gd name="connsiteX2005" fmla="*/ 273031 w 664978"/>
                <a:gd name="connsiteY2005" fmla="*/ 186690 h 702944"/>
                <a:gd name="connsiteX2006" fmla="*/ 273031 w 664978"/>
                <a:gd name="connsiteY2006" fmla="*/ 193358 h 702944"/>
                <a:gd name="connsiteX2007" fmla="*/ 273031 w 664978"/>
                <a:gd name="connsiteY2007" fmla="*/ 207645 h 702944"/>
                <a:gd name="connsiteX2008" fmla="*/ 274934 w 664978"/>
                <a:gd name="connsiteY2008" fmla="*/ 212408 h 702944"/>
                <a:gd name="connsiteX2009" fmla="*/ 276837 w 664978"/>
                <a:gd name="connsiteY2009" fmla="*/ 207645 h 702944"/>
                <a:gd name="connsiteX2010" fmla="*/ 222611 w 664978"/>
                <a:gd name="connsiteY2010" fmla="*/ 207645 h 702944"/>
                <a:gd name="connsiteX2011" fmla="*/ 222611 w 664978"/>
                <a:gd name="connsiteY2011" fmla="*/ 194310 h 702944"/>
                <a:gd name="connsiteX2012" fmla="*/ 222611 w 664978"/>
                <a:gd name="connsiteY2012" fmla="*/ 187642 h 702944"/>
                <a:gd name="connsiteX2013" fmla="*/ 222611 w 664978"/>
                <a:gd name="connsiteY2013" fmla="*/ 169545 h 702944"/>
                <a:gd name="connsiteX2014" fmla="*/ 220708 w 664978"/>
                <a:gd name="connsiteY2014" fmla="*/ 164783 h 702944"/>
                <a:gd name="connsiteX2015" fmla="*/ 218806 w 664978"/>
                <a:gd name="connsiteY2015" fmla="*/ 169545 h 702944"/>
                <a:gd name="connsiteX2016" fmla="*/ 218806 w 664978"/>
                <a:gd name="connsiteY2016" fmla="*/ 193358 h 702944"/>
                <a:gd name="connsiteX2017" fmla="*/ 218806 w 664978"/>
                <a:gd name="connsiteY2017" fmla="*/ 207645 h 702944"/>
                <a:gd name="connsiteX2018" fmla="*/ 220708 w 664978"/>
                <a:gd name="connsiteY2018" fmla="*/ 211455 h 702944"/>
                <a:gd name="connsiteX2019" fmla="*/ 222611 w 664978"/>
                <a:gd name="connsiteY2019" fmla="*/ 207645 h 702944"/>
                <a:gd name="connsiteX2020" fmla="*/ 5708 w 664978"/>
                <a:gd name="connsiteY2020" fmla="*/ 360045 h 702944"/>
                <a:gd name="connsiteX2021" fmla="*/ 3805 w 664978"/>
                <a:gd name="connsiteY2021" fmla="*/ 356235 h 702944"/>
                <a:gd name="connsiteX2022" fmla="*/ 1903 w 664978"/>
                <a:gd name="connsiteY2022" fmla="*/ 360045 h 702944"/>
                <a:gd name="connsiteX2023" fmla="*/ 951 w 664978"/>
                <a:gd name="connsiteY2023" fmla="*/ 366713 h 702944"/>
                <a:gd name="connsiteX2024" fmla="*/ 0 w 664978"/>
                <a:gd name="connsiteY2024" fmla="*/ 375285 h 702944"/>
                <a:gd name="connsiteX2025" fmla="*/ 1903 w 664978"/>
                <a:gd name="connsiteY2025" fmla="*/ 394335 h 702944"/>
                <a:gd name="connsiteX2026" fmla="*/ 3805 w 664978"/>
                <a:gd name="connsiteY2026" fmla="*/ 368618 h 702944"/>
                <a:gd name="connsiteX2027" fmla="*/ 5708 w 664978"/>
                <a:gd name="connsiteY2027" fmla="*/ 360045 h 702944"/>
                <a:gd name="connsiteX2028" fmla="*/ 395753 w 664978"/>
                <a:gd name="connsiteY2028" fmla="*/ 601980 h 702944"/>
                <a:gd name="connsiteX2029" fmla="*/ 394801 w 664978"/>
                <a:gd name="connsiteY2029" fmla="*/ 625793 h 702944"/>
                <a:gd name="connsiteX2030" fmla="*/ 393850 w 664978"/>
                <a:gd name="connsiteY2030" fmla="*/ 640080 h 702944"/>
                <a:gd name="connsiteX2031" fmla="*/ 395753 w 664978"/>
                <a:gd name="connsiteY2031" fmla="*/ 643890 h 702944"/>
                <a:gd name="connsiteX2032" fmla="*/ 397655 w 664978"/>
                <a:gd name="connsiteY2032" fmla="*/ 640080 h 702944"/>
                <a:gd name="connsiteX2033" fmla="*/ 398607 w 664978"/>
                <a:gd name="connsiteY2033" fmla="*/ 626745 h 702944"/>
                <a:gd name="connsiteX2034" fmla="*/ 398607 w 664978"/>
                <a:gd name="connsiteY2034" fmla="*/ 620078 h 702944"/>
                <a:gd name="connsiteX2035" fmla="*/ 399558 w 664978"/>
                <a:gd name="connsiteY2035" fmla="*/ 601980 h 702944"/>
                <a:gd name="connsiteX2036" fmla="*/ 397655 w 664978"/>
                <a:gd name="connsiteY2036" fmla="*/ 597218 h 702944"/>
                <a:gd name="connsiteX2037" fmla="*/ 395753 w 664978"/>
                <a:gd name="connsiteY2037" fmla="*/ 601980 h 702944"/>
                <a:gd name="connsiteX2038" fmla="*/ 368164 w 664978"/>
                <a:gd name="connsiteY2038" fmla="*/ 610553 h 702944"/>
                <a:gd name="connsiteX2039" fmla="*/ 368164 w 664978"/>
                <a:gd name="connsiteY2039" fmla="*/ 596265 h 702944"/>
                <a:gd name="connsiteX2040" fmla="*/ 366261 w 664978"/>
                <a:gd name="connsiteY2040" fmla="*/ 592455 h 702944"/>
                <a:gd name="connsiteX2041" fmla="*/ 364359 w 664978"/>
                <a:gd name="connsiteY2041" fmla="*/ 596265 h 702944"/>
                <a:gd name="connsiteX2042" fmla="*/ 365310 w 664978"/>
                <a:gd name="connsiteY2042" fmla="*/ 609600 h 702944"/>
                <a:gd name="connsiteX2043" fmla="*/ 366261 w 664978"/>
                <a:gd name="connsiteY2043" fmla="*/ 616268 h 702944"/>
                <a:gd name="connsiteX2044" fmla="*/ 367213 w 664978"/>
                <a:gd name="connsiteY2044" fmla="*/ 634365 h 702944"/>
                <a:gd name="connsiteX2045" fmla="*/ 369115 w 664978"/>
                <a:gd name="connsiteY2045" fmla="*/ 638175 h 702944"/>
                <a:gd name="connsiteX2046" fmla="*/ 371018 w 664978"/>
                <a:gd name="connsiteY2046" fmla="*/ 633413 h 702944"/>
                <a:gd name="connsiteX2047" fmla="*/ 368164 w 664978"/>
                <a:gd name="connsiteY2047" fmla="*/ 610553 h 702944"/>
                <a:gd name="connsiteX2048" fmla="*/ 379580 w 664978"/>
                <a:gd name="connsiteY2048" fmla="*/ 641033 h 702944"/>
                <a:gd name="connsiteX2049" fmla="*/ 379580 w 664978"/>
                <a:gd name="connsiteY2049" fmla="*/ 627698 h 702944"/>
                <a:gd name="connsiteX2050" fmla="*/ 379580 w 664978"/>
                <a:gd name="connsiteY2050" fmla="*/ 621030 h 702944"/>
                <a:gd name="connsiteX2051" fmla="*/ 379580 w 664978"/>
                <a:gd name="connsiteY2051" fmla="*/ 602933 h 702944"/>
                <a:gd name="connsiteX2052" fmla="*/ 377677 w 664978"/>
                <a:gd name="connsiteY2052" fmla="*/ 598170 h 702944"/>
                <a:gd name="connsiteX2053" fmla="*/ 375775 w 664978"/>
                <a:gd name="connsiteY2053" fmla="*/ 602933 h 702944"/>
                <a:gd name="connsiteX2054" fmla="*/ 375775 w 664978"/>
                <a:gd name="connsiteY2054" fmla="*/ 626745 h 702944"/>
                <a:gd name="connsiteX2055" fmla="*/ 375775 w 664978"/>
                <a:gd name="connsiteY2055" fmla="*/ 641033 h 702944"/>
                <a:gd name="connsiteX2056" fmla="*/ 377677 w 664978"/>
                <a:gd name="connsiteY2056" fmla="*/ 644843 h 702944"/>
                <a:gd name="connsiteX2057" fmla="*/ 379580 w 664978"/>
                <a:gd name="connsiteY2057" fmla="*/ 641033 h 702944"/>
                <a:gd name="connsiteX2058" fmla="*/ 428098 w 664978"/>
                <a:gd name="connsiteY2058" fmla="*/ 616268 h 702944"/>
                <a:gd name="connsiteX2059" fmla="*/ 429049 w 664978"/>
                <a:gd name="connsiteY2059" fmla="*/ 601980 h 702944"/>
                <a:gd name="connsiteX2060" fmla="*/ 427146 w 664978"/>
                <a:gd name="connsiteY2060" fmla="*/ 598170 h 702944"/>
                <a:gd name="connsiteX2061" fmla="*/ 425244 w 664978"/>
                <a:gd name="connsiteY2061" fmla="*/ 601980 h 702944"/>
                <a:gd name="connsiteX2062" fmla="*/ 424292 w 664978"/>
                <a:gd name="connsiteY2062" fmla="*/ 615315 h 702944"/>
                <a:gd name="connsiteX2063" fmla="*/ 424292 w 664978"/>
                <a:gd name="connsiteY2063" fmla="*/ 621983 h 702944"/>
                <a:gd name="connsiteX2064" fmla="*/ 423341 w 664978"/>
                <a:gd name="connsiteY2064" fmla="*/ 640080 h 702944"/>
                <a:gd name="connsiteX2065" fmla="*/ 425244 w 664978"/>
                <a:gd name="connsiteY2065" fmla="*/ 644843 h 702944"/>
                <a:gd name="connsiteX2066" fmla="*/ 427146 w 664978"/>
                <a:gd name="connsiteY2066" fmla="*/ 641033 h 702944"/>
                <a:gd name="connsiteX2067" fmla="*/ 428098 w 664978"/>
                <a:gd name="connsiteY2067" fmla="*/ 616268 h 702944"/>
                <a:gd name="connsiteX2068" fmla="*/ 445222 w 664978"/>
                <a:gd name="connsiteY2068" fmla="*/ 616268 h 702944"/>
                <a:gd name="connsiteX2069" fmla="*/ 444270 w 664978"/>
                <a:gd name="connsiteY2069" fmla="*/ 601980 h 702944"/>
                <a:gd name="connsiteX2070" fmla="*/ 442368 w 664978"/>
                <a:gd name="connsiteY2070" fmla="*/ 598170 h 702944"/>
                <a:gd name="connsiteX2071" fmla="*/ 440465 w 664978"/>
                <a:gd name="connsiteY2071" fmla="*/ 601980 h 702944"/>
                <a:gd name="connsiteX2072" fmla="*/ 441416 w 664978"/>
                <a:gd name="connsiteY2072" fmla="*/ 615315 h 702944"/>
                <a:gd name="connsiteX2073" fmla="*/ 442368 w 664978"/>
                <a:gd name="connsiteY2073" fmla="*/ 621983 h 702944"/>
                <a:gd name="connsiteX2074" fmla="*/ 443319 w 664978"/>
                <a:gd name="connsiteY2074" fmla="*/ 636270 h 702944"/>
                <a:gd name="connsiteX2075" fmla="*/ 445222 w 664978"/>
                <a:gd name="connsiteY2075" fmla="*/ 640080 h 702944"/>
                <a:gd name="connsiteX2076" fmla="*/ 447124 w 664978"/>
                <a:gd name="connsiteY2076" fmla="*/ 635318 h 702944"/>
                <a:gd name="connsiteX2077" fmla="*/ 445222 w 664978"/>
                <a:gd name="connsiteY2077" fmla="*/ 616268 h 702944"/>
                <a:gd name="connsiteX2078" fmla="*/ 599337 w 664978"/>
                <a:gd name="connsiteY2078" fmla="*/ 373380 h 702944"/>
                <a:gd name="connsiteX2079" fmla="*/ 600288 w 664978"/>
                <a:gd name="connsiteY2079" fmla="*/ 359093 h 702944"/>
                <a:gd name="connsiteX2080" fmla="*/ 598386 w 664978"/>
                <a:gd name="connsiteY2080" fmla="*/ 355282 h 702944"/>
                <a:gd name="connsiteX2081" fmla="*/ 596483 w 664978"/>
                <a:gd name="connsiteY2081" fmla="*/ 359093 h 702944"/>
                <a:gd name="connsiteX2082" fmla="*/ 596483 w 664978"/>
                <a:gd name="connsiteY2082" fmla="*/ 372428 h 702944"/>
                <a:gd name="connsiteX2083" fmla="*/ 596483 w 664978"/>
                <a:gd name="connsiteY2083" fmla="*/ 383857 h 702944"/>
                <a:gd name="connsiteX2084" fmla="*/ 595532 w 664978"/>
                <a:gd name="connsiteY2084" fmla="*/ 397193 h 702944"/>
                <a:gd name="connsiteX2085" fmla="*/ 597434 w 664978"/>
                <a:gd name="connsiteY2085" fmla="*/ 401955 h 702944"/>
                <a:gd name="connsiteX2086" fmla="*/ 599337 w 664978"/>
                <a:gd name="connsiteY2086" fmla="*/ 398145 h 702944"/>
                <a:gd name="connsiteX2087" fmla="*/ 599337 w 664978"/>
                <a:gd name="connsiteY2087" fmla="*/ 373380 h 702944"/>
                <a:gd name="connsiteX2088" fmla="*/ 309182 w 664978"/>
                <a:gd name="connsiteY2088" fmla="*/ 620078 h 702944"/>
                <a:gd name="connsiteX2089" fmla="*/ 309182 w 664978"/>
                <a:gd name="connsiteY2089" fmla="*/ 634365 h 702944"/>
                <a:gd name="connsiteX2090" fmla="*/ 311084 w 664978"/>
                <a:gd name="connsiteY2090" fmla="*/ 638175 h 702944"/>
                <a:gd name="connsiteX2091" fmla="*/ 312987 w 664978"/>
                <a:gd name="connsiteY2091" fmla="*/ 634365 h 702944"/>
                <a:gd name="connsiteX2092" fmla="*/ 312987 w 664978"/>
                <a:gd name="connsiteY2092" fmla="*/ 621030 h 702944"/>
                <a:gd name="connsiteX2093" fmla="*/ 312987 w 664978"/>
                <a:gd name="connsiteY2093" fmla="*/ 614363 h 702944"/>
                <a:gd name="connsiteX2094" fmla="*/ 312987 w 664978"/>
                <a:gd name="connsiteY2094" fmla="*/ 600075 h 702944"/>
                <a:gd name="connsiteX2095" fmla="*/ 311084 w 664978"/>
                <a:gd name="connsiteY2095" fmla="*/ 595313 h 702944"/>
                <a:gd name="connsiteX2096" fmla="*/ 309182 w 664978"/>
                <a:gd name="connsiteY2096" fmla="*/ 600075 h 702944"/>
                <a:gd name="connsiteX2097" fmla="*/ 309182 w 664978"/>
                <a:gd name="connsiteY2097" fmla="*/ 620078 h 702944"/>
                <a:gd name="connsiteX2098" fmla="*/ 286350 w 664978"/>
                <a:gd name="connsiteY2098" fmla="*/ 628650 h 702944"/>
                <a:gd name="connsiteX2099" fmla="*/ 286350 w 664978"/>
                <a:gd name="connsiteY2099" fmla="*/ 635318 h 702944"/>
                <a:gd name="connsiteX2100" fmla="*/ 288253 w 664978"/>
                <a:gd name="connsiteY2100" fmla="*/ 639128 h 702944"/>
                <a:gd name="connsiteX2101" fmla="*/ 290155 w 664978"/>
                <a:gd name="connsiteY2101" fmla="*/ 635318 h 702944"/>
                <a:gd name="connsiteX2102" fmla="*/ 290155 w 664978"/>
                <a:gd name="connsiteY2102" fmla="*/ 628650 h 702944"/>
                <a:gd name="connsiteX2103" fmla="*/ 290155 w 664978"/>
                <a:gd name="connsiteY2103" fmla="*/ 617220 h 702944"/>
                <a:gd name="connsiteX2104" fmla="*/ 290155 w 664978"/>
                <a:gd name="connsiteY2104" fmla="*/ 599123 h 702944"/>
                <a:gd name="connsiteX2105" fmla="*/ 288253 w 664978"/>
                <a:gd name="connsiteY2105" fmla="*/ 594360 h 702944"/>
                <a:gd name="connsiteX2106" fmla="*/ 286350 w 664978"/>
                <a:gd name="connsiteY2106" fmla="*/ 599123 h 702944"/>
                <a:gd name="connsiteX2107" fmla="*/ 286350 w 664978"/>
                <a:gd name="connsiteY2107" fmla="*/ 628650 h 702944"/>
                <a:gd name="connsiteX2108" fmla="*/ 324403 w 664978"/>
                <a:gd name="connsiteY2108" fmla="*/ 638175 h 702944"/>
                <a:gd name="connsiteX2109" fmla="*/ 325354 w 664978"/>
                <a:gd name="connsiteY2109" fmla="*/ 624840 h 702944"/>
                <a:gd name="connsiteX2110" fmla="*/ 325354 w 664978"/>
                <a:gd name="connsiteY2110" fmla="*/ 618173 h 702944"/>
                <a:gd name="connsiteX2111" fmla="*/ 326306 w 664978"/>
                <a:gd name="connsiteY2111" fmla="*/ 600075 h 702944"/>
                <a:gd name="connsiteX2112" fmla="*/ 324403 w 664978"/>
                <a:gd name="connsiteY2112" fmla="*/ 595313 h 702944"/>
                <a:gd name="connsiteX2113" fmla="*/ 322500 w 664978"/>
                <a:gd name="connsiteY2113" fmla="*/ 599123 h 702944"/>
                <a:gd name="connsiteX2114" fmla="*/ 321549 w 664978"/>
                <a:gd name="connsiteY2114" fmla="*/ 622935 h 702944"/>
                <a:gd name="connsiteX2115" fmla="*/ 320598 w 664978"/>
                <a:gd name="connsiteY2115" fmla="*/ 637223 h 702944"/>
                <a:gd name="connsiteX2116" fmla="*/ 322500 w 664978"/>
                <a:gd name="connsiteY2116" fmla="*/ 641033 h 702944"/>
                <a:gd name="connsiteX2117" fmla="*/ 324403 w 664978"/>
                <a:gd name="connsiteY2117" fmla="*/ 638175 h 702944"/>
                <a:gd name="connsiteX2118" fmla="*/ 275885 w 664978"/>
                <a:gd name="connsiteY2118" fmla="*/ 600075 h 702944"/>
                <a:gd name="connsiteX2119" fmla="*/ 275885 w 664978"/>
                <a:gd name="connsiteY2119" fmla="*/ 606743 h 702944"/>
                <a:gd name="connsiteX2120" fmla="*/ 275885 w 664978"/>
                <a:gd name="connsiteY2120" fmla="*/ 618173 h 702944"/>
                <a:gd name="connsiteX2121" fmla="*/ 274934 w 664978"/>
                <a:gd name="connsiteY2121" fmla="*/ 636270 h 702944"/>
                <a:gd name="connsiteX2122" fmla="*/ 276837 w 664978"/>
                <a:gd name="connsiteY2122" fmla="*/ 641033 h 702944"/>
                <a:gd name="connsiteX2123" fmla="*/ 278739 w 664978"/>
                <a:gd name="connsiteY2123" fmla="*/ 637223 h 702944"/>
                <a:gd name="connsiteX2124" fmla="*/ 279691 w 664978"/>
                <a:gd name="connsiteY2124" fmla="*/ 608648 h 702944"/>
                <a:gd name="connsiteX2125" fmla="*/ 280642 w 664978"/>
                <a:gd name="connsiteY2125" fmla="*/ 601980 h 702944"/>
                <a:gd name="connsiteX2126" fmla="*/ 278739 w 664978"/>
                <a:gd name="connsiteY2126" fmla="*/ 598170 h 702944"/>
                <a:gd name="connsiteX2127" fmla="*/ 275885 w 664978"/>
                <a:gd name="connsiteY2127" fmla="*/ 600075 h 702944"/>
                <a:gd name="connsiteX2128" fmla="*/ 256859 w 664978"/>
                <a:gd name="connsiteY2128" fmla="*/ 601980 h 702944"/>
                <a:gd name="connsiteX2129" fmla="*/ 257810 w 664978"/>
                <a:gd name="connsiteY2129" fmla="*/ 615315 h 702944"/>
                <a:gd name="connsiteX2130" fmla="*/ 258761 w 664978"/>
                <a:gd name="connsiteY2130" fmla="*/ 621983 h 702944"/>
                <a:gd name="connsiteX2131" fmla="*/ 259713 w 664978"/>
                <a:gd name="connsiteY2131" fmla="*/ 636270 h 702944"/>
                <a:gd name="connsiteX2132" fmla="*/ 261615 w 664978"/>
                <a:gd name="connsiteY2132" fmla="*/ 640080 h 702944"/>
                <a:gd name="connsiteX2133" fmla="*/ 263518 w 664978"/>
                <a:gd name="connsiteY2133" fmla="*/ 635318 h 702944"/>
                <a:gd name="connsiteX2134" fmla="*/ 261615 w 664978"/>
                <a:gd name="connsiteY2134" fmla="*/ 615315 h 702944"/>
                <a:gd name="connsiteX2135" fmla="*/ 260664 w 664978"/>
                <a:gd name="connsiteY2135" fmla="*/ 601028 h 702944"/>
                <a:gd name="connsiteX2136" fmla="*/ 258761 w 664978"/>
                <a:gd name="connsiteY2136" fmla="*/ 597218 h 702944"/>
                <a:gd name="connsiteX2137" fmla="*/ 256859 w 664978"/>
                <a:gd name="connsiteY2137" fmla="*/ 601980 h 702944"/>
                <a:gd name="connsiteX2138" fmla="*/ 485178 w 664978"/>
                <a:gd name="connsiteY2138" fmla="*/ 621030 h 702944"/>
                <a:gd name="connsiteX2139" fmla="*/ 485178 w 664978"/>
                <a:gd name="connsiteY2139" fmla="*/ 614363 h 702944"/>
                <a:gd name="connsiteX2140" fmla="*/ 485178 w 664978"/>
                <a:gd name="connsiteY2140" fmla="*/ 600075 h 702944"/>
                <a:gd name="connsiteX2141" fmla="*/ 483275 w 664978"/>
                <a:gd name="connsiteY2141" fmla="*/ 595313 h 702944"/>
                <a:gd name="connsiteX2142" fmla="*/ 481372 w 664978"/>
                <a:gd name="connsiteY2142" fmla="*/ 600075 h 702944"/>
                <a:gd name="connsiteX2143" fmla="*/ 481372 w 664978"/>
                <a:gd name="connsiteY2143" fmla="*/ 620078 h 702944"/>
                <a:gd name="connsiteX2144" fmla="*/ 480421 w 664978"/>
                <a:gd name="connsiteY2144" fmla="*/ 634365 h 702944"/>
                <a:gd name="connsiteX2145" fmla="*/ 482324 w 664978"/>
                <a:gd name="connsiteY2145" fmla="*/ 638175 h 702944"/>
                <a:gd name="connsiteX2146" fmla="*/ 484226 w 664978"/>
                <a:gd name="connsiteY2146" fmla="*/ 634365 h 702944"/>
                <a:gd name="connsiteX2147" fmla="*/ 485178 w 664978"/>
                <a:gd name="connsiteY2147" fmla="*/ 621030 h 702944"/>
                <a:gd name="connsiteX2148" fmla="*/ 608850 w 664978"/>
                <a:gd name="connsiteY2148" fmla="*/ 554355 h 702944"/>
                <a:gd name="connsiteX2149" fmla="*/ 609802 w 664978"/>
                <a:gd name="connsiteY2149" fmla="*/ 561023 h 702944"/>
                <a:gd name="connsiteX2150" fmla="*/ 610753 w 664978"/>
                <a:gd name="connsiteY2150" fmla="*/ 578168 h 702944"/>
                <a:gd name="connsiteX2151" fmla="*/ 610753 w 664978"/>
                <a:gd name="connsiteY2151" fmla="*/ 578168 h 702944"/>
                <a:gd name="connsiteX2152" fmla="*/ 614558 w 664978"/>
                <a:gd name="connsiteY2152" fmla="*/ 573405 h 702944"/>
                <a:gd name="connsiteX2153" fmla="*/ 612656 w 664978"/>
                <a:gd name="connsiteY2153" fmla="*/ 554355 h 702944"/>
                <a:gd name="connsiteX2154" fmla="*/ 611704 w 664978"/>
                <a:gd name="connsiteY2154" fmla="*/ 540068 h 702944"/>
                <a:gd name="connsiteX2155" fmla="*/ 609802 w 664978"/>
                <a:gd name="connsiteY2155" fmla="*/ 536258 h 702944"/>
                <a:gd name="connsiteX2156" fmla="*/ 607899 w 664978"/>
                <a:gd name="connsiteY2156" fmla="*/ 540068 h 702944"/>
                <a:gd name="connsiteX2157" fmla="*/ 608850 w 664978"/>
                <a:gd name="connsiteY2157" fmla="*/ 554355 h 702944"/>
                <a:gd name="connsiteX2158" fmla="*/ 243540 w 664978"/>
                <a:gd name="connsiteY2158" fmla="*/ 641033 h 702944"/>
                <a:gd name="connsiteX2159" fmla="*/ 244491 w 664978"/>
                <a:gd name="connsiteY2159" fmla="*/ 617220 h 702944"/>
                <a:gd name="connsiteX2160" fmla="*/ 245443 w 664978"/>
                <a:gd name="connsiteY2160" fmla="*/ 602933 h 702944"/>
                <a:gd name="connsiteX2161" fmla="*/ 243540 w 664978"/>
                <a:gd name="connsiteY2161" fmla="*/ 599123 h 702944"/>
                <a:gd name="connsiteX2162" fmla="*/ 241637 w 664978"/>
                <a:gd name="connsiteY2162" fmla="*/ 602933 h 702944"/>
                <a:gd name="connsiteX2163" fmla="*/ 241637 w 664978"/>
                <a:gd name="connsiteY2163" fmla="*/ 616268 h 702944"/>
                <a:gd name="connsiteX2164" fmla="*/ 241637 w 664978"/>
                <a:gd name="connsiteY2164" fmla="*/ 622935 h 702944"/>
                <a:gd name="connsiteX2165" fmla="*/ 240686 w 664978"/>
                <a:gd name="connsiteY2165" fmla="*/ 641033 h 702944"/>
                <a:gd name="connsiteX2166" fmla="*/ 242589 w 664978"/>
                <a:gd name="connsiteY2166" fmla="*/ 645795 h 702944"/>
                <a:gd name="connsiteX2167" fmla="*/ 243540 w 664978"/>
                <a:gd name="connsiteY2167" fmla="*/ 641033 h 702944"/>
                <a:gd name="connsiteX2168" fmla="*/ 348186 w 664978"/>
                <a:gd name="connsiteY2168" fmla="*/ 608648 h 702944"/>
                <a:gd name="connsiteX2169" fmla="*/ 349138 w 664978"/>
                <a:gd name="connsiteY2169" fmla="*/ 620078 h 702944"/>
                <a:gd name="connsiteX2170" fmla="*/ 350089 w 664978"/>
                <a:gd name="connsiteY2170" fmla="*/ 634365 h 702944"/>
                <a:gd name="connsiteX2171" fmla="*/ 352943 w 664978"/>
                <a:gd name="connsiteY2171" fmla="*/ 638175 h 702944"/>
                <a:gd name="connsiteX2172" fmla="*/ 354846 w 664978"/>
                <a:gd name="connsiteY2172" fmla="*/ 633413 h 702944"/>
                <a:gd name="connsiteX2173" fmla="*/ 351992 w 664978"/>
                <a:gd name="connsiteY2173" fmla="*/ 608648 h 702944"/>
                <a:gd name="connsiteX2174" fmla="*/ 351040 w 664978"/>
                <a:gd name="connsiteY2174" fmla="*/ 594360 h 702944"/>
                <a:gd name="connsiteX2175" fmla="*/ 349138 w 664978"/>
                <a:gd name="connsiteY2175" fmla="*/ 591503 h 702944"/>
                <a:gd name="connsiteX2176" fmla="*/ 347235 w 664978"/>
                <a:gd name="connsiteY2176" fmla="*/ 595313 h 702944"/>
                <a:gd name="connsiteX2177" fmla="*/ 348186 w 664978"/>
                <a:gd name="connsiteY2177" fmla="*/ 608648 h 702944"/>
                <a:gd name="connsiteX2178" fmla="*/ 554625 w 664978"/>
                <a:gd name="connsiteY2178" fmla="*/ 598170 h 702944"/>
                <a:gd name="connsiteX2179" fmla="*/ 554625 w 664978"/>
                <a:gd name="connsiteY2179" fmla="*/ 611505 h 702944"/>
                <a:gd name="connsiteX2180" fmla="*/ 554625 w 664978"/>
                <a:gd name="connsiteY2180" fmla="*/ 618173 h 702944"/>
                <a:gd name="connsiteX2181" fmla="*/ 554625 w 664978"/>
                <a:gd name="connsiteY2181" fmla="*/ 632460 h 702944"/>
                <a:gd name="connsiteX2182" fmla="*/ 555576 w 664978"/>
                <a:gd name="connsiteY2182" fmla="*/ 636270 h 702944"/>
                <a:gd name="connsiteX2183" fmla="*/ 558430 w 664978"/>
                <a:gd name="connsiteY2183" fmla="*/ 634365 h 702944"/>
                <a:gd name="connsiteX2184" fmla="*/ 558430 w 664978"/>
                <a:gd name="connsiteY2184" fmla="*/ 633413 h 702944"/>
                <a:gd name="connsiteX2185" fmla="*/ 557478 w 664978"/>
                <a:gd name="connsiteY2185" fmla="*/ 613410 h 702944"/>
                <a:gd name="connsiteX2186" fmla="*/ 557478 w 664978"/>
                <a:gd name="connsiteY2186" fmla="*/ 599123 h 702944"/>
                <a:gd name="connsiteX2187" fmla="*/ 555576 w 664978"/>
                <a:gd name="connsiteY2187" fmla="*/ 595313 h 702944"/>
                <a:gd name="connsiteX2188" fmla="*/ 554625 w 664978"/>
                <a:gd name="connsiteY2188" fmla="*/ 598170 h 702944"/>
                <a:gd name="connsiteX2189" fmla="*/ 149359 w 664978"/>
                <a:gd name="connsiteY2189" fmla="*/ 615315 h 702944"/>
                <a:gd name="connsiteX2190" fmla="*/ 149359 w 664978"/>
                <a:gd name="connsiteY2190" fmla="*/ 601028 h 702944"/>
                <a:gd name="connsiteX2191" fmla="*/ 147456 w 664978"/>
                <a:gd name="connsiteY2191" fmla="*/ 597218 h 702944"/>
                <a:gd name="connsiteX2192" fmla="*/ 145553 w 664978"/>
                <a:gd name="connsiteY2192" fmla="*/ 601028 h 702944"/>
                <a:gd name="connsiteX2193" fmla="*/ 145553 w 664978"/>
                <a:gd name="connsiteY2193" fmla="*/ 614363 h 702944"/>
                <a:gd name="connsiteX2194" fmla="*/ 145553 w 664978"/>
                <a:gd name="connsiteY2194" fmla="*/ 621030 h 702944"/>
                <a:gd name="connsiteX2195" fmla="*/ 145553 w 664978"/>
                <a:gd name="connsiteY2195" fmla="*/ 639128 h 702944"/>
                <a:gd name="connsiteX2196" fmla="*/ 145553 w 664978"/>
                <a:gd name="connsiteY2196" fmla="*/ 639128 h 702944"/>
                <a:gd name="connsiteX2197" fmla="*/ 148407 w 664978"/>
                <a:gd name="connsiteY2197" fmla="*/ 641985 h 702944"/>
                <a:gd name="connsiteX2198" fmla="*/ 149359 w 664978"/>
                <a:gd name="connsiteY2198" fmla="*/ 639128 h 702944"/>
                <a:gd name="connsiteX2199" fmla="*/ 149359 w 664978"/>
                <a:gd name="connsiteY2199" fmla="*/ 615315 h 702944"/>
                <a:gd name="connsiteX2200" fmla="*/ 515620 w 664978"/>
                <a:gd name="connsiteY2200" fmla="*/ 638175 h 702944"/>
                <a:gd name="connsiteX2201" fmla="*/ 513717 w 664978"/>
                <a:gd name="connsiteY2201" fmla="*/ 609600 h 702944"/>
                <a:gd name="connsiteX2202" fmla="*/ 513717 w 664978"/>
                <a:gd name="connsiteY2202" fmla="*/ 598170 h 702944"/>
                <a:gd name="connsiteX2203" fmla="*/ 511815 w 664978"/>
                <a:gd name="connsiteY2203" fmla="*/ 594360 h 702944"/>
                <a:gd name="connsiteX2204" fmla="*/ 509912 w 664978"/>
                <a:gd name="connsiteY2204" fmla="*/ 598170 h 702944"/>
                <a:gd name="connsiteX2205" fmla="*/ 509912 w 664978"/>
                <a:gd name="connsiteY2205" fmla="*/ 608648 h 702944"/>
                <a:gd name="connsiteX2206" fmla="*/ 510863 w 664978"/>
                <a:gd name="connsiteY2206" fmla="*/ 620078 h 702944"/>
                <a:gd name="connsiteX2207" fmla="*/ 511815 w 664978"/>
                <a:gd name="connsiteY2207" fmla="*/ 638175 h 702944"/>
                <a:gd name="connsiteX2208" fmla="*/ 513717 w 664978"/>
                <a:gd name="connsiteY2208" fmla="*/ 641985 h 702944"/>
                <a:gd name="connsiteX2209" fmla="*/ 515620 w 664978"/>
                <a:gd name="connsiteY2209" fmla="*/ 638175 h 702944"/>
                <a:gd name="connsiteX2210" fmla="*/ 341527 w 664978"/>
                <a:gd name="connsiteY2210" fmla="*/ 635318 h 702944"/>
                <a:gd name="connsiteX2211" fmla="*/ 341527 w 664978"/>
                <a:gd name="connsiteY2211" fmla="*/ 624840 h 702944"/>
                <a:gd name="connsiteX2212" fmla="*/ 340576 w 664978"/>
                <a:gd name="connsiteY2212" fmla="*/ 613410 h 702944"/>
                <a:gd name="connsiteX2213" fmla="*/ 340576 w 664978"/>
                <a:gd name="connsiteY2213" fmla="*/ 595313 h 702944"/>
                <a:gd name="connsiteX2214" fmla="*/ 338673 w 664978"/>
                <a:gd name="connsiteY2214" fmla="*/ 591503 h 702944"/>
                <a:gd name="connsiteX2215" fmla="*/ 336770 w 664978"/>
                <a:gd name="connsiteY2215" fmla="*/ 596265 h 702944"/>
                <a:gd name="connsiteX2216" fmla="*/ 337722 w 664978"/>
                <a:gd name="connsiteY2216" fmla="*/ 624840 h 702944"/>
                <a:gd name="connsiteX2217" fmla="*/ 337722 w 664978"/>
                <a:gd name="connsiteY2217" fmla="*/ 636270 h 702944"/>
                <a:gd name="connsiteX2218" fmla="*/ 339624 w 664978"/>
                <a:gd name="connsiteY2218" fmla="*/ 640080 h 702944"/>
                <a:gd name="connsiteX2219" fmla="*/ 341527 w 664978"/>
                <a:gd name="connsiteY2219" fmla="*/ 635318 h 702944"/>
                <a:gd name="connsiteX2220" fmla="*/ 572700 w 664978"/>
                <a:gd name="connsiteY2220" fmla="*/ 603885 h 702944"/>
                <a:gd name="connsiteX2221" fmla="*/ 572700 w 664978"/>
                <a:gd name="connsiteY2221" fmla="*/ 610553 h 702944"/>
                <a:gd name="connsiteX2222" fmla="*/ 572700 w 664978"/>
                <a:gd name="connsiteY2222" fmla="*/ 621983 h 702944"/>
                <a:gd name="connsiteX2223" fmla="*/ 572700 w 664978"/>
                <a:gd name="connsiteY2223" fmla="*/ 621983 h 702944"/>
                <a:gd name="connsiteX2224" fmla="*/ 576505 w 664978"/>
                <a:gd name="connsiteY2224" fmla="*/ 618173 h 702944"/>
                <a:gd name="connsiteX2225" fmla="*/ 576505 w 664978"/>
                <a:gd name="connsiteY2225" fmla="*/ 610553 h 702944"/>
                <a:gd name="connsiteX2226" fmla="*/ 577456 w 664978"/>
                <a:gd name="connsiteY2226" fmla="*/ 603885 h 702944"/>
                <a:gd name="connsiteX2227" fmla="*/ 575554 w 664978"/>
                <a:gd name="connsiteY2227" fmla="*/ 600075 h 702944"/>
                <a:gd name="connsiteX2228" fmla="*/ 572700 w 664978"/>
                <a:gd name="connsiteY2228" fmla="*/ 603885 h 702944"/>
                <a:gd name="connsiteX2229" fmla="*/ 460443 w 664978"/>
                <a:gd name="connsiteY2229" fmla="*/ 599123 h 702944"/>
                <a:gd name="connsiteX2230" fmla="*/ 460443 w 664978"/>
                <a:gd name="connsiteY2230" fmla="*/ 605790 h 702944"/>
                <a:gd name="connsiteX2231" fmla="*/ 460443 w 664978"/>
                <a:gd name="connsiteY2231" fmla="*/ 617220 h 702944"/>
                <a:gd name="connsiteX2232" fmla="*/ 459492 w 664978"/>
                <a:gd name="connsiteY2232" fmla="*/ 635318 h 702944"/>
                <a:gd name="connsiteX2233" fmla="*/ 461394 w 664978"/>
                <a:gd name="connsiteY2233" fmla="*/ 640080 h 702944"/>
                <a:gd name="connsiteX2234" fmla="*/ 463297 w 664978"/>
                <a:gd name="connsiteY2234" fmla="*/ 636270 h 702944"/>
                <a:gd name="connsiteX2235" fmla="*/ 464248 w 664978"/>
                <a:gd name="connsiteY2235" fmla="*/ 607695 h 702944"/>
                <a:gd name="connsiteX2236" fmla="*/ 465200 w 664978"/>
                <a:gd name="connsiteY2236" fmla="*/ 601028 h 702944"/>
                <a:gd name="connsiteX2237" fmla="*/ 463297 w 664978"/>
                <a:gd name="connsiteY2237" fmla="*/ 597218 h 702944"/>
                <a:gd name="connsiteX2238" fmla="*/ 460443 w 664978"/>
                <a:gd name="connsiteY2238" fmla="*/ 599123 h 702944"/>
                <a:gd name="connsiteX2239" fmla="*/ 469956 w 664978"/>
                <a:gd name="connsiteY2239" fmla="*/ 599123 h 702944"/>
                <a:gd name="connsiteX2240" fmla="*/ 469956 w 664978"/>
                <a:gd name="connsiteY2240" fmla="*/ 627698 h 702944"/>
                <a:gd name="connsiteX2241" fmla="*/ 469956 w 664978"/>
                <a:gd name="connsiteY2241" fmla="*/ 634365 h 702944"/>
                <a:gd name="connsiteX2242" fmla="*/ 471859 w 664978"/>
                <a:gd name="connsiteY2242" fmla="*/ 638175 h 702944"/>
                <a:gd name="connsiteX2243" fmla="*/ 473762 w 664978"/>
                <a:gd name="connsiteY2243" fmla="*/ 634365 h 702944"/>
                <a:gd name="connsiteX2244" fmla="*/ 473762 w 664978"/>
                <a:gd name="connsiteY2244" fmla="*/ 627698 h 702944"/>
                <a:gd name="connsiteX2245" fmla="*/ 473762 w 664978"/>
                <a:gd name="connsiteY2245" fmla="*/ 616268 h 702944"/>
                <a:gd name="connsiteX2246" fmla="*/ 473762 w 664978"/>
                <a:gd name="connsiteY2246" fmla="*/ 598170 h 702944"/>
                <a:gd name="connsiteX2247" fmla="*/ 471859 w 664978"/>
                <a:gd name="connsiteY2247" fmla="*/ 593408 h 702944"/>
                <a:gd name="connsiteX2248" fmla="*/ 469956 w 664978"/>
                <a:gd name="connsiteY2248" fmla="*/ 599123 h 702944"/>
                <a:gd name="connsiteX2249" fmla="*/ 529890 w 664978"/>
                <a:gd name="connsiteY2249" fmla="*/ 597218 h 702944"/>
                <a:gd name="connsiteX2250" fmla="*/ 529890 w 664978"/>
                <a:gd name="connsiteY2250" fmla="*/ 610553 h 702944"/>
                <a:gd name="connsiteX2251" fmla="*/ 529890 w 664978"/>
                <a:gd name="connsiteY2251" fmla="*/ 617220 h 702944"/>
                <a:gd name="connsiteX2252" fmla="*/ 528939 w 664978"/>
                <a:gd name="connsiteY2252" fmla="*/ 635318 h 702944"/>
                <a:gd name="connsiteX2253" fmla="*/ 530841 w 664978"/>
                <a:gd name="connsiteY2253" fmla="*/ 640080 h 702944"/>
                <a:gd name="connsiteX2254" fmla="*/ 532744 w 664978"/>
                <a:gd name="connsiteY2254" fmla="*/ 636270 h 702944"/>
                <a:gd name="connsiteX2255" fmla="*/ 533695 w 664978"/>
                <a:gd name="connsiteY2255" fmla="*/ 612458 h 702944"/>
                <a:gd name="connsiteX2256" fmla="*/ 534647 w 664978"/>
                <a:gd name="connsiteY2256" fmla="*/ 598170 h 702944"/>
                <a:gd name="connsiteX2257" fmla="*/ 532744 w 664978"/>
                <a:gd name="connsiteY2257" fmla="*/ 594360 h 702944"/>
                <a:gd name="connsiteX2258" fmla="*/ 529890 w 664978"/>
                <a:gd name="connsiteY2258" fmla="*/ 597218 h 702944"/>
                <a:gd name="connsiteX2259" fmla="*/ 544160 w 664978"/>
                <a:gd name="connsiteY2259" fmla="*/ 614363 h 702944"/>
                <a:gd name="connsiteX2260" fmla="*/ 545111 w 664978"/>
                <a:gd name="connsiteY2260" fmla="*/ 600075 h 702944"/>
                <a:gd name="connsiteX2261" fmla="*/ 543209 w 664978"/>
                <a:gd name="connsiteY2261" fmla="*/ 596265 h 702944"/>
                <a:gd name="connsiteX2262" fmla="*/ 541306 w 664978"/>
                <a:gd name="connsiteY2262" fmla="*/ 600075 h 702944"/>
                <a:gd name="connsiteX2263" fmla="*/ 541306 w 664978"/>
                <a:gd name="connsiteY2263" fmla="*/ 613410 h 702944"/>
                <a:gd name="connsiteX2264" fmla="*/ 541306 w 664978"/>
                <a:gd name="connsiteY2264" fmla="*/ 620078 h 702944"/>
                <a:gd name="connsiteX2265" fmla="*/ 540355 w 664978"/>
                <a:gd name="connsiteY2265" fmla="*/ 638175 h 702944"/>
                <a:gd name="connsiteX2266" fmla="*/ 542257 w 664978"/>
                <a:gd name="connsiteY2266" fmla="*/ 642938 h 702944"/>
                <a:gd name="connsiteX2267" fmla="*/ 544160 w 664978"/>
                <a:gd name="connsiteY2267" fmla="*/ 638175 h 702944"/>
                <a:gd name="connsiteX2268" fmla="*/ 544160 w 664978"/>
                <a:gd name="connsiteY2268" fmla="*/ 614363 h 702944"/>
                <a:gd name="connsiteX2269" fmla="*/ 625974 w 664978"/>
                <a:gd name="connsiteY2269" fmla="*/ 542925 h 702944"/>
                <a:gd name="connsiteX2270" fmla="*/ 625974 w 664978"/>
                <a:gd name="connsiteY2270" fmla="*/ 549593 h 702944"/>
                <a:gd name="connsiteX2271" fmla="*/ 625974 w 664978"/>
                <a:gd name="connsiteY2271" fmla="*/ 555308 h 702944"/>
                <a:gd name="connsiteX2272" fmla="*/ 629779 w 664978"/>
                <a:gd name="connsiteY2272" fmla="*/ 548640 h 702944"/>
                <a:gd name="connsiteX2273" fmla="*/ 629779 w 664978"/>
                <a:gd name="connsiteY2273" fmla="*/ 542925 h 702944"/>
                <a:gd name="connsiteX2274" fmla="*/ 627877 w 664978"/>
                <a:gd name="connsiteY2274" fmla="*/ 539115 h 702944"/>
                <a:gd name="connsiteX2275" fmla="*/ 625974 w 664978"/>
                <a:gd name="connsiteY2275" fmla="*/ 542925 h 702944"/>
                <a:gd name="connsiteX2276" fmla="*/ 411925 w 664978"/>
                <a:gd name="connsiteY2276" fmla="*/ 596265 h 702944"/>
                <a:gd name="connsiteX2277" fmla="*/ 410974 w 664978"/>
                <a:gd name="connsiteY2277" fmla="*/ 609600 h 702944"/>
                <a:gd name="connsiteX2278" fmla="*/ 410974 w 664978"/>
                <a:gd name="connsiteY2278" fmla="*/ 621030 h 702944"/>
                <a:gd name="connsiteX2279" fmla="*/ 410023 w 664978"/>
                <a:gd name="connsiteY2279" fmla="*/ 634365 h 702944"/>
                <a:gd name="connsiteX2280" fmla="*/ 411925 w 664978"/>
                <a:gd name="connsiteY2280" fmla="*/ 639128 h 702944"/>
                <a:gd name="connsiteX2281" fmla="*/ 413828 w 664978"/>
                <a:gd name="connsiteY2281" fmla="*/ 635318 h 702944"/>
                <a:gd name="connsiteX2282" fmla="*/ 414779 w 664978"/>
                <a:gd name="connsiteY2282" fmla="*/ 611505 h 702944"/>
                <a:gd name="connsiteX2283" fmla="*/ 415731 w 664978"/>
                <a:gd name="connsiteY2283" fmla="*/ 597218 h 702944"/>
                <a:gd name="connsiteX2284" fmla="*/ 413828 w 664978"/>
                <a:gd name="connsiteY2284" fmla="*/ 593408 h 702944"/>
                <a:gd name="connsiteX2285" fmla="*/ 411925 w 664978"/>
                <a:gd name="connsiteY2285" fmla="*/ 596265 h 702944"/>
                <a:gd name="connsiteX2286" fmla="*/ 305376 w 664978"/>
                <a:gd name="connsiteY2286" fmla="*/ 533400 h 702944"/>
                <a:gd name="connsiteX2287" fmla="*/ 303474 w 664978"/>
                <a:gd name="connsiteY2287" fmla="*/ 537210 h 702944"/>
                <a:gd name="connsiteX2288" fmla="*/ 302522 w 664978"/>
                <a:gd name="connsiteY2288" fmla="*/ 560070 h 702944"/>
                <a:gd name="connsiteX2289" fmla="*/ 301571 w 664978"/>
                <a:gd name="connsiteY2289" fmla="*/ 574358 h 702944"/>
                <a:gd name="connsiteX2290" fmla="*/ 303474 w 664978"/>
                <a:gd name="connsiteY2290" fmla="*/ 578168 h 702944"/>
                <a:gd name="connsiteX2291" fmla="*/ 305376 w 664978"/>
                <a:gd name="connsiteY2291" fmla="*/ 574358 h 702944"/>
                <a:gd name="connsiteX2292" fmla="*/ 306328 w 664978"/>
                <a:gd name="connsiteY2292" fmla="*/ 561023 h 702944"/>
                <a:gd name="connsiteX2293" fmla="*/ 306328 w 664978"/>
                <a:gd name="connsiteY2293" fmla="*/ 554355 h 702944"/>
                <a:gd name="connsiteX2294" fmla="*/ 307279 w 664978"/>
                <a:gd name="connsiteY2294" fmla="*/ 537210 h 702944"/>
                <a:gd name="connsiteX2295" fmla="*/ 305376 w 664978"/>
                <a:gd name="connsiteY2295" fmla="*/ 533400 h 702944"/>
                <a:gd name="connsiteX2296" fmla="*/ 292058 w 664978"/>
                <a:gd name="connsiteY2296" fmla="*/ 574358 h 702944"/>
                <a:gd name="connsiteX2297" fmla="*/ 292058 w 664978"/>
                <a:gd name="connsiteY2297" fmla="*/ 567690 h 702944"/>
                <a:gd name="connsiteX2298" fmla="*/ 291106 w 664978"/>
                <a:gd name="connsiteY2298" fmla="*/ 556260 h 702944"/>
                <a:gd name="connsiteX2299" fmla="*/ 290155 w 664978"/>
                <a:gd name="connsiteY2299" fmla="*/ 538163 h 702944"/>
                <a:gd name="connsiteX2300" fmla="*/ 288253 w 664978"/>
                <a:gd name="connsiteY2300" fmla="*/ 534353 h 702944"/>
                <a:gd name="connsiteX2301" fmla="*/ 286350 w 664978"/>
                <a:gd name="connsiteY2301" fmla="*/ 539115 h 702944"/>
                <a:gd name="connsiteX2302" fmla="*/ 288253 w 664978"/>
                <a:gd name="connsiteY2302" fmla="*/ 567690 h 702944"/>
                <a:gd name="connsiteX2303" fmla="*/ 288253 w 664978"/>
                <a:gd name="connsiteY2303" fmla="*/ 574358 h 702944"/>
                <a:gd name="connsiteX2304" fmla="*/ 290155 w 664978"/>
                <a:gd name="connsiteY2304" fmla="*/ 578168 h 702944"/>
                <a:gd name="connsiteX2305" fmla="*/ 292058 w 664978"/>
                <a:gd name="connsiteY2305" fmla="*/ 574358 h 702944"/>
                <a:gd name="connsiteX2306" fmla="*/ 245443 w 664978"/>
                <a:gd name="connsiteY2306" fmla="*/ 581978 h 702944"/>
                <a:gd name="connsiteX2307" fmla="*/ 245443 w 664978"/>
                <a:gd name="connsiteY2307" fmla="*/ 568643 h 702944"/>
                <a:gd name="connsiteX2308" fmla="*/ 245443 w 664978"/>
                <a:gd name="connsiteY2308" fmla="*/ 557213 h 702944"/>
                <a:gd name="connsiteX2309" fmla="*/ 245443 w 664978"/>
                <a:gd name="connsiteY2309" fmla="*/ 543878 h 702944"/>
                <a:gd name="connsiteX2310" fmla="*/ 243540 w 664978"/>
                <a:gd name="connsiteY2310" fmla="*/ 539115 h 702944"/>
                <a:gd name="connsiteX2311" fmla="*/ 241637 w 664978"/>
                <a:gd name="connsiteY2311" fmla="*/ 543878 h 702944"/>
                <a:gd name="connsiteX2312" fmla="*/ 242589 w 664978"/>
                <a:gd name="connsiteY2312" fmla="*/ 567690 h 702944"/>
                <a:gd name="connsiteX2313" fmla="*/ 242589 w 664978"/>
                <a:gd name="connsiteY2313" fmla="*/ 581978 h 702944"/>
                <a:gd name="connsiteX2314" fmla="*/ 244491 w 664978"/>
                <a:gd name="connsiteY2314" fmla="*/ 585788 h 702944"/>
                <a:gd name="connsiteX2315" fmla="*/ 245443 w 664978"/>
                <a:gd name="connsiteY2315" fmla="*/ 581978 h 702944"/>
                <a:gd name="connsiteX2316" fmla="*/ 273031 w 664978"/>
                <a:gd name="connsiteY2316" fmla="*/ 531495 h 702944"/>
                <a:gd name="connsiteX2317" fmla="*/ 271129 w 664978"/>
                <a:gd name="connsiteY2317" fmla="*/ 535305 h 702944"/>
                <a:gd name="connsiteX2318" fmla="*/ 271129 w 664978"/>
                <a:gd name="connsiteY2318" fmla="*/ 548640 h 702944"/>
                <a:gd name="connsiteX2319" fmla="*/ 271129 w 664978"/>
                <a:gd name="connsiteY2319" fmla="*/ 555308 h 702944"/>
                <a:gd name="connsiteX2320" fmla="*/ 271129 w 664978"/>
                <a:gd name="connsiteY2320" fmla="*/ 573405 h 702944"/>
                <a:gd name="connsiteX2321" fmla="*/ 273031 w 664978"/>
                <a:gd name="connsiteY2321" fmla="*/ 578168 h 702944"/>
                <a:gd name="connsiteX2322" fmla="*/ 274934 w 664978"/>
                <a:gd name="connsiteY2322" fmla="*/ 573405 h 702944"/>
                <a:gd name="connsiteX2323" fmla="*/ 273983 w 664978"/>
                <a:gd name="connsiteY2323" fmla="*/ 549593 h 702944"/>
                <a:gd name="connsiteX2324" fmla="*/ 273983 w 664978"/>
                <a:gd name="connsiteY2324" fmla="*/ 535305 h 702944"/>
                <a:gd name="connsiteX2325" fmla="*/ 273031 w 664978"/>
                <a:gd name="connsiteY2325" fmla="*/ 531495 h 702944"/>
                <a:gd name="connsiteX2326" fmla="*/ 113208 w 664978"/>
                <a:gd name="connsiteY2326" fmla="*/ 580073 h 702944"/>
                <a:gd name="connsiteX2327" fmla="*/ 113208 w 664978"/>
                <a:gd name="connsiteY2327" fmla="*/ 566738 h 702944"/>
                <a:gd name="connsiteX2328" fmla="*/ 113208 w 664978"/>
                <a:gd name="connsiteY2328" fmla="*/ 555308 h 702944"/>
                <a:gd name="connsiteX2329" fmla="*/ 113208 w 664978"/>
                <a:gd name="connsiteY2329" fmla="*/ 541020 h 702944"/>
                <a:gd name="connsiteX2330" fmla="*/ 111305 w 664978"/>
                <a:gd name="connsiteY2330" fmla="*/ 536258 h 702944"/>
                <a:gd name="connsiteX2331" fmla="*/ 109403 w 664978"/>
                <a:gd name="connsiteY2331" fmla="*/ 541020 h 702944"/>
                <a:gd name="connsiteX2332" fmla="*/ 109403 w 664978"/>
                <a:gd name="connsiteY2332" fmla="*/ 566738 h 702944"/>
                <a:gd name="connsiteX2333" fmla="*/ 109403 w 664978"/>
                <a:gd name="connsiteY2333" fmla="*/ 581025 h 702944"/>
                <a:gd name="connsiteX2334" fmla="*/ 111305 w 664978"/>
                <a:gd name="connsiteY2334" fmla="*/ 584835 h 702944"/>
                <a:gd name="connsiteX2335" fmla="*/ 113208 w 664978"/>
                <a:gd name="connsiteY2335" fmla="*/ 580073 h 702944"/>
                <a:gd name="connsiteX2336" fmla="*/ 231173 w 664978"/>
                <a:gd name="connsiteY2336" fmla="*/ 566738 h 702944"/>
                <a:gd name="connsiteX2337" fmla="*/ 230222 w 664978"/>
                <a:gd name="connsiteY2337" fmla="*/ 560070 h 702944"/>
                <a:gd name="connsiteX2338" fmla="*/ 229270 w 664978"/>
                <a:gd name="connsiteY2338" fmla="*/ 541973 h 702944"/>
                <a:gd name="connsiteX2339" fmla="*/ 227368 w 664978"/>
                <a:gd name="connsiteY2339" fmla="*/ 538163 h 702944"/>
                <a:gd name="connsiteX2340" fmla="*/ 225465 w 664978"/>
                <a:gd name="connsiteY2340" fmla="*/ 542925 h 702944"/>
                <a:gd name="connsiteX2341" fmla="*/ 228319 w 664978"/>
                <a:gd name="connsiteY2341" fmla="*/ 566738 h 702944"/>
                <a:gd name="connsiteX2342" fmla="*/ 229270 w 664978"/>
                <a:gd name="connsiteY2342" fmla="*/ 581025 h 702944"/>
                <a:gd name="connsiteX2343" fmla="*/ 231173 w 664978"/>
                <a:gd name="connsiteY2343" fmla="*/ 584835 h 702944"/>
                <a:gd name="connsiteX2344" fmla="*/ 233075 w 664978"/>
                <a:gd name="connsiteY2344" fmla="*/ 581025 h 702944"/>
                <a:gd name="connsiteX2345" fmla="*/ 231173 w 664978"/>
                <a:gd name="connsiteY2345" fmla="*/ 566738 h 702944"/>
                <a:gd name="connsiteX2346" fmla="*/ 97036 w 664978"/>
                <a:gd name="connsiteY2346" fmla="*/ 557213 h 702944"/>
                <a:gd name="connsiteX2347" fmla="*/ 96084 w 664978"/>
                <a:gd name="connsiteY2347" fmla="*/ 571500 h 702944"/>
                <a:gd name="connsiteX2348" fmla="*/ 97987 w 664978"/>
                <a:gd name="connsiteY2348" fmla="*/ 575310 h 702944"/>
                <a:gd name="connsiteX2349" fmla="*/ 99889 w 664978"/>
                <a:gd name="connsiteY2349" fmla="*/ 571500 h 702944"/>
                <a:gd name="connsiteX2350" fmla="*/ 100841 w 664978"/>
                <a:gd name="connsiteY2350" fmla="*/ 558165 h 702944"/>
                <a:gd name="connsiteX2351" fmla="*/ 100841 w 664978"/>
                <a:gd name="connsiteY2351" fmla="*/ 551498 h 702944"/>
                <a:gd name="connsiteX2352" fmla="*/ 102744 w 664978"/>
                <a:gd name="connsiteY2352" fmla="*/ 533400 h 702944"/>
                <a:gd name="connsiteX2353" fmla="*/ 100841 w 664978"/>
                <a:gd name="connsiteY2353" fmla="*/ 528638 h 702944"/>
                <a:gd name="connsiteX2354" fmla="*/ 98938 w 664978"/>
                <a:gd name="connsiteY2354" fmla="*/ 532448 h 702944"/>
                <a:gd name="connsiteX2355" fmla="*/ 97036 w 664978"/>
                <a:gd name="connsiteY2355" fmla="*/ 557213 h 702944"/>
                <a:gd name="connsiteX2356" fmla="*/ 210244 w 664978"/>
                <a:gd name="connsiteY2356" fmla="*/ 582930 h 702944"/>
                <a:gd name="connsiteX2357" fmla="*/ 212146 w 664978"/>
                <a:gd name="connsiteY2357" fmla="*/ 579120 h 702944"/>
                <a:gd name="connsiteX2358" fmla="*/ 212146 w 664978"/>
                <a:gd name="connsiteY2358" fmla="*/ 565785 h 702944"/>
                <a:gd name="connsiteX2359" fmla="*/ 212146 w 664978"/>
                <a:gd name="connsiteY2359" fmla="*/ 559118 h 702944"/>
                <a:gd name="connsiteX2360" fmla="*/ 212146 w 664978"/>
                <a:gd name="connsiteY2360" fmla="*/ 544830 h 702944"/>
                <a:gd name="connsiteX2361" fmla="*/ 210244 w 664978"/>
                <a:gd name="connsiteY2361" fmla="*/ 540068 h 702944"/>
                <a:gd name="connsiteX2362" fmla="*/ 208341 w 664978"/>
                <a:gd name="connsiteY2362" fmla="*/ 544830 h 702944"/>
                <a:gd name="connsiteX2363" fmla="*/ 208341 w 664978"/>
                <a:gd name="connsiteY2363" fmla="*/ 564833 h 702944"/>
                <a:gd name="connsiteX2364" fmla="*/ 208341 w 664978"/>
                <a:gd name="connsiteY2364" fmla="*/ 579120 h 702944"/>
                <a:gd name="connsiteX2365" fmla="*/ 210244 w 664978"/>
                <a:gd name="connsiteY2365" fmla="*/ 582930 h 702944"/>
                <a:gd name="connsiteX2366" fmla="*/ 256859 w 664978"/>
                <a:gd name="connsiteY2366" fmla="*/ 579120 h 702944"/>
                <a:gd name="connsiteX2367" fmla="*/ 258761 w 664978"/>
                <a:gd name="connsiteY2367" fmla="*/ 555308 h 702944"/>
                <a:gd name="connsiteX2368" fmla="*/ 259713 w 664978"/>
                <a:gd name="connsiteY2368" fmla="*/ 541020 h 702944"/>
                <a:gd name="connsiteX2369" fmla="*/ 257810 w 664978"/>
                <a:gd name="connsiteY2369" fmla="*/ 537210 h 702944"/>
                <a:gd name="connsiteX2370" fmla="*/ 255907 w 664978"/>
                <a:gd name="connsiteY2370" fmla="*/ 541020 h 702944"/>
                <a:gd name="connsiteX2371" fmla="*/ 254956 w 664978"/>
                <a:gd name="connsiteY2371" fmla="*/ 554355 h 702944"/>
                <a:gd name="connsiteX2372" fmla="*/ 254956 w 664978"/>
                <a:gd name="connsiteY2372" fmla="*/ 561023 h 702944"/>
                <a:gd name="connsiteX2373" fmla="*/ 253053 w 664978"/>
                <a:gd name="connsiteY2373" fmla="*/ 579120 h 702944"/>
                <a:gd name="connsiteX2374" fmla="*/ 254956 w 664978"/>
                <a:gd name="connsiteY2374" fmla="*/ 583883 h 702944"/>
                <a:gd name="connsiteX2375" fmla="*/ 256859 w 664978"/>
                <a:gd name="connsiteY2375" fmla="*/ 579120 h 702944"/>
                <a:gd name="connsiteX2376" fmla="*/ 127478 w 664978"/>
                <a:gd name="connsiteY2376" fmla="*/ 535305 h 702944"/>
                <a:gd name="connsiteX2377" fmla="*/ 127478 w 664978"/>
                <a:gd name="connsiteY2377" fmla="*/ 545783 h 702944"/>
                <a:gd name="connsiteX2378" fmla="*/ 127478 w 664978"/>
                <a:gd name="connsiteY2378" fmla="*/ 557213 h 702944"/>
                <a:gd name="connsiteX2379" fmla="*/ 127478 w 664978"/>
                <a:gd name="connsiteY2379" fmla="*/ 575310 h 702944"/>
                <a:gd name="connsiteX2380" fmla="*/ 129381 w 664978"/>
                <a:gd name="connsiteY2380" fmla="*/ 580073 h 702944"/>
                <a:gd name="connsiteX2381" fmla="*/ 131283 w 664978"/>
                <a:gd name="connsiteY2381" fmla="*/ 575310 h 702944"/>
                <a:gd name="connsiteX2382" fmla="*/ 130332 w 664978"/>
                <a:gd name="connsiteY2382" fmla="*/ 546735 h 702944"/>
                <a:gd name="connsiteX2383" fmla="*/ 130332 w 664978"/>
                <a:gd name="connsiteY2383" fmla="*/ 535305 h 702944"/>
                <a:gd name="connsiteX2384" fmla="*/ 128429 w 664978"/>
                <a:gd name="connsiteY2384" fmla="*/ 531495 h 702944"/>
                <a:gd name="connsiteX2385" fmla="*/ 127478 w 664978"/>
                <a:gd name="connsiteY2385" fmla="*/ 535305 h 702944"/>
                <a:gd name="connsiteX2386" fmla="*/ 329160 w 664978"/>
                <a:gd name="connsiteY2386" fmla="*/ 581025 h 702944"/>
                <a:gd name="connsiteX2387" fmla="*/ 329160 w 664978"/>
                <a:gd name="connsiteY2387" fmla="*/ 567690 h 702944"/>
                <a:gd name="connsiteX2388" fmla="*/ 329160 w 664978"/>
                <a:gd name="connsiteY2388" fmla="*/ 561023 h 702944"/>
                <a:gd name="connsiteX2389" fmla="*/ 329160 w 664978"/>
                <a:gd name="connsiteY2389" fmla="*/ 542925 h 702944"/>
                <a:gd name="connsiteX2390" fmla="*/ 327257 w 664978"/>
                <a:gd name="connsiteY2390" fmla="*/ 538163 h 702944"/>
                <a:gd name="connsiteX2391" fmla="*/ 325354 w 664978"/>
                <a:gd name="connsiteY2391" fmla="*/ 542925 h 702944"/>
                <a:gd name="connsiteX2392" fmla="*/ 326306 w 664978"/>
                <a:gd name="connsiteY2392" fmla="*/ 566738 h 702944"/>
                <a:gd name="connsiteX2393" fmla="*/ 326306 w 664978"/>
                <a:gd name="connsiteY2393" fmla="*/ 581025 h 702944"/>
                <a:gd name="connsiteX2394" fmla="*/ 328208 w 664978"/>
                <a:gd name="connsiteY2394" fmla="*/ 584835 h 702944"/>
                <a:gd name="connsiteX2395" fmla="*/ 329160 w 664978"/>
                <a:gd name="connsiteY2395" fmla="*/ 581025 h 702944"/>
                <a:gd name="connsiteX2396" fmla="*/ 195974 w 664978"/>
                <a:gd name="connsiteY2396" fmla="*/ 534353 h 702944"/>
                <a:gd name="connsiteX2397" fmla="*/ 194071 w 664978"/>
                <a:gd name="connsiteY2397" fmla="*/ 539115 h 702944"/>
                <a:gd name="connsiteX2398" fmla="*/ 194071 w 664978"/>
                <a:gd name="connsiteY2398" fmla="*/ 567690 h 702944"/>
                <a:gd name="connsiteX2399" fmla="*/ 194071 w 664978"/>
                <a:gd name="connsiteY2399" fmla="*/ 574358 h 702944"/>
                <a:gd name="connsiteX2400" fmla="*/ 195974 w 664978"/>
                <a:gd name="connsiteY2400" fmla="*/ 578168 h 702944"/>
                <a:gd name="connsiteX2401" fmla="*/ 197876 w 664978"/>
                <a:gd name="connsiteY2401" fmla="*/ 574358 h 702944"/>
                <a:gd name="connsiteX2402" fmla="*/ 197876 w 664978"/>
                <a:gd name="connsiteY2402" fmla="*/ 567690 h 702944"/>
                <a:gd name="connsiteX2403" fmla="*/ 197876 w 664978"/>
                <a:gd name="connsiteY2403" fmla="*/ 556260 h 702944"/>
                <a:gd name="connsiteX2404" fmla="*/ 198828 w 664978"/>
                <a:gd name="connsiteY2404" fmla="*/ 538163 h 702944"/>
                <a:gd name="connsiteX2405" fmla="*/ 195974 w 664978"/>
                <a:gd name="connsiteY2405" fmla="*/ 534353 h 702944"/>
                <a:gd name="connsiteX2406" fmla="*/ 591726 w 664978"/>
                <a:gd name="connsiteY2406" fmla="*/ 532448 h 702944"/>
                <a:gd name="connsiteX2407" fmla="*/ 591726 w 664978"/>
                <a:gd name="connsiteY2407" fmla="*/ 545783 h 702944"/>
                <a:gd name="connsiteX2408" fmla="*/ 591726 w 664978"/>
                <a:gd name="connsiteY2408" fmla="*/ 552450 h 702944"/>
                <a:gd name="connsiteX2409" fmla="*/ 591726 w 664978"/>
                <a:gd name="connsiteY2409" fmla="*/ 570548 h 702944"/>
                <a:gd name="connsiteX2410" fmla="*/ 593629 w 664978"/>
                <a:gd name="connsiteY2410" fmla="*/ 575310 h 702944"/>
                <a:gd name="connsiteX2411" fmla="*/ 595532 w 664978"/>
                <a:gd name="connsiteY2411" fmla="*/ 570548 h 702944"/>
                <a:gd name="connsiteX2412" fmla="*/ 595532 w 664978"/>
                <a:gd name="connsiteY2412" fmla="*/ 546735 h 702944"/>
                <a:gd name="connsiteX2413" fmla="*/ 595532 w 664978"/>
                <a:gd name="connsiteY2413" fmla="*/ 532448 h 702944"/>
                <a:gd name="connsiteX2414" fmla="*/ 593629 w 664978"/>
                <a:gd name="connsiteY2414" fmla="*/ 528638 h 702944"/>
                <a:gd name="connsiteX2415" fmla="*/ 591726 w 664978"/>
                <a:gd name="connsiteY2415" fmla="*/ 532448 h 702944"/>
                <a:gd name="connsiteX2416" fmla="*/ 161726 w 664978"/>
                <a:gd name="connsiteY2416" fmla="*/ 613410 h 702944"/>
                <a:gd name="connsiteX2417" fmla="*/ 162677 w 664978"/>
                <a:gd name="connsiteY2417" fmla="*/ 599123 h 702944"/>
                <a:gd name="connsiteX2418" fmla="*/ 160775 w 664978"/>
                <a:gd name="connsiteY2418" fmla="*/ 595313 h 702944"/>
                <a:gd name="connsiteX2419" fmla="*/ 158872 w 664978"/>
                <a:gd name="connsiteY2419" fmla="*/ 599123 h 702944"/>
                <a:gd name="connsiteX2420" fmla="*/ 157921 w 664978"/>
                <a:gd name="connsiteY2420" fmla="*/ 612458 h 702944"/>
                <a:gd name="connsiteX2421" fmla="*/ 157921 w 664978"/>
                <a:gd name="connsiteY2421" fmla="*/ 619125 h 702944"/>
                <a:gd name="connsiteX2422" fmla="*/ 156969 w 664978"/>
                <a:gd name="connsiteY2422" fmla="*/ 636270 h 702944"/>
                <a:gd name="connsiteX2423" fmla="*/ 158872 w 664978"/>
                <a:gd name="connsiteY2423" fmla="*/ 641033 h 702944"/>
                <a:gd name="connsiteX2424" fmla="*/ 160775 w 664978"/>
                <a:gd name="connsiteY2424" fmla="*/ 637223 h 702944"/>
                <a:gd name="connsiteX2425" fmla="*/ 161726 w 664978"/>
                <a:gd name="connsiteY2425" fmla="*/ 613410 h 702944"/>
                <a:gd name="connsiteX2426" fmla="*/ 142699 w 664978"/>
                <a:gd name="connsiteY2426" fmla="*/ 532448 h 702944"/>
                <a:gd name="connsiteX2427" fmla="*/ 140797 w 664978"/>
                <a:gd name="connsiteY2427" fmla="*/ 536258 h 702944"/>
                <a:gd name="connsiteX2428" fmla="*/ 141748 w 664978"/>
                <a:gd name="connsiteY2428" fmla="*/ 549593 h 702944"/>
                <a:gd name="connsiteX2429" fmla="*/ 142699 w 664978"/>
                <a:gd name="connsiteY2429" fmla="*/ 556260 h 702944"/>
                <a:gd name="connsiteX2430" fmla="*/ 143651 w 664978"/>
                <a:gd name="connsiteY2430" fmla="*/ 574358 h 702944"/>
                <a:gd name="connsiteX2431" fmla="*/ 145553 w 664978"/>
                <a:gd name="connsiteY2431" fmla="*/ 578168 h 702944"/>
                <a:gd name="connsiteX2432" fmla="*/ 147456 w 664978"/>
                <a:gd name="connsiteY2432" fmla="*/ 573405 h 702944"/>
                <a:gd name="connsiteX2433" fmla="*/ 145553 w 664978"/>
                <a:gd name="connsiteY2433" fmla="*/ 549593 h 702944"/>
                <a:gd name="connsiteX2434" fmla="*/ 144602 w 664978"/>
                <a:gd name="connsiteY2434" fmla="*/ 535305 h 702944"/>
                <a:gd name="connsiteX2435" fmla="*/ 142699 w 664978"/>
                <a:gd name="connsiteY2435" fmla="*/ 532448 h 702944"/>
                <a:gd name="connsiteX2436" fmla="*/ 129381 w 664978"/>
                <a:gd name="connsiteY2436" fmla="*/ 598170 h 702944"/>
                <a:gd name="connsiteX2437" fmla="*/ 127478 w 664978"/>
                <a:gd name="connsiteY2437" fmla="*/ 594360 h 702944"/>
                <a:gd name="connsiteX2438" fmla="*/ 125575 w 664978"/>
                <a:gd name="connsiteY2438" fmla="*/ 598170 h 702944"/>
                <a:gd name="connsiteX2439" fmla="*/ 126527 w 664978"/>
                <a:gd name="connsiteY2439" fmla="*/ 611505 h 702944"/>
                <a:gd name="connsiteX2440" fmla="*/ 127478 w 664978"/>
                <a:gd name="connsiteY2440" fmla="*/ 622935 h 702944"/>
                <a:gd name="connsiteX2441" fmla="*/ 127478 w 664978"/>
                <a:gd name="connsiteY2441" fmla="*/ 623888 h 702944"/>
                <a:gd name="connsiteX2442" fmla="*/ 131283 w 664978"/>
                <a:gd name="connsiteY2442" fmla="*/ 626745 h 702944"/>
                <a:gd name="connsiteX2443" fmla="*/ 129381 w 664978"/>
                <a:gd name="connsiteY2443" fmla="*/ 611505 h 702944"/>
                <a:gd name="connsiteX2444" fmla="*/ 129381 w 664978"/>
                <a:gd name="connsiteY2444" fmla="*/ 598170 h 702944"/>
                <a:gd name="connsiteX2445" fmla="*/ 113208 w 664978"/>
                <a:gd name="connsiteY2445" fmla="*/ 596265 h 702944"/>
                <a:gd name="connsiteX2446" fmla="*/ 111305 w 664978"/>
                <a:gd name="connsiteY2446" fmla="*/ 601028 h 702944"/>
                <a:gd name="connsiteX2447" fmla="*/ 111305 w 664978"/>
                <a:gd name="connsiteY2447" fmla="*/ 610553 h 702944"/>
                <a:gd name="connsiteX2448" fmla="*/ 115111 w 664978"/>
                <a:gd name="connsiteY2448" fmla="*/ 614363 h 702944"/>
                <a:gd name="connsiteX2449" fmla="*/ 115111 w 664978"/>
                <a:gd name="connsiteY2449" fmla="*/ 601028 h 702944"/>
                <a:gd name="connsiteX2450" fmla="*/ 113208 w 664978"/>
                <a:gd name="connsiteY2450" fmla="*/ 596265 h 702944"/>
                <a:gd name="connsiteX2451" fmla="*/ 195022 w 664978"/>
                <a:gd name="connsiteY2451" fmla="*/ 640080 h 702944"/>
                <a:gd name="connsiteX2452" fmla="*/ 195022 w 664978"/>
                <a:gd name="connsiteY2452" fmla="*/ 626745 h 702944"/>
                <a:gd name="connsiteX2453" fmla="*/ 195022 w 664978"/>
                <a:gd name="connsiteY2453" fmla="*/ 620078 h 702944"/>
                <a:gd name="connsiteX2454" fmla="*/ 195022 w 664978"/>
                <a:gd name="connsiteY2454" fmla="*/ 601980 h 702944"/>
                <a:gd name="connsiteX2455" fmla="*/ 193120 w 664978"/>
                <a:gd name="connsiteY2455" fmla="*/ 597218 h 702944"/>
                <a:gd name="connsiteX2456" fmla="*/ 191217 w 664978"/>
                <a:gd name="connsiteY2456" fmla="*/ 601980 h 702944"/>
                <a:gd name="connsiteX2457" fmla="*/ 192168 w 664978"/>
                <a:gd name="connsiteY2457" fmla="*/ 625793 h 702944"/>
                <a:gd name="connsiteX2458" fmla="*/ 192168 w 664978"/>
                <a:gd name="connsiteY2458" fmla="*/ 640080 h 702944"/>
                <a:gd name="connsiteX2459" fmla="*/ 194071 w 664978"/>
                <a:gd name="connsiteY2459" fmla="*/ 643890 h 702944"/>
                <a:gd name="connsiteX2460" fmla="*/ 195022 w 664978"/>
                <a:gd name="connsiteY2460" fmla="*/ 640080 h 702944"/>
                <a:gd name="connsiteX2461" fmla="*/ 214049 w 664978"/>
                <a:gd name="connsiteY2461" fmla="*/ 640080 h 702944"/>
                <a:gd name="connsiteX2462" fmla="*/ 214049 w 664978"/>
                <a:gd name="connsiteY2462" fmla="*/ 626745 h 702944"/>
                <a:gd name="connsiteX2463" fmla="*/ 214049 w 664978"/>
                <a:gd name="connsiteY2463" fmla="*/ 620078 h 702944"/>
                <a:gd name="connsiteX2464" fmla="*/ 215000 w 664978"/>
                <a:gd name="connsiteY2464" fmla="*/ 601980 h 702944"/>
                <a:gd name="connsiteX2465" fmla="*/ 213098 w 664978"/>
                <a:gd name="connsiteY2465" fmla="*/ 597218 h 702944"/>
                <a:gd name="connsiteX2466" fmla="*/ 211195 w 664978"/>
                <a:gd name="connsiteY2466" fmla="*/ 601028 h 702944"/>
                <a:gd name="connsiteX2467" fmla="*/ 210244 w 664978"/>
                <a:gd name="connsiteY2467" fmla="*/ 624840 h 702944"/>
                <a:gd name="connsiteX2468" fmla="*/ 209292 w 664978"/>
                <a:gd name="connsiteY2468" fmla="*/ 639128 h 702944"/>
                <a:gd name="connsiteX2469" fmla="*/ 211195 w 664978"/>
                <a:gd name="connsiteY2469" fmla="*/ 642938 h 702944"/>
                <a:gd name="connsiteX2470" fmla="*/ 214049 w 664978"/>
                <a:gd name="connsiteY2470" fmla="*/ 640080 h 702944"/>
                <a:gd name="connsiteX2471" fmla="*/ 177898 w 664978"/>
                <a:gd name="connsiteY2471" fmla="*/ 606743 h 702944"/>
                <a:gd name="connsiteX2472" fmla="*/ 177898 w 664978"/>
                <a:gd name="connsiteY2472" fmla="*/ 600075 h 702944"/>
                <a:gd name="connsiteX2473" fmla="*/ 175996 w 664978"/>
                <a:gd name="connsiteY2473" fmla="*/ 596265 h 702944"/>
                <a:gd name="connsiteX2474" fmla="*/ 174093 w 664978"/>
                <a:gd name="connsiteY2474" fmla="*/ 600075 h 702944"/>
                <a:gd name="connsiteX2475" fmla="*/ 174093 w 664978"/>
                <a:gd name="connsiteY2475" fmla="*/ 606743 h 702944"/>
                <a:gd name="connsiteX2476" fmla="*/ 174093 w 664978"/>
                <a:gd name="connsiteY2476" fmla="*/ 618173 h 702944"/>
                <a:gd name="connsiteX2477" fmla="*/ 174093 w 664978"/>
                <a:gd name="connsiteY2477" fmla="*/ 636270 h 702944"/>
                <a:gd name="connsiteX2478" fmla="*/ 175996 w 664978"/>
                <a:gd name="connsiteY2478" fmla="*/ 641033 h 702944"/>
                <a:gd name="connsiteX2479" fmla="*/ 177898 w 664978"/>
                <a:gd name="connsiteY2479" fmla="*/ 636270 h 702944"/>
                <a:gd name="connsiteX2480" fmla="*/ 177898 w 664978"/>
                <a:gd name="connsiteY2480" fmla="*/ 606743 h 702944"/>
                <a:gd name="connsiteX2481" fmla="*/ 582213 w 664978"/>
                <a:gd name="connsiteY2481" fmla="*/ 541020 h 702944"/>
                <a:gd name="connsiteX2482" fmla="*/ 580310 w 664978"/>
                <a:gd name="connsiteY2482" fmla="*/ 537210 h 702944"/>
                <a:gd name="connsiteX2483" fmla="*/ 578408 w 664978"/>
                <a:gd name="connsiteY2483" fmla="*/ 541020 h 702944"/>
                <a:gd name="connsiteX2484" fmla="*/ 578408 w 664978"/>
                <a:gd name="connsiteY2484" fmla="*/ 554355 h 702944"/>
                <a:gd name="connsiteX2485" fmla="*/ 578408 w 664978"/>
                <a:gd name="connsiteY2485" fmla="*/ 565785 h 702944"/>
                <a:gd name="connsiteX2486" fmla="*/ 578408 w 664978"/>
                <a:gd name="connsiteY2486" fmla="*/ 579120 h 702944"/>
                <a:gd name="connsiteX2487" fmla="*/ 580310 w 664978"/>
                <a:gd name="connsiteY2487" fmla="*/ 583883 h 702944"/>
                <a:gd name="connsiteX2488" fmla="*/ 582213 w 664978"/>
                <a:gd name="connsiteY2488" fmla="*/ 579120 h 702944"/>
                <a:gd name="connsiteX2489" fmla="*/ 582213 w 664978"/>
                <a:gd name="connsiteY2489" fmla="*/ 555308 h 702944"/>
                <a:gd name="connsiteX2490" fmla="*/ 582213 w 664978"/>
                <a:gd name="connsiteY2490" fmla="*/ 541020 h 702944"/>
                <a:gd name="connsiteX2491" fmla="*/ 227368 w 664978"/>
                <a:gd name="connsiteY2491" fmla="*/ 609600 h 702944"/>
                <a:gd name="connsiteX2492" fmla="*/ 227368 w 664978"/>
                <a:gd name="connsiteY2492" fmla="*/ 621030 h 702944"/>
                <a:gd name="connsiteX2493" fmla="*/ 226416 w 664978"/>
                <a:gd name="connsiteY2493" fmla="*/ 634365 h 702944"/>
                <a:gd name="connsiteX2494" fmla="*/ 228319 w 664978"/>
                <a:gd name="connsiteY2494" fmla="*/ 639128 h 702944"/>
                <a:gd name="connsiteX2495" fmla="*/ 230222 w 664978"/>
                <a:gd name="connsiteY2495" fmla="*/ 635318 h 702944"/>
                <a:gd name="connsiteX2496" fmla="*/ 231173 w 664978"/>
                <a:gd name="connsiteY2496" fmla="*/ 611505 h 702944"/>
                <a:gd name="connsiteX2497" fmla="*/ 232124 w 664978"/>
                <a:gd name="connsiteY2497" fmla="*/ 597218 h 702944"/>
                <a:gd name="connsiteX2498" fmla="*/ 230222 w 664978"/>
                <a:gd name="connsiteY2498" fmla="*/ 593408 h 702944"/>
                <a:gd name="connsiteX2499" fmla="*/ 228319 w 664978"/>
                <a:gd name="connsiteY2499" fmla="*/ 597218 h 702944"/>
                <a:gd name="connsiteX2500" fmla="*/ 227368 w 664978"/>
                <a:gd name="connsiteY2500" fmla="*/ 609600 h 702944"/>
                <a:gd name="connsiteX2501" fmla="*/ 71350 w 664978"/>
                <a:gd name="connsiteY2501" fmla="*/ 535305 h 702944"/>
                <a:gd name="connsiteX2502" fmla="*/ 69447 w 664978"/>
                <a:gd name="connsiteY2502" fmla="*/ 531495 h 702944"/>
                <a:gd name="connsiteX2503" fmla="*/ 67544 w 664978"/>
                <a:gd name="connsiteY2503" fmla="*/ 535305 h 702944"/>
                <a:gd name="connsiteX2504" fmla="*/ 67544 w 664978"/>
                <a:gd name="connsiteY2504" fmla="*/ 548640 h 702944"/>
                <a:gd name="connsiteX2505" fmla="*/ 67544 w 664978"/>
                <a:gd name="connsiteY2505" fmla="*/ 557213 h 702944"/>
                <a:gd name="connsiteX2506" fmla="*/ 71350 w 664978"/>
                <a:gd name="connsiteY2506" fmla="*/ 562928 h 702944"/>
                <a:gd name="connsiteX2507" fmla="*/ 71350 w 664978"/>
                <a:gd name="connsiteY2507" fmla="*/ 550545 h 702944"/>
                <a:gd name="connsiteX2508" fmla="*/ 71350 w 664978"/>
                <a:gd name="connsiteY2508" fmla="*/ 535305 h 702944"/>
                <a:gd name="connsiteX2509" fmla="*/ 85620 w 664978"/>
                <a:gd name="connsiteY2509" fmla="*/ 556260 h 702944"/>
                <a:gd name="connsiteX2510" fmla="*/ 84668 w 664978"/>
                <a:gd name="connsiteY2510" fmla="*/ 541973 h 702944"/>
                <a:gd name="connsiteX2511" fmla="*/ 82766 w 664978"/>
                <a:gd name="connsiteY2511" fmla="*/ 538163 h 702944"/>
                <a:gd name="connsiteX2512" fmla="*/ 80863 w 664978"/>
                <a:gd name="connsiteY2512" fmla="*/ 541973 h 702944"/>
                <a:gd name="connsiteX2513" fmla="*/ 81814 w 664978"/>
                <a:gd name="connsiteY2513" fmla="*/ 555308 h 702944"/>
                <a:gd name="connsiteX2514" fmla="*/ 82766 w 664978"/>
                <a:gd name="connsiteY2514" fmla="*/ 561975 h 702944"/>
                <a:gd name="connsiteX2515" fmla="*/ 83717 w 664978"/>
                <a:gd name="connsiteY2515" fmla="*/ 579120 h 702944"/>
                <a:gd name="connsiteX2516" fmla="*/ 86571 w 664978"/>
                <a:gd name="connsiteY2516" fmla="*/ 582930 h 702944"/>
                <a:gd name="connsiteX2517" fmla="*/ 87522 w 664978"/>
                <a:gd name="connsiteY2517" fmla="*/ 579120 h 702944"/>
                <a:gd name="connsiteX2518" fmla="*/ 85620 w 664978"/>
                <a:gd name="connsiteY2518" fmla="*/ 556260 h 702944"/>
                <a:gd name="connsiteX2519" fmla="*/ 355797 w 664978"/>
                <a:gd name="connsiteY2519" fmla="*/ 532448 h 702944"/>
                <a:gd name="connsiteX2520" fmla="*/ 355797 w 664978"/>
                <a:gd name="connsiteY2520" fmla="*/ 542925 h 702944"/>
                <a:gd name="connsiteX2521" fmla="*/ 355797 w 664978"/>
                <a:gd name="connsiteY2521" fmla="*/ 554355 h 702944"/>
                <a:gd name="connsiteX2522" fmla="*/ 355797 w 664978"/>
                <a:gd name="connsiteY2522" fmla="*/ 572453 h 702944"/>
                <a:gd name="connsiteX2523" fmla="*/ 357699 w 664978"/>
                <a:gd name="connsiteY2523" fmla="*/ 577215 h 702944"/>
                <a:gd name="connsiteX2524" fmla="*/ 359602 w 664978"/>
                <a:gd name="connsiteY2524" fmla="*/ 572453 h 702944"/>
                <a:gd name="connsiteX2525" fmla="*/ 359602 w 664978"/>
                <a:gd name="connsiteY2525" fmla="*/ 543878 h 702944"/>
                <a:gd name="connsiteX2526" fmla="*/ 359602 w 664978"/>
                <a:gd name="connsiteY2526" fmla="*/ 532448 h 702944"/>
                <a:gd name="connsiteX2527" fmla="*/ 357699 w 664978"/>
                <a:gd name="connsiteY2527" fmla="*/ 528638 h 702944"/>
                <a:gd name="connsiteX2528" fmla="*/ 355797 w 664978"/>
                <a:gd name="connsiteY2528" fmla="*/ 532448 h 702944"/>
                <a:gd name="connsiteX2529" fmla="*/ 392899 w 664978"/>
                <a:gd name="connsiteY2529" fmla="*/ 581025 h 702944"/>
                <a:gd name="connsiteX2530" fmla="*/ 392899 w 664978"/>
                <a:gd name="connsiteY2530" fmla="*/ 570548 h 702944"/>
                <a:gd name="connsiteX2531" fmla="*/ 392899 w 664978"/>
                <a:gd name="connsiteY2531" fmla="*/ 559118 h 702944"/>
                <a:gd name="connsiteX2532" fmla="*/ 392899 w 664978"/>
                <a:gd name="connsiteY2532" fmla="*/ 541020 h 702944"/>
                <a:gd name="connsiteX2533" fmla="*/ 390996 w 664978"/>
                <a:gd name="connsiteY2533" fmla="*/ 536258 h 702944"/>
                <a:gd name="connsiteX2534" fmla="*/ 389093 w 664978"/>
                <a:gd name="connsiteY2534" fmla="*/ 541020 h 702944"/>
                <a:gd name="connsiteX2535" fmla="*/ 389093 w 664978"/>
                <a:gd name="connsiteY2535" fmla="*/ 569595 h 702944"/>
                <a:gd name="connsiteX2536" fmla="*/ 389093 w 664978"/>
                <a:gd name="connsiteY2536" fmla="*/ 581025 h 702944"/>
                <a:gd name="connsiteX2537" fmla="*/ 390996 w 664978"/>
                <a:gd name="connsiteY2537" fmla="*/ 584835 h 702944"/>
                <a:gd name="connsiteX2538" fmla="*/ 392899 w 664978"/>
                <a:gd name="connsiteY2538" fmla="*/ 581025 h 702944"/>
                <a:gd name="connsiteX2539" fmla="*/ 184558 w 664978"/>
                <a:gd name="connsiteY2539" fmla="*/ 59055 h 702944"/>
                <a:gd name="connsiteX2540" fmla="*/ 184558 w 664978"/>
                <a:gd name="connsiteY2540" fmla="*/ 44767 h 702944"/>
                <a:gd name="connsiteX2541" fmla="*/ 182655 w 664978"/>
                <a:gd name="connsiteY2541" fmla="*/ 40958 h 702944"/>
                <a:gd name="connsiteX2542" fmla="*/ 180752 w 664978"/>
                <a:gd name="connsiteY2542" fmla="*/ 44767 h 702944"/>
                <a:gd name="connsiteX2543" fmla="*/ 180752 w 664978"/>
                <a:gd name="connsiteY2543" fmla="*/ 58103 h 702944"/>
                <a:gd name="connsiteX2544" fmla="*/ 180752 w 664978"/>
                <a:gd name="connsiteY2544" fmla="*/ 64770 h 702944"/>
                <a:gd name="connsiteX2545" fmla="*/ 180752 w 664978"/>
                <a:gd name="connsiteY2545" fmla="*/ 79058 h 702944"/>
                <a:gd name="connsiteX2546" fmla="*/ 182655 w 664978"/>
                <a:gd name="connsiteY2546" fmla="*/ 83820 h 702944"/>
                <a:gd name="connsiteX2547" fmla="*/ 184558 w 664978"/>
                <a:gd name="connsiteY2547" fmla="*/ 79058 h 702944"/>
                <a:gd name="connsiteX2548" fmla="*/ 184558 w 664978"/>
                <a:gd name="connsiteY2548" fmla="*/ 59055 h 702944"/>
                <a:gd name="connsiteX2549" fmla="*/ 309182 w 664978"/>
                <a:gd name="connsiteY2549" fmla="*/ 48578 h 702944"/>
                <a:gd name="connsiteX2550" fmla="*/ 308230 w 664978"/>
                <a:gd name="connsiteY2550" fmla="*/ 77153 h 702944"/>
                <a:gd name="connsiteX2551" fmla="*/ 307279 w 664978"/>
                <a:gd name="connsiteY2551" fmla="*/ 83820 h 702944"/>
                <a:gd name="connsiteX2552" fmla="*/ 309182 w 664978"/>
                <a:gd name="connsiteY2552" fmla="*/ 87630 h 702944"/>
                <a:gd name="connsiteX2553" fmla="*/ 311084 w 664978"/>
                <a:gd name="connsiteY2553" fmla="*/ 83820 h 702944"/>
                <a:gd name="connsiteX2554" fmla="*/ 311084 w 664978"/>
                <a:gd name="connsiteY2554" fmla="*/ 77153 h 702944"/>
                <a:gd name="connsiteX2555" fmla="*/ 311084 w 664978"/>
                <a:gd name="connsiteY2555" fmla="*/ 65723 h 702944"/>
                <a:gd name="connsiteX2556" fmla="*/ 312036 w 664978"/>
                <a:gd name="connsiteY2556" fmla="*/ 47625 h 702944"/>
                <a:gd name="connsiteX2557" fmla="*/ 310133 w 664978"/>
                <a:gd name="connsiteY2557" fmla="*/ 42863 h 702944"/>
                <a:gd name="connsiteX2558" fmla="*/ 309182 w 664978"/>
                <a:gd name="connsiteY2558" fmla="*/ 48578 h 702944"/>
                <a:gd name="connsiteX2559" fmla="*/ 165531 w 664978"/>
                <a:gd name="connsiteY2559" fmla="*/ 58103 h 702944"/>
                <a:gd name="connsiteX2560" fmla="*/ 166482 w 664978"/>
                <a:gd name="connsiteY2560" fmla="*/ 64770 h 702944"/>
                <a:gd name="connsiteX2561" fmla="*/ 167434 w 664978"/>
                <a:gd name="connsiteY2561" fmla="*/ 82867 h 702944"/>
                <a:gd name="connsiteX2562" fmla="*/ 169336 w 664978"/>
                <a:gd name="connsiteY2562" fmla="*/ 86678 h 702944"/>
                <a:gd name="connsiteX2563" fmla="*/ 171239 w 664978"/>
                <a:gd name="connsiteY2563" fmla="*/ 81915 h 702944"/>
                <a:gd name="connsiteX2564" fmla="*/ 170288 w 664978"/>
                <a:gd name="connsiteY2564" fmla="*/ 58103 h 702944"/>
                <a:gd name="connsiteX2565" fmla="*/ 170288 w 664978"/>
                <a:gd name="connsiteY2565" fmla="*/ 43815 h 702944"/>
                <a:gd name="connsiteX2566" fmla="*/ 168385 w 664978"/>
                <a:gd name="connsiteY2566" fmla="*/ 40005 h 702944"/>
                <a:gd name="connsiteX2567" fmla="*/ 165531 w 664978"/>
                <a:gd name="connsiteY2567" fmla="*/ 44767 h 702944"/>
                <a:gd name="connsiteX2568" fmla="*/ 165531 w 664978"/>
                <a:gd name="connsiteY2568" fmla="*/ 58103 h 702944"/>
                <a:gd name="connsiteX2569" fmla="*/ 196925 w 664978"/>
                <a:gd name="connsiteY2569" fmla="*/ 43815 h 702944"/>
                <a:gd name="connsiteX2570" fmla="*/ 195974 w 664978"/>
                <a:gd name="connsiteY2570" fmla="*/ 50483 h 702944"/>
                <a:gd name="connsiteX2571" fmla="*/ 195022 w 664978"/>
                <a:gd name="connsiteY2571" fmla="*/ 61913 h 702944"/>
                <a:gd name="connsiteX2572" fmla="*/ 193120 w 664978"/>
                <a:gd name="connsiteY2572" fmla="*/ 80010 h 702944"/>
                <a:gd name="connsiteX2573" fmla="*/ 195022 w 664978"/>
                <a:gd name="connsiteY2573" fmla="*/ 84773 h 702944"/>
                <a:gd name="connsiteX2574" fmla="*/ 196925 w 664978"/>
                <a:gd name="connsiteY2574" fmla="*/ 80963 h 702944"/>
                <a:gd name="connsiteX2575" fmla="*/ 198828 w 664978"/>
                <a:gd name="connsiteY2575" fmla="*/ 52388 h 702944"/>
                <a:gd name="connsiteX2576" fmla="*/ 199779 w 664978"/>
                <a:gd name="connsiteY2576" fmla="*/ 45720 h 702944"/>
                <a:gd name="connsiteX2577" fmla="*/ 197876 w 664978"/>
                <a:gd name="connsiteY2577" fmla="*/ 41910 h 702944"/>
                <a:gd name="connsiteX2578" fmla="*/ 196925 w 664978"/>
                <a:gd name="connsiteY2578" fmla="*/ 43815 h 702944"/>
                <a:gd name="connsiteX2579" fmla="*/ 263518 w 664978"/>
                <a:gd name="connsiteY2579" fmla="*/ 71438 h 702944"/>
                <a:gd name="connsiteX2580" fmla="*/ 263518 w 664978"/>
                <a:gd name="connsiteY2580" fmla="*/ 85725 h 702944"/>
                <a:gd name="connsiteX2581" fmla="*/ 265421 w 664978"/>
                <a:gd name="connsiteY2581" fmla="*/ 89535 h 702944"/>
                <a:gd name="connsiteX2582" fmla="*/ 267323 w 664978"/>
                <a:gd name="connsiteY2582" fmla="*/ 85725 h 702944"/>
                <a:gd name="connsiteX2583" fmla="*/ 267323 w 664978"/>
                <a:gd name="connsiteY2583" fmla="*/ 72390 h 702944"/>
                <a:gd name="connsiteX2584" fmla="*/ 267323 w 664978"/>
                <a:gd name="connsiteY2584" fmla="*/ 60960 h 702944"/>
                <a:gd name="connsiteX2585" fmla="*/ 267323 w 664978"/>
                <a:gd name="connsiteY2585" fmla="*/ 47625 h 702944"/>
                <a:gd name="connsiteX2586" fmla="*/ 265421 w 664978"/>
                <a:gd name="connsiteY2586" fmla="*/ 42863 h 702944"/>
                <a:gd name="connsiteX2587" fmla="*/ 263518 w 664978"/>
                <a:gd name="connsiteY2587" fmla="*/ 47625 h 702944"/>
                <a:gd name="connsiteX2588" fmla="*/ 263518 w 664978"/>
                <a:gd name="connsiteY2588" fmla="*/ 71438 h 702944"/>
                <a:gd name="connsiteX2589" fmla="*/ 293009 w 664978"/>
                <a:gd name="connsiteY2589" fmla="*/ 46672 h 702944"/>
                <a:gd name="connsiteX2590" fmla="*/ 292058 w 664978"/>
                <a:gd name="connsiteY2590" fmla="*/ 60008 h 702944"/>
                <a:gd name="connsiteX2591" fmla="*/ 292058 w 664978"/>
                <a:gd name="connsiteY2591" fmla="*/ 66675 h 702944"/>
                <a:gd name="connsiteX2592" fmla="*/ 291106 w 664978"/>
                <a:gd name="connsiteY2592" fmla="*/ 84773 h 702944"/>
                <a:gd name="connsiteX2593" fmla="*/ 293009 w 664978"/>
                <a:gd name="connsiteY2593" fmla="*/ 89535 h 702944"/>
                <a:gd name="connsiteX2594" fmla="*/ 294912 w 664978"/>
                <a:gd name="connsiteY2594" fmla="*/ 85725 h 702944"/>
                <a:gd name="connsiteX2595" fmla="*/ 295863 w 664978"/>
                <a:gd name="connsiteY2595" fmla="*/ 61913 h 702944"/>
                <a:gd name="connsiteX2596" fmla="*/ 296815 w 664978"/>
                <a:gd name="connsiteY2596" fmla="*/ 47625 h 702944"/>
                <a:gd name="connsiteX2597" fmla="*/ 294912 w 664978"/>
                <a:gd name="connsiteY2597" fmla="*/ 43815 h 702944"/>
                <a:gd name="connsiteX2598" fmla="*/ 293009 w 664978"/>
                <a:gd name="connsiteY2598" fmla="*/ 46672 h 702944"/>
                <a:gd name="connsiteX2599" fmla="*/ 227368 w 664978"/>
                <a:gd name="connsiteY2599" fmla="*/ 64770 h 702944"/>
                <a:gd name="connsiteX2600" fmla="*/ 228319 w 664978"/>
                <a:gd name="connsiteY2600" fmla="*/ 79058 h 702944"/>
                <a:gd name="connsiteX2601" fmla="*/ 230222 w 664978"/>
                <a:gd name="connsiteY2601" fmla="*/ 82867 h 702944"/>
                <a:gd name="connsiteX2602" fmla="*/ 232124 w 664978"/>
                <a:gd name="connsiteY2602" fmla="*/ 79058 h 702944"/>
                <a:gd name="connsiteX2603" fmla="*/ 231173 w 664978"/>
                <a:gd name="connsiteY2603" fmla="*/ 65723 h 702944"/>
                <a:gd name="connsiteX2604" fmla="*/ 230222 w 664978"/>
                <a:gd name="connsiteY2604" fmla="*/ 59055 h 702944"/>
                <a:gd name="connsiteX2605" fmla="*/ 229270 w 664978"/>
                <a:gd name="connsiteY2605" fmla="*/ 44767 h 702944"/>
                <a:gd name="connsiteX2606" fmla="*/ 227368 w 664978"/>
                <a:gd name="connsiteY2606" fmla="*/ 40958 h 702944"/>
                <a:gd name="connsiteX2607" fmla="*/ 225465 w 664978"/>
                <a:gd name="connsiteY2607" fmla="*/ 45720 h 702944"/>
                <a:gd name="connsiteX2608" fmla="*/ 227368 w 664978"/>
                <a:gd name="connsiteY2608" fmla="*/ 64770 h 702944"/>
                <a:gd name="connsiteX2609" fmla="*/ 414779 w 664978"/>
                <a:gd name="connsiteY2609" fmla="*/ 43815 h 702944"/>
                <a:gd name="connsiteX2610" fmla="*/ 413828 w 664978"/>
                <a:gd name="connsiteY2610" fmla="*/ 72390 h 702944"/>
                <a:gd name="connsiteX2611" fmla="*/ 412877 w 664978"/>
                <a:gd name="connsiteY2611" fmla="*/ 83820 h 702944"/>
                <a:gd name="connsiteX2612" fmla="*/ 414779 w 664978"/>
                <a:gd name="connsiteY2612" fmla="*/ 87630 h 702944"/>
                <a:gd name="connsiteX2613" fmla="*/ 416682 w 664978"/>
                <a:gd name="connsiteY2613" fmla="*/ 83820 h 702944"/>
                <a:gd name="connsiteX2614" fmla="*/ 416682 w 664978"/>
                <a:gd name="connsiteY2614" fmla="*/ 73342 h 702944"/>
                <a:gd name="connsiteX2615" fmla="*/ 416682 w 664978"/>
                <a:gd name="connsiteY2615" fmla="*/ 61913 h 702944"/>
                <a:gd name="connsiteX2616" fmla="*/ 417633 w 664978"/>
                <a:gd name="connsiteY2616" fmla="*/ 43815 h 702944"/>
                <a:gd name="connsiteX2617" fmla="*/ 415731 w 664978"/>
                <a:gd name="connsiteY2617" fmla="*/ 39053 h 702944"/>
                <a:gd name="connsiteX2618" fmla="*/ 414779 w 664978"/>
                <a:gd name="connsiteY2618" fmla="*/ 43815 h 702944"/>
                <a:gd name="connsiteX2619" fmla="*/ 398607 w 664978"/>
                <a:gd name="connsiteY2619" fmla="*/ 66675 h 702944"/>
                <a:gd name="connsiteX2620" fmla="*/ 398607 w 664978"/>
                <a:gd name="connsiteY2620" fmla="*/ 80963 h 702944"/>
                <a:gd name="connsiteX2621" fmla="*/ 400509 w 664978"/>
                <a:gd name="connsiteY2621" fmla="*/ 84773 h 702944"/>
                <a:gd name="connsiteX2622" fmla="*/ 402412 w 664978"/>
                <a:gd name="connsiteY2622" fmla="*/ 80963 h 702944"/>
                <a:gd name="connsiteX2623" fmla="*/ 401461 w 664978"/>
                <a:gd name="connsiteY2623" fmla="*/ 67628 h 702944"/>
                <a:gd name="connsiteX2624" fmla="*/ 401461 w 664978"/>
                <a:gd name="connsiteY2624" fmla="*/ 60960 h 702944"/>
                <a:gd name="connsiteX2625" fmla="*/ 401461 w 664978"/>
                <a:gd name="connsiteY2625" fmla="*/ 42863 h 702944"/>
                <a:gd name="connsiteX2626" fmla="*/ 399558 w 664978"/>
                <a:gd name="connsiteY2626" fmla="*/ 39053 h 702944"/>
                <a:gd name="connsiteX2627" fmla="*/ 397655 w 664978"/>
                <a:gd name="connsiteY2627" fmla="*/ 43815 h 702944"/>
                <a:gd name="connsiteX2628" fmla="*/ 398607 w 664978"/>
                <a:gd name="connsiteY2628" fmla="*/ 66675 h 702944"/>
                <a:gd name="connsiteX2629" fmla="*/ 136040 w 664978"/>
                <a:gd name="connsiteY2629" fmla="*/ 89535 h 702944"/>
                <a:gd name="connsiteX2630" fmla="*/ 136991 w 664978"/>
                <a:gd name="connsiteY2630" fmla="*/ 76200 h 702944"/>
                <a:gd name="connsiteX2631" fmla="*/ 136991 w 664978"/>
                <a:gd name="connsiteY2631" fmla="*/ 64770 h 702944"/>
                <a:gd name="connsiteX2632" fmla="*/ 137943 w 664978"/>
                <a:gd name="connsiteY2632" fmla="*/ 51435 h 702944"/>
                <a:gd name="connsiteX2633" fmla="*/ 134137 w 664978"/>
                <a:gd name="connsiteY2633" fmla="*/ 54292 h 702944"/>
                <a:gd name="connsiteX2634" fmla="*/ 133186 w 664978"/>
                <a:gd name="connsiteY2634" fmla="*/ 75248 h 702944"/>
                <a:gd name="connsiteX2635" fmla="*/ 132235 w 664978"/>
                <a:gd name="connsiteY2635" fmla="*/ 89535 h 702944"/>
                <a:gd name="connsiteX2636" fmla="*/ 134137 w 664978"/>
                <a:gd name="connsiteY2636" fmla="*/ 93345 h 702944"/>
                <a:gd name="connsiteX2637" fmla="*/ 136040 w 664978"/>
                <a:gd name="connsiteY2637" fmla="*/ 89535 h 702944"/>
                <a:gd name="connsiteX2638" fmla="*/ 215000 w 664978"/>
                <a:gd name="connsiteY2638" fmla="*/ 73342 h 702944"/>
                <a:gd name="connsiteX2639" fmla="*/ 215000 w 664978"/>
                <a:gd name="connsiteY2639" fmla="*/ 80010 h 702944"/>
                <a:gd name="connsiteX2640" fmla="*/ 216903 w 664978"/>
                <a:gd name="connsiteY2640" fmla="*/ 83820 h 702944"/>
                <a:gd name="connsiteX2641" fmla="*/ 218806 w 664978"/>
                <a:gd name="connsiteY2641" fmla="*/ 80010 h 702944"/>
                <a:gd name="connsiteX2642" fmla="*/ 218806 w 664978"/>
                <a:gd name="connsiteY2642" fmla="*/ 73342 h 702944"/>
                <a:gd name="connsiteX2643" fmla="*/ 217854 w 664978"/>
                <a:gd name="connsiteY2643" fmla="*/ 61913 h 702944"/>
                <a:gd name="connsiteX2644" fmla="*/ 216903 w 664978"/>
                <a:gd name="connsiteY2644" fmla="*/ 43815 h 702944"/>
                <a:gd name="connsiteX2645" fmla="*/ 215000 w 664978"/>
                <a:gd name="connsiteY2645" fmla="*/ 40005 h 702944"/>
                <a:gd name="connsiteX2646" fmla="*/ 213098 w 664978"/>
                <a:gd name="connsiteY2646" fmla="*/ 44767 h 702944"/>
                <a:gd name="connsiteX2647" fmla="*/ 215000 w 664978"/>
                <a:gd name="connsiteY2647" fmla="*/ 73342 h 702944"/>
                <a:gd name="connsiteX2648" fmla="*/ 118916 w 664978"/>
                <a:gd name="connsiteY2648" fmla="*/ 84773 h 702944"/>
                <a:gd name="connsiteX2649" fmla="*/ 120819 w 664978"/>
                <a:gd name="connsiteY2649" fmla="*/ 80963 h 702944"/>
                <a:gd name="connsiteX2650" fmla="*/ 119867 w 664978"/>
                <a:gd name="connsiteY2650" fmla="*/ 67628 h 702944"/>
                <a:gd name="connsiteX2651" fmla="*/ 119867 w 664978"/>
                <a:gd name="connsiteY2651" fmla="*/ 65723 h 702944"/>
                <a:gd name="connsiteX2652" fmla="*/ 116062 w 664978"/>
                <a:gd name="connsiteY2652" fmla="*/ 68580 h 702944"/>
                <a:gd name="connsiteX2653" fmla="*/ 116062 w 664978"/>
                <a:gd name="connsiteY2653" fmla="*/ 80963 h 702944"/>
                <a:gd name="connsiteX2654" fmla="*/ 118916 w 664978"/>
                <a:gd name="connsiteY2654" fmla="*/ 84773 h 702944"/>
                <a:gd name="connsiteX2655" fmla="*/ 340576 w 664978"/>
                <a:gd name="connsiteY2655" fmla="*/ 90488 h 702944"/>
                <a:gd name="connsiteX2656" fmla="*/ 342478 w 664978"/>
                <a:gd name="connsiteY2656" fmla="*/ 86678 h 702944"/>
                <a:gd name="connsiteX2657" fmla="*/ 343430 w 664978"/>
                <a:gd name="connsiteY2657" fmla="*/ 73342 h 702944"/>
                <a:gd name="connsiteX2658" fmla="*/ 343430 w 664978"/>
                <a:gd name="connsiteY2658" fmla="*/ 66675 h 702944"/>
                <a:gd name="connsiteX2659" fmla="*/ 345332 w 664978"/>
                <a:gd name="connsiteY2659" fmla="*/ 48578 h 702944"/>
                <a:gd name="connsiteX2660" fmla="*/ 343430 w 664978"/>
                <a:gd name="connsiteY2660" fmla="*/ 43815 h 702944"/>
                <a:gd name="connsiteX2661" fmla="*/ 341527 w 664978"/>
                <a:gd name="connsiteY2661" fmla="*/ 47625 h 702944"/>
                <a:gd name="connsiteX2662" fmla="*/ 339624 w 664978"/>
                <a:gd name="connsiteY2662" fmla="*/ 71438 h 702944"/>
                <a:gd name="connsiteX2663" fmla="*/ 338673 w 664978"/>
                <a:gd name="connsiteY2663" fmla="*/ 85725 h 702944"/>
                <a:gd name="connsiteX2664" fmla="*/ 340576 w 664978"/>
                <a:gd name="connsiteY2664" fmla="*/ 90488 h 702944"/>
                <a:gd name="connsiteX2665" fmla="*/ 147456 w 664978"/>
                <a:gd name="connsiteY2665" fmla="*/ 66675 h 702944"/>
                <a:gd name="connsiteX2666" fmla="*/ 148407 w 664978"/>
                <a:gd name="connsiteY2666" fmla="*/ 84773 h 702944"/>
                <a:gd name="connsiteX2667" fmla="*/ 150310 w 664978"/>
                <a:gd name="connsiteY2667" fmla="*/ 88583 h 702944"/>
                <a:gd name="connsiteX2668" fmla="*/ 152213 w 664978"/>
                <a:gd name="connsiteY2668" fmla="*/ 83820 h 702944"/>
                <a:gd name="connsiteX2669" fmla="*/ 150310 w 664978"/>
                <a:gd name="connsiteY2669" fmla="*/ 55245 h 702944"/>
                <a:gd name="connsiteX2670" fmla="*/ 149359 w 664978"/>
                <a:gd name="connsiteY2670" fmla="*/ 43815 h 702944"/>
                <a:gd name="connsiteX2671" fmla="*/ 149359 w 664978"/>
                <a:gd name="connsiteY2671" fmla="*/ 41910 h 702944"/>
                <a:gd name="connsiteX2672" fmla="*/ 145553 w 664978"/>
                <a:gd name="connsiteY2672" fmla="*/ 44767 h 702944"/>
                <a:gd name="connsiteX2673" fmla="*/ 146505 w 664978"/>
                <a:gd name="connsiteY2673" fmla="*/ 54292 h 702944"/>
                <a:gd name="connsiteX2674" fmla="*/ 147456 w 664978"/>
                <a:gd name="connsiteY2674" fmla="*/ 66675 h 702944"/>
                <a:gd name="connsiteX2675" fmla="*/ 520377 w 664978"/>
                <a:gd name="connsiteY2675" fmla="*/ 88583 h 702944"/>
                <a:gd name="connsiteX2676" fmla="*/ 521328 w 664978"/>
                <a:gd name="connsiteY2676" fmla="*/ 87630 h 702944"/>
                <a:gd name="connsiteX2677" fmla="*/ 518474 w 664978"/>
                <a:gd name="connsiteY2677" fmla="*/ 84773 h 702944"/>
                <a:gd name="connsiteX2678" fmla="*/ 520377 w 664978"/>
                <a:gd name="connsiteY2678" fmla="*/ 88583 h 702944"/>
                <a:gd name="connsiteX2679" fmla="*/ 102744 w 664978"/>
                <a:gd name="connsiteY2679" fmla="*/ 85725 h 702944"/>
                <a:gd name="connsiteX2680" fmla="*/ 102744 w 664978"/>
                <a:gd name="connsiteY2680" fmla="*/ 80963 h 702944"/>
                <a:gd name="connsiteX2681" fmla="*/ 97987 w 664978"/>
                <a:gd name="connsiteY2681" fmla="*/ 85725 h 702944"/>
                <a:gd name="connsiteX2682" fmla="*/ 97987 w 664978"/>
                <a:gd name="connsiteY2682" fmla="*/ 85725 h 702944"/>
                <a:gd name="connsiteX2683" fmla="*/ 99889 w 664978"/>
                <a:gd name="connsiteY2683" fmla="*/ 90488 h 702944"/>
                <a:gd name="connsiteX2684" fmla="*/ 102744 w 664978"/>
                <a:gd name="connsiteY2684" fmla="*/ 85725 h 702944"/>
                <a:gd name="connsiteX2685" fmla="*/ 390996 w 664978"/>
                <a:gd name="connsiteY2685" fmla="*/ 65723 h 702944"/>
                <a:gd name="connsiteX2686" fmla="*/ 390996 w 664978"/>
                <a:gd name="connsiteY2686" fmla="*/ 51435 h 702944"/>
                <a:gd name="connsiteX2687" fmla="*/ 389093 w 664978"/>
                <a:gd name="connsiteY2687" fmla="*/ 47625 h 702944"/>
                <a:gd name="connsiteX2688" fmla="*/ 387191 w 664978"/>
                <a:gd name="connsiteY2688" fmla="*/ 51435 h 702944"/>
                <a:gd name="connsiteX2689" fmla="*/ 388142 w 664978"/>
                <a:gd name="connsiteY2689" fmla="*/ 64770 h 702944"/>
                <a:gd name="connsiteX2690" fmla="*/ 388142 w 664978"/>
                <a:gd name="connsiteY2690" fmla="*/ 71438 h 702944"/>
                <a:gd name="connsiteX2691" fmla="*/ 388142 w 664978"/>
                <a:gd name="connsiteY2691" fmla="*/ 89535 h 702944"/>
                <a:gd name="connsiteX2692" fmla="*/ 390045 w 664978"/>
                <a:gd name="connsiteY2692" fmla="*/ 93345 h 702944"/>
                <a:gd name="connsiteX2693" fmla="*/ 391947 w 664978"/>
                <a:gd name="connsiteY2693" fmla="*/ 88583 h 702944"/>
                <a:gd name="connsiteX2694" fmla="*/ 390996 w 664978"/>
                <a:gd name="connsiteY2694" fmla="*/ 65723 h 702944"/>
                <a:gd name="connsiteX2695" fmla="*/ 396704 w 664978"/>
                <a:gd name="connsiteY2695" fmla="*/ 25717 h 702944"/>
                <a:gd name="connsiteX2696" fmla="*/ 398607 w 664978"/>
                <a:gd name="connsiteY2696" fmla="*/ 21908 h 702944"/>
                <a:gd name="connsiteX2697" fmla="*/ 398607 w 664978"/>
                <a:gd name="connsiteY2697" fmla="*/ 17145 h 702944"/>
                <a:gd name="connsiteX2698" fmla="*/ 394801 w 664978"/>
                <a:gd name="connsiteY2698" fmla="*/ 16192 h 702944"/>
                <a:gd name="connsiteX2699" fmla="*/ 394801 w 664978"/>
                <a:gd name="connsiteY2699" fmla="*/ 21908 h 702944"/>
                <a:gd name="connsiteX2700" fmla="*/ 396704 w 664978"/>
                <a:gd name="connsiteY2700" fmla="*/ 25717 h 702944"/>
                <a:gd name="connsiteX2701" fmla="*/ 477567 w 664978"/>
                <a:gd name="connsiteY2701" fmla="*/ 66675 h 702944"/>
                <a:gd name="connsiteX2702" fmla="*/ 476616 w 664978"/>
                <a:gd name="connsiteY2702" fmla="*/ 84773 h 702944"/>
                <a:gd name="connsiteX2703" fmla="*/ 478518 w 664978"/>
                <a:gd name="connsiteY2703" fmla="*/ 89535 h 702944"/>
                <a:gd name="connsiteX2704" fmla="*/ 480421 w 664978"/>
                <a:gd name="connsiteY2704" fmla="*/ 85725 h 702944"/>
                <a:gd name="connsiteX2705" fmla="*/ 481372 w 664978"/>
                <a:gd name="connsiteY2705" fmla="*/ 59055 h 702944"/>
                <a:gd name="connsiteX2706" fmla="*/ 477567 w 664978"/>
                <a:gd name="connsiteY2706" fmla="*/ 56197 h 702944"/>
                <a:gd name="connsiteX2707" fmla="*/ 477567 w 664978"/>
                <a:gd name="connsiteY2707" fmla="*/ 56197 h 702944"/>
                <a:gd name="connsiteX2708" fmla="*/ 477567 w 664978"/>
                <a:gd name="connsiteY2708" fmla="*/ 66675 h 702944"/>
                <a:gd name="connsiteX2709" fmla="*/ 276837 w 664978"/>
                <a:gd name="connsiteY2709" fmla="*/ 42863 h 702944"/>
                <a:gd name="connsiteX2710" fmla="*/ 277788 w 664978"/>
                <a:gd name="connsiteY2710" fmla="*/ 56197 h 702944"/>
                <a:gd name="connsiteX2711" fmla="*/ 278739 w 664978"/>
                <a:gd name="connsiteY2711" fmla="*/ 62865 h 702944"/>
                <a:gd name="connsiteX2712" fmla="*/ 279691 w 664978"/>
                <a:gd name="connsiteY2712" fmla="*/ 80963 h 702944"/>
                <a:gd name="connsiteX2713" fmla="*/ 281593 w 664978"/>
                <a:gd name="connsiteY2713" fmla="*/ 84773 h 702944"/>
                <a:gd name="connsiteX2714" fmla="*/ 283496 w 664978"/>
                <a:gd name="connsiteY2714" fmla="*/ 80010 h 702944"/>
                <a:gd name="connsiteX2715" fmla="*/ 281593 w 664978"/>
                <a:gd name="connsiteY2715" fmla="*/ 56197 h 702944"/>
                <a:gd name="connsiteX2716" fmla="*/ 280642 w 664978"/>
                <a:gd name="connsiteY2716" fmla="*/ 41910 h 702944"/>
                <a:gd name="connsiteX2717" fmla="*/ 278739 w 664978"/>
                <a:gd name="connsiteY2717" fmla="*/ 38100 h 702944"/>
                <a:gd name="connsiteX2718" fmla="*/ 276837 w 664978"/>
                <a:gd name="connsiteY2718" fmla="*/ 42863 h 702944"/>
                <a:gd name="connsiteX2719" fmla="*/ 323452 w 664978"/>
                <a:gd name="connsiteY2719" fmla="*/ 40005 h 702944"/>
                <a:gd name="connsiteX2720" fmla="*/ 321549 w 664978"/>
                <a:gd name="connsiteY2720" fmla="*/ 44767 h 702944"/>
                <a:gd name="connsiteX2721" fmla="*/ 322500 w 664978"/>
                <a:gd name="connsiteY2721" fmla="*/ 67628 h 702944"/>
                <a:gd name="connsiteX2722" fmla="*/ 322500 w 664978"/>
                <a:gd name="connsiteY2722" fmla="*/ 81915 h 702944"/>
                <a:gd name="connsiteX2723" fmla="*/ 324403 w 664978"/>
                <a:gd name="connsiteY2723" fmla="*/ 85725 h 702944"/>
                <a:gd name="connsiteX2724" fmla="*/ 326306 w 664978"/>
                <a:gd name="connsiteY2724" fmla="*/ 81915 h 702944"/>
                <a:gd name="connsiteX2725" fmla="*/ 326306 w 664978"/>
                <a:gd name="connsiteY2725" fmla="*/ 68580 h 702944"/>
                <a:gd name="connsiteX2726" fmla="*/ 326306 w 664978"/>
                <a:gd name="connsiteY2726" fmla="*/ 61913 h 702944"/>
                <a:gd name="connsiteX2727" fmla="*/ 326306 w 664978"/>
                <a:gd name="connsiteY2727" fmla="*/ 44767 h 702944"/>
                <a:gd name="connsiteX2728" fmla="*/ 323452 w 664978"/>
                <a:gd name="connsiteY2728" fmla="*/ 40005 h 702944"/>
                <a:gd name="connsiteX2729" fmla="*/ 446173 w 664978"/>
                <a:gd name="connsiteY2729" fmla="*/ 43815 h 702944"/>
                <a:gd name="connsiteX2730" fmla="*/ 445222 w 664978"/>
                <a:gd name="connsiteY2730" fmla="*/ 57150 h 702944"/>
                <a:gd name="connsiteX2731" fmla="*/ 445222 w 664978"/>
                <a:gd name="connsiteY2731" fmla="*/ 63817 h 702944"/>
                <a:gd name="connsiteX2732" fmla="*/ 444270 w 664978"/>
                <a:gd name="connsiteY2732" fmla="*/ 81915 h 702944"/>
                <a:gd name="connsiteX2733" fmla="*/ 446173 w 664978"/>
                <a:gd name="connsiteY2733" fmla="*/ 86678 h 702944"/>
                <a:gd name="connsiteX2734" fmla="*/ 448076 w 664978"/>
                <a:gd name="connsiteY2734" fmla="*/ 82867 h 702944"/>
                <a:gd name="connsiteX2735" fmla="*/ 449027 w 664978"/>
                <a:gd name="connsiteY2735" fmla="*/ 59055 h 702944"/>
                <a:gd name="connsiteX2736" fmla="*/ 449978 w 664978"/>
                <a:gd name="connsiteY2736" fmla="*/ 44767 h 702944"/>
                <a:gd name="connsiteX2737" fmla="*/ 448076 w 664978"/>
                <a:gd name="connsiteY2737" fmla="*/ 40958 h 702944"/>
                <a:gd name="connsiteX2738" fmla="*/ 446173 w 664978"/>
                <a:gd name="connsiteY2738" fmla="*/ 43815 h 702944"/>
                <a:gd name="connsiteX2739" fmla="*/ 373872 w 664978"/>
                <a:gd name="connsiteY2739" fmla="*/ 88583 h 702944"/>
                <a:gd name="connsiteX2740" fmla="*/ 373872 w 664978"/>
                <a:gd name="connsiteY2740" fmla="*/ 60008 h 702944"/>
                <a:gd name="connsiteX2741" fmla="*/ 374823 w 664978"/>
                <a:gd name="connsiteY2741" fmla="*/ 48578 h 702944"/>
                <a:gd name="connsiteX2742" fmla="*/ 372921 w 664978"/>
                <a:gd name="connsiteY2742" fmla="*/ 44767 h 702944"/>
                <a:gd name="connsiteX2743" fmla="*/ 371018 w 664978"/>
                <a:gd name="connsiteY2743" fmla="*/ 48578 h 702944"/>
                <a:gd name="connsiteX2744" fmla="*/ 371018 w 664978"/>
                <a:gd name="connsiteY2744" fmla="*/ 59055 h 702944"/>
                <a:gd name="connsiteX2745" fmla="*/ 371018 w 664978"/>
                <a:gd name="connsiteY2745" fmla="*/ 70485 h 702944"/>
                <a:gd name="connsiteX2746" fmla="*/ 370067 w 664978"/>
                <a:gd name="connsiteY2746" fmla="*/ 88583 h 702944"/>
                <a:gd name="connsiteX2747" fmla="*/ 371969 w 664978"/>
                <a:gd name="connsiteY2747" fmla="*/ 93345 h 702944"/>
                <a:gd name="connsiteX2748" fmla="*/ 373872 w 664978"/>
                <a:gd name="connsiteY2748" fmla="*/ 88583 h 702944"/>
                <a:gd name="connsiteX2749" fmla="*/ 351992 w 664978"/>
                <a:gd name="connsiteY2749" fmla="*/ 66675 h 702944"/>
                <a:gd name="connsiteX2750" fmla="*/ 351992 w 664978"/>
                <a:gd name="connsiteY2750" fmla="*/ 80963 h 702944"/>
                <a:gd name="connsiteX2751" fmla="*/ 353894 w 664978"/>
                <a:gd name="connsiteY2751" fmla="*/ 84773 h 702944"/>
                <a:gd name="connsiteX2752" fmla="*/ 355797 w 664978"/>
                <a:gd name="connsiteY2752" fmla="*/ 80963 h 702944"/>
                <a:gd name="connsiteX2753" fmla="*/ 355797 w 664978"/>
                <a:gd name="connsiteY2753" fmla="*/ 67628 h 702944"/>
                <a:gd name="connsiteX2754" fmla="*/ 355797 w 664978"/>
                <a:gd name="connsiteY2754" fmla="*/ 56197 h 702944"/>
                <a:gd name="connsiteX2755" fmla="*/ 355797 w 664978"/>
                <a:gd name="connsiteY2755" fmla="*/ 42863 h 702944"/>
                <a:gd name="connsiteX2756" fmla="*/ 353894 w 664978"/>
                <a:gd name="connsiteY2756" fmla="*/ 38100 h 702944"/>
                <a:gd name="connsiteX2757" fmla="*/ 351992 w 664978"/>
                <a:gd name="connsiteY2757" fmla="*/ 42863 h 702944"/>
                <a:gd name="connsiteX2758" fmla="*/ 351992 w 664978"/>
                <a:gd name="connsiteY2758" fmla="*/ 66675 h 702944"/>
                <a:gd name="connsiteX2759" fmla="*/ 243540 w 664978"/>
                <a:gd name="connsiteY2759" fmla="*/ 41910 h 702944"/>
                <a:gd name="connsiteX2760" fmla="*/ 242589 w 664978"/>
                <a:gd name="connsiteY2760" fmla="*/ 65723 h 702944"/>
                <a:gd name="connsiteX2761" fmla="*/ 241637 w 664978"/>
                <a:gd name="connsiteY2761" fmla="*/ 80010 h 702944"/>
                <a:gd name="connsiteX2762" fmla="*/ 243540 w 664978"/>
                <a:gd name="connsiteY2762" fmla="*/ 83820 h 702944"/>
                <a:gd name="connsiteX2763" fmla="*/ 245443 w 664978"/>
                <a:gd name="connsiteY2763" fmla="*/ 80010 h 702944"/>
                <a:gd name="connsiteX2764" fmla="*/ 245443 w 664978"/>
                <a:gd name="connsiteY2764" fmla="*/ 66675 h 702944"/>
                <a:gd name="connsiteX2765" fmla="*/ 245443 w 664978"/>
                <a:gd name="connsiteY2765" fmla="*/ 60008 h 702944"/>
                <a:gd name="connsiteX2766" fmla="*/ 246394 w 664978"/>
                <a:gd name="connsiteY2766" fmla="*/ 41910 h 702944"/>
                <a:gd name="connsiteX2767" fmla="*/ 244491 w 664978"/>
                <a:gd name="connsiteY2767" fmla="*/ 37147 h 702944"/>
                <a:gd name="connsiteX2768" fmla="*/ 243540 w 664978"/>
                <a:gd name="connsiteY2768" fmla="*/ 41910 h 702944"/>
                <a:gd name="connsiteX2769" fmla="*/ 462346 w 664978"/>
                <a:gd name="connsiteY2769" fmla="*/ 50483 h 702944"/>
                <a:gd name="connsiteX2770" fmla="*/ 462346 w 664978"/>
                <a:gd name="connsiteY2770" fmla="*/ 63817 h 702944"/>
                <a:gd name="connsiteX2771" fmla="*/ 462346 w 664978"/>
                <a:gd name="connsiteY2771" fmla="*/ 70485 h 702944"/>
                <a:gd name="connsiteX2772" fmla="*/ 462346 w 664978"/>
                <a:gd name="connsiteY2772" fmla="*/ 87630 h 702944"/>
                <a:gd name="connsiteX2773" fmla="*/ 464248 w 664978"/>
                <a:gd name="connsiteY2773" fmla="*/ 92392 h 702944"/>
                <a:gd name="connsiteX2774" fmla="*/ 466151 w 664978"/>
                <a:gd name="connsiteY2774" fmla="*/ 87630 h 702944"/>
                <a:gd name="connsiteX2775" fmla="*/ 465200 w 664978"/>
                <a:gd name="connsiteY2775" fmla="*/ 64770 h 702944"/>
                <a:gd name="connsiteX2776" fmla="*/ 465200 w 664978"/>
                <a:gd name="connsiteY2776" fmla="*/ 50483 h 702944"/>
                <a:gd name="connsiteX2777" fmla="*/ 463297 w 664978"/>
                <a:gd name="connsiteY2777" fmla="*/ 46672 h 702944"/>
                <a:gd name="connsiteX2778" fmla="*/ 462346 w 664978"/>
                <a:gd name="connsiteY2778" fmla="*/ 50483 h 702944"/>
                <a:gd name="connsiteX2779" fmla="*/ 228319 w 664978"/>
                <a:gd name="connsiteY2779" fmla="*/ 20003 h 702944"/>
                <a:gd name="connsiteX2780" fmla="*/ 230222 w 664978"/>
                <a:gd name="connsiteY2780" fmla="*/ 16192 h 702944"/>
                <a:gd name="connsiteX2781" fmla="*/ 230222 w 664978"/>
                <a:gd name="connsiteY2781" fmla="*/ 9525 h 702944"/>
                <a:gd name="connsiteX2782" fmla="*/ 226416 w 664978"/>
                <a:gd name="connsiteY2782" fmla="*/ 10478 h 702944"/>
                <a:gd name="connsiteX2783" fmla="*/ 226416 w 664978"/>
                <a:gd name="connsiteY2783" fmla="*/ 16192 h 702944"/>
                <a:gd name="connsiteX2784" fmla="*/ 228319 w 664978"/>
                <a:gd name="connsiteY2784" fmla="*/ 20003 h 702944"/>
                <a:gd name="connsiteX2785" fmla="*/ 546063 w 664978"/>
                <a:gd name="connsiteY2785" fmla="*/ 136208 h 702944"/>
                <a:gd name="connsiteX2786" fmla="*/ 546063 w 664978"/>
                <a:gd name="connsiteY2786" fmla="*/ 150495 h 702944"/>
                <a:gd name="connsiteX2787" fmla="*/ 547965 w 664978"/>
                <a:gd name="connsiteY2787" fmla="*/ 154305 h 702944"/>
                <a:gd name="connsiteX2788" fmla="*/ 549868 w 664978"/>
                <a:gd name="connsiteY2788" fmla="*/ 150495 h 702944"/>
                <a:gd name="connsiteX2789" fmla="*/ 549868 w 664978"/>
                <a:gd name="connsiteY2789" fmla="*/ 137160 h 702944"/>
                <a:gd name="connsiteX2790" fmla="*/ 549868 w 664978"/>
                <a:gd name="connsiteY2790" fmla="*/ 125730 h 702944"/>
                <a:gd name="connsiteX2791" fmla="*/ 549868 w 664978"/>
                <a:gd name="connsiteY2791" fmla="*/ 115253 h 702944"/>
                <a:gd name="connsiteX2792" fmla="*/ 546063 w 664978"/>
                <a:gd name="connsiteY2792" fmla="*/ 111442 h 702944"/>
                <a:gd name="connsiteX2793" fmla="*/ 546063 w 664978"/>
                <a:gd name="connsiteY2793" fmla="*/ 111442 h 702944"/>
                <a:gd name="connsiteX2794" fmla="*/ 546063 w 664978"/>
                <a:gd name="connsiteY2794" fmla="*/ 136208 h 702944"/>
                <a:gd name="connsiteX2795" fmla="*/ 394801 w 664978"/>
                <a:gd name="connsiteY2795" fmla="*/ 129540 h 702944"/>
                <a:gd name="connsiteX2796" fmla="*/ 394801 w 664978"/>
                <a:gd name="connsiteY2796" fmla="*/ 143828 h 702944"/>
                <a:gd name="connsiteX2797" fmla="*/ 396704 w 664978"/>
                <a:gd name="connsiteY2797" fmla="*/ 147638 h 702944"/>
                <a:gd name="connsiteX2798" fmla="*/ 398607 w 664978"/>
                <a:gd name="connsiteY2798" fmla="*/ 143828 h 702944"/>
                <a:gd name="connsiteX2799" fmla="*/ 398607 w 664978"/>
                <a:gd name="connsiteY2799" fmla="*/ 130492 h 702944"/>
                <a:gd name="connsiteX2800" fmla="*/ 397655 w 664978"/>
                <a:gd name="connsiteY2800" fmla="*/ 119063 h 702944"/>
                <a:gd name="connsiteX2801" fmla="*/ 397655 w 664978"/>
                <a:gd name="connsiteY2801" fmla="*/ 105728 h 702944"/>
                <a:gd name="connsiteX2802" fmla="*/ 395753 w 664978"/>
                <a:gd name="connsiteY2802" fmla="*/ 100965 h 702944"/>
                <a:gd name="connsiteX2803" fmla="*/ 393850 w 664978"/>
                <a:gd name="connsiteY2803" fmla="*/ 105728 h 702944"/>
                <a:gd name="connsiteX2804" fmla="*/ 394801 w 664978"/>
                <a:gd name="connsiteY2804" fmla="*/ 129540 h 702944"/>
                <a:gd name="connsiteX2805" fmla="*/ 78009 w 664978"/>
                <a:gd name="connsiteY2805" fmla="*/ 148590 h 702944"/>
                <a:gd name="connsiteX2806" fmla="*/ 78960 w 664978"/>
                <a:gd name="connsiteY2806" fmla="*/ 124778 h 702944"/>
                <a:gd name="connsiteX2807" fmla="*/ 79912 w 664978"/>
                <a:gd name="connsiteY2807" fmla="*/ 110490 h 702944"/>
                <a:gd name="connsiteX2808" fmla="*/ 78960 w 664978"/>
                <a:gd name="connsiteY2808" fmla="*/ 107633 h 702944"/>
                <a:gd name="connsiteX2809" fmla="*/ 76106 w 664978"/>
                <a:gd name="connsiteY2809" fmla="*/ 111442 h 702944"/>
                <a:gd name="connsiteX2810" fmla="*/ 75155 w 664978"/>
                <a:gd name="connsiteY2810" fmla="*/ 123825 h 702944"/>
                <a:gd name="connsiteX2811" fmla="*/ 75155 w 664978"/>
                <a:gd name="connsiteY2811" fmla="*/ 130492 h 702944"/>
                <a:gd name="connsiteX2812" fmla="*/ 74204 w 664978"/>
                <a:gd name="connsiteY2812" fmla="*/ 148590 h 702944"/>
                <a:gd name="connsiteX2813" fmla="*/ 76106 w 664978"/>
                <a:gd name="connsiteY2813" fmla="*/ 153353 h 702944"/>
                <a:gd name="connsiteX2814" fmla="*/ 78009 w 664978"/>
                <a:gd name="connsiteY2814" fmla="*/ 148590 h 702944"/>
                <a:gd name="connsiteX2815" fmla="*/ 275885 w 664978"/>
                <a:gd name="connsiteY2815" fmla="*/ 20955 h 702944"/>
                <a:gd name="connsiteX2816" fmla="*/ 277788 w 664978"/>
                <a:gd name="connsiteY2816" fmla="*/ 17145 h 702944"/>
                <a:gd name="connsiteX2817" fmla="*/ 278739 w 664978"/>
                <a:gd name="connsiteY2817" fmla="*/ 1905 h 702944"/>
                <a:gd name="connsiteX2818" fmla="*/ 274934 w 664978"/>
                <a:gd name="connsiteY2818" fmla="*/ 1905 h 702944"/>
                <a:gd name="connsiteX2819" fmla="*/ 273983 w 664978"/>
                <a:gd name="connsiteY2819" fmla="*/ 16192 h 702944"/>
                <a:gd name="connsiteX2820" fmla="*/ 275885 w 664978"/>
                <a:gd name="connsiteY2820" fmla="*/ 20955 h 702944"/>
                <a:gd name="connsiteX2821" fmla="*/ 310133 w 664978"/>
                <a:gd name="connsiteY2821" fmla="*/ 19050 h 702944"/>
                <a:gd name="connsiteX2822" fmla="*/ 312036 w 664978"/>
                <a:gd name="connsiteY2822" fmla="*/ 15240 h 702944"/>
                <a:gd name="connsiteX2823" fmla="*/ 312036 w 664978"/>
                <a:gd name="connsiteY2823" fmla="*/ 1905 h 702944"/>
                <a:gd name="connsiteX2824" fmla="*/ 308230 w 664978"/>
                <a:gd name="connsiteY2824" fmla="*/ 1905 h 702944"/>
                <a:gd name="connsiteX2825" fmla="*/ 308230 w 664978"/>
                <a:gd name="connsiteY2825" fmla="*/ 15240 h 702944"/>
                <a:gd name="connsiteX2826" fmla="*/ 310133 w 664978"/>
                <a:gd name="connsiteY2826" fmla="*/ 19050 h 702944"/>
                <a:gd name="connsiteX2827" fmla="*/ 664979 w 664978"/>
                <a:gd name="connsiteY2827" fmla="*/ 393382 h 702944"/>
                <a:gd name="connsiteX2828" fmla="*/ 664979 w 664978"/>
                <a:gd name="connsiteY2828" fmla="*/ 389573 h 702944"/>
                <a:gd name="connsiteX2829" fmla="*/ 664979 w 664978"/>
                <a:gd name="connsiteY2829" fmla="*/ 392430 h 702944"/>
                <a:gd name="connsiteX2830" fmla="*/ 664979 w 664978"/>
                <a:gd name="connsiteY2830" fmla="*/ 393382 h 702944"/>
                <a:gd name="connsiteX2831" fmla="*/ 261615 w 664978"/>
                <a:gd name="connsiteY2831" fmla="*/ 20955 h 702944"/>
                <a:gd name="connsiteX2832" fmla="*/ 263518 w 664978"/>
                <a:gd name="connsiteY2832" fmla="*/ 16192 h 702944"/>
                <a:gd name="connsiteX2833" fmla="*/ 262567 w 664978"/>
                <a:gd name="connsiteY2833" fmla="*/ 1905 h 702944"/>
                <a:gd name="connsiteX2834" fmla="*/ 258761 w 664978"/>
                <a:gd name="connsiteY2834" fmla="*/ 2858 h 702944"/>
                <a:gd name="connsiteX2835" fmla="*/ 259713 w 664978"/>
                <a:gd name="connsiteY2835" fmla="*/ 16192 h 702944"/>
                <a:gd name="connsiteX2836" fmla="*/ 261615 w 664978"/>
                <a:gd name="connsiteY2836" fmla="*/ 20955 h 702944"/>
                <a:gd name="connsiteX2837" fmla="*/ 625974 w 664978"/>
                <a:gd name="connsiteY2837" fmla="*/ 240030 h 702944"/>
                <a:gd name="connsiteX2838" fmla="*/ 625974 w 664978"/>
                <a:gd name="connsiteY2838" fmla="*/ 251460 h 702944"/>
                <a:gd name="connsiteX2839" fmla="*/ 625974 w 664978"/>
                <a:gd name="connsiteY2839" fmla="*/ 269558 h 702944"/>
                <a:gd name="connsiteX2840" fmla="*/ 627877 w 664978"/>
                <a:gd name="connsiteY2840" fmla="*/ 274320 h 702944"/>
                <a:gd name="connsiteX2841" fmla="*/ 629779 w 664978"/>
                <a:gd name="connsiteY2841" fmla="*/ 269558 h 702944"/>
                <a:gd name="connsiteX2842" fmla="*/ 629779 w 664978"/>
                <a:gd name="connsiteY2842" fmla="*/ 240983 h 702944"/>
                <a:gd name="connsiteX2843" fmla="*/ 629779 w 664978"/>
                <a:gd name="connsiteY2843" fmla="*/ 236220 h 702944"/>
                <a:gd name="connsiteX2844" fmla="*/ 627877 w 664978"/>
                <a:gd name="connsiteY2844" fmla="*/ 231458 h 702944"/>
                <a:gd name="connsiteX2845" fmla="*/ 625974 w 664978"/>
                <a:gd name="connsiteY2845" fmla="*/ 234315 h 702944"/>
                <a:gd name="connsiteX2846" fmla="*/ 625974 w 664978"/>
                <a:gd name="connsiteY2846" fmla="*/ 240030 h 702944"/>
                <a:gd name="connsiteX2847" fmla="*/ 614558 w 664978"/>
                <a:gd name="connsiteY2847" fmla="*/ 210503 h 702944"/>
                <a:gd name="connsiteX2848" fmla="*/ 616461 w 664978"/>
                <a:gd name="connsiteY2848" fmla="*/ 207645 h 702944"/>
                <a:gd name="connsiteX2849" fmla="*/ 612656 w 664978"/>
                <a:gd name="connsiteY2849" fmla="*/ 200025 h 702944"/>
                <a:gd name="connsiteX2850" fmla="*/ 612656 w 664978"/>
                <a:gd name="connsiteY2850" fmla="*/ 206692 h 702944"/>
                <a:gd name="connsiteX2851" fmla="*/ 614558 w 664978"/>
                <a:gd name="connsiteY2851" fmla="*/ 210503 h 702944"/>
                <a:gd name="connsiteX2852" fmla="*/ 600288 w 664978"/>
                <a:gd name="connsiteY2852" fmla="*/ 193358 h 702944"/>
                <a:gd name="connsiteX2853" fmla="*/ 600288 w 664978"/>
                <a:gd name="connsiteY2853" fmla="*/ 211455 h 702944"/>
                <a:gd name="connsiteX2854" fmla="*/ 602191 w 664978"/>
                <a:gd name="connsiteY2854" fmla="*/ 216217 h 702944"/>
                <a:gd name="connsiteX2855" fmla="*/ 604094 w 664978"/>
                <a:gd name="connsiteY2855" fmla="*/ 211455 h 702944"/>
                <a:gd name="connsiteX2856" fmla="*/ 603142 w 664978"/>
                <a:gd name="connsiteY2856" fmla="*/ 187642 h 702944"/>
                <a:gd name="connsiteX2857" fmla="*/ 603142 w 664978"/>
                <a:gd name="connsiteY2857" fmla="*/ 185738 h 702944"/>
                <a:gd name="connsiteX2858" fmla="*/ 599337 w 664978"/>
                <a:gd name="connsiteY2858" fmla="*/ 180023 h 702944"/>
                <a:gd name="connsiteX2859" fmla="*/ 599337 w 664978"/>
                <a:gd name="connsiteY2859" fmla="*/ 186690 h 702944"/>
                <a:gd name="connsiteX2860" fmla="*/ 600288 w 664978"/>
                <a:gd name="connsiteY2860" fmla="*/ 193358 h 702944"/>
                <a:gd name="connsiteX2861" fmla="*/ 568894 w 664978"/>
                <a:gd name="connsiteY2861" fmla="*/ 153353 h 702944"/>
                <a:gd name="connsiteX2862" fmla="*/ 570797 w 664978"/>
                <a:gd name="connsiteY2862" fmla="*/ 149542 h 702944"/>
                <a:gd name="connsiteX2863" fmla="*/ 570797 w 664978"/>
                <a:gd name="connsiteY2863" fmla="*/ 140017 h 702944"/>
                <a:gd name="connsiteX2864" fmla="*/ 566992 w 664978"/>
                <a:gd name="connsiteY2864" fmla="*/ 135255 h 702944"/>
                <a:gd name="connsiteX2865" fmla="*/ 566040 w 664978"/>
                <a:gd name="connsiteY2865" fmla="*/ 148590 h 702944"/>
                <a:gd name="connsiteX2866" fmla="*/ 568894 w 664978"/>
                <a:gd name="connsiteY2866" fmla="*/ 153353 h 702944"/>
                <a:gd name="connsiteX2867" fmla="*/ 375775 w 664978"/>
                <a:gd name="connsiteY2867" fmla="*/ 22860 h 702944"/>
                <a:gd name="connsiteX2868" fmla="*/ 377677 w 664978"/>
                <a:gd name="connsiteY2868" fmla="*/ 26670 h 702944"/>
                <a:gd name="connsiteX2869" fmla="*/ 379580 w 664978"/>
                <a:gd name="connsiteY2869" fmla="*/ 22860 h 702944"/>
                <a:gd name="connsiteX2870" fmla="*/ 379580 w 664978"/>
                <a:gd name="connsiteY2870" fmla="*/ 12383 h 702944"/>
                <a:gd name="connsiteX2871" fmla="*/ 375775 w 664978"/>
                <a:gd name="connsiteY2871" fmla="*/ 11430 h 702944"/>
                <a:gd name="connsiteX2872" fmla="*/ 375775 w 664978"/>
                <a:gd name="connsiteY2872" fmla="*/ 22860 h 702944"/>
                <a:gd name="connsiteX2873" fmla="*/ 195022 w 664978"/>
                <a:gd name="connsiteY2873" fmla="*/ 21908 h 702944"/>
                <a:gd name="connsiteX2874" fmla="*/ 195022 w 664978"/>
                <a:gd name="connsiteY2874" fmla="*/ 20003 h 702944"/>
                <a:gd name="connsiteX2875" fmla="*/ 191217 w 664978"/>
                <a:gd name="connsiteY2875" fmla="*/ 21908 h 702944"/>
                <a:gd name="connsiteX2876" fmla="*/ 191217 w 664978"/>
                <a:gd name="connsiteY2876" fmla="*/ 22860 h 702944"/>
                <a:gd name="connsiteX2877" fmla="*/ 193120 w 664978"/>
                <a:gd name="connsiteY2877" fmla="*/ 26670 h 702944"/>
                <a:gd name="connsiteX2878" fmla="*/ 195022 w 664978"/>
                <a:gd name="connsiteY2878" fmla="*/ 21908 h 702944"/>
                <a:gd name="connsiteX2879" fmla="*/ 436660 w 664978"/>
                <a:gd name="connsiteY2879" fmla="*/ 64770 h 702944"/>
                <a:gd name="connsiteX2880" fmla="*/ 436660 w 664978"/>
                <a:gd name="connsiteY2880" fmla="*/ 50483 h 702944"/>
                <a:gd name="connsiteX2881" fmla="*/ 434757 w 664978"/>
                <a:gd name="connsiteY2881" fmla="*/ 46672 h 702944"/>
                <a:gd name="connsiteX2882" fmla="*/ 432854 w 664978"/>
                <a:gd name="connsiteY2882" fmla="*/ 50483 h 702944"/>
                <a:gd name="connsiteX2883" fmla="*/ 432854 w 664978"/>
                <a:gd name="connsiteY2883" fmla="*/ 63817 h 702944"/>
                <a:gd name="connsiteX2884" fmla="*/ 433806 w 664978"/>
                <a:gd name="connsiteY2884" fmla="*/ 75248 h 702944"/>
                <a:gd name="connsiteX2885" fmla="*/ 433806 w 664978"/>
                <a:gd name="connsiteY2885" fmla="*/ 88583 h 702944"/>
                <a:gd name="connsiteX2886" fmla="*/ 435708 w 664978"/>
                <a:gd name="connsiteY2886" fmla="*/ 93345 h 702944"/>
                <a:gd name="connsiteX2887" fmla="*/ 437611 w 664978"/>
                <a:gd name="connsiteY2887" fmla="*/ 88583 h 702944"/>
                <a:gd name="connsiteX2888" fmla="*/ 436660 w 664978"/>
                <a:gd name="connsiteY2888" fmla="*/ 64770 h 702944"/>
                <a:gd name="connsiteX2889" fmla="*/ 286350 w 664978"/>
                <a:gd name="connsiteY2889" fmla="*/ 17145 h 702944"/>
                <a:gd name="connsiteX2890" fmla="*/ 288253 w 664978"/>
                <a:gd name="connsiteY2890" fmla="*/ 20955 h 702944"/>
                <a:gd name="connsiteX2891" fmla="*/ 290155 w 664978"/>
                <a:gd name="connsiteY2891" fmla="*/ 17145 h 702944"/>
                <a:gd name="connsiteX2892" fmla="*/ 290155 w 664978"/>
                <a:gd name="connsiteY2892" fmla="*/ 10478 h 702944"/>
                <a:gd name="connsiteX2893" fmla="*/ 290155 w 664978"/>
                <a:gd name="connsiteY2893" fmla="*/ 0 h 702944"/>
                <a:gd name="connsiteX2894" fmla="*/ 286350 w 664978"/>
                <a:gd name="connsiteY2894" fmla="*/ 0 h 702944"/>
                <a:gd name="connsiteX2895" fmla="*/ 286350 w 664978"/>
                <a:gd name="connsiteY2895" fmla="*/ 9525 h 702944"/>
                <a:gd name="connsiteX2896" fmla="*/ 286350 w 664978"/>
                <a:gd name="connsiteY2896" fmla="*/ 17145 h 702944"/>
                <a:gd name="connsiteX2897" fmla="*/ 508009 w 664978"/>
                <a:gd name="connsiteY2897" fmla="*/ 89535 h 702944"/>
                <a:gd name="connsiteX2898" fmla="*/ 509912 w 664978"/>
                <a:gd name="connsiteY2898" fmla="*/ 84773 h 702944"/>
                <a:gd name="connsiteX2899" fmla="*/ 509912 w 664978"/>
                <a:gd name="connsiteY2899" fmla="*/ 78105 h 702944"/>
                <a:gd name="connsiteX2900" fmla="*/ 506107 w 664978"/>
                <a:gd name="connsiteY2900" fmla="*/ 75248 h 702944"/>
                <a:gd name="connsiteX2901" fmla="*/ 506107 w 664978"/>
                <a:gd name="connsiteY2901" fmla="*/ 84773 h 702944"/>
                <a:gd name="connsiteX2902" fmla="*/ 508009 w 664978"/>
                <a:gd name="connsiteY2902" fmla="*/ 89535 h 702944"/>
                <a:gd name="connsiteX2903" fmla="*/ 243540 w 664978"/>
                <a:gd name="connsiteY2903" fmla="*/ 22860 h 702944"/>
                <a:gd name="connsiteX2904" fmla="*/ 243540 w 664978"/>
                <a:gd name="connsiteY2904" fmla="*/ 5715 h 702944"/>
                <a:gd name="connsiteX2905" fmla="*/ 239735 w 664978"/>
                <a:gd name="connsiteY2905" fmla="*/ 6668 h 702944"/>
                <a:gd name="connsiteX2906" fmla="*/ 238783 w 664978"/>
                <a:gd name="connsiteY2906" fmla="*/ 22860 h 702944"/>
                <a:gd name="connsiteX2907" fmla="*/ 240686 w 664978"/>
                <a:gd name="connsiteY2907" fmla="*/ 27622 h 702944"/>
                <a:gd name="connsiteX2908" fmla="*/ 243540 w 664978"/>
                <a:gd name="connsiteY2908" fmla="*/ 22860 h 702944"/>
                <a:gd name="connsiteX2909" fmla="*/ 641195 w 664978"/>
                <a:gd name="connsiteY2909" fmla="*/ 482918 h 702944"/>
                <a:gd name="connsiteX2910" fmla="*/ 641195 w 664978"/>
                <a:gd name="connsiteY2910" fmla="*/ 506730 h 702944"/>
                <a:gd name="connsiteX2911" fmla="*/ 640244 w 664978"/>
                <a:gd name="connsiteY2911" fmla="*/ 521018 h 702944"/>
                <a:gd name="connsiteX2912" fmla="*/ 641195 w 664978"/>
                <a:gd name="connsiteY2912" fmla="*/ 523875 h 702944"/>
                <a:gd name="connsiteX2913" fmla="*/ 644049 w 664978"/>
                <a:gd name="connsiteY2913" fmla="*/ 516255 h 702944"/>
                <a:gd name="connsiteX2914" fmla="*/ 644049 w 664978"/>
                <a:gd name="connsiteY2914" fmla="*/ 506730 h 702944"/>
                <a:gd name="connsiteX2915" fmla="*/ 644049 w 664978"/>
                <a:gd name="connsiteY2915" fmla="*/ 500063 h 702944"/>
                <a:gd name="connsiteX2916" fmla="*/ 645001 w 664978"/>
                <a:gd name="connsiteY2916" fmla="*/ 481965 h 702944"/>
                <a:gd name="connsiteX2917" fmla="*/ 643098 w 664978"/>
                <a:gd name="connsiteY2917" fmla="*/ 477203 h 702944"/>
                <a:gd name="connsiteX2918" fmla="*/ 641195 w 664978"/>
                <a:gd name="connsiteY2918" fmla="*/ 482918 h 702944"/>
                <a:gd name="connsiteX2919" fmla="*/ 491837 w 664978"/>
                <a:gd name="connsiteY2919" fmla="*/ 83820 h 702944"/>
                <a:gd name="connsiteX2920" fmla="*/ 493739 w 664978"/>
                <a:gd name="connsiteY2920" fmla="*/ 87630 h 702944"/>
                <a:gd name="connsiteX2921" fmla="*/ 495642 w 664978"/>
                <a:gd name="connsiteY2921" fmla="*/ 83820 h 702944"/>
                <a:gd name="connsiteX2922" fmla="*/ 496593 w 664978"/>
                <a:gd name="connsiteY2922" fmla="*/ 70485 h 702944"/>
                <a:gd name="connsiteX2923" fmla="*/ 496593 w 664978"/>
                <a:gd name="connsiteY2923" fmla="*/ 67628 h 702944"/>
                <a:gd name="connsiteX2924" fmla="*/ 492788 w 664978"/>
                <a:gd name="connsiteY2924" fmla="*/ 64770 h 702944"/>
                <a:gd name="connsiteX2925" fmla="*/ 492788 w 664978"/>
                <a:gd name="connsiteY2925" fmla="*/ 68580 h 702944"/>
                <a:gd name="connsiteX2926" fmla="*/ 491837 w 664978"/>
                <a:gd name="connsiteY2926" fmla="*/ 83820 h 702944"/>
                <a:gd name="connsiteX2927" fmla="*/ 337722 w 664978"/>
                <a:gd name="connsiteY2927" fmla="*/ 17145 h 702944"/>
                <a:gd name="connsiteX2928" fmla="*/ 339624 w 664978"/>
                <a:gd name="connsiteY2928" fmla="*/ 20955 h 702944"/>
                <a:gd name="connsiteX2929" fmla="*/ 341527 w 664978"/>
                <a:gd name="connsiteY2929" fmla="*/ 17145 h 702944"/>
                <a:gd name="connsiteX2930" fmla="*/ 341527 w 664978"/>
                <a:gd name="connsiteY2930" fmla="*/ 6668 h 702944"/>
                <a:gd name="connsiteX2931" fmla="*/ 341527 w 664978"/>
                <a:gd name="connsiteY2931" fmla="*/ 3810 h 702944"/>
                <a:gd name="connsiteX2932" fmla="*/ 337722 w 664978"/>
                <a:gd name="connsiteY2932" fmla="*/ 2858 h 702944"/>
                <a:gd name="connsiteX2933" fmla="*/ 337722 w 664978"/>
                <a:gd name="connsiteY2933" fmla="*/ 5715 h 702944"/>
                <a:gd name="connsiteX2934" fmla="*/ 337722 w 664978"/>
                <a:gd name="connsiteY2934" fmla="*/ 17145 h 702944"/>
                <a:gd name="connsiteX2935" fmla="*/ 321549 w 664978"/>
                <a:gd name="connsiteY2935" fmla="*/ 19050 h 702944"/>
                <a:gd name="connsiteX2936" fmla="*/ 323452 w 664978"/>
                <a:gd name="connsiteY2936" fmla="*/ 22860 h 702944"/>
                <a:gd name="connsiteX2937" fmla="*/ 325354 w 664978"/>
                <a:gd name="connsiteY2937" fmla="*/ 19050 h 702944"/>
                <a:gd name="connsiteX2938" fmla="*/ 326306 w 664978"/>
                <a:gd name="connsiteY2938" fmla="*/ 5715 h 702944"/>
                <a:gd name="connsiteX2939" fmla="*/ 326306 w 664978"/>
                <a:gd name="connsiteY2939" fmla="*/ 2858 h 702944"/>
                <a:gd name="connsiteX2940" fmla="*/ 322500 w 664978"/>
                <a:gd name="connsiteY2940" fmla="*/ 2858 h 702944"/>
                <a:gd name="connsiteX2941" fmla="*/ 322500 w 664978"/>
                <a:gd name="connsiteY2941" fmla="*/ 4763 h 702944"/>
                <a:gd name="connsiteX2942" fmla="*/ 321549 w 664978"/>
                <a:gd name="connsiteY2942" fmla="*/ 19050 h 702944"/>
                <a:gd name="connsiteX2943" fmla="*/ 353894 w 664978"/>
                <a:gd name="connsiteY2943" fmla="*/ 19050 h 702944"/>
                <a:gd name="connsiteX2944" fmla="*/ 355797 w 664978"/>
                <a:gd name="connsiteY2944" fmla="*/ 14288 h 702944"/>
                <a:gd name="connsiteX2945" fmla="*/ 354846 w 664978"/>
                <a:gd name="connsiteY2945" fmla="*/ 5715 h 702944"/>
                <a:gd name="connsiteX2946" fmla="*/ 351040 w 664978"/>
                <a:gd name="connsiteY2946" fmla="*/ 4763 h 702944"/>
                <a:gd name="connsiteX2947" fmla="*/ 351992 w 664978"/>
                <a:gd name="connsiteY2947" fmla="*/ 14288 h 702944"/>
                <a:gd name="connsiteX2948" fmla="*/ 353894 w 664978"/>
                <a:gd name="connsiteY2948" fmla="*/ 19050 h 702944"/>
                <a:gd name="connsiteX2949" fmla="*/ 367213 w 664978"/>
                <a:gd name="connsiteY2949" fmla="*/ 20003 h 702944"/>
                <a:gd name="connsiteX2950" fmla="*/ 369115 w 664978"/>
                <a:gd name="connsiteY2950" fmla="*/ 15240 h 702944"/>
                <a:gd name="connsiteX2951" fmla="*/ 369115 w 664978"/>
                <a:gd name="connsiteY2951" fmla="*/ 8572 h 702944"/>
                <a:gd name="connsiteX2952" fmla="*/ 365310 w 664978"/>
                <a:gd name="connsiteY2952" fmla="*/ 7620 h 702944"/>
                <a:gd name="connsiteX2953" fmla="*/ 365310 w 664978"/>
                <a:gd name="connsiteY2953" fmla="*/ 15240 h 702944"/>
                <a:gd name="connsiteX2954" fmla="*/ 367213 w 664978"/>
                <a:gd name="connsiteY2954" fmla="*/ 20003 h 702944"/>
                <a:gd name="connsiteX2955" fmla="*/ 212146 w 664978"/>
                <a:gd name="connsiteY2955" fmla="*/ 25717 h 702944"/>
                <a:gd name="connsiteX2956" fmla="*/ 214049 w 664978"/>
                <a:gd name="connsiteY2956" fmla="*/ 21908 h 702944"/>
                <a:gd name="connsiteX2957" fmla="*/ 214049 w 664978"/>
                <a:gd name="connsiteY2957" fmla="*/ 13335 h 702944"/>
                <a:gd name="connsiteX2958" fmla="*/ 210244 w 664978"/>
                <a:gd name="connsiteY2958" fmla="*/ 14288 h 702944"/>
                <a:gd name="connsiteX2959" fmla="*/ 210244 w 664978"/>
                <a:gd name="connsiteY2959" fmla="*/ 21908 h 702944"/>
                <a:gd name="connsiteX2960" fmla="*/ 212146 w 664978"/>
                <a:gd name="connsiteY2960" fmla="*/ 25717 h 702944"/>
                <a:gd name="connsiteX2961" fmla="*/ 496593 w 664978"/>
                <a:gd name="connsiteY2961" fmla="*/ 641985 h 702944"/>
                <a:gd name="connsiteX2962" fmla="*/ 498496 w 664978"/>
                <a:gd name="connsiteY2962" fmla="*/ 638175 h 702944"/>
                <a:gd name="connsiteX2963" fmla="*/ 499447 w 664978"/>
                <a:gd name="connsiteY2963" fmla="*/ 624840 h 702944"/>
                <a:gd name="connsiteX2964" fmla="*/ 499447 w 664978"/>
                <a:gd name="connsiteY2964" fmla="*/ 618173 h 702944"/>
                <a:gd name="connsiteX2965" fmla="*/ 500399 w 664978"/>
                <a:gd name="connsiteY2965" fmla="*/ 600075 h 702944"/>
                <a:gd name="connsiteX2966" fmla="*/ 498496 w 664978"/>
                <a:gd name="connsiteY2966" fmla="*/ 595313 h 702944"/>
                <a:gd name="connsiteX2967" fmla="*/ 496593 w 664978"/>
                <a:gd name="connsiteY2967" fmla="*/ 599123 h 702944"/>
                <a:gd name="connsiteX2968" fmla="*/ 495642 w 664978"/>
                <a:gd name="connsiteY2968" fmla="*/ 622935 h 702944"/>
                <a:gd name="connsiteX2969" fmla="*/ 494691 w 664978"/>
                <a:gd name="connsiteY2969" fmla="*/ 637223 h 702944"/>
                <a:gd name="connsiteX2970" fmla="*/ 496593 w 664978"/>
                <a:gd name="connsiteY2970" fmla="*/ 641985 h 702944"/>
                <a:gd name="connsiteX2971" fmla="*/ 438562 w 664978"/>
                <a:gd name="connsiteY2971" fmla="*/ 415290 h 702944"/>
                <a:gd name="connsiteX2972" fmla="*/ 437611 w 664978"/>
                <a:gd name="connsiteY2972" fmla="*/ 439103 h 702944"/>
                <a:gd name="connsiteX2973" fmla="*/ 436660 w 664978"/>
                <a:gd name="connsiteY2973" fmla="*/ 453390 h 702944"/>
                <a:gd name="connsiteX2974" fmla="*/ 438562 w 664978"/>
                <a:gd name="connsiteY2974" fmla="*/ 457200 h 702944"/>
                <a:gd name="connsiteX2975" fmla="*/ 440465 w 664978"/>
                <a:gd name="connsiteY2975" fmla="*/ 453390 h 702944"/>
                <a:gd name="connsiteX2976" fmla="*/ 441416 w 664978"/>
                <a:gd name="connsiteY2976" fmla="*/ 440055 h 702944"/>
                <a:gd name="connsiteX2977" fmla="*/ 441416 w 664978"/>
                <a:gd name="connsiteY2977" fmla="*/ 433388 h 702944"/>
                <a:gd name="connsiteX2978" fmla="*/ 442368 w 664978"/>
                <a:gd name="connsiteY2978" fmla="*/ 415290 h 702944"/>
                <a:gd name="connsiteX2979" fmla="*/ 440465 w 664978"/>
                <a:gd name="connsiteY2979" fmla="*/ 410528 h 702944"/>
                <a:gd name="connsiteX2980" fmla="*/ 438562 w 664978"/>
                <a:gd name="connsiteY2980" fmla="*/ 415290 h 702944"/>
                <a:gd name="connsiteX2981" fmla="*/ 422390 w 664978"/>
                <a:gd name="connsiteY2981" fmla="*/ 419100 h 702944"/>
                <a:gd name="connsiteX2982" fmla="*/ 422390 w 664978"/>
                <a:gd name="connsiteY2982" fmla="*/ 432435 h 702944"/>
                <a:gd name="connsiteX2983" fmla="*/ 422390 w 664978"/>
                <a:gd name="connsiteY2983" fmla="*/ 439103 h 702944"/>
                <a:gd name="connsiteX2984" fmla="*/ 422390 w 664978"/>
                <a:gd name="connsiteY2984" fmla="*/ 457200 h 702944"/>
                <a:gd name="connsiteX2985" fmla="*/ 424292 w 664978"/>
                <a:gd name="connsiteY2985" fmla="*/ 461963 h 702944"/>
                <a:gd name="connsiteX2986" fmla="*/ 426195 w 664978"/>
                <a:gd name="connsiteY2986" fmla="*/ 457200 h 702944"/>
                <a:gd name="connsiteX2987" fmla="*/ 425244 w 664978"/>
                <a:gd name="connsiteY2987" fmla="*/ 433388 h 702944"/>
                <a:gd name="connsiteX2988" fmla="*/ 425244 w 664978"/>
                <a:gd name="connsiteY2988" fmla="*/ 419100 h 702944"/>
                <a:gd name="connsiteX2989" fmla="*/ 423341 w 664978"/>
                <a:gd name="connsiteY2989" fmla="*/ 415290 h 702944"/>
                <a:gd name="connsiteX2990" fmla="*/ 422390 w 664978"/>
                <a:gd name="connsiteY2990" fmla="*/ 419100 h 702944"/>
                <a:gd name="connsiteX2991" fmla="*/ 494691 w 664978"/>
                <a:gd name="connsiteY2991" fmla="*/ 411480 h 702944"/>
                <a:gd name="connsiteX2992" fmla="*/ 492788 w 664978"/>
                <a:gd name="connsiteY2992" fmla="*/ 415290 h 702944"/>
                <a:gd name="connsiteX2993" fmla="*/ 491837 w 664978"/>
                <a:gd name="connsiteY2993" fmla="*/ 439103 h 702944"/>
                <a:gd name="connsiteX2994" fmla="*/ 490885 w 664978"/>
                <a:gd name="connsiteY2994" fmla="*/ 453390 h 702944"/>
                <a:gd name="connsiteX2995" fmla="*/ 492788 w 664978"/>
                <a:gd name="connsiteY2995" fmla="*/ 457200 h 702944"/>
                <a:gd name="connsiteX2996" fmla="*/ 494691 w 664978"/>
                <a:gd name="connsiteY2996" fmla="*/ 453390 h 702944"/>
                <a:gd name="connsiteX2997" fmla="*/ 495642 w 664978"/>
                <a:gd name="connsiteY2997" fmla="*/ 440055 h 702944"/>
                <a:gd name="connsiteX2998" fmla="*/ 495642 w 664978"/>
                <a:gd name="connsiteY2998" fmla="*/ 433388 h 702944"/>
                <a:gd name="connsiteX2999" fmla="*/ 496593 w 664978"/>
                <a:gd name="connsiteY2999" fmla="*/ 415290 h 702944"/>
                <a:gd name="connsiteX3000" fmla="*/ 494691 w 664978"/>
                <a:gd name="connsiteY3000" fmla="*/ 411480 h 702944"/>
                <a:gd name="connsiteX3001" fmla="*/ 371969 w 664978"/>
                <a:gd name="connsiteY3001" fmla="*/ 410528 h 702944"/>
                <a:gd name="connsiteX3002" fmla="*/ 370067 w 664978"/>
                <a:gd name="connsiteY3002" fmla="*/ 414338 h 702944"/>
                <a:gd name="connsiteX3003" fmla="*/ 369115 w 664978"/>
                <a:gd name="connsiteY3003" fmla="*/ 438150 h 702944"/>
                <a:gd name="connsiteX3004" fmla="*/ 368164 w 664978"/>
                <a:gd name="connsiteY3004" fmla="*/ 452438 h 702944"/>
                <a:gd name="connsiteX3005" fmla="*/ 370067 w 664978"/>
                <a:gd name="connsiteY3005" fmla="*/ 456248 h 702944"/>
                <a:gd name="connsiteX3006" fmla="*/ 371969 w 664978"/>
                <a:gd name="connsiteY3006" fmla="*/ 452438 h 702944"/>
                <a:gd name="connsiteX3007" fmla="*/ 372921 w 664978"/>
                <a:gd name="connsiteY3007" fmla="*/ 439103 h 702944"/>
                <a:gd name="connsiteX3008" fmla="*/ 372921 w 664978"/>
                <a:gd name="connsiteY3008" fmla="*/ 432435 h 702944"/>
                <a:gd name="connsiteX3009" fmla="*/ 373872 w 664978"/>
                <a:gd name="connsiteY3009" fmla="*/ 414338 h 702944"/>
                <a:gd name="connsiteX3010" fmla="*/ 371969 w 664978"/>
                <a:gd name="connsiteY3010" fmla="*/ 410528 h 702944"/>
                <a:gd name="connsiteX3011" fmla="*/ 177898 w 664978"/>
                <a:gd name="connsiteY3011" fmla="*/ 539115 h 702944"/>
                <a:gd name="connsiteX3012" fmla="*/ 177898 w 664978"/>
                <a:gd name="connsiteY3012" fmla="*/ 545783 h 702944"/>
                <a:gd name="connsiteX3013" fmla="*/ 176947 w 664978"/>
                <a:gd name="connsiteY3013" fmla="*/ 557213 h 702944"/>
                <a:gd name="connsiteX3014" fmla="*/ 175996 w 664978"/>
                <a:gd name="connsiteY3014" fmla="*/ 575310 h 702944"/>
                <a:gd name="connsiteX3015" fmla="*/ 177898 w 664978"/>
                <a:gd name="connsiteY3015" fmla="*/ 580073 h 702944"/>
                <a:gd name="connsiteX3016" fmla="*/ 179801 w 664978"/>
                <a:gd name="connsiteY3016" fmla="*/ 576263 h 702944"/>
                <a:gd name="connsiteX3017" fmla="*/ 181704 w 664978"/>
                <a:gd name="connsiteY3017" fmla="*/ 547688 h 702944"/>
                <a:gd name="connsiteX3018" fmla="*/ 182655 w 664978"/>
                <a:gd name="connsiteY3018" fmla="*/ 541020 h 702944"/>
                <a:gd name="connsiteX3019" fmla="*/ 180752 w 664978"/>
                <a:gd name="connsiteY3019" fmla="*/ 537210 h 702944"/>
                <a:gd name="connsiteX3020" fmla="*/ 177898 w 664978"/>
                <a:gd name="connsiteY3020" fmla="*/ 539115 h 702944"/>
                <a:gd name="connsiteX3021" fmla="*/ 409071 w 664978"/>
                <a:gd name="connsiteY3021" fmla="*/ 419100 h 702944"/>
                <a:gd name="connsiteX3022" fmla="*/ 409071 w 664978"/>
                <a:gd name="connsiteY3022" fmla="*/ 429578 h 702944"/>
                <a:gd name="connsiteX3023" fmla="*/ 410023 w 664978"/>
                <a:gd name="connsiteY3023" fmla="*/ 441007 h 702944"/>
                <a:gd name="connsiteX3024" fmla="*/ 410023 w 664978"/>
                <a:gd name="connsiteY3024" fmla="*/ 459105 h 702944"/>
                <a:gd name="connsiteX3025" fmla="*/ 411925 w 664978"/>
                <a:gd name="connsiteY3025" fmla="*/ 462915 h 702944"/>
                <a:gd name="connsiteX3026" fmla="*/ 413828 w 664978"/>
                <a:gd name="connsiteY3026" fmla="*/ 458153 h 702944"/>
                <a:gd name="connsiteX3027" fmla="*/ 412877 w 664978"/>
                <a:gd name="connsiteY3027" fmla="*/ 429578 h 702944"/>
                <a:gd name="connsiteX3028" fmla="*/ 412877 w 664978"/>
                <a:gd name="connsiteY3028" fmla="*/ 418148 h 702944"/>
                <a:gd name="connsiteX3029" fmla="*/ 410974 w 664978"/>
                <a:gd name="connsiteY3029" fmla="*/ 414338 h 702944"/>
                <a:gd name="connsiteX3030" fmla="*/ 409071 w 664978"/>
                <a:gd name="connsiteY3030" fmla="*/ 419100 h 702944"/>
                <a:gd name="connsiteX3031" fmla="*/ 518474 w 664978"/>
                <a:gd name="connsiteY3031" fmla="*/ 415290 h 702944"/>
                <a:gd name="connsiteX3032" fmla="*/ 516571 w 664978"/>
                <a:gd name="connsiteY3032" fmla="*/ 419100 h 702944"/>
                <a:gd name="connsiteX3033" fmla="*/ 517523 w 664978"/>
                <a:gd name="connsiteY3033" fmla="*/ 432435 h 702944"/>
                <a:gd name="connsiteX3034" fmla="*/ 518474 w 664978"/>
                <a:gd name="connsiteY3034" fmla="*/ 439103 h 702944"/>
                <a:gd name="connsiteX3035" fmla="*/ 519425 w 664978"/>
                <a:gd name="connsiteY3035" fmla="*/ 457200 h 702944"/>
                <a:gd name="connsiteX3036" fmla="*/ 521328 w 664978"/>
                <a:gd name="connsiteY3036" fmla="*/ 461010 h 702944"/>
                <a:gd name="connsiteX3037" fmla="*/ 523231 w 664978"/>
                <a:gd name="connsiteY3037" fmla="*/ 456248 h 702944"/>
                <a:gd name="connsiteX3038" fmla="*/ 521328 w 664978"/>
                <a:gd name="connsiteY3038" fmla="*/ 432435 h 702944"/>
                <a:gd name="connsiteX3039" fmla="*/ 520377 w 664978"/>
                <a:gd name="connsiteY3039" fmla="*/ 418148 h 702944"/>
                <a:gd name="connsiteX3040" fmla="*/ 518474 w 664978"/>
                <a:gd name="connsiteY3040" fmla="*/ 415290 h 702944"/>
                <a:gd name="connsiteX3041" fmla="*/ 459492 w 664978"/>
                <a:gd name="connsiteY3041" fmla="*/ 445770 h 702944"/>
                <a:gd name="connsiteX3042" fmla="*/ 458540 w 664978"/>
                <a:gd name="connsiteY3042" fmla="*/ 460057 h 702944"/>
                <a:gd name="connsiteX3043" fmla="*/ 460443 w 664978"/>
                <a:gd name="connsiteY3043" fmla="*/ 463868 h 702944"/>
                <a:gd name="connsiteX3044" fmla="*/ 462346 w 664978"/>
                <a:gd name="connsiteY3044" fmla="*/ 460057 h 702944"/>
                <a:gd name="connsiteX3045" fmla="*/ 462346 w 664978"/>
                <a:gd name="connsiteY3045" fmla="*/ 446723 h 702944"/>
                <a:gd name="connsiteX3046" fmla="*/ 462346 w 664978"/>
                <a:gd name="connsiteY3046" fmla="*/ 435293 h 702944"/>
                <a:gd name="connsiteX3047" fmla="*/ 462346 w 664978"/>
                <a:gd name="connsiteY3047" fmla="*/ 421005 h 702944"/>
                <a:gd name="connsiteX3048" fmla="*/ 460443 w 664978"/>
                <a:gd name="connsiteY3048" fmla="*/ 416243 h 702944"/>
                <a:gd name="connsiteX3049" fmla="*/ 458540 w 664978"/>
                <a:gd name="connsiteY3049" fmla="*/ 421005 h 702944"/>
                <a:gd name="connsiteX3050" fmla="*/ 459492 w 664978"/>
                <a:gd name="connsiteY3050" fmla="*/ 445770 h 702944"/>
                <a:gd name="connsiteX3051" fmla="*/ 258761 w 664978"/>
                <a:gd name="connsiteY3051" fmla="*/ 460057 h 702944"/>
                <a:gd name="connsiteX3052" fmla="*/ 257810 w 664978"/>
                <a:gd name="connsiteY3052" fmla="*/ 446723 h 702944"/>
                <a:gd name="connsiteX3053" fmla="*/ 257810 w 664978"/>
                <a:gd name="connsiteY3053" fmla="*/ 440055 h 702944"/>
                <a:gd name="connsiteX3054" fmla="*/ 257810 w 664978"/>
                <a:gd name="connsiteY3054" fmla="*/ 421957 h 702944"/>
                <a:gd name="connsiteX3055" fmla="*/ 255907 w 664978"/>
                <a:gd name="connsiteY3055" fmla="*/ 418148 h 702944"/>
                <a:gd name="connsiteX3056" fmla="*/ 254005 w 664978"/>
                <a:gd name="connsiteY3056" fmla="*/ 422910 h 702944"/>
                <a:gd name="connsiteX3057" fmla="*/ 254956 w 664978"/>
                <a:gd name="connsiteY3057" fmla="*/ 446723 h 702944"/>
                <a:gd name="connsiteX3058" fmla="*/ 254956 w 664978"/>
                <a:gd name="connsiteY3058" fmla="*/ 461010 h 702944"/>
                <a:gd name="connsiteX3059" fmla="*/ 256859 w 664978"/>
                <a:gd name="connsiteY3059" fmla="*/ 464820 h 702944"/>
                <a:gd name="connsiteX3060" fmla="*/ 258761 w 664978"/>
                <a:gd name="connsiteY3060" fmla="*/ 460057 h 702944"/>
                <a:gd name="connsiteX3061" fmla="*/ 538452 w 664978"/>
                <a:gd name="connsiteY3061" fmla="*/ 460057 h 702944"/>
                <a:gd name="connsiteX3062" fmla="*/ 537501 w 664978"/>
                <a:gd name="connsiteY3062" fmla="*/ 449580 h 702944"/>
                <a:gd name="connsiteX3063" fmla="*/ 536549 w 664978"/>
                <a:gd name="connsiteY3063" fmla="*/ 438150 h 702944"/>
                <a:gd name="connsiteX3064" fmla="*/ 534647 w 664978"/>
                <a:gd name="connsiteY3064" fmla="*/ 420053 h 702944"/>
                <a:gd name="connsiteX3065" fmla="*/ 532744 w 664978"/>
                <a:gd name="connsiteY3065" fmla="*/ 416243 h 702944"/>
                <a:gd name="connsiteX3066" fmla="*/ 530841 w 664978"/>
                <a:gd name="connsiteY3066" fmla="*/ 421005 h 702944"/>
                <a:gd name="connsiteX3067" fmla="*/ 533695 w 664978"/>
                <a:gd name="connsiteY3067" fmla="*/ 449580 h 702944"/>
                <a:gd name="connsiteX3068" fmla="*/ 534647 w 664978"/>
                <a:gd name="connsiteY3068" fmla="*/ 461010 h 702944"/>
                <a:gd name="connsiteX3069" fmla="*/ 536549 w 664978"/>
                <a:gd name="connsiteY3069" fmla="*/ 464820 h 702944"/>
                <a:gd name="connsiteX3070" fmla="*/ 538452 w 664978"/>
                <a:gd name="connsiteY3070" fmla="*/ 460057 h 702944"/>
                <a:gd name="connsiteX3071" fmla="*/ 469005 w 664978"/>
                <a:gd name="connsiteY3071" fmla="*/ 419100 h 702944"/>
                <a:gd name="connsiteX3072" fmla="*/ 469005 w 664978"/>
                <a:gd name="connsiteY3072" fmla="*/ 429578 h 702944"/>
                <a:gd name="connsiteX3073" fmla="*/ 469005 w 664978"/>
                <a:gd name="connsiteY3073" fmla="*/ 441007 h 702944"/>
                <a:gd name="connsiteX3074" fmla="*/ 469005 w 664978"/>
                <a:gd name="connsiteY3074" fmla="*/ 459105 h 702944"/>
                <a:gd name="connsiteX3075" fmla="*/ 470908 w 664978"/>
                <a:gd name="connsiteY3075" fmla="*/ 463868 h 702944"/>
                <a:gd name="connsiteX3076" fmla="*/ 472810 w 664978"/>
                <a:gd name="connsiteY3076" fmla="*/ 459105 h 702944"/>
                <a:gd name="connsiteX3077" fmla="*/ 471859 w 664978"/>
                <a:gd name="connsiteY3077" fmla="*/ 430530 h 702944"/>
                <a:gd name="connsiteX3078" fmla="*/ 471859 w 664978"/>
                <a:gd name="connsiteY3078" fmla="*/ 419100 h 702944"/>
                <a:gd name="connsiteX3079" fmla="*/ 469956 w 664978"/>
                <a:gd name="connsiteY3079" fmla="*/ 415290 h 702944"/>
                <a:gd name="connsiteX3080" fmla="*/ 469005 w 664978"/>
                <a:gd name="connsiteY3080" fmla="*/ 419100 h 702944"/>
                <a:gd name="connsiteX3081" fmla="*/ 510863 w 664978"/>
                <a:gd name="connsiteY3081" fmla="*/ 460057 h 702944"/>
                <a:gd name="connsiteX3082" fmla="*/ 509912 w 664978"/>
                <a:gd name="connsiteY3082" fmla="*/ 449580 h 702944"/>
                <a:gd name="connsiteX3083" fmla="*/ 508961 w 664978"/>
                <a:gd name="connsiteY3083" fmla="*/ 438150 h 702944"/>
                <a:gd name="connsiteX3084" fmla="*/ 507058 w 664978"/>
                <a:gd name="connsiteY3084" fmla="*/ 420053 h 702944"/>
                <a:gd name="connsiteX3085" fmla="*/ 504204 w 664978"/>
                <a:gd name="connsiteY3085" fmla="*/ 416243 h 702944"/>
                <a:gd name="connsiteX3086" fmla="*/ 502301 w 664978"/>
                <a:gd name="connsiteY3086" fmla="*/ 421005 h 702944"/>
                <a:gd name="connsiteX3087" fmla="*/ 505155 w 664978"/>
                <a:gd name="connsiteY3087" fmla="*/ 449580 h 702944"/>
                <a:gd name="connsiteX3088" fmla="*/ 506107 w 664978"/>
                <a:gd name="connsiteY3088" fmla="*/ 461010 h 702944"/>
                <a:gd name="connsiteX3089" fmla="*/ 508009 w 664978"/>
                <a:gd name="connsiteY3089" fmla="*/ 463868 h 702944"/>
                <a:gd name="connsiteX3090" fmla="*/ 510863 w 664978"/>
                <a:gd name="connsiteY3090" fmla="*/ 460057 h 702944"/>
                <a:gd name="connsiteX3091" fmla="*/ 59934 w 664978"/>
                <a:gd name="connsiteY3091" fmla="*/ 424815 h 702944"/>
                <a:gd name="connsiteX3092" fmla="*/ 61836 w 664978"/>
                <a:gd name="connsiteY3092" fmla="*/ 436245 h 702944"/>
                <a:gd name="connsiteX3093" fmla="*/ 63739 w 664978"/>
                <a:gd name="connsiteY3093" fmla="*/ 454343 h 702944"/>
                <a:gd name="connsiteX3094" fmla="*/ 66593 w 664978"/>
                <a:gd name="connsiteY3094" fmla="*/ 458153 h 702944"/>
                <a:gd name="connsiteX3095" fmla="*/ 68496 w 664978"/>
                <a:gd name="connsiteY3095" fmla="*/ 453390 h 702944"/>
                <a:gd name="connsiteX3096" fmla="*/ 64690 w 664978"/>
                <a:gd name="connsiteY3096" fmla="*/ 424815 h 702944"/>
                <a:gd name="connsiteX3097" fmla="*/ 63739 w 664978"/>
                <a:gd name="connsiteY3097" fmla="*/ 413385 h 702944"/>
                <a:gd name="connsiteX3098" fmla="*/ 61836 w 664978"/>
                <a:gd name="connsiteY3098" fmla="*/ 410528 h 702944"/>
                <a:gd name="connsiteX3099" fmla="*/ 59934 w 664978"/>
                <a:gd name="connsiteY3099" fmla="*/ 414338 h 702944"/>
                <a:gd name="connsiteX3100" fmla="*/ 59934 w 664978"/>
                <a:gd name="connsiteY3100" fmla="*/ 424815 h 702944"/>
                <a:gd name="connsiteX3101" fmla="*/ 607899 w 664978"/>
                <a:gd name="connsiteY3101" fmla="*/ 508635 h 702944"/>
                <a:gd name="connsiteX3102" fmla="*/ 607899 w 664978"/>
                <a:gd name="connsiteY3102" fmla="*/ 515303 h 702944"/>
                <a:gd name="connsiteX3103" fmla="*/ 609802 w 664978"/>
                <a:gd name="connsiteY3103" fmla="*/ 519113 h 702944"/>
                <a:gd name="connsiteX3104" fmla="*/ 611704 w 664978"/>
                <a:gd name="connsiteY3104" fmla="*/ 515303 h 702944"/>
                <a:gd name="connsiteX3105" fmla="*/ 610753 w 664978"/>
                <a:gd name="connsiteY3105" fmla="*/ 508635 h 702944"/>
                <a:gd name="connsiteX3106" fmla="*/ 609802 w 664978"/>
                <a:gd name="connsiteY3106" fmla="*/ 497205 h 702944"/>
                <a:gd name="connsiteX3107" fmla="*/ 608850 w 664978"/>
                <a:gd name="connsiteY3107" fmla="*/ 479107 h 702944"/>
                <a:gd name="connsiteX3108" fmla="*/ 606948 w 664978"/>
                <a:gd name="connsiteY3108" fmla="*/ 475298 h 702944"/>
                <a:gd name="connsiteX3109" fmla="*/ 605045 w 664978"/>
                <a:gd name="connsiteY3109" fmla="*/ 480060 h 702944"/>
                <a:gd name="connsiteX3110" fmla="*/ 607899 w 664978"/>
                <a:gd name="connsiteY3110" fmla="*/ 508635 h 702944"/>
                <a:gd name="connsiteX3111" fmla="*/ 19978 w 664978"/>
                <a:gd name="connsiteY3111" fmla="*/ 441007 h 702944"/>
                <a:gd name="connsiteX3112" fmla="*/ 19978 w 664978"/>
                <a:gd name="connsiteY3112" fmla="*/ 434340 h 702944"/>
                <a:gd name="connsiteX3113" fmla="*/ 19978 w 664978"/>
                <a:gd name="connsiteY3113" fmla="*/ 417195 h 702944"/>
                <a:gd name="connsiteX3114" fmla="*/ 18075 w 664978"/>
                <a:gd name="connsiteY3114" fmla="*/ 412432 h 702944"/>
                <a:gd name="connsiteX3115" fmla="*/ 16173 w 664978"/>
                <a:gd name="connsiteY3115" fmla="*/ 417195 h 702944"/>
                <a:gd name="connsiteX3116" fmla="*/ 17124 w 664978"/>
                <a:gd name="connsiteY3116" fmla="*/ 440055 h 702944"/>
                <a:gd name="connsiteX3117" fmla="*/ 17124 w 664978"/>
                <a:gd name="connsiteY3117" fmla="*/ 450532 h 702944"/>
                <a:gd name="connsiteX3118" fmla="*/ 19027 w 664978"/>
                <a:gd name="connsiteY3118" fmla="*/ 458153 h 702944"/>
                <a:gd name="connsiteX3119" fmla="*/ 20929 w 664978"/>
                <a:gd name="connsiteY3119" fmla="*/ 454343 h 702944"/>
                <a:gd name="connsiteX3120" fmla="*/ 19978 w 664978"/>
                <a:gd name="connsiteY3120" fmla="*/ 441007 h 702944"/>
                <a:gd name="connsiteX3121" fmla="*/ 546063 w 664978"/>
                <a:gd name="connsiteY3121" fmla="*/ 439103 h 702944"/>
                <a:gd name="connsiteX3122" fmla="*/ 546063 w 664978"/>
                <a:gd name="connsiteY3122" fmla="*/ 453390 h 702944"/>
                <a:gd name="connsiteX3123" fmla="*/ 547965 w 664978"/>
                <a:gd name="connsiteY3123" fmla="*/ 457200 h 702944"/>
                <a:gd name="connsiteX3124" fmla="*/ 549868 w 664978"/>
                <a:gd name="connsiteY3124" fmla="*/ 453390 h 702944"/>
                <a:gd name="connsiteX3125" fmla="*/ 549868 w 664978"/>
                <a:gd name="connsiteY3125" fmla="*/ 440055 h 702944"/>
                <a:gd name="connsiteX3126" fmla="*/ 549868 w 664978"/>
                <a:gd name="connsiteY3126" fmla="*/ 433388 h 702944"/>
                <a:gd name="connsiteX3127" fmla="*/ 549868 w 664978"/>
                <a:gd name="connsiteY3127" fmla="*/ 415290 h 702944"/>
                <a:gd name="connsiteX3128" fmla="*/ 547965 w 664978"/>
                <a:gd name="connsiteY3128" fmla="*/ 410528 h 702944"/>
                <a:gd name="connsiteX3129" fmla="*/ 546063 w 664978"/>
                <a:gd name="connsiteY3129" fmla="*/ 415290 h 702944"/>
                <a:gd name="connsiteX3130" fmla="*/ 546063 w 664978"/>
                <a:gd name="connsiteY3130" fmla="*/ 439103 h 702944"/>
                <a:gd name="connsiteX3131" fmla="*/ 394801 w 664978"/>
                <a:gd name="connsiteY3131" fmla="*/ 439103 h 702944"/>
                <a:gd name="connsiteX3132" fmla="*/ 394801 w 664978"/>
                <a:gd name="connsiteY3132" fmla="*/ 453390 h 702944"/>
                <a:gd name="connsiteX3133" fmla="*/ 396704 w 664978"/>
                <a:gd name="connsiteY3133" fmla="*/ 457200 h 702944"/>
                <a:gd name="connsiteX3134" fmla="*/ 398607 w 664978"/>
                <a:gd name="connsiteY3134" fmla="*/ 453390 h 702944"/>
                <a:gd name="connsiteX3135" fmla="*/ 398607 w 664978"/>
                <a:gd name="connsiteY3135" fmla="*/ 440055 h 702944"/>
                <a:gd name="connsiteX3136" fmla="*/ 398607 w 664978"/>
                <a:gd name="connsiteY3136" fmla="*/ 428625 h 702944"/>
                <a:gd name="connsiteX3137" fmla="*/ 398607 w 664978"/>
                <a:gd name="connsiteY3137" fmla="*/ 415290 h 702944"/>
                <a:gd name="connsiteX3138" fmla="*/ 396704 w 664978"/>
                <a:gd name="connsiteY3138" fmla="*/ 410528 h 702944"/>
                <a:gd name="connsiteX3139" fmla="*/ 394801 w 664978"/>
                <a:gd name="connsiteY3139" fmla="*/ 415290 h 702944"/>
                <a:gd name="connsiteX3140" fmla="*/ 394801 w 664978"/>
                <a:gd name="connsiteY3140" fmla="*/ 439103 h 702944"/>
                <a:gd name="connsiteX3141" fmla="*/ 51372 w 664978"/>
                <a:gd name="connsiteY3141" fmla="*/ 496253 h 702944"/>
                <a:gd name="connsiteX3142" fmla="*/ 51372 w 664978"/>
                <a:gd name="connsiteY3142" fmla="*/ 481965 h 702944"/>
                <a:gd name="connsiteX3143" fmla="*/ 49469 w 664978"/>
                <a:gd name="connsiteY3143" fmla="*/ 478155 h 702944"/>
                <a:gd name="connsiteX3144" fmla="*/ 47566 w 664978"/>
                <a:gd name="connsiteY3144" fmla="*/ 481965 h 702944"/>
                <a:gd name="connsiteX3145" fmla="*/ 47566 w 664978"/>
                <a:gd name="connsiteY3145" fmla="*/ 495300 h 702944"/>
                <a:gd name="connsiteX3146" fmla="*/ 47566 w 664978"/>
                <a:gd name="connsiteY3146" fmla="*/ 501968 h 702944"/>
                <a:gd name="connsiteX3147" fmla="*/ 47566 w 664978"/>
                <a:gd name="connsiteY3147" fmla="*/ 520065 h 702944"/>
                <a:gd name="connsiteX3148" fmla="*/ 49469 w 664978"/>
                <a:gd name="connsiteY3148" fmla="*/ 524828 h 702944"/>
                <a:gd name="connsiteX3149" fmla="*/ 51372 w 664978"/>
                <a:gd name="connsiteY3149" fmla="*/ 520065 h 702944"/>
                <a:gd name="connsiteX3150" fmla="*/ 51372 w 664978"/>
                <a:gd name="connsiteY3150" fmla="*/ 496253 h 702944"/>
                <a:gd name="connsiteX3151" fmla="*/ 624071 w 664978"/>
                <a:gd name="connsiteY3151" fmla="*/ 500063 h 702944"/>
                <a:gd name="connsiteX3152" fmla="*/ 624071 w 664978"/>
                <a:gd name="connsiteY3152" fmla="*/ 514350 h 702944"/>
                <a:gd name="connsiteX3153" fmla="*/ 625974 w 664978"/>
                <a:gd name="connsiteY3153" fmla="*/ 518160 h 702944"/>
                <a:gd name="connsiteX3154" fmla="*/ 627877 w 664978"/>
                <a:gd name="connsiteY3154" fmla="*/ 514350 h 702944"/>
                <a:gd name="connsiteX3155" fmla="*/ 626925 w 664978"/>
                <a:gd name="connsiteY3155" fmla="*/ 501015 h 702944"/>
                <a:gd name="connsiteX3156" fmla="*/ 625974 w 664978"/>
                <a:gd name="connsiteY3156" fmla="*/ 494348 h 702944"/>
                <a:gd name="connsiteX3157" fmla="*/ 625974 w 664978"/>
                <a:gd name="connsiteY3157" fmla="*/ 480060 h 702944"/>
                <a:gd name="connsiteX3158" fmla="*/ 624071 w 664978"/>
                <a:gd name="connsiteY3158" fmla="*/ 476250 h 702944"/>
                <a:gd name="connsiteX3159" fmla="*/ 622169 w 664978"/>
                <a:gd name="connsiteY3159" fmla="*/ 481013 h 702944"/>
                <a:gd name="connsiteX3160" fmla="*/ 624071 w 664978"/>
                <a:gd name="connsiteY3160" fmla="*/ 500063 h 702944"/>
                <a:gd name="connsiteX3161" fmla="*/ 131283 w 664978"/>
                <a:gd name="connsiteY3161" fmla="*/ 460057 h 702944"/>
                <a:gd name="connsiteX3162" fmla="*/ 132235 w 664978"/>
                <a:gd name="connsiteY3162" fmla="*/ 436245 h 702944"/>
                <a:gd name="connsiteX3163" fmla="*/ 133186 w 664978"/>
                <a:gd name="connsiteY3163" fmla="*/ 421957 h 702944"/>
                <a:gd name="connsiteX3164" fmla="*/ 131283 w 664978"/>
                <a:gd name="connsiteY3164" fmla="*/ 418148 h 702944"/>
                <a:gd name="connsiteX3165" fmla="*/ 129381 w 664978"/>
                <a:gd name="connsiteY3165" fmla="*/ 421957 h 702944"/>
                <a:gd name="connsiteX3166" fmla="*/ 128429 w 664978"/>
                <a:gd name="connsiteY3166" fmla="*/ 435293 h 702944"/>
                <a:gd name="connsiteX3167" fmla="*/ 128429 w 664978"/>
                <a:gd name="connsiteY3167" fmla="*/ 441960 h 702944"/>
                <a:gd name="connsiteX3168" fmla="*/ 127478 w 664978"/>
                <a:gd name="connsiteY3168" fmla="*/ 460057 h 702944"/>
                <a:gd name="connsiteX3169" fmla="*/ 129381 w 664978"/>
                <a:gd name="connsiteY3169" fmla="*/ 464820 h 702944"/>
                <a:gd name="connsiteX3170" fmla="*/ 131283 w 664978"/>
                <a:gd name="connsiteY3170" fmla="*/ 460057 h 702944"/>
                <a:gd name="connsiteX3171" fmla="*/ 66593 w 664978"/>
                <a:gd name="connsiteY3171" fmla="*/ 481013 h 702944"/>
                <a:gd name="connsiteX3172" fmla="*/ 65642 w 664978"/>
                <a:gd name="connsiteY3172" fmla="*/ 504825 h 702944"/>
                <a:gd name="connsiteX3173" fmla="*/ 64690 w 664978"/>
                <a:gd name="connsiteY3173" fmla="*/ 519113 h 702944"/>
                <a:gd name="connsiteX3174" fmla="*/ 66593 w 664978"/>
                <a:gd name="connsiteY3174" fmla="*/ 522923 h 702944"/>
                <a:gd name="connsiteX3175" fmla="*/ 68496 w 664978"/>
                <a:gd name="connsiteY3175" fmla="*/ 519113 h 702944"/>
                <a:gd name="connsiteX3176" fmla="*/ 69447 w 664978"/>
                <a:gd name="connsiteY3176" fmla="*/ 505778 h 702944"/>
                <a:gd name="connsiteX3177" fmla="*/ 69447 w 664978"/>
                <a:gd name="connsiteY3177" fmla="*/ 499110 h 702944"/>
                <a:gd name="connsiteX3178" fmla="*/ 70398 w 664978"/>
                <a:gd name="connsiteY3178" fmla="*/ 481013 h 702944"/>
                <a:gd name="connsiteX3179" fmla="*/ 68496 w 664978"/>
                <a:gd name="connsiteY3179" fmla="*/ 476250 h 702944"/>
                <a:gd name="connsiteX3180" fmla="*/ 66593 w 664978"/>
                <a:gd name="connsiteY3180" fmla="*/ 481013 h 702944"/>
                <a:gd name="connsiteX3181" fmla="*/ 31394 w 664978"/>
                <a:gd name="connsiteY3181" fmla="*/ 440055 h 702944"/>
                <a:gd name="connsiteX3182" fmla="*/ 31394 w 664978"/>
                <a:gd name="connsiteY3182" fmla="*/ 454343 h 702944"/>
                <a:gd name="connsiteX3183" fmla="*/ 33296 w 664978"/>
                <a:gd name="connsiteY3183" fmla="*/ 458153 h 702944"/>
                <a:gd name="connsiteX3184" fmla="*/ 35199 w 664978"/>
                <a:gd name="connsiteY3184" fmla="*/ 454343 h 702944"/>
                <a:gd name="connsiteX3185" fmla="*/ 35199 w 664978"/>
                <a:gd name="connsiteY3185" fmla="*/ 441007 h 702944"/>
                <a:gd name="connsiteX3186" fmla="*/ 35199 w 664978"/>
                <a:gd name="connsiteY3186" fmla="*/ 434340 h 702944"/>
                <a:gd name="connsiteX3187" fmla="*/ 35199 w 664978"/>
                <a:gd name="connsiteY3187" fmla="*/ 416243 h 702944"/>
                <a:gd name="connsiteX3188" fmla="*/ 33296 w 664978"/>
                <a:gd name="connsiteY3188" fmla="*/ 411480 h 702944"/>
                <a:gd name="connsiteX3189" fmla="*/ 31394 w 664978"/>
                <a:gd name="connsiteY3189" fmla="*/ 416243 h 702944"/>
                <a:gd name="connsiteX3190" fmla="*/ 31394 w 664978"/>
                <a:gd name="connsiteY3190" fmla="*/ 440055 h 702944"/>
                <a:gd name="connsiteX3191" fmla="*/ 47566 w 664978"/>
                <a:gd name="connsiteY3191" fmla="*/ 460057 h 702944"/>
                <a:gd name="connsiteX3192" fmla="*/ 47566 w 664978"/>
                <a:gd name="connsiteY3192" fmla="*/ 446723 h 702944"/>
                <a:gd name="connsiteX3193" fmla="*/ 47566 w 664978"/>
                <a:gd name="connsiteY3193" fmla="*/ 435293 h 702944"/>
                <a:gd name="connsiteX3194" fmla="*/ 47566 w 664978"/>
                <a:gd name="connsiteY3194" fmla="*/ 421957 h 702944"/>
                <a:gd name="connsiteX3195" fmla="*/ 45664 w 664978"/>
                <a:gd name="connsiteY3195" fmla="*/ 417195 h 702944"/>
                <a:gd name="connsiteX3196" fmla="*/ 43761 w 664978"/>
                <a:gd name="connsiteY3196" fmla="*/ 421957 h 702944"/>
                <a:gd name="connsiteX3197" fmla="*/ 43761 w 664978"/>
                <a:gd name="connsiteY3197" fmla="*/ 445770 h 702944"/>
                <a:gd name="connsiteX3198" fmla="*/ 43761 w 664978"/>
                <a:gd name="connsiteY3198" fmla="*/ 460057 h 702944"/>
                <a:gd name="connsiteX3199" fmla="*/ 45664 w 664978"/>
                <a:gd name="connsiteY3199" fmla="*/ 463868 h 702944"/>
                <a:gd name="connsiteX3200" fmla="*/ 47566 w 664978"/>
                <a:gd name="connsiteY3200" fmla="*/ 460057 h 702944"/>
                <a:gd name="connsiteX3201" fmla="*/ 563186 w 664978"/>
                <a:gd name="connsiteY3201" fmla="*/ 447675 h 702944"/>
                <a:gd name="connsiteX3202" fmla="*/ 563186 w 664978"/>
                <a:gd name="connsiteY3202" fmla="*/ 436245 h 702944"/>
                <a:gd name="connsiteX3203" fmla="*/ 563186 w 664978"/>
                <a:gd name="connsiteY3203" fmla="*/ 421957 h 702944"/>
                <a:gd name="connsiteX3204" fmla="*/ 561284 w 664978"/>
                <a:gd name="connsiteY3204" fmla="*/ 417195 h 702944"/>
                <a:gd name="connsiteX3205" fmla="*/ 559381 w 664978"/>
                <a:gd name="connsiteY3205" fmla="*/ 421957 h 702944"/>
                <a:gd name="connsiteX3206" fmla="*/ 559381 w 664978"/>
                <a:gd name="connsiteY3206" fmla="*/ 447675 h 702944"/>
                <a:gd name="connsiteX3207" fmla="*/ 559381 w 664978"/>
                <a:gd name="connsiteY3207" fmla="*/ 461963 h 702944"/>
                <a:gd name="connsiteX3208" fmla="*/ 561284 w 664978"/>
                <a:gd name="connsiteY3208" fmla="*/ 465773 h 702944"/>
                <a:gd name="connsiteX3209" fmla="*/ 563186 w 664978"/>
                <a:gd name="connsiteY3209" fmla="*/ 461963 h 702944"/>
                <a:gd name="connsiteX3210" fmla="*/ 563186 w 664978"/>
                <a:gd name="connsiteY3210" fmla="*/ 447675 h 702944"/>
                <a:gd name="connsiteX3211" fmla="*/ 97036 w 664978"/>
                <a:gd name="connsiteY3211" fmla="*/ 415290 h 702944"/>
                <a:gd name="connsiteX3212" fmla="*/ 97987 w 664978"/>
                <a:gd name="connsiteY3212" fmla="*/ 443865 h 702944"/>
                <a:gd name="connsiteX3213" fmla="*/ 97987 w 664978"/>
                <a:gd name="connsiteY3213" fmla="*/ 455295 h 702944"/>
                <a:gd name="connsiteX3214" fmla="*/ 99889 w 664978"/>
                <a:gd name="connsiteY3214" fmla="*/ 459105 h 702944"/>
                <a:gd name="connsiteX3215" fmla="*/ 101792 w 664978"/>
                <a:gd name="connsiteY3215" fmla="*/ 455295 h 702944"/>
                <a:gd name="connsiteX3216" fmla="*/ 101792 w 664978"/>
                <a:gd name="connsiteY3216" fmla="*/ 444818 h 702944"/>
                <a:gd name="connsiteX3217" fmla="*/ 101792 w 664978"/>
                <a:gd name="connsiteY3217" fmla="*/ 433388 h 702944"/>
                <a:gd name="connsiteX3218" fmla="*/ 101792 w 664978"/>
                <a:gd name="connsiteY3218" fmla="*/ 415290 h 702944"/>
                <a:gd name="connsiteX3219" fmla="*/ 99889 w 664978"/>
                <a:gd name="connsiteY3219" fmla="*/ 410528 h 702944"/>
                <a:gd name="connsiteX3220" fmla="*/ 97036 w 664978"/>
                <a:gd name="connsiteY3220" fmla="*/ 415290 h 702944"/>
                <a:gd name="connsiteX3221" fmla="*/ 175044 w 664978"/>
                <a:gd name="connsiteY3221" fmla="*/ 462915 h 702944"/>
                <a:gd name="connsiteX3222" fmla="*/ 176947 w 664978"/>
                <a:gd name="connsiteY3222" fmla="*/ 458153 h 702944"/>
                <a:gd name="connsiteX3223" fmla="*/ 175996 w 664978"/>
                <a:gd name="connsiteY3223" fmla="*/ 434340 h 702944"/>
                <a:gd name="connsiteX3224" fmla="*/ 175996 w 664978"/>
                <a:gd name="connsiteY3224" fmla="*/ 420053 h 702944"/>
                <a:gd name="connsiteX3225" fmla="*/ 174093 w 664978"/>
                <a:gd name="connsiteY3225" fmla="*/ 416243 h 702944"/>
                <a:gd name="connsiteX3226" fmla="*/ 172190 w 664978"/>
                <a:gd name="connsiteY3226" fmla="*/ 420053 h 702944"/>
                <a:gd name="connsiteX3227" fmla="*/ 172190 w 664978"/>
                <a:gd name="connsiteY3227" fmla="*/ 433388 h 702944"/>
                <a:gd name="connsiteX3228" fmla="*/ 172190 w 664978"/>
                <a:gd name="connsiteY3228" fmla="*/ 444818 h 702944"/>
                <a:gd name="connsiteX3229" fmla="*/ 172190 w 664978"/>
                <a:gd name="connsiteY3229" fmla="*/ 458153 h 702944"/>
                <a:gd name="connsiteX3230" fmla="*/ 175044 w 664978"/>
                <a:gd name="connsiteY3230" fmla="*/ 462915 h 702944"/>
                <a:gd name="connsiteX3231" fmla="*/ 640244 w 664978"/>
                <a:gd name="connsiteY3231" fmla="*/ 447675 h 702944"/>
                <a:gd name="connsiteX3232" fmla="*/ 640244 w 664978"/>
                <a:gd name="connsiteY3232" fmla="*/ 454343 h 702944"/>
                <a:gd name="connsiteX3233" fmla="*/ 642147 w 664978"/>
                <a:gd name="connsiteY3233" fmla="*/ 458153 h 702944"/>
                <a:gd name="connsiteX3234" fmla="*/ 644049 w 664978"/>
                <a:gd name="connsiteY3234" fmla="*/ 454343 h 702944"/>
                <a:gd name="connsiteX3235" fmla="*/ 644049 w 664978"/>
                <a:gd name="connsiteY3235" fmla="*/ 447675 h 702944"/>
                <a:gd name="connsiteX3236" fmla="*/ 643098 w 664978"/>
                <a:gd name="connsiteY3236" fmla="*/ 436245 h 702944"/>
                <a:gd name="connsiteX3237" fmla="*/ 642147 w 664978"/>
                <a:gd name="connsiteY3237" fmla="*/ 418148 h 702944"/>
                <a:gd name="connsiteX3238" fmla="*/ 640244 w 664978"/>
                <a:gd name="connsiteY3238" fmla="*/ 414338 h 702944"/>
                <a:gd name="connsiteX3239" fmla="*/ 638341 w 664978"/>
                <a:gd name="connsiteY3239" fmla="*/ 419100 h 702944"/>
                <a:gd name="connsiteX3240" fmla="*/ 640244 w 664978"/>
                <a:gd name="connsiteY3240" fmla="*/ 447675 h 702944"/>
                <a:gd name="connsiteX3241" fmla="*/ 111305 w 664978"/>
                <a:gd name="connsiteY3241" fmla="*/ 429578 h 702944"/>
                <a:gd name="connsiteX3242" fmla="*/ 111305 w 664978"/>
                <a:gd name="connsiteY3242" fmla="*/ 415290 h 702944"/>
                <a:gd name="connsiteX3243" fmla="*/ 109403 w 664978"/>
                <a:gd name="connsiteY3243" fmla="*/ 411480 h 702944"/>
                <a:gd name="connsiteX3244" fmla="*/ 107500 w 664978"/>
                <a:gd name="connsiteY3244" fmla="*/ 415290 h 702944"/>
                <a:gd name="connsiteX3245" fmla="*/ 107500 w 664978"/>
                <a:gd name="connsiteY3245" fmla="*/ 428625 h 702944"/>
                <a:gd name="connsiteX3246" fmla="*/ 107500 w 664978"/>
                <a:gd name="connsiteY3246" fmla="*/ 440055 h 702944"/>
                <a:gd name="connsiteX3247" fmla="*/ 107500 w 664978"/>
                <a:gd name="connsiteY3247" fmla="*/ 454343 h 702944"/>
                <a:gd name="connsiteX3248" fmla="*/ 109403 w 664978"/>
                <a:gd name="connsiteY3248" fmla="*/ 459105 h 702944"/>
                <a:gd name="connsiteX3249" fmla="*/ 111305 w 664978"/>
                <a:gd name="connsiteY3249" fmla="*/ 454343 h 702944"/>
                <a:gd name="connsiteX3250" fmla="*/ 111305 w 664978"/>
                <a:gd name="connsiteY3250" fmla="*/ 429578 h 702944"/>
                <a:gd name="connsiteX3251" fmla="*/ 656417 w 664978"/>
                <a:gd name="connsiteY3251" fmla="*/ 440055 h 702944"/>
                <a:gd name="connsiteX3252" fmla="*/ 657368 w 664978"/>
                <a:gd name="connsiteY3252" fmla="*/ 454343 h 702944"/>
                <a:gd name="connsiteX3253" fmla="*/ 659271 w 664978"/>
                <a:gd name="connsiteY3253" fmla="*/ 458153 h 702944"/>
                <a:gd name="connsiteX3254" fmla="*/ 661173 w 664978"/>
                <a:gd name="connsiteY3254" fmla="*/ 454343 h 702944"/>
                <a:gd name="connsiteX3255" fmla="*/ 660222 w 664978"/>
                <a:gd name="connsiteY3255" fmla="*/ 441007 h 702944"/>
                <a:gd name="connsiteX3256" fmla="*/ 659271 w 664978"/>
                <a:gd name="connsiteY3256" fmla="*/ 434340 h 702944"/>
                <a:gd name="connsiteX3257" fmla="*/ 658319 w 664978"/>
                <a:gd name="connsiteY3257" fmla="*/ 420053 h 702944"/>
                <a:gd name="connsiteX3258" fmla="*/ 656417 w 664978"/>
                <a:gd name="connsiteY3258" fmla="*/ 416243 h 702944"/>
                <a:gd name="connsiteX3259" fmla="*/ 654514 w 664978"/>
                <a:gd name="connsiteY3259" fmla="*/ 421005 h 702944"/>
                <a:gd name="connsiteX3260" fmla="*/ 656417 w 664978"/>
                <a:gd name="connsiteY3260" fmla="*/ 440055 h 702944"/>
                <a:gd name="connsiteX3261" fmla="*/ 613607 w 664978"/>
                <a:gd name="connsiteY3261" fmla="*/ 433388 h 702944"/>
                <a:gd name="connsiteX3262" fmla="*/ 614558 w 664978"/>
                <a:gd name="connsiteY3262" fmla="*/ 440055 h 702944"/>
                <a:gd name="connsiteX3263" fmla="*/ 615510 w 664978"/>
                <a:gd name="connsiteY3263" fmla="*/ 454343 h 702944"/>
                <a:gd name="connsiteX3264" fmla="*/ 617412 w 664978"/>
                <a:gd name="connsiteY3264" fmla="*/ 458153 h 702944"/>
                <a:gd name="connsiteX3265" fmla="*/ 619315 w 664978"/>
                <a:gd name="connsiteY3265" fmla="*/ 453390 h 702944"/>
                <a:gd name="connsiteX3266" fmla="*/ 618363 w 664978"/>
                <a:gd name="connsiteY3266" fmla="*/ 433388 h 702944"/>
                <a:gd name="connsiteX3267" fmla="*/ 617412 w 664978"/>
                <a:gd name="connsiteY3267" fmla="*/ 419100 h 702944"/>
                <a:gd name="connsiteX3268" fmla="*/ 615510 w 664978"/>
                <a:gd name="connsiteY3268" fmla="*/ 415290 h 702944"/>
                <a:gd name="connsiteX3269" fmla="*/ 613607 w 664978"/>
                <a:gd name="connsiteY3269" fmla="*/ 419100 h 702944"/>
                <a:gd name="connsiteX3270" fmla="*/ 613607 w 664978"/>
                <a:gd name="connsiteY3270" fmla="*/ 433388 h 702944"/>
                <a:gd name="connsiteX3271" fmla="*/ 627877 w 664978"/>
                <a:gd name="connsiteY3271" fmla="*/ 454343 h 702944"/>
                <a:gd name="connsiteX3272" fmla="*/ 628828 w 664978"/>
                <a:gd name="connsiteY3272" fmla="*/ 425768 h 702944"/>
                <a:gd name="connsiteX3273" fmla="*/ 628828 w 664978"/>
                <a:gd name="connsiteY3273" fmla="*/ 419100 h 702944"/>
                <a:gd name="connsiteX3274" fmla="*/ 626925 w 664978"/>
                <a:gd name="connsiteY3274" fmla="*/ 415290 h 702944"/>
                <a:gd name="connsiteX3275" fmla="*/ 625023 w 664978"/>
                <a:gd name="connsiteY3275" fmla="*/ 419100 h 702944"/>
                <a:gd name="connsiteX3276" fmla="*/ 625023 w 664978"/>
                <a:gd name="connsiteY3276" fmla="*/ 425768 h 702944"/>
                <a:gd name="connsiteX3277" fmla="*/ 625023 w 664978"/>
                <a:gd name="connsiteY3277" fmla="*/ 437198 h 702944"/>
                <a:gd name="connsiteX3278" fmla="*/ 624071 w 664978"/>
                <a:gd name="connsiteY3278" fmla="*/ 455295 h 702944"/>
                <a:gd name="connsiteX3279" fmla="*/ 625974 w 664978"/>
                <a:gd name="connsiteY3279" fmla="*/ 460057 h 702944"/>
                <a:gd name="connsiteX3280" fmla="*/ 627877 w 664978"/>
                <a:gd name="connsiteY3280" fmla="*/ 454343 h 702944"/>
                <a:gd name="connsiteX3281" fmla="*/ 582213 w 664978"/>
                <a:gd name="connsiteY3281" fmla="*/ 418148 h 702944"/>
                <a:gd name="connsiteX3282" fmla="*/ 582213 w 664978"/>
                <a:gd name="connsiteY3282" fmla="*/ 428625 h 702944"/>
                <a:gd name="connsiteX3283" fmla="*/ 582213 w 664978"/>
                <a:gd name="connsiteY3283" fmla="*/ 440055 h 702944"/>
                <a:gd name="connsiteX3284" fmla="*/ 581262 w 664978"/>
                <a:gd name="connsiteY3284" fmla="*/ 458153 h 702944"/>
                <a:gd name="connsiteX3285" fmla="*/ 583164 w 664978"/>
                <a:gd name="connsiteY3285" fmla="*/ 462915 h 702944"/>
                <a:gd name="connsiteX3286" fmla="*/ 585067 w 664978"/>
                <a:gd name="connsiteY3286" fmla="*/ 459105 h 702944"/>
                <a:gd name="connsiteX3287" fmla="*/ 586018 w 664978"/>
                <a:gd name="connsiteY3287" fmla="*/ 430530 h 702944"/>
                <a:gd name="connsiteX3288" fmla="*/ 586970 w 664978"/>
                <a:gd name="connsiteY3288" fmla="*/ 419100 h 702944"/>
                <a:gd name="connsiteX3289" fmla="*/ 585067 w 664978"/>
                <a:gd name="connsiteY3289" fmla="*/ 415290 h 702944"/>
                <a:gd name="connsiteX3290" fmla="*/ 582213 w 664978"/>
                <a:gd name="connsiteY3290" fmla="*/ 418148 h 702944"/>
                <a:gd name="connsiteX3291" fmla="*/ 596483 w 664978"/>
                <a:gd name="connsiteY3291" fmla="*/ 415290 h 702944"/>
                <a:gd name="connsiteX3292" fmla="*/ 594580 w 664978"/>
                <a:gd name="connsiteY3292" fmla="*/ 419100 h 702944"/>
                <a:gd name="connsiteX3293" fmla="*/ 594580 w 664978"/>
                <a:gd name="connsiteY3293" fmla="*/ 432435 h 702944"/>
                <a:gd name="connsiteX3294" fmla="*/ 594580 w 664978"/>
                <a:gd name="connsiteY3294" fmla="*/ 439103 h 702944"/>
                <a:gd name="connsiteX3295" fmla="*/ 594580 w 664978"/>
                <a:gd name="connsiteY3295" fmla="*/ 457200 h 702944"/>
                <a:gd name="connsiteX3296" fmla="*/ 596483 w 664978"/>
                <a:gd name="connsiteY3296" fmla="*/ 461963 h 702944"/>
                <a:gd name="connsiteX3297" fmla="*/ 598386 w 664978"/>
                <a:gd name="connsiteY3297" fmla="*/ 457200 h 702944"/>
                <a:gd name="connsiteX3298" fmla="*/ 597434 w 664978"/>
                <a:gd name="connsiteY3298" fmla="*/ 433388 h 702944"/>
                <a:gd name="connsiteX3299" fmla="*/ 597434 w 664978"/>
                <a:gd name="connsiteY3299" fmla="*/ 419100 h 702944"/>
                <a:gd name="connsiteX3300" fmla="*/ 596483 w 664978"/>
                <a:gd name="connsiteY3300" fmla="*/ 415290 h 702944"/>
                <a:gd name="connsiteX3301" fmla="*/ 645001 w 664978"/>
                <a:gd name="connsiteY3301" fmla="*/ 353378 h 702944"/>
                <a:gd name="connsiteX3302" fmla="*/ 645001 w 664978"/>
                <a:gd name="connsiteY3302" fmla="*/ 360045 h 702944"/>
                <a:gd name="connsiteX3303" fmla="*/ 645952 w 664978"/>
                <a:gd name="connsiteY3303" fmla="*/ 371475 h 702944"/>
                <a:gd name="connsiteX3304" fmla="*/ 646903 w 664978"/>
                <a:gd name="connsiteY3304" fmla="*/ 389573 h 702944"/>
                <a:gd name="connsiteX3305" fmla="*/ 648806 w 664978"/>
                <a:gd name="connsiteY3305" fmla="*/ 393382 h 702944"/>
                <a:gd name="connsiteX3306" fmla="*/ 650709 w 664978"/>
                <a:gd name="connsiteY3306" fmla="*/ 388620 h 702944"/>
                <a:gd name="connsiteX3307" fmla="*/ 648806 w 664978"/>
                <a:gd name="connsiteY3307" fmla="*/ 360045 h 702944"/>
                <a:gd name="connsiteX3308" fmla="*/ 648806 w 664978"/>
                <a:gd name="connsiteY3308" fmla="*/ 353378 h 702944"/>
                <a:gd name="connsiteX3309" fmla="*/ 646903 w 664978"/>
                <a:gd name="connsiteY3309" fmla="*/ 349568 h 702944"/>
                <a:gd name="connsiteX3310" fmla="*/ 645001 w 664978"/>
                <a:gd name="connsiteY3310" fmla="*/ 353378 h 702944"/>
                <a:gd name="connsiteX3311" fmla="*/ 626925 w 664978"/>
                <a:gd name="connsiteY3311" fmla="*/ 351473 h 702944"/>
                <a:gd name="connsiteX3312" fmla="*/ 625974 w 664978"/>
                <a:gd name="connsiteY3312" fmla="*/ 364807 h 702944"/>
                <a:gd name="connsiteX3313" fmla="*/ 625974 w 664978"/>
                <a:gd name="connsiteY3313" fmla="*/ 371475 h 702944"/>
                <a:gd name="connsiteX3314" fmla="*/ 625023 w 664978"/>
                <a:gd name="connsiteY3314" fmla="*/ 388620 h 702944"/>
                <a:gd name="connsiteX3315" fmla="*/ 626925 w 664978"/>
                <a:gd name="connsiteY3315" fmla="*/ 393382 h 702944"/>
                <a:gd name="connsiteX3316" fmla="*/ 628828 w 664978"/>
                <a:gd name="connsiteY3316" fmla="*/ 389573 h 702944"/>
                <a:gd name="connsiteX3317" fmla="*/ 629779 w 664978"/>
                <a:gd name="connsiteY3317" fmla="*/ 366713 h 702944"/>
                <a:gd name="connsiteX3318" fmla="*/ 630731 w 664978"/>
                <a:gd name="connsiteY3318" fmla="*/ 352425 h 702944"/>
                <a:gd name="connsiteX3319" fmla="*/ 628828 w 664978"/>
                <a:gd name="connsiteY3319" fmla="*/ 348615 h 702944"/>
                <a:gd name="connsiteX3320" fmla="*/ 626925 w 664978"/>
                <a:gd name="connsiteY3320" fmla="*/ 351473 h 702944"/>
                <a:gd name="connsiteX3321" fmla="*/ 276837 w 664978"/>
                <a:gd name="connsiteY3321" fmla="*/ 350520 h 702944"/>
                <a:gd name="connsiteX3322" fmla="*/ 277788 w 664978"/>
                <a:gd name="connsiteY3322" fmla="*/ 363855 h 702944"/>
                <a:gd name="connsiteX3323" fmla="*/ 278739 w 664978"/>
                <a:gd name="connsiteY3323" fmla="*/ 370523 h 702944"/>
                <a:gd name="connsiteX3324" fmla="*/ 279691 w 664978"/>
                <a:gd name="connsiteY3324" fmla="*/ 388620 h 702944"/>
                <a:gd name="connsiteX3325" fmla="*/ 281593 w 664978"/>
                <a:gd name="connsiteY3325" fmla="*/ 392430 h 702944"/>
                <a:gd name="connsiteX3326" fmla="*/ 283496 w 664978"/>
                <a:gd name="connsiteY3326" fmla="*/ 387668 h 702944"/>
                <a:gd name="connsiteX3327" fmla="*/ 281593 w 664978"/>
                <a:gd name="connsiteY3327" fmla="*/ 363855 h 702944"/>
                <a:gd name="connsiteX3328" fmla="*/ 280642 w 664978"/>
                <a:gd name="connsiteY3328" fmla="*/ 349568 h 702944"/>
                <a:gd name="connsiteX3329" fmla="*/ 278739 w 664978"/>
                <a:gd name="connsiteY3329" fmla="*/ 345757 h 702944"/>
                <a:gd name="connsiteX3330" fmla="*/ 276837 w 664978"/>
                <a:gd name="connsiteY3330" fmla="*/ 350520 h 702944"/>
                <a:gd name="connsiteX3331" fmla="*/ 415731 w 664978"/>
                <a:gd name="connsiteY3331" fmla="*/ 351473 h 702944"/>
                <a:gd name="connsiteX3332" fmla="*/ 414779 w 664978"/>
                <a:gd name="connsiteY3332" fmla="*/ 380048 h 702944"/>
                <a:gd name="connsiteX3333" fmla="*/ 413828 w 664978"/>
                <a:gd name="connsiteY3333" fmla="*/ 391478 h 702944"/>
                <a:gd name="connsiteX3334" fmla="*/ 415731 w 664978"/>
                <a:gd name="connsiteY3334" fmla="*/ 395288 h 702944"/>
                <a:gd name="connsiteX3335" fmla="*/ 417633 w 664978"/>
                <a:gd name="connsiteY3335" fmla="*/ 391478 h 702944"/>
                <a:gd name="connsiteX3336" fmla="*/ 417633 w 664978"/>
                <a:gd name="connsiteY3336" fmla="*/ 381000 h 702944"/>
                <a:gd name="connsiteX3337" fmla="*/ 417633 w 664978"/>
                <a:gd name="connsiteY3337" fmla="*/ 369570 h 702944"/>
                <a:gd name="connsiteX3338" fmla="*/ 418585 w 664978"/>
                <a:gd name="connsiteY3338" fmla="*/ 351473 h 702944"/>
                <a:gd name="connsiteX3339" fmla="*/ 416682 w 664978"/>
                <a:gd name="connsiteY3339" fmla="*/ 346710 h 702944"/>
                <a:gd name="connsiteX3340" fmla="*/ 415731 w 664978"/>
                <a:gd name="connsiteY3340" fmla="*/ 351473 h 702944"/>
                <a:gd name="connsiteX3341" fmla="*/ 398607 w 664978"/>
                <a:gd name="connsiteY3341" fmla="*/ 375285 h 702944"/>
                <a:gd name="connsiteX3342" fmla="*/ 398607 w 664978"/>
                <a:gd name="connsiteY3342" fmla="*/ 389573 h 702944"/>
                <a:gd name="connsiteX3343" fmla="*/ 400509 w 664978"/>
                <a:gd name="connsiteY3343" fmla="*/ 393382 h 702944"/>
                <a:gd name="connsiteX3344" fmla="*/ 402412 w 664978"/>
                <a:gd name="connsiteY3344" fmla="*/ 389573 h 702944"/>
                <a:gd name="connsiteX3345" fmla="*/ 401461 w 664978"/>
                <a:gd name="connsiteY3345" fmla="*/ 376238 h 702944"/>
                <a:gd name="connsiteX3346" fmla="*/ 400509 w 664978"/>
                <a:gd name="connsiteY3346" fmla="*/ 369570 h 702944"/>
                <a:gd name="connsiteX3347" fmla="*/ 399558 w 664978"/>
                <a:gd name="connsiteY3347" fmla="*/ 351473 h 702944"/>
                <a:gd name="connsiteX3348" fmla="*/ 397655 w 664978"/>
                <a:gd name="connsiteY3348" fmla="*/ 347663 h 702944"/>
                <a:gd name="connsiteX3349" fmla="*/ 395753 w 664978"/>
                <a:gd name="connsiteY3349" fmla="*/ 352425 h 702944"/>
                <a:gd name="connsiteX3350" fmla="*/ 398607 w 664978"/>
                <a:gd name="connsiteY3350" fmla="*/ 375285 h 702944"/>
                <a:gd name="connsiteX3351" fmla="*/ 191217 w 664978"/>
                <a:gd name="connsiteY3351" fmla="*/ 433388 h 702944"/>
                <a:gd name="connsiteX3352" fmla="*/ 190266 w 664978"/>
                <a:gd name="connsiteY3352" fmla="*/ 419100 h 702944"/>
                <a:gd name="connsiteX3353" fmla="*/ 188363 w 664978"/>
                <a:gd name="connsiteY3353" fmla="*/ 415290 h 702944"/>
                <a:gd name="connsiteX3354" fmla="*/ 186460 w 664978"/>
                <a:gd name="connsiteY3354" fmla="*/ 419100 h 702944"/>
                <a:gd name="connsiteX3355" fmla="*/ 187412 w 664978"/>
                <a:gd name="connsiteY3355" fmla="*/ 432435 h 702944"/>
                <a:gd name="connsiteX3356" fmla="*/ 188363 w 664978"/>
                <a:gd name="connsiteY3356" fmla="*/ 439103 h 702944"/>
                <a:gd name="connsiteX3357" fmla="*/ 189314 w 664978"/>
                <a:gd name="connsiteY3357" fmla="*/ 457200 h 702944"/>
                <a:gd name="connsiteX3358" fmla="*/ 191217 w 664978"/>
                <a:gd name="connsiteY3358" fmla="*/ 461010 h 702944"/>
                <a:gd name="connsiteX3359" fmla="*/ 193120 w 664978"/>
                <a:gd name="connsiteY3359" fmla="*/ 456248 h 702944"/>
                <a:gd name="connsiteX3360" fmla="*/ 191217 w 664978"/>
                <a:gd name="connsiteY3360" fmla="*/ 433388 h 702944"/>
                <a:gd name="connsiteX3361" fmla="*/ 78960 w 664978"/>
                <a:gd name="connsiteY3361" fmla="*/ 433388 h 702944"/>
                <a:gd name="connsiteX3362" fmla="*/ 79912 w 664978"/>
                <a:gd name="connsiteY3362" fmla="*/ 419100 h 702944"/>
                <a:gd name="connsiteX3363" fmla="*/ 78009 w 664978"/>
                <a:gd name="connsiteY3363" fmla="*/ 415290 h 702944"/>
                <a:gd name="connsiteX3364" fmla="*/ 76106 w 664978"/>
                <a:gd name="connsiteY3364" fmla="*/ 419100 h 702944"/>
                <a:gd name="connsiteX3365" fmla="*/ 75155 w 664978"/>
                <a:gd name="connsiteY3365" fmla="*/ 432435 h 702944"/>
                <a:gd name="connsiteX3366" fmla="*/ 75155 w 664978"/>
                <a:gd name="connsiteY3366" fmla="*/ 439103 h 702944"/>
                <a:gd name="connsiteX3367" fmla="*/ 74204 w 664978"/>
                <a:gd name="connsiteY3367" fmla="*/ 457200 h 702944"/>
                <a:gd name="connsiteX3368" fmla="*/ 76106 w 664978"/>
                <a:gd name="connsiteY3368" fmla="*/ 461963 h 702944"/>
                <a:gd name="connsiteX3369" fmla="*/ 78009 w 664978"/>
                <a:gd name="connsiteY3369" fmla="*/ 458153 h 702944"/>
                <a:gd name="connsiteX3370" fmla="*/ 78960 w 664978"/>
                <a:gd name="connsiteY3370" fmla="*/ 433388 h 702944"/>
                <a:gd name="connsiteX3371" fmla="*/ 238783 w 664978"/>
                <a:gd name="connsiteY3371" fmla="*/ 415290 h 702944"/>
                <a:gd name="connsiteX3372" fmla="*/ 236881 w 664978"/>
                <a:gd name="connsiteY3372" fmla="*/ 439103 h 702944"/>
                <a:gd name="connsiteX3373" fmla="*/ 234978 w 664978"/>
                <a:gd name="connsiteY3373" fmla="*/ 453390 h 702944"/>
                <a:gd name="connsiteX3374" fmla="*/ 236881 w 664978"/>
                <a:gd name="connsiteY3374" fmla="*/ 457200 h 702944"/>
                <a:gd name="connsiteX3375" fmla="*/ 238783 w 664978"/>
                <a:gd name="connsiteY3375" fmla="*/ 454343 h 702944"/>
                <a:gd name="connsiteX3376" fmla="*/ 239735 w 664978"/>
                <a:gd name="connsiteY3376" fmla="*/ 441007 h 702944"/>
                <a:gd name="connsiteX3377" fmla="*/ 239735 w 664978"/>
                <a:gd name="connsiteY3377" fmla="*/ 434340 h 702944"/>
                <a:gd name="connsiteX3378" fmla="*/ 241637 w 664978"/>
                <a:gd name="connsiteY3378" fmla="*/ 416243 h 702944"/>
                <a:gd name="connsiteX3379" fmla="*/ 239735 w 664978"/>
                <a:gd name="connsiteY3379" fmla="*/ 411480 h 702944"/>
                <a:gd name="connsiteX3380" fmla="*/ 238783 w 664978"/>
                <a:gd name="connsiteY3380" fmla="*/ 415290 h 702944"/>
                <a:gd name="connsiteX3381" fmla="*/ 289204 w 664978"/>
                <a:gd name="connsiteY3381" fmla="*/ 460057 h 702944"/>
                <a:gd name="connsiteX3382" fmla="*/ 291106 w 664978"/>
                <a:gd name="connsiteY3382" fmla="*/ 455295 h 702944"/>
                <a:gd name="connsiteX3383" fmla="*/ 289204 w 664978"/>
                <a:gd name="connsiteY3383" fmla="*/ 431482 h 702944"/>
                <a:gd name="connsiteX3384" fmla="*/ 288253 w 664978"/>
                <a:gd name="connsiteY3384" fmla="*/ 417195 h 702944"/>
                <a:gd name="connsiteX3385" fmla="*/ 286350 w 664978"/>
                <a:gd name="connsiteY3385" fmla="*/ 413385 h 702944"/>
                <a:gd name="connsiteX3386" fmla="*/ 284447 w 664978"/>
                <a:gd name="connsiteY3386" fmla="*/ 417195 h 702944"/>
                <a:gd name="connsiteX3387" fmla="*/ 285399 w 664978"/>
                <a:gd name="connsiteY3387" fmla="*/ 430530 h 702944"/>
                <a:gd name="connsiteX3388" fmla="*/ 286350 w 664978"/>
                <a:gd name="connsiteY3388" fmla="*/ 437198 h 702944"/>
                <a:gd name="connsiteX3389" fmla="*/ 287301 w 664978"/>
                <a:gd name="connsiteY3389" fmla="*/ 455295 h 702944"/>
                <a:gd name="connsiteX3390" fmla="*/ 289204 w 664978"/>
                <a:gd name="connsiteY3390" fmla="*/ 460057 h 702944"/>
                <a:gd name="connsiteX3391" fmla="*/ 338673 w 664978"/>
                <a:gd name="connsiteY3391" fmla="*/ 455295 h 702944"/>
                <a:gd name="connsiteX3392" fmla="*/ 338673 w 664978"/>
                <a:gd name="connsiteY3392" fmla="*/ 448628 h 702944"/>
                <a:gd name="connsiteX3393" fmla="*/ 338673 w 664978"/>
                <a:gd name="connsiteY3393" fmla="*/ 437198 h 702944"/>
                <a:gd name="connsiteX3394" fmla="*/ 339624 w 664978"/>
                <a:gd name="connsiteY3394" fmla="*/ 419100 h 702944"/>
                <a:gd name="connsiteX3395" fmla="*/ 337722 w 664978"/>
                <a:gd name="connsiteY3395" fmla="*/ 414338 h 702944"/>
                <a:gd name="connsiteX3396" fmla="*/ 335819 w 664978"/>
                <a:gd name="connsiteY3396" fmla="*/ 418148 h 702944"/>
                <a:gd name="connsiteX3397" fmla="*/ 334868 w 664978"/>
                <a:gd name="connsiteY3397" fmla="*/ 446723 h 702944"/>
                <a:gd name="connsiteX3398" fmla="*/ 333916 w 664978"/>
                <a:gd name="connsiteY3398" fmla="*/ 453390 h 702944"/>
                <a:gd name="connsiteX3399" fmla="*/ 335819 w 664978"/>
                <a:gd name="connsiteY3399" fmla="*/ 457200 h 702944"/>
                <a:gd name="connsiteX3400" fmla="*/ 338673 w 664978"/>
                <a:gd name="connsiteY3400" fmla="*/ 455295 h 702944"/>
                <a:gd name="connsiteX3401" fmla="*/ 215000 w 664978"/>
                <a:gd name="connsiteY3401" fmla="*/ 433388 h 702944"/>
                <a:gd name="connsiteX3402" fmla="*/ 214049 w 664978"/>
                <a:gd name="connsiteY3402" fmla="*/ 419100 h 702944"/>
                <a:gd name="connsiteX3403" fmla="*/ 212146 w 664978"/>
                <a:gd name="connsiteY3403" fmla="*/ 415290 h 702944"/>
                <a:gd name="connsiteX3404" fmla="*/ 210244 w 664978"/>
                <a:gd name="connsiteY3404" fmla="*/ 419100 h 702944"/>
                <a:gd name="connsiteX3405" fmla="*/ 211195 w 664978"/>
                <a:gd name="connsiteY3405" fmla="*/ 432435 h 702944"/>
                <a:gd name="connsiteX3406" fmla="*/ 212146 w 664978"/>
                <a:gd name="connsiteY3406" fmla="*/ 439103 h 702944"/>
                <a:gd name="connsiteX3407" fmla="*/ 213098 w 664978"/>
                <a:gd name="connsiteY3407" fmla="*/ 456248 h 702944"/>
                <a:gd name="connsiteX3408" fmla="*/ 215000 w 664978"/>
                <a:gd name="connsiteY3408" fmla="*/ 460057 h 702944"/>
                <a:gd name="connsiteX3409" fmla="*/ 216903 w 664978"/>
                <a:gd name="connsiteY3409" fmla="*/ 455295 h 702944"/>
                <a:gd name="connsiteX3410" fmla="*/ 215000 w 664978"/>
                <a:gd name="connsiteY3410" fmla="*/ 433388 h 702944"/>
                <a:gd name="connsiteX3411" fmla="*/ 229270 w 664978"/>
                <a:gd name="connsiteY3411" fmla="*/ 425768 h 702944"/>
                <a:gd name="connsiteX3412" fmla="*/ 229270 w 664978"/>
                <a:gd name="connsiteY3412" fmla="*/ 419100 h 702944"/>
                <a:gd name="connsiteX3413" fmla="*/ 227368 w 664978"/>
                <a:gd name="connsiteY3413" fmla="*/ 415290 h 702944"/>
                <a:gd name="connsiteX3414" fmla="*/ 225465 w 664978"/>
                <a:gd name="connsiteY3414" fmla="*/ 419100 h 702944"/>
                <a:gd name="connsiteX3415" fmla="*/ 225465 w 664978"/>
                <a:gd name="connsiteY3415" fmla="*/ 425768 h 702944"/>
                <a:gd name="connsiteX3416" fmla="*/ 226416 w 664978"/>
                <a:gd name="connsiteY3416" fmla="*/ 437198 h 702944"/>
                <a:gd name="connsiteX3417" fmla="*/ 226416 w 664978"/>
                <a:gd name="connsiteY3417" fmla="*/ 455295 h 702944"/>
                <a:gd name="connsiteX3418" fmla="*/ 228319 w 664978"/>
                <a:gd name="connsiteY3418" fmla="*/ 459105 h 702944"/>
                <a:gd name="connsiteX3419" fmla="*/ 230222 w 664978"/>
                <a:gd name="connsiteY3419" fmla="*/ 454343 h 702944"/>
                <a:gd name="connsiteX3420" fmla="*/ 229270 w 664978"/>
                <a:gd name="connsiteY3420" fmla="*/ 425768 h 702944"/>
                <a:gd name="connsiteX3421" fmla="*/ 353894 w 664978"/>
                <a:gd name="connsiteY3421" fmla="*/ 449580 h 702944"/>
                <a:gd name="connsiteX3422" fmla="*/ 352943 w 664978"/>
                <a:gd name="connsiteY3422" fmla="*/ 436245 h 702944"/>
                <a:gd name="connsiteX3423" fmla="*/ 351992 w 664978"/>
                <a:gd name="connsiteY3423" fmla="*/ 429578 h 702944"/>
                <a:gd name="connsiteX3424" fmla="*/ 351040 w 664978"/>
                <a:gd name="connsiteY3424" fmla="*/ 415290 h 702944"/>
                <a:gd name="connsiteX3425" fmla="*/ 349138 w 664978"/>
                <a:gd name="connsiteY3425" fmla="*/ 411480 h 702944"/>
                <a:gd name="connsiteX3426" fmla="*/ 347235 w 664978"/>
                <a:gd name="connsiteY3426" fmla="*/ 416243 h 702944"/>
                <a:gd name="connsiteX3427" fmla="*/ 349138 w 664978"/>
                <a:gd name="connsiteY3427" fmla="*/ 436245 h 702944"/>
                <a:gd name="connsiteX3428" fmla="*/ 350089 w 664978"/>
                <a:gd name="connsiteY3428" fmla="*/ 450532 h 702944"/>
                <a:gd name="connsiteX3429" fmla="*/ 351992 w 664978"/>
                <a:gd name="connsiteY3429" fmla="*/ 454343 h 702944"/>
                <a:gd name="connsiteX3430" fmla="*/ 353894 w 664978"/>
                <a:gd name="connsiteY3430" fmla="*/ 449580 h 702944"/>
                <a:gd name="connsiteX3431" fmla="*/ 143651 w 664978"/>
                <a:gd name="connsiteY3431" fmla="*/ 454343 h 702944"/>
                <a:gd name="connsiteX3432" fmla="*/ 145553 w 664978"/>
                <a:gd name="connsiteY3432" fmla="*/ 458153 h 702944"/>
                <a:gd name="connsiteX3433" fmla="*/ 147456 w 664978"/>
                <a:gd name="connsiteY3433" fmla="*/ 454343 h 702944"/>
                <a:gd name="connsiteX3434" fmla="*/ 147456 w 664978"/>
                <a:gd name="connsiteY3434" fmla="*/ 441007 h 702944"/>
                <a:gd name="connsiteX3435" fmla="*/ 147456 w 664978"/>
                <a:gd name="connsiteY3435" fmla="*/ 434340 h 702944"/>
                <a:gd name="connsiteX3436" fmla="*/ 147456 w 664978"/>
                <a:gd name="connsiteY3436" fmla="*/ 416243 h 702944"/>
                <a:gd name="connsiteX3437" fmla="*/ 145553 w 664978"/>
                <a:gd name="connsiteY3437" fmla="*/ 411480 h 702944"/>
                <a:gd name="connsiteX3438" fmla="*/ 143651 w 664978"/>
                <a:gd name="connsiteY3438" fmla="*/ 416243 h 702944"/>
                <a:gd name="connsiteX3439" fmla="*/ 143651 w 664978"/>
                <a:gd name="connsiteY3439" fmla="*/ 440055 h 702944"/>
                <a:gd name="connsiteX3440" fmla="*/ 143651 w 664978"/>
                <a:gd name="connsiteY3440" fmla="*/ 454343 h 702944"/>
                <a:gd name="connsiteX3441" fmla="*/ 160775 w 664978"/>
                <a:gd name="connsiteY3441" fmla="*/ 455295 h 702944"/>
                <a:gd name="connsiteX3442" fmla="*/ 160775 w 664978"/>
                <a:gd name="connsiteY3442" fmla="*/ 444818 h 702944"/>
                <a:gd name="connsiteX3443" fmla="*/ 159823 w 664978"/>
                <a:gd name="connsiteY3443" fmla="*/ 433388 h 702944"/>
                <a:gd name="connsiteX3444" fmla="*/ 159823 w 664978"/>
                <a:gd name="connsiteY3444" fmla="*/ 415290 h 702944"/>
                <a:gd name="connsiteX3445" fmla="*/ 157921 w 664978"/>
                <a:gd name="connsiteY3445" fmla="*/ 411480 h 702944"/>
                <a:gd name="connsiteX3446" fmla="*/ 156018 w 664978"/>
                <a:gd name="connsiteY3446" fmla="*/ 416243 h 702944"/>
                <a:gd name="connsiteX3447" fmla="*/ 156969 w 664978"/>
                <a:gd name="connsiteY3447" fmla="*/ 444818 h 702944"/>
                <a:gd name="connsiteX3448" fmla="*/ 156969 w 664978"/>
                <a:gd name="connsiteY3448" fmla="*/ 456248 h 702944"/>
                <a:gd name="connsiteX3449" fmla="*/ 158872 w 664978"/>
                <a:gd name="connsiteY3449" fmla="*/ 460057 h 702944"/>
                <a:gd name="connsiteX3450" fmla="*/ 160775 w 664978"/>
                <a:gd name="connsiteY3450" fmla="*/ 455295 h 702944"/>
                <a:gd name="connsiteX3451" fmla="*/ 306328 w 664978"/>
                <a:gd name="connsiteY3451" fmla="*/ 411480 h 702944"/>
                <a:gd name="connsiteX3452" fmla="*/ 304425 w 664978"/>
                <a:gd name="connsiteY3452" fmla="*/ 415290 h 702944"/>
                <a:gd name="connsiteX3453" fmla="*/ 304425 w 664978"/>
                <a:gd name="connsiteY3453" fmla="*/ 428625 h 702944"/>
                <a:gd name="connsiteX3454" fmla="*/ 304425 w 664978"/>
                <a:gd name="connsiteY3454" fmla="*/ 435293 h 702944"/>
                <a:gd name="connsiteX3455" fmla="*/ 303474 w 664978"/>
                <a:gd name="connsiteY3455" fmla="*/ 449580 h 702944"/>
                <a:gd name="connsiteX3456" fmla="*/ 305376 w 664978"/>
                <a:gd name="connsiteY3456" fmla="*/ 454343 h 702944"/>
                <a:gd name="connsiteX3457" fmla="*/ 307279 w 664978"/>
                <a:gd name="connsiteY3457" fmla="*/ 450532 h 702944"/>
                <a:gd name="connsiteX3458" fmla="*/ 307279 w 664978"/>
                <a:gd name="connsiteY3458" fmla="*/ 430530 h 702944"/>
                <a:gd name="connsiteX3459" fmla="*/ 308230 w 664978"/>
                <a:gd name="connsiteY3459" fmla="*/ 416243 h 702944"/>
                <a:gd name="connsiteX3460" fmla="*/ 306328 w 664978"/>
                <a:gd name="connsiteY3460" fmla="*/ 411480 h 702944"/>
                <a:gd name="connsiteX3461" fmla="*/ 273983 w 664978"/>
                <a:gd name="connsiteY3461" fmla="*/ 414338 h 702944"/>
                <a:gd name="connsiteX3462" fmla="*/ 274934 w 664978"/>
                <a:gd name="connsiteY3462" fmla="*/ 427673 h 702944"/>
                <a:gd name="connsiteX3463" fmla="*/ 275885 w 664978"/>
                <a:gd name="connsiteY3463" fmla="*/ 439103 h 702944"/>
                <a:gd name="connsiteX3464" fmla="*/ 275885 w 664978"/>
                <a:gd name="connsiteY3464" fmla="*/ 452438 h 702944"/>
                <a:gd name="connsiteX3465" fmla="*/ 277788 w 664978"/>
                <a:gd name="connsiteY3465" fmla="*/ 456248 h 702944"/>
                <a:gd name="connsiteX3466" fmla="*/ 279691 w 664978"/>
                <a:gd name="connsiteY3466" fmla="*/ 451485 h 702944"/>
                <a:gd name="connsiteX3467" fmla="*/ 278739 w 664978"/>
                <a:gd name="connsiteY3467" fmla="*/ 427673 h 702944"/>
                <a:gd name="connsiteX3468" fmla="*/ 278739 w 664978"/>
                <a:gd name="connsiteY3468" fmla="*/ 413385 h 702944"/>
                <a:gd name="connsiteX3469" fmla="*/ 276837 w 664978"/>
                <a:gd name="connsiteY3469" fmla="*/ 409575 h 702944"/>
                <a:gd name="connsiteX3470" fmla="*/ 273983 w 664978"/>
                <a:gd name="connsiteY3470" fmla="*/ 414338 h 702944"/>
                <a:gd name="connsiteX3471" fmla="*/ 321549 w 664978"/>
                <a:gd name="connsiteY3471" fmla="*/ 422910 h 702944"/>
                <a:gd name="connsiteX3472" fmla="*/ 322500 w 664978"/>
                <a:gd name="connsiteY3472" fmla="*/ 434340 h 702944"/>
                <a:gd name="connsiteX3473" fmla="*/ 322500 w 664978"/>
                <a:gd name="connsiteY3473" fmla="*/ 452438 h 702944"/>
                <a:gd name="connsiteX3474" fmla="*/ 324403 w 664978"/>
                <a:gd name="connsiteY3474" fmla="*/ 457200 h 702944"/>
                <a:gd name="connsiteX3475" fmla="*/ 326306 w 664978"/>
                <a:gd name="connsiteY3475" fmla="*/ 452438 h 702944"/>
                <a:gd name="connsiteX3476" fmla="*/ 325354 w 664978"/>
                <a:gd name="connsiteY3476" fmla="*/ 423863 h 702944"/>
                <a:gd name="connsiteX3477" fmla="*/ 325354 w 664978"/>
                <a:gd name="connsiteY3477" fmla="*/ 417195 h 702944"/>
                <a:gd name="connsiteX3478" fmla="*/ 323452 w 664978"/>
                <a:gd name="connsiteY3478" fmla="*/ 413385 h 702944"/>
                <a:gd name="connsiteX3479" fmla="*/ 321549 w 664978"/>
                <a:gd name="connsiteY3479" fmla="*/ 417195 h 702944"/>
                <a:gd name="connsiteX3480" fmla="*/ 321549 w 664978"/>
                <a:gd name="connsiteY3480" fmla="*/ 422910 h 702944"/>
                <a:gd name="connsiteX3481" fmla="*/ 382434 w 664978"/>
                <a:gd name="connsiteY3481" fmla="*/ 441960 h 702944"/>
                <a:gd name="connsiteX3482" fmla="*/ 381483 w 664978"/>
                <a:gd name="connsiteY3482" fmla="*/ 435293 h 702944"/>
                <a:gd name="connsiteX3483" fmla="*/ 380531 w 664978"/>
                <a:gd name="connsiteY3483" fmla="*/ 417195 h 702944"/>
                <a:gd name="connsiteX3484" fmla="*/ 378629 w 664978"/>
                <a:gd name="connsiteY3484" fmla="*/ 413385 h 702944"/>
                <a:gd name="connsiteX3485" fmla="*/ 376726 w 664978"/>
                <a:gd name="connsiteY3485" fmla="*/ 418148 h 702944"/>
                <a:gd name="connsiteX3486" fmla="*/ 378629 w 664978"/>
                <a:gd name="connsiteY3486" fmla="*/ 441960 h 702944"/>
                <a:gd name="connsiteX3487" fmla="*/ 379580 w 664978"/>
                <a:gd name="connsiteY3487" fmla="*/ 456248 h 702944"/>
                <a:gd name="connsiteX3488" fmla="*/ 381483 w 664978"/>
                <a:gd name="connsiteY3488" fmla="*/ 460057 h 702944"/>
                <a:gd name="connsiteX3489" fmla="*/ 383385 w 664978"/>
                <a:gd name="connsiteY3489" fmla="*/ 456248 h 702944"/>
                <a:gd name="connsiteX3490" fmla="*/ 382434 w 664978"/>
                <a:gd name="connsiteY3490" fmla="*/ 441960 h 702944"/>
                <a:gd name="connsiteX3491" fmla="*/ 532744 w 664978"/>
                <a:gd name="connsiteY3491" fmla="*/ 473393 h 702944"/>
                <a:gd name="connsiteX3492" fmla="*/ 531793 w 664978"/>
                <a:gd name="connsiteY3492" fmla="*/ 501968 h 702944"/>
                <a:gd name="connsiteX3493" fmla="*/ 530841 w 664978"/>
                <a:gd name="connsiteY3493" fmla="*/ 513398 h 702944"/>
                <a:gd name="connsiteX3494" fmla="*/ 532744 w 664978"/>
                <a:gd name="connsiteY3494" fmla="*/ 517207 h 702944"/>
                <a:gd name="connsiteX3495" fmla="*/ 534647 w 664978"/>
                <a:gd name="connsiteY3495" fmla="*/ 513398 h 702944"/>
                <a:gd name="connsiteX3496" fmla="*/ 535598 w 664978"/>
                <a:gd name="connsiteY3496" fmla="*/ 502920 h 702944"/>
                <a:gd name="connsiteX3497" fmla="*/ 535598 w 664978"/>
                <a:gd name="connsiteY3497" fmla="*/ 491490 h 702944"/>
                <a:gd name="connsiteX3498" fmla="*/ 536549 w 664978"/>
                <a:gd name="connsiteY3498" fmla="*/ 473393 h 702944"/>
                <a:gd name="connsiteX3499" fmla="*/ 534647 w 664978"/>
                <a:gd name="connsiteY3499" fmla="*/ 468630 h 702944"/>
                <a:gd name="connsiteX3500" fmla="*/ 532744 w 664978"/>
                <a:gd name="connsiteY3500" fmla="*/ 473393 h 702944"/>
                <a:gd name="connsiteX3501" fmla="*/ 32345 w 664978"/>
                <a:gd name="connsiteY3501" fmla="*/ 478155 h 702944"/>
                <a:gd name="connsiteX3502" fmla="*/ 30443 w 664978"/>
                <a:gd name="connsiteY3502" fmla="*/ 474345 h 702944"/>
                <a:gd name="connsiteX3503" fmla="*/ 28540 w 664978"/>
                <a:gd name="connsiteY3503" fmla="*/ 478155 h 702944"/>
                <a:gd name="connsiteX3504" fmla="*/ 28540 w 664978"/>
                <a:gd name="connsiteY3504" fmla="*/ 484823 h 702944"/>
                <a:gd name="connsiteX3505" fmla="*/ 32345 w 664978"/>
                <a:gd name="connsiteY3505" fmla="*/ 493395 h 702944"/>
                <a:gd name="connsiteX3506" fmla="*/ 32345 w 664978"/>
                <a:gd name="connsiteY3506" fmla="*/ 489585 h 702944"/>
                <a:gd name="connsiteX3507" fmla="*/ 32345 w 664978"/>
                <a:gd name="connsiteY3507" fmla="*/ 478155 h 702944"/>
                <a:gd name="connsiteX3508" fmla="*/ 577456 w 664978"/>
                <a:gd name="connsiteY3508" fmla="*/ 476250 h 702944"/>
                <a:gd name="connsiteX3509" fmla="*/ 577456 w 664978"/>
                <a:gd name="connsiteY3509" fmla="*/ 489585 h 702944"/>
                <a:gd name="connsiteX3510" fmla="*/ 577456 w 664978"/>
                <a:gd name="connsiteY3510" fmla="*/ 496253 h 702944"/>
                <a:gd name="connsiteX3511" fmla="*/ 577456 w 664978"/>
                <a:gd name="connsiteY3511" fmla="*/ 510540 h 702944"/>
                <a:gd name="connsiteX3512" fmla="*/ 579359 w 664978"/>
                <a:gd name="connsiteY3512" fmla="*/ 515303 h 702944"/>
                <a:gd name="connsiteX3513" fmla="*/ 581262 w 664978"/>
                <a:gd name="connsiteY3513" fmla="*/ 510540 h 702944"/>
                <a:gd name="connsiteX3514" fmla="*/ 580310 w 664978"/>
                <a:gd name="connsiteY3514" fmla="*/ 490538 h 702944"/>
                <a:gd name="connsiteX3515" fmla="*/ 580310 w 664978"/>
                <a:gd name="connsiteY3515" fmla="*/ 476250 h 702944"/>
                <a:gd name="connsiteX3516" fmla="*/ 578408 w 664978"/>
                <a:gd name="connsiteY3516" fmla="*/ 472440 h 702944"/>
                <a:gd name="connsiteX3517" fmla="*/ 577456 w 664978"/>
                <a:gd name="connsiteY3517" fmla="*/ 476250 h 702944"/>
                <a:gd name="connsiteX3518" fmla="*/ 443319 w 664978"/>
                <a:gd name="connsiteY3518" fmla="*/ 581978 h 702944"/>
                <a:gd name="connsiteX3519" fmla="*/ 445222 w 664978"/>
                <a:gd name="connsiteY3519" fmla="*/ 578168 h 702944"/>
                <a:gd name="connsiteX3520" fmla="*/ 446173 w 664978"/>
                <a:gd name="connsiteY3520" fmla="*/ 555308 h 702944"/>
                <a:gd name="connsiteX3521" fmla="*/ 447124 w 664978"/>
                <a:gd name="connsiteY3521" fmla="*/ 541020 h 702944"/>
                <a:gd name="connsiteX3522" fmla="*/ 445222 w 664978"/>
                <a:gd name="connsiteY3522" fmla="*/ 537210 h 702944"/>
                <a:gd name="connsiteX3523" fmla="*/ 443319 w 664978"/>
                <a:gd name="connsiteY3523" fmla="*/ 541020 h 702944"/>
                <a:gd name="connsiteX3524" fmla="*/ 442368 w 664978"/>
                <a:gd name="connsiteY3524" fmla="*/ 554355 h 702944"/>
                <a:gd name="connsiteX3525" fmla="*/ 442368 w 664978"/>
                <a:gd name="connsiteY3525" fmla="*/ 561023 h 702944"/>
                <a:gd name="connsiteX3526" fmla="*/ 441416 w 664978"/>
                <a:gd name="connsiteY3526" fmla="*/ 578168 h 702944"/>
                <a:gd name="connsiteX3527" fmla="*/ 443319 w 664978"/>
                <a:gd name="connsiteY3527" fmla="*/ 581978 h 702944"/>
                <a:gd name="connsiteX3528" fmla="*/ 597434 w 664978"/>
                <a:gd name="connsiteY3528" fmla="*/ 522923 h 702944"/>
                <a:gd name="connsiteX3529" fmla="*/ 599337 w 664978"/>
                <a:gd name="connsiteY3529" fmla="*/ 518160 h 702944"/>
                <a:gd name="connsiteX3530" fmla="*/ 598386 w 664978"/>
                <a:gd name="connsiteY3530" fmla="*/ 489585 h 702944"/>
                <a:gd name="connsiteX3531" fmla="*/ 598386 w 664978"/>
                <a:gd name="connsiteY3531" fmla="*/ 482918 h 702944"/>
                <a:gd name="connsiteX3532" fmla="*/ 596483 w 664978"/>
                <a:gd name="connsiteY3532" fmla="*/ 479107 h 702944"/>
                <a:gd name="connsiteX3533" fmla="*/ 594580 w 664978"/>
                <a:gd name="connsiteY3533" fmla="*/ 482918 h 702944"/>
                <a:gd name="connsiteX3534" fmla="*/ 594580 w 664978"/>
                <a:gd name="connsiteY3534" fmla="*/ 489585 h 702944"/>
                <a:gd name="connsiteX3535" fmla="*/ 595532 w 664978"/>
                <a:gd name="connsiteY3535" fmla="*/ 501015 h 702944"/>
                <a:gd name="connsiteX3536" fmla="*/ 595532 w 664978"/>
                <a:gd name="connsiteY3536" fmla="*/ 519113 h 702944"/>
                <a:gd name="connsiteX3537" fmla="*/ 597434 w 664978"/>
                <a:gd name="connsiteY3537" fmla="*/ 522923 h 702944"/>
                <a:gd name="connsiteX3538" fmla="*/ 423341 w 664978"/>
                <a:gd name="connsiteY3538" fmla="*/ 534353 h 702944"/>
                <a:gd name="connsiteX3539" fmla="*/ 421439 w 664978"/>
                <a:gd name="connsiteY3539" fmla="*/ 530543 h 702944"/>
                <a:gd name="connsiteX3540" fmla="*/ 419536 w 664978"/>
                <a:gd name="connsiteY3540" fmla="*/ 534353 h 702944"/>
                <a:gd name="connsiteX3541" fmla="*/ 419536 w 664978"/>
                <a:gd name="connsiteY3541" fmla="*/ 547688 h 702944"/>
                <a:gd name="connsiteX3542" fmla="*/ 419536 w 664978"/>
                <a:gd name="connsiteY3542" fmla="*/ 554355 h 702944"/>
                <a:gd name="connsiteX3543" fmla="*/ 419536 w 664978"/>
                <a:gd name="connsiteY3543" fmla="*/ 572453 h 702944"/>
                <a:gd name="connsiteX3544" fmla="*/ 421439 w 664978"/>
                <a:gd name="connsiteY3544" fmla="*/ 577215 h 702944"/>
                <a:gd name="connsiteX3545" fmla="*/ 423341 w 664978"/>
                <a:gd name="connsiteY3545" fmla="*/ 572453 h 702944"/>
                <a:gd name="connsiteX3546" fmla="*/ 422390 w 664978"/>
                <a:gd name="connsiteY3546" fmla="*/ 548640 h 702944"/>
                <a:gd name="connsiteX3547" fmla="*/ 423341 w 664978"/>
                <a:gd name="connsiteY3547" fmla="*/ 534353 h 702944"/>
                <a:gd name="connsiteX3548" fmla="*/ 566040 w 664978"/>
                <a:gd name="connsiteY3548" fmla="*/ 494348 h 702944"/>
                <a:gd name="connsiteX3549" fmla="*/ 566992 w 664978"/>
                <a:gd name="connsiteY3549" fmla="*/ 480060 h 702944"/>
                <a:gd name="connsiteX3550" fmla="*/ 565089 w 664978"/>
                <a:gd name="connsiteY3550" fmla="*/ 476250 h 702944"/>
                <a:gd name="connsiteX3551" fmla="*/ 563186 w 664978"/>
                <a:gd name="connsiteY3551" fmla="*/ 480060 h 702944"/>
                <a:gd name="connsiteX3552" fmla="*/ 563186 w 664978"/>
                <a:gd name="connsiteY3552" fmla="*/ 493395 h 702944"/>
                <a:gd name="connsiteX3553" fmla="*/ 563186 w 664978"/>
                <a:gd name="connsiteY3553" fmla="*/ 500063 h 702944"/>
                <a:gd name="connsiteX3554" fmla="*/ 562235 w 664978"/>
                <a:gd name="connsiteY3554" fmla="*/ 518160 h 702944"/>
                <a:gd name="connsiteX3555" fmla="*/ 564138 w 664978"/>
                <a:gd name="connsiteY3555" fmla="*/ 522923 h 702944"/>
                <a:gd name="connsiteX3556" fmla="*/ 566040 w 664978"/>
                <a:gd name="connsiteY3556" fmla="*/ 519113 h 702944"/>
                <a:gd name="connsiteX3557" fmla="*/ 566040 w 664978"/>
                <a:gd name="connsiteY3557" fmla="*/ 494348 h 702944"/>
                <a:gd name="connsiteX3558" fmla="*/ 456638 w 664978"/>
                <a:gd name="connsiteY3558" fmla="*/ 540068 h 702944"/>
                <a:gd name="connsiteX3559" fmla="*/ 456638 w 664978"/>
                <a:gd name="connsiteY3559" fmla="*/ 546735 h 702944"/>
                <a:gd name="connsiteX3560" fmla="*/ 457589 w 664978"/>
                <a:gd name="connsiteY3560" fmla="*/ 558165 h 702944"/>
                <a:gd name="connsiteX3561" fmla="*/ 458540 w 664978"/>
                <a:gd name="connsiteY3561" fmla="*/ 576263 h 702944"/>
                <a:gd name="connsiteX3562" fmla="*/ 460443 w 664978"/>
                <a:gd name="connsiteY3562" fmla="*/ 580073 h 702944"/>
                <a:gd name="connsiteX3563" fmla="*/ 462346 w 664978"/>
                <a:gd name="connsiteY3563" fmla="*/ 575310 h 702944"/>
                <a:gd name="connsiteX3564" fmla="*/ 460443 w 664978"/>
                <a:gd name="connsiteY3564" fmla="*/ 546735 h 702944"/>
                <a:gd name="connsiteX3565" fmla="*/ 460443 w 664978"/>
                <a:gd name="connsiteY3565" fmla="*/ 540068 h 702944"/>
                <a:gd name="connsiteX3566" fmla="*/ 458540 w 664978"/>
                <a:gd name="connsiteY3566" fmla="*/ 536258 h 702944"/>
                <a:gd name="connsiteX3567" fmla="*/ 456638 w 664978"/>
                <a:gd name="connsiteY3567" fmla="*/ 540068 h 702944"/>
                <a:gd name="connsiteX3568" fmla="*/ 127478 w 664978"/>
                <a:gd name="connsiteY3568" fmla="*/ 511493 h 702944"/>
                <a:gd name="connsiteX3569" fmla="*/ 126527 w 664978"/>
                <a:gd name="connsiteY3569" fmla="*/ 500063 h 702944"/>
                <a:gd name="connsiteX3570" fmla="*/ 126527 w 664978"/>
                <a:gd name="connsiteY3570" fmla="*/ 481965 h 702944"/>
                <a:gd name="connsiteX3571" fmla="*/ 124624 w 664978"/>
                <a:gd name="connsiteY3571" fmla="*/ 477203 h 702944"/>
                <a:gd name="connsiteX3572" fmla="*/ 122721 w 664978"/>
                <a:gd name="connsiteY3572" fmla="*/ 481965 h 702944"/>
                <a:gd name="connsiteX3573" fmla="*/ 123673 w 664978"/>
                <a:gd name="connsiteY3573" fmla="*/ 510540 h 702944"/>
                <a:gd name="connsiteX3574" fmla="*/ 123673 w 664978"/>
                <a:gd name="connsiteY3574" fmla="*/ 521970 h 702944"/>
                <a:gd name="connsiteX3575" fmla="*/ 125575 w 664978"/>
                <a:gd name="connsiteY3575" fmla="*/ 525780 h 702944"/>
                <a:gd name="connsiteX3576" fmla="*/ 127478 w 664978"/>
                <a:gd name="connsiteY3576" fmla="*/ 521970 h 702944"/>
                <a:gd name="connsiteX3577" fmla="*/ 127478 w 664978"/>
                <a:gd name="connsiteY3577" fmla="*/ 511493 h 702944"/>
                <a:gd name="connsiteX3578" fmla="*/ 369115 w 664978"/>
                <a:gd name="connsiteY3578" fmla="*/ 494348 h 702944"/>
                <a:gd name="connsiteX3579" fmla="*/ 369115 w 664978"/>
                <a:gd name="connsiteY3579" fmla="*/ 480060 h 702944"/>
                <a:gd name="connsiteX3580" fmla="*/ 367213 w 664978"/>
                <a:gd name="connsiteY3580" fmla="*/ 476250 h 702944"/>
                <a:gd name="connsiteX3581" fmla="*/ 365310 w 664978"/>
                <a:gd name="connsiteY3581" fmla="*/ 480060 h 702944"/>
                <a:gd name="connsiteX3582" fmla="*/ 366261 w 664978"/>
                <a:gd name="connsiteY3582" fmla="*/ 493395 h 702944"/>
                <a:gd name="connsiteX3583" fmla="*/ 367213 w 664978"/>
                <a:gd name="connsiteY3583" fmla="*/ 504825 h 702944"/>
                <a:gd name="connsiteX3584" fmla="*/ 367213 w 664978"/>
                <a:gd name="connsiteY3584" fmla="*/ 519113 h 702944"/>
                <a:gd name="connsiteX3585" fmla="*/ 369115 w 664978"/>
                <a:gd name="connsiteY3585" fmla="*/ 522923 h 702944"/>
                <a:gd name="connsiteX3586" fmla="*/ 371018 w 664978"/>
                <a:gd name="connsiteY3586" fmla="*/ 518160 h 702944"/>
                <a:gd name="connsiteX3587" fmla="*/ 369115 w 664978"/>
                <a:gd name="connsiteY3587" fmla="*/ 494348 h 702944"/>
                <a:gd name="connsiteX3588" fmla="*/ 522279 w 664978"/>
                <a:gd name="connsiteY3588" fmla="*/ 494348 h 702944"/>
                <a:gd name="connsiteX3589" fmla="*/ 522279 w 664978"/>
                <a:gd name="connsiteY3589" fmla="*/ 480060 h 702944"/>
                <a:gd name="connsiteX3590" fmla="*/ 520377 w 664978"/>
                <a:gd name="connsiteY3590" fmla="*/ 476250 h 702944"/>
                <a:gd name="connsiteX3591" fmla="*/ 518474 w 664978"/>
                <a:gd name="connsiteY3591" fmla="*/ 480060 h 702944"/>
                <a:gd name="connsiteX3592" fmla="*/ 519425 w 664978"/>
                <a:gd name="connsiteY3592" fmla="*/ 493395 h 702944"/>
                <a:gd name="connsiteX3593" fmla="*/ 520377 w 664978"/>
                <a:gd name="connsiteY3593" fmla="*/ 504825 h 702944"/>
                <a:gd name="connsiteX3594" fmla="*/ 520377 w 664978"/>
                <a:gd name="connsiteY3594" fmla="*/ 519113 h 702944"/>
                <a:gd name="connsiteX3595" fmla="*/ 522279 w 664978"/>
                <a:gd name="connsiteY3595" fmla="*/ 522923 h 702944"/>
                <a:gd name="connsiteX3596" fmla="*/ 524182 w 664978"/>
                <a:gd name="connsiteY3596" fmla="*/ 518160 h 702944"/>
                <a:gd name="connsiteX3597" fmla="*/ 522279 w 664978"/>
                <a:gd name="connsiteY3597" fmla="*/ 494348 h 702944"/>
                <a:gd name="connsiteX3598" fmla="*/ 545111 w 664978"/>
                <a:gd name="connsiteY3598" fmla="*/ 479107 h 702944"/>
                <a:gd name="connsiteX3599" fmla="*/ 546063 w 664978"/>
                <a:gd name="connsiteY3599" fmla="*/ 492443 h 702944"/>
                <a:gd name="connsiteX3600" fmla="*/ 547014 w 664978"/>
                <a:gd name="connsiteY3600" fmla="*/ 503873 h 702944"/>
                <a:gd name="connsiteX3601" fmla="*/ 547965 w 664978"/>
                <a:gd name="connsiteY3601" fmla="*/ 518160 h 702944"/>
                <a:gd name="connsiteX3602" fmla="*/ 549868 w 664978"/>
                <a:gd name="connsiteY3602" fmla="*/ 521970 h 702944"/>
                <a:gd name="connsiteX3603" fmla="*/ 551771 w 664978"/>
                <a:gd name="connsiteY3603" fmla="*/ 517207 h 702944"/>
                <a:gd name="connsiteX3604" fmla="*/ 549868 w 664978"/>
                <a:gd name="connsiteY3604" fmla="*/ 492443 h 702944"/>
                <a:gd name="connsiteX3605" fmla="*/ 548917 w 664978"/>
                <a:gd name="connsiteY3605" fmla="*/ 478155 h 702944"/>
                <a:gd name="connsiteX3606" fmla="*/ 547014 w 664978"/>
                <a:gd name="connsiteY3606" fmla="*/ 474345 h 702944"/>
                <a:gd name="connsiteX3607" fmla="*/ 545111 w 664978"/>
                <a:gd name="connsiteY3607" fmla="*/ 479107 h 702944"/>
                <a:gd name="connsiteX3608" fmla="*/ 546063 w 664978"/>
                <a:gd name="connsiteY3608" fmla="*/ 533400 h 702944"/>
                <a:gd name="connsiteX3609" fmla="*/ 544160 w 664978"/>
                <a:gd name="connsiteY3609" fmla="*/ 537210 h 702944"/>
                <a:gd name="connsiteX3610" fmla="*/ 545111 w 664978"/>
                <a:gd name="connsiteY3610" fmla="*/ 550545 h 702944"/>
                <a:gd name="connsiteX3611" fmla="*/ 546063 w 664978"/>
                <a:gd name="connsiteY3611" fmla="*/ 557213 h 702944"/>
                <a:gd name="connsiteX3612" fmla="*/ 547965 w 664978"/>
                <a:gd name="connsiteY3612" fmla="*/ 575310 h 702944"/>
                <a:gd name="connsiteX3613" fmla="*/ 549868 w 664978"/>
                <a:gd name="connsiteY3613" fmla="*/ 579120 h 702944"/>
                <a:gd name="connsiteX3614" fmla="*/ 551771 w 664978"/>
                <a:gd name="connsiteY3614" fmla="*/ 574358 h 702944"/>
                <a:gd name="connsiteX3615" fmla="*/ 548917 w 664978"/>
                <a:gd name="connsiteY3615" fmla="*/ 550545 h 702944"/>
                <a:gd name="connsiteX3616" fmla="*/ 547965 w 664978"/>
                <a:gd name="connsiteY3616" fmla="*/ 536258 h 702944"/>
                <a:gd name="connsiteX3617" fmla="*/ 546063 w 664978"/>
                <a:gd name="connsiteY3617" fmla="*/ 533400 h 702944"/>
                <a:gd name="connsiteX3618" fmla="*/ 379580 w 664978"/>
                <a:gd name="connsiteY3618" fmla="*/ 539115 h 702944"/>
                <a:gd name="connsiteX3619" fmla="*/ 378629 w 664978"/>
                <a:gd name="connsiteY3619" fmla="*/ 562928 h 702944"/>
                <a:gd name="connsiteX3620" fmla="*/ 377677 w 664978"/>
                <a:gd name="connsiteY3620" fmla="*/ 577215 h 702944"/>
                <a:gd name="connsiteX3621" fmla="*/ 379580 w 664978"/>
                <a:gd name="connsiteY3621" fmla="*/ 581025 h 702944"/>
                <a:gd name="connsiteX3622" fmla="*/ 381483 w 664978"/>
                <a:gd name="connsiteY3622" fmla="*/ 577215 h 702944"/>
                <a:gd name="connsiteX3623" fmla="*/ 382434 w 664978"/>
                <a:gd name="connsiteY3623" fmla="*/ 563880 h 702944"/>
                <a:gd name="connsiteX3624" fmla="*/ 382434 w 664978"/>
                <a:gd name="connsiteY3624" fmla="*/ 557213 h 702944"/>
                <a:gd name="connsiteX3625" fmla="*/ 383385 w 664978"/>
                <a:gd name="connsiteY3625" fmla="*/ 539115 h 702944"/>
                <a:gd name="connsiteX3626" fmla="*/ 381483 w 664978"/>
                <a:gd name="connsiteY3626" fmla="*/ 534353 h 702944"/>
                <a:gd name="connsiteX3627" fmla="*/ 379580 w 664978"/>
                <a:gd name="connsiteY3627" fmla="*/ 539115 h 702944"/>
                <a:gd name="connsiteX3628" fmla="*/ 87522 w 664978"/>
                <a:gd name="connsiteY3628" fmla="*/ 521018 h 702944"/>
                <a:gd name="connsiteX3629" fmla="*/ 86571 w 664978"/>
                <a:gd name="connsiteY3629" fmla="*/ 507682 h 702944"/>
                <a:gd name="connsiteX3630" fmla="*/ 85620 w 664978"/>
                <a:gd name="connsiteY3630" fmla="*/ 496253 h 702944"/>
                <a:gd name="connsiteX3631" fmla="*/ 84668 w 664978"/>
                <a:gd name="connsiteY3631" fmla="*/ 481965 h 702944"/>
                <a:gd name="connsiteX3632" fmla="*/ 82766 w 664978"/>
                <a:gd name="connsiteY3632" fmla="*/ 478155 h 702944"/>
                <a:gd name="connsiteX3633" fmla="*/ 80863 w 664978"/>
                <a:gd name="connsiteY3633" fmla="*/ 482918 h 702944"/>
                <a:gd name="connsiteX3634" fmla="*/ 82766 w 664978"/>
                <a:gd name="connsiteY3634" fmla="*/ 507682 h 702944"/>
                <a:gd name="connsiteX3635" fmla="*/ 83717 w 664978"/>
                <a:gd name="connsiteY3635" fmla="*/ 521970 h 702944"/>
                <a:gd name="connsiteX3636" fmla="*/ 85620 w 664978"/>
                <a:gd name="connsiteY3636" fmla="*/ 525780 h 702944"/>
                <a:gd name="connsiteX3637" fmla="*/ 87522 w 664978"/>
                <a:gd name="connsiteY3637" fmla="*/ 521018 h 702944"/>
                <a:gd name="connsiteX3638" fmla="*/ 491837 w 664978"/>
                <a:gd name="connsiteY3638" fmla="*/ 534353 h 702944"/>
                <a:gd name="connsiteX3639" fmla="*/ 489934 w 664978"/>
                <a:gd name="connsiteY3639" fmla="*/ 558165 h 702944"/>
                <a:gd name="connsiteX3640" fmla="*/ 488032 w 664978"/>
                <a:gd name="connsiteY3640" fmla="*/ 572453 h 702944"/>
                <a:gd name="connsiteX3641" fmla="*/ 489934 w 664978"/>
                <a:gd name="connsiteY3641" fmla="*/ 576263 h 702944"/>
                <a:gd name="connsiteX3642" fmla="*/ 491837 w 664978"/>
                <a:gd name="connsiteY3642" fmla="*/ 572453 h 702944"/>
                <a:gd name="connsiteX3643" fmla="*/ 492788 w 664978"/>
                <a:gd name="connsiteY3643" fmla="*/ 559118 h 702944"/>
                <a:gd name="connsiteX3644" fmla="*/ 492788 w 664978"/>
                <a:gd name="connsiteY3644" fmla="*/ 552450 h 702944"/>
                <a:gd name="connsiteX3645" fmla="*/ 494691 w 664978"/>
                <a:gd name="connsiteY3645" fmla="*/ 534353 h 702944"/>
                <a:gd name="connsiteX3646" fmla="*/ 492788 w 664978"/>
                <a:gd name="connsiteY3646" fmla="*/ 529590 h 702944"/>
                <a:gd name="connsiteX3647" fmla="*/ 491837 w 664978"/>
                <a:gd name="connsiteY3647" fmla="*/ 534353 h 702944"/>
                <a:gd name="connsiteX3648" fmla="*/ 475664 w 664978"/>
                <a:gd name="connsiteY3648" fmla="*/ 583883 h 702944"/>
                <a:gd name="connsiteX3649" fmla="*/ 477567 w 664978"/>
                <a:gd name="connsiteY3649" fmla="*/ 580073 h 702944"/>
                <a:gd name="connsiteX3650" fmla="*/ 477567 w 664978"/>
                <a:gd name="connsiteY3650" fmla="*/ 566738 h 702944"/>
                <a:gd name="connsiteX3651" fmla="*/ 477567 w 664978"/>
                <a:gd name="connsiteY3651" fmla="*/ 560070 h 702944"/>
                <a:gd name="connsiteX3652" fmla="*/ 477567 w 664978"/>
                <a:gd name="connsiteY3652" fmla="*/ 541973 h 702944"/>
                <a:gd name="connsiteX3653" fmla="*/ 475664 w 664978"/>
                <a:gd name="connsiteY3653" fmla="*/ 537210 h 702944"/>
                <a:gd name="connsiteX3654" fmla="*/ 473762 w 664978"/>
                <a:gd name="connsiteY3654" fmla="*/ 541973 h 702944"/>
                <a:gd name="connsiteX3655" fmla="*/ 474713 w 664978"/>
                <a:gd name="connsiteY3655" fmla="*/ 565785 h 702944"/>
                <a:gd name="connsiteX3656" fmla="*/ 474713 w 664978"/>
                <a:gd name="connsiteY3656" fmla="*/ 580073 h 702944"/>
                <a:gd name="connsiteX3657" fmla="*/ 475664 w 664978"/>
                <a:gd name="connsiteY3657" fmla="*/ 583883 h 702944"/>
                <a:gd name="connsiteX3658" fmla="*/ 340576 w 664978"/>
                <a:gd name="connsiteY3658" fmla="*/ 555308 h 702944"/>
                <a:gd name="connsiteX3659" fmla="*/ 340576 w 664978"/>
                <a:gd name="connsiteY3659" fmla="*/ 541973 h 702944"/>
                <a:gd name="connsiteX3660" fmla="*/ 338673 w 664978"/>
                <a:gd name="connsiteY3660" fmla="*/ 537210 h 702944"/>
                <a:gd name="connsiteX3661" fmla="*/ 336770 w 664978"/>
                <a:gd name="connsiteY3661" fmla="*/ 541973 h 702944"/>
                <a:gd name="connsiteX3662" fmla="*/ 336770 w 664978"/>
                <a:gd name="connsiteY3662" fmla="*/ 565785 h 702944"/>
                <a:gd name="connsiteX3663" fmla="*/ 336770 w 664978"/>
                <a:gd name="connsiteY3663" fmla="*/ 580073 h 702944"/>
                <a:gd name="connsiteX3664" fmla="*/ 338673 w 664978"/>
                <a:gd name="connsiteY3664" fmla="*/ 583883 h 702944"/>
                <a:gd name="connsiteX3665" fmla="*/ 340576 w 664978"/>
                <a:gd name="connsiteY3665" fmla="*/ 580073 h 702944"/>
                <a:gd name="connsiteX3666" fmla="*/ 340576 w 664978"/>
                <a:gd name="connsiteY3666" fmla="*/ 566738 h 702944"/>
                <a:gd name="connsiteX3667" fmla="*/ 340576 w 664978"/>
                <a:gd name="connsiteY3667" fmla="*/ 555308 h 702944"/>
                <a:gd name="connsiteX3668" fmla="*/ 156969 w 664978"/>
                <a:gd name="connsiteY3668" fmla="*/ 538163 h 702944"/>
                <a:gd name="connsiteX3669" fmla="*/ 157921 w 664978"/>
                <a:gd name="connsiteY3669" fmla="*/ 551498 h 702944"/>
                <a:gd name="connsiteX3670" fmla="*/ 158872 w 664978"/>
                <a:gd name="connsiteY3670" fmla="*/ 558165 h 702944"/>
                <a:gd name="connsiteX3671" fmla="*/ 159823 w 664978"/>
                <a:gd name="connsiteY3671" fmla="*/ 572453 h 702944"/>
                <a:gd name="connsiteX3672" fmla="*/ 162677 w 664978"/>
                <a:gd name="connsiteY3672" fmla="*/ 576263 h 702944"/>
                <a:gd name="connsiteX3673" fmla="*/ 164580 w 664978"/>
                <a:gd name="connsiteY3673" fmla="*/ 571500 h 702944"/>
                <a:gd name="connsiteX3674" fmla="*/ 162677 w 664978"/>
                <a:gd name="connsiteY3674" fmla="*/ 551498 h 702944"/>
                <a:gd name="connsiteX3675" fmla="*/ 161726 w 664978"/>
                <a:gd name="connsiteY3675" fmla="*/ 537210 h 702944"/>
                <a:gd name="connsiteX3676" fmla="*/ 159823 w 664978"/>
                <a:gd name="connsiteY3676" fmla="*/ 534353 h 702944"/>
                <a:gd name="connsiteX3677" fmla="*/ 156969 w 664978"/>
                <a:gd name="connsiteY3677" fmla="*/ 538163 h 702944"/>
                <a:gd name="connsiteX3678" fmla="*/ 408120 w 664978"/>
                <a:gd name="connsiteY3678" fmla="*/ 533400 h 702944"/>
                <a:gd name="connsiteX3679" fmla="*/ 408120 w 664978"/>
                <a:gd name="connsiteY3679" fmla="*/ 546735 h 702944"/>
                <a:gd name="connsiteX3680" fmla="*/ 408120 w 664978"/>
                <a:gd name="connsiteY3680" fmla="*/ 558165 h 702944"/>
                <a:gd name="connsiteX3681" fmla="*/ 407169 w 664978"/>
                <a:gd name="connsiteY3681" fmla="*/ 571500 h 702944"/>
                <a:gd name="connsiteX3682" fmla="*/ 409071 w 664978"/>
                <a:gd name="connsiteY3682" fmla="*/ 576263 h 702944"/>
                <a:gd name="connsiteX3683" fmla="*/ 410974 w 664978"/>
                <a:gd name="connsiteY3683" fmla="*/ 571500 h 702944"/>
                <a:gd name="connsiteX3684" fmla="*/ 410974 w 664978"/>
                <a:gd name="connsiteY3684" fmla="*/ 547688 h 702944"/>
                <a:gd name="connsiteX3685" fmla="*/ 411925 w 664978"/>
                <a:gd name="connsiteY3685" fmla="*/ 533400 h 702944"/>
                <a:gd name="connsiteX3686" fmla="*/ 410023 w 664978"/>
                <a:gd name="connsiteY3686" fmla="*/ 529590 h 702944"/>
                <a:gd name="connsiteX3687" fmla="*/ 408120 w 664978"/>
                <a:gd name="connsiteY3687" fmla="*/ 533400 h 702944"/>
                <a:gd name="connsiteX3688" fmla="*/ 505155 w 664978"/>
                <a:gd name="connsiteY3688" fmla="*/ 530543 h 702944"/>
                <a:gd name="connsiteX3689" fmla="*/ 503253 w 664978"/>
                <a:gd name="connsiteY3689" fmla="*/ 534353 h 702944"/>
                <a:gd name="connsiteX3690" fmla="*/ 503253 w 664978"/>
                <a:gd name="connsiteY3690" fmla="*/ 547688 h 702944"/>
                <a:gd name="connsiteX3691" fmla="*/ 503253 w 664978"/>
                <a:gd name="connsiteY3691" fmla="*/ 559118 h 702944"/>
                <a:gd name="connsiteX3692" fmla="*/ 503253 w 664978"/>
                <a:gd name="connsiteY3692" fmla="*/ 572453 h 702944"/>
                <a:gd name="connsiteX3693" fmla="*/ 505155 w 664978"/>
                <a:gd name="connsiteY3693" fmla="*/ 577215 h 702944"/>
                <a:gd name="connsiteX3694" fmla="*/ 507058 w 664978"/>
                <a:gd name="connsiteY3694" fmla="*/ 572453 h 702944"/>
                <a:gd name="connsiteX3695" fmla="*/ 506107 w 664978"/>
                <a:gd name="connsiteY3695" fmla="*/ 548640 h 702944"/>
                <a:gd name="connsiteX3696" fmla="*/ 506107 w 664978"/>
                <a:gd name="connsiteY3696" fmla="*/ 534353 h 702944"/>
                <a:gd name="connsiteX3697" fmla="*/ 505155 w 664978"/>
                <a:gd name="connsiteY3697" fmla="*/ 530543 h 702944"/>
                <a:gd name="connsiteX3698" fmla="*/ 568894 w 664978"/>
                <a:gd name="connsiteY3698" fmla="*/ 579120 h 702944"/>
                <a:gd name="connsiteX3699" fmla="*/ 567943 w 664978"/>
                <a:gd name="connsiteY3699" fmla="*/ 568643 h 702944"/>
                <a:gd name="connsiteX3700" fmla="*/ 566992 w 664978"/>
                <a:gd name="connsiteY3700" fmla="*/ 557213 h 702944"/>
                <a:gd name="connsiteX3701" fmla="*/ 566040 w 664978"/>
                <a:gd name="connsiteY3701" fmla="*/ 539115 h 702944"/>
                <a:gd name="connsiteX3702" fmla="*/ 564138 w 664978"/>
                <a:gd name="connsiteY3702" fmla="*/ 535305 h 702944"/>
                <a:gd name="connsiteX3703" fmla="*/ 562235 w 664978"/>
                <a:gd name="connsiteY3703" fmla="*/ 540068 h 702944"/>
                <a:gd name="connsiteX3704" fmla="*/ 564138 w 664978"/>
                <a:gd name="connsiteY3704" fmla="*/ 568643 h 702944"/>
                <a:gd name="connsiteX3705" fmla="*/ 565089 w 664978"/>
                <a:gd name="connsiteY3705" fmla="*/ 580073 h 702944"/>
                <a:gd name="connsiteX3706" fmla="*/ 566992 w 664978"/>
                <a:gd name="connsiteY3706" fmla="*/ 583883 h 702944"/>
                <a:gd name="connsiteX3707" fmla="*/ 568894 w 664978"/>
                <a:gd name="connsiteY3707" fmla="*/ 579120 h 702944"/>
                <a:gd name="connsiteX3708" fmla="*/ 97036 w 664978"/>
                <a:gd name="connsiteY3708" fmla="*/ 486728 h 702944"/>
                <a:gd name="connsiteX3709" fmla="*/ 97987 w 664978"/>
                <a:gd name="connsiteY3709" fmla="*/ 498157 h 702944"/>
                <a:gd name="connsiteX3710" fmla="*/ 98938 w 664978"/>
                <a:gd name="connsiteY3710" fmla="*/ 516255 h 702944"/>
                <a:gd name="connsiteX3711" fmla="*/ 100841 w 664978"/>
                <a:gd name="connsiteY3711" fmla="*/ 520065 h 702944"/>
                <a:gd name="connsiteX3712" fmla="*/ 102744 w 664978"/>
                <a:gd name="connsiteY3712" fmla="*/ 515303 h 702944"/>
                <a:gd name="connsiteX3713" fmla="*/ 99889 w 664978"/>
                <a:gd name="connsiteY3713" fmla="*/ 486728 h 702944"/>
                <a:gd name="connsiteX3714" fmla="*/ 98938 w 664978"/>
                <a:gd name="connsiteY3714" fmla="*/ 475298 h 702944"/>
                <a:gd name="connsiteX3715" fmla="*/ 97036 w 664978"/>
                <a:gd name="connsiteY3715" fmla="*/ 471488 h 702944"/>
                <a:gd name="connsiteX3716" fmla="*/ 95133 w 664978"/>
                <a:gd name="connsiteY3716" fmla="*/ 475298 h 702944"/>
                <a:gd name="connsiteX3717" fmla="*/ 97036 w 664978"/>
                <a:gd name="connsiteY3717" fmla="*/ 486728 h 702944"/>
                <a:gd name="connsiteX3718" fmla="*/ 517523 w 664978"/>
                <a:gd name="connsiteY3718" fmla="*/ 531495 h 702944"/>
                <a:gd name="connsiteX3719" fmla="*/ 515620 w 664978"/>
                <a:gd name="connsiteY3719" fmla="*/ 535305 h 702944"/>
                <a:gd name="connsiteX3720" fmla="*/ 516571 w 664978"/>
                <a:gd name="connsiteY3720" fmla="*/ 548640 h 702944"/>
                <a:gd name="connsiteX3721" fmla="*/ 517523 w 664978"/>
                <a:gd name="connsiteY3721" fmla="*/ 555308 h 702944"/>
                <a:gd name="connsiteX3722" fmla="*/ 519425 w 664978"/>
                <a:gd name="connsiteY3722" fmla="*/ 573405 h 702944"/>
                <a:gd name="connsiteX3723" fmla="*/ 522279 w 664978"/>
                <a:gd name="connsiteY3723" fmla="*/ 577215 h 702944"/>
                <a:gd name="connsiteX3724" fmla="*/ 524182 w 664978"/>
                <a:gd name="connsiteY3724" fmla="*/ 572453 h 702944"/>
                <a:gd name="connsiteX3725" fmla="*/ 521328 w 664978"/>
                <a:gd name="connsiteY3725" fmla="*/ 548640 h 702944"/>
                <a:gd name="connsiteX3726" fmla="*/ 520377 w 664978"/>
                <a:gd name="connsiteY3726" fmla="*/ 534353 h 702944"/>
                <a:gd name="connsiteX3727" fmla="*/ 517523 w 664978"/>
                <a:gd name="connsiteY3727" fmla="*/ 531495 h 702944"/>
                <a:gd name="connsiteX3728" fmla="*/ 533695 w 664978"/>
                <a:gd name="connsiteY3728" fmla="*/ 537210 h 702944"/>
                <a:gd name="connsiteX3729" fmla="*/ 533695 w 664978"/>
                <a:gd name="connsiteY3729" fmla="*/ 561023 h 702944"/>
                <a:gd name="connsiteX3730" fmla="*/ 533695 w 664978"/>
                <a:gd name="connsiteY3730" fmla="*/ 575310 h 702944"/>
                <a:gd name="connsiteX3731" fmla="*/ 535598 w 664978"/>
                <a:gd name="connsiteY3731" fmla="*/ 579120 h 702944"/>
                <a:gd name="connsiteX3732" fmla="*/ 537501 w 664978"/>
                <a:gd name="connsiteY3732" fmla="*/ 575310 h 702944"/>
                <a:gd name="connsiteX3733" fmla="*/ 537501 w 664978"/>
                <a:gd name="connsiteY3733" fmla="*/ 561975 h 702944"/>
                <a:gd name="connsiteX3734" fmla="*/ 537501 w 664978"/>
                <a:gd name="connsiteY3734" fmla="*/ 555308 h 702944"/>
                <a:gd name="connsiteX3735" fmla="*/ 537501 w 664978"/>
                <a:gd name="connsiteY3735" fmla="*/ 537210 h 702944"/>
                <a:gd name="connsiteX3736" fmla="*/ 535598 w 664978"/>
                <a:gd name="connsiteY3736" fmla="*/ 532448 h 702944"/>
                <a:gd name="connsiteX3737" fmla="*/ 533695 w 664978"/>
                <a:gd name="connsiteY3737" fmla="*/ 537210 h 702944"/>
                <a:gd name="connsiteX3738" fmla="*/ 366261 w 664978"/>
                <a:gd name="connsiteY3738" fmla="*/ 539115 h 702944"/>
                <a:gd name="connsiteX3739" fmla="*/ 366261 w 664978"/>
                <a:gd name="connsiteY3739" fmla="*/ 552450 h 702944"/>
                <a:gd name="connsiteX3740" fmla="*/ 366261 w 664978"/>
                <a:gd name="connsiteY3740" fmla="*/ 559118 h 702944"/>
                <a:gd name="connsiteX3741" fmla="*/ 365310 w 664978"/>
                <a:gd name="connsiteY3741" fmla="*/ 577215 h 702944"/>
                <a:gd name="connsiteX3742" fmla="*/ 367213 w 664978"/>
                <a:gd name="connsiteY3742" fmla="*/ 581978 h 702944"/>
                <a:gd name="connsiteX3743" fmla="*/ 369115 w 664978"/>
                <a:gd name="connsiteY3743" fmla="*/ 578168 h 702944"/>
                <a:gd name="connsiteX3744" fmla="*/ 370067 w 664978"/>
                <a:gd name="connsiteY3744" fmla="*/ 554355 h 702944"/>
                <a:gd name="connsiteX3745" fmla="*/ 371018 w 664978"/>
                <a:gd name="connsiteY3745" fmla="*/ 540068 h 702944"/>
                <a:gd name="connsiteX3746" fmla="*/ 369115 w 664978"/>
                <a:gd name="connsiteY3746" fmla="*/ 536258 h 702944"/>
                <a:gd name="connsiteX3747" fmla="*/ 366261 w 664978"/>
                <a:gd name="connsiteY3747" fmla="*/ 539115 h 702944"/>
                <a:gd name="connsiteX3748" fmla="*/ 507058 w 664978"/>
                <a:gd name="connsiteY3748" fmla="*/ 513398 h 702944"/>
                <a:gd name="connsiteX3749" fmla="*/ 507058 w 664978"/>
                <a:gd name="connsiteY3749" fmla="*/ 502920 h 702944"/>
                <a:gd name="connsiteX3750" fmla="*/ 507058 w 664978"/>
                <a:gd name="connsiteY3750" fmla="*/ 491490 h 702944"/>
                <a:gd name="connsiteX3751" fmla="*/ 508009 w 664978"/>
                <a:gd name="connsiteY3751" fmla="*/ 473393 h 702944"/>
                <a:gd name="connsiteX3752" fmla="*/ 506107 w 664978"/>
                <a:gd name="connsiteY3752" fmla="*/ 468630 h 702944"/>
                <a:gd name="connsiteX3753" fmla="*/ 504204 w 664978"/>
                <a:gd name="connsiteY3753" fmla="*/ 472440 h 702944"/>
                <a:gd name="connsiteX3754" fmla="*/ 503253 w 664978"/>
                <a:gd name="connsiteY3754" fmla="*/ 501015 h 702944"/>
                <a:gd name="connsiteX3755" fmla="*/ 502301 w 664978"/>
                <a:gd name="connsiteY3755" fmla="*/ 512445 h 702944"/>
                <a:gd name="connsiteX3756" fmla="*/ 504204 w 664978"/>
                <a:gd name="connsiteY3756" fmla="*/ 516255 h 702944"/>
                <a:gd name="connsiteX3757" fmla="*/ 507058 w 664978"/>
                <a:gd name="connsiteY3757" fmla="*/ 513398 h 702944"/>
                <a:gd name="connsiteX3758" fmla="*/ 495642 w 664978"/>
                <a:gd name="connsiteY3758" fmla="*/ 515303 h 702944"/>
                <a:gd name="connsiteX3759" fmla="*/ 495642 w 664978"/>
                <a:gd name="connsiteY3759" fmla="*/ 501968 h 702944"/>
                <a:gd name="connsiteX3760" fmla="*/ 495642 w 664978"/>
                <a:gd name="connsiteY3760" fmla="*/ 495300 h 702944"/>
                <a:gd name="connsiteX3761" fmla="*/ 495642 w 664978"/>
                <a:gd name="connsiteY3761" fmla="*/ 477203 h 702944"/>
                <a:gd name="connsiteX3762" fmla="*/ 493739 w 664978"/>
                <a:gd name="connsiteY3762" fmla="*/ 472440 h 702944"/>
                <a:gd name="connsiteX3763" fmla="*/ 491837 w 664978"/>
                <a:gd name="connsiteY3763" fmla="*/ 477203 h 702944"/>
                <a:gd name="connsiteX3764" fmla="*/ 491837 w 664978"/>
                <a:gd name="connsiteY3764" fmla="*/ 501015 h 702944"/>
                <a:gd name="connsiteX3765" fmla="*/ 491837 w 664978"/>
                <a:gd name="connsiteY3765" fmla="*/ 515303 h 702944"/>
                <a:gd name="connsiteX3766" fmla="*/ 493739 w 664978"/>
                <a:gd name="connsiteY3766" fmla="*/ 519113 h 702944"/>
                <a:gd name="connsiteX3767" fmla="*/ 495642 w 664978"/>
                <a:gd name="connsiteY3767" fmla="*/ 515303 h 702944"/>
                <a:gd name="connsiteX3768" fmla="*/ 142699 w 664978"/>
                <a:gd name="connsiteY3768" fmla="*/ 502920 h 702944"/>
                <a:gd name="connsiteX3769" fmla="*/ 142699 w 664978"/>
                <a:gd name="connsiteY3769" fmla="*/ 516255 h 702944"/>
                <a:gd name="connsiteX3770" fmla="*/ 144602 w 664978"/>
                <a:gd name="connsiteY3770" fmla="*/ 520065 h 702944"/>
                <a:gd name="connsiteX3771" fmla="*/ 146505 w 664978"/>
                <a:gd name="connsiteY3771" fmla="*/ 515303 h 702944"/>
                <a:gd name="connsiteX3772" fmla="*/ 145553 w 664978"/>
                <a:gd name="connsiteY3772" fmla="*/ 491490 h 702944"/>
                <a:gd name="connsiteX3773" fmla="*/ 145553 w 664978"/>
                <a:gd name="connsiteY3773" fmla="*/ 477203 h 702944"/>
                <a:gd name="connsiteX3774" fmla="*/ 143651 w 664978"/>
                <a:gd name="connsiteY3774" fmla="*/ 473393 h 702944"/>
                <a:gd name="connsiteX3775" fmla="*/ 141748 w 664978"/>
                <a:gd name="connsiteY3775" fmla="*/ 477203 h 702944"/>
                <a:gd name="connsiteX3776" fmla="*/ 141748 w 664978"/>
                <a:gd name="connsiteY3776" fmla="*/ 490538 h 702944"/>
                <a:gd name="connsiteX3777" fmla="*/ 142699 w 664978"/>
                <a:gd name="connsiteY3777" fmla="*/ 502920 h 702944"/>
                <a:gd name="connsiteX3778" fmla="*/ 383385 w 664978"/>
                <a:gd name="connsiteY3778" fmla="*/ 480060 h 702944"/>
                <a:gd name="connsiteX3779" fmla="*/ 382434 w 664978"/>
                <a:gd name="connsiteY3779" fmla="*/ 493395 h 702944"/>
                <a:gd name="connsiteX3780" fmla="*/ 382434 w 664978"/>
                <a:gd name="connsiteY3780" fmla="*/ 500063 h 702944"/>
                <a:gd name="connsiteX3781" fmla="*/ 381483 w 664978"/>
                <a:gd name="connsiteY3781" fmla="*/ 518160 h 702944"/>
                <a:gd name="connsiteX3782" fmla="*/ 383385 w 664978"/>
                <a:gd name="connsiteY3782" fmla="*/ 522923 h 702944"/>
                <a:gd name="connsiteX3783" fmla="*/ 385288 w 664978"/>
                <a:gd name="connsiteY3783" fmla="*/ 519113 h 702944"/>
                <a:gd name="connsiteX3784" fmla="*/ 386239 w 664978"/>
                <a:gd name="connsiteY3784" fmla="*/ 495300 h 702944"/>
                <a:gd name="connsiteX3785" fmla="*/ 387191 w 664978"/>
                <a:gd name="connsiteY3785" fmla="*/ 481013 h 702944"/>
                <a:gd name="connsiteX3786" fmla="*/ 385288 w 664978"/>
                <a:gd name="connsiteY3786" fmla="*/ 477203 h 702944"/>
                <a:gd name="connsiteX3787" fmla="*/ 383385 w 664978"/>
                <a:gd name="connsiteY3787" fmla="*/ 480060 h 702944"/>
                <a:gd name="connsiteX3788" fmla="*/ 306328 w 664978"/>
                <a:gd name="connsiteY3788" fmla="*/ 477203 h 702944"/>
                <a:gd name="connsiteX3789" fmla="*/ 305376 w 664978"/>
                <a:gd name="connsiteY3789" fmla="*/ 505778 h 702944"/>
                <a:gd name="connsiteX3790" fmla="*/ 305376 w 664978"/>
                <a:gd name="connsiteY3790" fmla="*/ 512445 h 702944"/>
                <a:gd name="connsiteX3791" fmla="*/ 307279 w 664978"/>
                <a:gd name="connsiteY3791" fmla="*/ 516255 h 702944"/>
                <a:gd name="connsiteX3792" fmla="*/ 309182 w 664978"/>
                <a:gd name="connsiteY3792" fmla="*/ 512445 h 702944"/>
                <a:gd name="connsiteX3793" fmla="*/ 309182 w 664978"/>
                <a:gd name="connsiteY3793" fmla="*/ 505778 h 702944"/>
                <a:gd name="connsiteX3794" fmla="*/ 309182 w 664978"/>
                <a:gd name="connsiteY3794" fmla="*/ 494348 h 702944"/>
                <a:gd name="connsiteX3795" fmla="*/ 310133 w 664978"/>
                <a:gd name="connsiteY3795" fmla="*/ 476250 h 702944"/>
                <a:gd name="connsiteX3796" fmla="*/ 308230 w 664978"/>
                <a:gd name="connsiteY3796" fmla="*/ 471488 h 702944"/>
                <a:gd name="connsiteX3797" fmla="*/ 306328 w 664978"/>
                <a:gd name="connsiteY3797" fmla="*/ 477203 h 702944"/>
                <a:gd name="connsiteX3798" fmla="*/ 351040 w 664978"/>
                <a:gd name="connsiteY3798" fmla="*/ 502920 h 702944"/>
                <a:gd name="connsiteX3799" fmla="*/ 350089 w 664978"/>
                <a:gd name="connsiteY3799" fmla="*/ 514350 h 702944"/>
                <a:gd name="connsiteX3800" fmla="*/ 351992 w 664978"/>
                <a:gd name="connsiteY3800" fmla="*/ 518160 h 702944"/>
                <a:gd name="connsiteX3801" fmla="*/ 353894 w 664978"/>
                <a:gd name="connsiteY3801" fmla="*/ 514350 h 702944"/>
                <a:gd name="connsiteX3802" fmla="*/ 354846 w 664978"/>
                <a:gd name="connsiteY3802" fmla="*/ 503873 h 702944"/>
                <a:gd name="connsiteX3803" fmla="*/ 354846 w 664978"/>
                <a:gd name="connsiteY3803" fmla="*/ 492443 h 702944"/>
                <a:gd name="connsiteX3804" fmla="*/ 355797 w 664978"/>
                <a:gd name="connsiteY3804" fmla="*/ 474345 h 702944"/>
                <a:gd name="connsiteX3805" fmla="*/ 353894 w 664978"/>
                <a:gd name="connsiteY3805" fmla="*/ 469582 h 702944"/>
                <a:gd name="connsiteX3806" fmla="*/ 351992 w 664978"/>
                <a:gd name="connsiteY3806" fmla="*/ 473393 h 702944"/>
                <a:gd name="connsiteX3807" fmla="*/ 351040 w 664978"/>
                <a:gd name="connsiteY3807" fmla="*/ 502920 h 702944"/>
                <a:gd name="connsiteX3808" fmla="*/ 478518 w 664978"/>
                <a:gd name="connsiteY3808" fmla="*/ 520065 h 702944"/>
                <a:gd name="connsiteX3809" fmla="*/ 477567 w 664978"/>
                <a:gd name="connsiteY3809" fmla="*/ 506730 h 702944"/>
                <a:gd name="connsiteX3810" fmla="*/ 476616 w 664978"/>
                <a:gd name="connsiteY3810" fmla="*/ 500063 h 702944"/>
                <a:gd name="connsiteX3811" fmla="*/ 476616 w 664978"/>
                <a:gd name="connsiteY3811" fmla="*/ 485775 h 702944"/>
                <a:gd name="connsiteX3812" fmla="*/ 474713 w 664978"/>
                <a:gd name="connsiteY3812" fmla="*/ 481965 h 702944"/>
                <a:gd name="connsiteX3813" fmla="*/ 472810 w 664978"/>
                <a:gd name="connsiteY3813" fmla="*/ 486728 h 702944"/>
                <a:gd name="connsiteX3814" fmla="*/ 473762 w 664978"/>
                <a:gd name="connsiteY3814" fmla="*/ 506730 h 702944"/>
                <a:gd name="connsiteX3815" fmla="*/ 473762 w 664978"/>
                <a:gd name="connsiteY3815" fmla="*/ 521018 h 702944"/>
                <a:gd name="connsiteX3816" fmla="*/ 475664 w 664978"/>
                <a:gd name="connsiteY3816" fmla="*/ 524828 h 702944"/>
                <a:gd name="connsiteX3817" fmla="*/ 478518 w 664978"/>
                <a:gd name="connsiteY3817" fmla="*/ 520065 h 702944"/>
                <a:gd name="connsiteX3818" fmla="*/ 429049 w 664978"/>
                <a:gd name="connsiteY3818" fmla="*/ 496253 h 702944"/>
                <a:gd name="connsiteX3819" fmla="*/ 429049 w 664978"/>
                <a:gd name="connsiteY3819" fmla="*/ 481965 h 702944"/>
                <a:gd name="connsiteX3820" fmla="*/ 427146 w 664978"/>
                <a:gd name="connsiteY3820" fmla="*/ 478155 h 702944"/>
                <a:gd name="connsiteX3821" fmla="*/ 425244 w 664978"/>
                <a:gd name="connsiteY3821" fmla="*/ 481965 h 702944"/>
                <a:gd name="connsiteX3822" fmla="*/ 425244 w 664978"/>
                <a:gd name="connsiteY3822" fmla="*/ 495300 h 702944"/>
                <a:gd name="connsiteX3823" fmla="*/ 425244 w 664978"/>
                <a:gd name="connsiteY3823" fmla="*/ 501968 h 702944"/>
                <a:gd name="connsiteX3824" fmla="*/ 425244 w 664978"/>
                <a:gd name="connsiteY3824" fmla="*/ 516255 h 702944"/>
                <a:gd name="connsiteX3825" fmla="*/ 427146 w 664978"/>
                <a:gd name="connsiteY3825" fmla="*/ 521018 h 702944"/>
                <a:gd name="connsiteX3826" fmla="*/ 429049 w 664978"/>
                <a:gd name="connsiteY3826" fmla="*/ 516255 h 702944"/>
                <a:gd name="connsiteX3827" fmla="*/ 429049 w 664978"/>
                <a:gd name="connsiteY3827" fmla="*/ 496253 h 702944"/>
                <a:gd name="connsiteX3828" fmla="*/ 441416 w 664978"/>
                <a:gd name="connsiteY3828" fmla="*/ 487680 h 702944"/>
                <a:gd name="connsiteX3829" fmla="*/ 441416 w 664978"/>
                <a:gd name="connsiteY3829" fmla="*/ 481013 h 702944"/>
                <a:gd name="connsiteX3830" fmla="*/ 439514 w 664978"/>
                <a:gd name="connsiteY3830" fmla="*/ 477203 h 702944"/>
                <a:gd name="connsiteX3831" fmla="*/ 437611 w 664978"/>
                <a:gd name="connsiteY3831" fmla="*/ 481013 h 702944"/>
                <a:gd name="connsiteX3832" fmla="*/ 437611 w 664978"/>
                <a:gd name="connsiteY3832" fmla="*/ 487680 h 702944"/>
                <a:gd name="connsiteX3833" fmla="*/ 437611 w 664978"/>
                <a:gd name="connsiteY3833" fmla="*/ 499110 h 702944"/>
                <a:gd name="connsiteX3834" fmla="*/ 437611 w 664978"/>
                <a:gd name="connsiteY3834" fmla="*/ 517207 h 702944"/>
                <a:gd name="connsiteX3835" fmla="*/ 439514 w 664978"/>
                <a:gd name="connsiteY3835" fmla="*/ 521970 h 702944"/>
                <a:gd name="connsiteX3836" fmla="*/ 441416 w 664978"/>
                <a:gd name="connsiteY3836" fmla="*/ 517207 h 702944"/>
                <a:gd name="connsiteX3837" fmla="*/ 441416 w 664978"/>
                <a:gd name="connsiteY3837" fmla="*/ 487680 h 702944"/>
                <a:gd name="connsiteX3838" fmla="*/ 394801 w 664978"/>
                <a:gd name="connsiteY3838" fmla="*/ 479107 h 702944"/>
                <a:gd name="connsiteX3839" fmla="*/ 395753 w 664978"/>
                <a:gd name="connsiteY3839" fmla="*/ 492443 h 702944"/>
                <a:gd name="connsiteX3840" fmla="*/ 396704 w 664978"/>
                <a:gd name="connsiteY3840" fmla="*/ 503873 h 702944"/>
                <a:gd name="connsiteX3841" fmla="*/ 397655 w 664978"/>
                <a:gd name="connsiteY3841" fmla="*/ 517207 h 702944"/>
                <a:gd name="connsiteX3842" fmla="*/ 399558 w 664978"/>
                <a:gd name="connsiteY3842" fmla="*/ 521018 h 702944"/>
                <a:gd name="connsiteX3843" fmla="*/ 401461 w 664978"/>
                <a:gd name="connsiteY3843" fmla="*/ 516255 h 702944"/>
                <a:gd name="connsiteX3844" fmla="*/ 399558 w 664978"/>
                <a:gd name="connsiteY3844" fmla="*/ 492443 h 702944"/>
                <a:gd name="connsiteX3845" fmla="*/ 398607 w 664978"/>
                <a:gd name="connsiteY3845" fmla="*/ 478155 h 702944"/>
                <a:gd name="connsiteX3846" fmla="*/ 396704 w 664978"/>
                <a:gd name="connsiteY3846" fmla="*/ 474345 h 702944"/>
                <a:gd name="connsiteX3847" fmla="*/ 394801 w 664978"/>
                <a:gd name="connsiteY3847" fmla="*/ 479107 h 702944"/>
                <a:gd name="connsiteX3848" fmla="*/ 462346 w 664978"/>
                <a:gd name="connsiteY3848" fmla="*/ 510540 h 702944"/>
                <a:gd name="connsiteX3849" fmla="*/ 462346 w 664978"/>
                <a:gd name="connsiteY3849" fmla="*/ 503873 h 702944"/>
                <a:gd name="connsiteX3850" fmla="*/ 462346 w 664978"/>
                <a:gd name="connsiteY3850" fmla="*/ 492443 h 702944"/>
                <a:gd name="connsiteX3851" fmla="*/ 463297 w 664978"/>
                <a:gd name="connsiteY3851" fmla="*/ 474345 h 702944"/>
                <a:gd name="connsiteX3852" fmla="*/ 461394 w 664978"/>
                <a:gd name="connsiteY3852" fmla="*/ 469582 h 702944"/>
                <a:gd name="connsiteX3853" fmla="*/ 459492 w 664978"/>
                <a:gd name="connsiteY3853" fmla="*/ 474345 h 702944"/>
                <a:gd name="connsiteX3854" fmla="*/ 458540 w 664978"/>
                <a:gd name="connsiteY3854" fmla="*/ 502920 h 702944"/>
                <a:gd name="connsiteX3855" fmla="*/ 458540 w 664978"/>
                <a:gd name="connsiteY3855" fmla="*/ 509588 h 702944"/>
                <a:gd name="connsiteX3856" fmla="*/ 460443 w 664978"/>
                <a:gd name="connsiteY3856" fmla="*/ 513398 h 702944"/>
                <a:gd name="connsiteX3857" fmla="*/ 462346 w 664978"/>
                <a:gd name="connsiteY3857" fmla="*/ 510540 h 702944"/>
                <a:gd name="connsiteX3858" fmla="*/ 410974 w 664978"/>
                <a:gd name="connsiteY3858" fmla="*/ 477203 h 702944"/>
                <a:gd name="connsiteX3859" fmla="*/ 410974 w 664978"/>
                <a:gd name="connsiteY3859" fmla="*/ 490538 h 702944"/>
                <a:gd name="connsiteX3860" fmla="*/ 410974 w 664978"/>
                <a:gd name="connsiteY3860" fmla="*/ 497205 h 702944"/>
                <a:gd name="connsiteX3861" fmla="*/ 410023 w 664978"/>
                <a:gd name="connsiteY3861" fmla="*/ 515303 h 702944"/>
                <a:gd name="connsiteX3862" fmla="*/ 411925 w 664978"/>
                <a:gd name="connsiteY3862" fmla="*/ 520065 h 702944"/>
                <a:gd name="connsiteX3863" fmla="*/ 413828 w 664978"/>
                <a:gd name="connsiteY3863" fmla="*/ 515303 h 702944"/>
                <a:gd name="connsiteX3864" fmla="*/ 413828 w 664978"/>
                <a:gd name="connsiteY3864" fmla="*/ 491490 h 702944"/>
                <a:gd name="connsiteX3865" fmla="*/ 414779 w 664978"/>
                <a:gd name="connsiteY3865" fmla="*/ 477203 h 702944"/>
                <a:gd name="connsiteX3866" fmla="*/ 412877 w 664978"/>
                <a:gd name="connsiteY3866" fmla="*/ 473393 h 702944"/>
                <a:gd name="connsiteX3867" fmla="*/ 410974 w 664978"/>
                <a:gd name="connsiteY3867" fmla="*/ 477203 h 702944"/>
                <a:gd name="connsiteX3868" fmla="*/ 338673 w 664978"/>
                <a:gd name="connsiteY3868" fmla="*/ 500063 h 702944"/>
                <a:gd name="connsiteX3869" fmla="*/ 338673 w 664978"/>
                <a:gd name="connsiteY3869" fmla="*/ 514350 h 702944"/>
                <a:gd name="connsiteX3870" fmla="*/ 340576 w 664978"/>
                <a:gd name="connsiteY3870" fmla="*/ 518160 h 702944"/>
                <a:gd name="connsiteX3871" fmla="*/ 342478 w 664978"/>
                <a:gd name="connsiteY3871" fmla="*/ 514350 h 702944"/>
                <a:gd name="connsiteX3872" fmla="*/ 342478 w 664978"/>
                <a:gd name="connsiteY3872" fmla="*/ 501015 h 702944"/>
                <a:gd name="connsiteX3873" fmla="*/ 342478 w 664978"/>
                <a:gd name="connsiteY3873" fmla="*/ 494348 h 702944"/>
                <a:gd name="connsiteX3874" fmla="*/ 342478 w 664978"/>
                <a:gd name="connsiteY3874" fmla="*/ 476250 h 702944"/>
                <a:gd name="connsiteX3875" fmla="*/ 340576 w 664978"/>
                <a:gd name="connsiteY3875" fmla="*/ 471488 h 702944"/>
                <a:gd name="connsiteX3876" fmla="*/ 338673 w 664978"/>
                <a:gd name="connsiteY3876" fmla="*/ 476250 h 702944"/>
                <a:gd name="connsiteX3877" fmla="*/ 338673 w 664978"/>
                <a:gd name="connsiteY3877" fmla="*/ 500063 h 702944"/>
                <a:gd name="connsiteX3878" fmla="*/ 174093 w 664978"/>
                <a:gd name="connsiteY3878" fmla="*/ 521970 h 702944"/>
                <a:gd name="connsiteX3879" fmla="*/ 175996 w 664978"/>
                <a:gd name="connsiteY3879" fmla="*/ 517207 h 702944"/>
                <a:gd name="connsiteX3880" fmla="*/ 173142 w 664978"/>
                <a:gd name="connsiteY3880" fmla="*/ 494348 h 702944"/>
                <a:gd name="connsiteX3881" fmla="*/ 172190 w 664978"/>
                <a:gd name="connsiteY3881" fmla="*/ 480060 h 702944"/>
                <a:gd name="connsiteX3882" fmla="*/ 170288 w 664978"/>
                <a:gd name="connsiteY3882" fmla="*/ 477203 h 702944"/>
                <a:gd name="connsiteX3883" fmla="*/ 168385 w 664978"/>
                <a:gd name="connsiteY3883" fmla="*/ 481013 h 702944"/>
                <a:gd name="connsiteX3884" fmla="*/ 169336 w 664978"/>
                <a:gd name="connsiteY3884" fmla="*/ 494348 h 702944"/>
                <a:gd name="connsiteX3885" fmla="*/ 170288 w 664978"/>
                <a:gd name="connsiteY3885" fmla="*/ 501015 h 702944"/>
                <a:gd name="connsiteX3886" fmla="*/ 172190 w 664978"/>
                <a:gd name="connsiteY3886" fmla="*/ 518160 h 702944"/>
                <a:gd name="connsiteX3887" fmla="*/ 174093 w 664978"/>
                <a:gd name="connsiteY3887" fmla="*/ 521970 h 702944"/>
                <a:gd name="connsiteX3888" fmla="*/ 247345 w 664978"/>
                <a:gd name="connsiteY3888" fmla="*/ 517207 h 702944"/>
                <a:gd name="connsiteX3889" fmla="*/ 245443 w 664978"/>
                <a:gd name="connsiteY3889" fmla="*/ 493395 h 702944"/>
                <a:gd name="connsiteX3890" fmla="*/ 244491 w 664978"/>
                <a:gd name="connsiteY3890" fmla="*/ 479107 h 702944"/>
                <a:gd name="connsiteX3891" fmla="*/ 242589 w 664978"/>
                <a:gd name="connsiteY3891" fmla="*/ 475298 h 702944"/>
                <a:gd name="connsiteX3892" fmla="*/ 240686 w 664978"/>
                <a:gd name="connsiteY3892" fmla="*/ 479107 h 702944"/>
                <a:gd name="connsiteX3893" fmla="*/ 241637 w 664978"/>
                <a:gd name="connsiteY3893" fmla="*/ 492443 h 702944"/>
                <a:gd name="connsiteX3894" fmla="*/ 242589 w 664978"/>
                <a:gd name="connsiteY3894" fmla="*/ 503873 h 702944"/>
                <a:gd name="connsiteX3895" fmla="*/ 243540 w 664978"/>
                <a:gd name="connsiteY3895" fmla="*/ 517207 h 702944"/>
                <a:gd name="connsiteX3896" fmla="*/ 245443 w 664978"/>
                <a:gd name="connsiteY3896" fmla="*/ 521018 h 702944"/>
                <a:gd name="connsiteX3897" fmla="*/ 247345 w 664978"/>
                <a:gd name="connsiteY3897" fmla="*/ 517207 h 702944"/>
                <a:gd name="connsiteX3898" fmla="*/ 156969 w 664978"/>
                <a:gd name="connsiteY3898" fmla="*/ 477203 h 702944"/>
                <a:gd name="connsiteX3899" fmla="*/ 156018 w 664978"/>
                <a:gd name="connsiteY3899" fmla="*/ 490538 h 702944"/>
                <a:gd name="connsiteX3900" fmla="*/ 156018 w 664978"/>
                <a:gd name="connsiteY3900" fmla="*/ 497205 h 702944"/>
                <a:gd name="connsiteX3901" fmla="*/ 155067 w 664978"/>
                <a:gd name="connsiteY3901" fmla="*/ 515303 h 702944"/>
                <a:gd name="connsiteX3902" fmla="*/ 156969 w 664978"/>
                <a:gd name="connsiteY3902" fmla="*/ 520065 h 702944"/>
                <a:gd name="connsiteX3903" fmla="*/ 158872 w 664978"/>
                <a:gd name="connsiteY3903" fmla="*/ 516255 h 702944"/>
                <a:gd name="connsiteX3904" fmla="*/ 159823 w 664978"/>
                <a:gd name="connsiteY3904" fmla="*/ 492443 h 702944"/>
                <a:gd name="connsiteX3905" fmla="*/ 160775 w 664978"/>
                <a:gd name="connsiteY3905" fmla="*/ 478155 h 702944"/>
                <a:gd name="connsiteX3906" fmla="*/ 158872 w 664978"/>
                <a:gd name="connsiteY3906" fmla="*/ 474345 h 702944"/>
                <a:gd name="connsiteX3907" fmla="*/ 156969 w 664978"/>
                <a:gd name="connsiteY3907" fmla="*/ 477203 h 702944"/>
                <a:gd name="connsiteX3908" fmla="*/ 107500 w 664978"/>
                <a:gd name="connsiteY3908" fmla="*/ 480060 h 702944"/>
                <a:gd name="connsiteX3909" fmla="*/ 108451 w 664978"/>
                <a:gd name="connsiteY3909" fmla="*/ 503873 h 702944"/>
                <a:gd name="connsiteX3910" fmla="*/ 108451 w 664978"/>
                <a:gd name="connsiteY3910" fmla="*/ 518160 h 702944"/>
                <a:gd name="connsiteX3911" fmla="*/ 110354 w 664978"/>
                <a:gd name="connsiteY3911" fmla="*/ 521970 h 702944"/>
                <a:gd name="connsiteX3912" fmla="*/ 112257 w 664978"/>
                <a:gd name="connsiteY3912" fmla="*/ 518160 h 702944"/>
                <a:gd name="connsiteX3913" fmla="*/ 112257 w 664978"/>
                <a:gd name="connsiteY3913" fmla="*/ 504825 h 702944"/>
                <a:gd name="connsiteX3914" fmla="*/ 112257 w 664978"/>
                <a:gd name="connsiteY3914" fmla="*/ 498157 h 702944"/>
                <a:gd name="connsiteX3915" fmla="*/ 112257 w 664978"/>
                <a:gd name="connsiteY3915" fmla="*/ 480060 h 702944"/>
                <a:gd name="connsiteX3916" fmla="*/ 110354 w 664978"/>
                <a:gd name="connsiteY3916" fmla="*/ 476250 h 702944"/>
                <a:gd name="connsiteX3917" fmla="*/ 107500 w 664978"/>
                <a:gd name="connsiteY3917" fmla="*/ 480060 h 702944"/>
                <a:gd name="connsiteX3918" fmla="*/ 198828 w 664978"/>
                <a:gd name="connsiteY3918" fmla="*/ 518160 h 702944"/>
                <a:gd name="connsiteX3919" fmla="*/ 196925 w 664978"/>
                <a:gd name="connsiteY3919" fmla="*/ 489585 h 702944"/>
                <a:gd name="connsiteX3920" fmla="*/ 196925 w 664978"/>
                <a:gd name="connsiteY3920" fmla="*/ 482918 h 702944"/>
                <a:gd name="connsiteX3921" fmla="*/ 195022 w 664978"/>
                <a:gd name="connsiteY3921" fmla="*/ 479107 h 702944"/>
                <a:gd name="connsiteX3922" fmla="*/ 193120 w 664978"/>
                <a:gd name="connsiteY3922" fmla="*/ 482918 h 702944"/>
                <a:gd name="connsiteX3923" fmla="*/ 193120 w 664978"/>
                <a:gd name="connsiteY3923" fmla="*/ 489585 h 702944"/>
                <a:gd name="connsiteX3924" fmla="*/ 194071 w 664978"/>
                <a:gd name="connsiteY3924" fmla="*/ 501015 h 702944"/>
                <a:gd name="connsiteX3925" fmla="*/ 195022 w 664978"/>
                <a:gd name="connsiteY3925" fmla="*/ 519113 h 702944"/>
                <a:gd name="connsiteX3926" fmla="*/ 196925 w 664978"/>
                <a:gd name="connsiteY3926" fmla="*/ 522923 h 702944"/>
                <a:gd name="connsiteX3927" fmla="*/ 198828 w 664978"/>
                <a:gd name="connsiteY3927" fmla="*/ 518160 h 702944"/>
                <a:gd name="connsiteX3928" fmla="*/ 325354 w 664978"/>
                <a:gd name="connsiteY3928" fmla="*/ 519113 h 702944"/>
                <a:gd name="connsiteX3929" fmla="*/ 324403 w 664978"/>
                <a:gd name="connsiteY3929" fmla="*/ 505778 h 702944"/>
                <a:gd name="connsiteX3930" fmla="*/ 323452 w 664978"/>
                <a:gd name="connsiteY3930" fmla="*/ 499110 h 702944"/>
                <a:gd name="connsiteX3931" fmla="*/ 323452 w 664978"/>
                <a:gd name="connsiteY3931" fmla="*/ 484823 h 702944"/>
                <a:gd name="connsiteX3932" fmla="*/ 321549 w 664978"/>
                <a:gd name="connsiteY3932" fmla="*/ 481013 h 702944"/>
                <a:gd name="connsiteX3933" fmla="*/ 319646 w 664978"/>
                <a:gd name="connsiteY3933" fmla="*/ 485775 h 702944"/>
                <a:gd name="connsiteX3934" fmla="*/ 320598 w 664978"/>
                <a:gd name="connsiteY3934" fmla="*/ 505778 h 702944"/>
                <a:gd name="connsiteX3935" fmla="*/ 320598 w 664978"/>
                <a:gd name="connsiteY3935" fmla="*/ 520065 h 702944"/>
                <a:gd name="connsiteX3936" fmla="*/ 322500 w 664978"/>
                <a:gd name="connsiteY3936" fmla="*/ 523875 h 702944"/>
                <a:gd name="connsiteX3937" fmla="*/ 325354 w 664978"/>
                <a:gd name="connsiteY3937" fmla="*/ 519113 h 702944"/>
                <a:gd name="connsiteX3938" fmla="*/ 211195 w 664978"/>
                <a:gd name="connsiteY3938" fmla="*/ 516255 h 702944"/>
                <a:gd name="connsiteX3939" fmla="*/ 211195 w 664978"/>
                <a:gd name="connsiteY3939" fmla="*/ 502920 h 702944"/>
                <a:gd name="connsiteX3940" fmla="*/ 211195 w 664978"/>
                <a:gd name="connsiteY3940" fmla="*/ 496253 h 702944"/>
                <a:gd name="connsiteX3941" fmla="*/ 212146 w 664978"/>
                <a:gd name="connsiteY3941" fmla="*/ 478155 h 702944"/>
                <a:gd name="connsiteX3942" fmla="*/ 210244 w 664978"/>
                <a:gd name="connsiteY3942" fmla="*/ 473393 h 702944"/>
                <a:gd name="connsiteX3943" fmla="*/ 208341 w 664978"/>
                <a:gd name="connsiteY3943" fmla="*/ 477203 h 702944"/>
                <a:gd name="connsiteX3944" fmla="*/ 208341 w 664978"/>
                <a:gd name="connsiteY3944" fmla="*/ 501015 h 702944"/>
                <a:gd name="connsiteX3945" fmla="*/ 207390 w 664978"/>
                <a:gd name="connsiteY3945" fmla="*/ 515303 h 702944"/>
                <a:gd name="connsiteX3946" fmla="*/ 209292 w 664978"/>
                <a:gd name="connsiteY3946" fmla="*/ 519113 h 702944"/>
                <a:gd name="connsiteX3947" fmla="*/ 211195 w 664978"/>
                <a:gd name="connsiteY3947" fmla="*/ 516255 h 702944"/>
                <a:gd name="connsiteX3948" fmla="*/ 289204 w 664978"/>
                <a:gd name="connsiteY3948" fmla="*/ 487680 h 702944"/>
                <a:gd name="connsiteX3949" fmla="*/ 289204 w 664978"/>
                <a:gd name="connsiteY3949" fmla="*/ 481013 h 702944"/>
                <a:gd name="connsiteX3950" fmla="*/ 287301 w 664978"/>
                <a:gd name="connsiteY3950" fmla="*/ 477203 h 702944"/>
                <a:gd name="connsiteX3951" fmla="*/ 285399 w 664978"/>
                <a:gd name="connsiteY3951" fmla="*/ 481013 h 702944"/>
                <a:gd name="connsiteX3952" fmla="*/ 285399 w 664978"/>
                <a:gd name="connsiteY3952" fmla="*/ 487680 h 702944"/>
                <a:gd name="connsiteX3953" fmla="*/ 285399 w 664978"/>
                <a:gd name="connsiteY3953" fmla="*/ 499110 h 702944"/>
                <a:gd name="connsiteX3954" fmla="*/ 285399 w 664978"/>
                <a:gd name="connsiteY3954" fmla="*/ 517207 h 702944"/>
                <a:gd name="connsiteX3955" fmla="*/ 287301 w 664978"/>
                <a:gd name="connsiteY3955" fmla="*/ 521970 h 702944"/>
                <a:gd name="connsiteX3956" fmla="*/ 289204 w 664978"/>
                <a:gd name="connsiteY3956" fmla="*/ 517207 h 702944"/>
                <a:gd name="connsiteX3957" fmla="*/ 289204 w 664978"/>
                <a:gd name="connsiteY3957" fmla="*/ 487680 h 702944"/>
                <a:gd name="connsiteX3958" fmla="*/ 276837 w 664978"/>
                <a:gd name="connsiteY3958" fmla="*/ 496253 h 702944"/>
                <a:gd name="connsiteX3959" fmla="*/ 276837 w 664978"/>
                <a:gd name="connsiteY3959" fmla="*/ 481965 h 702944"/>
                <a:gd name="connsiteX3960" fmla="*/ 274934 w 664978"/>
                <a:gd name="connsiteY3960" fmla="*/ 478155 h 702944"/>
                <a:gd name="connsiteX3961" fmla="*/ 273031 w 664978"/>
                <a:gd name="connsiteY3961" fmla="*/ 481965 h 702944"/>
                <a:gd name="connsiteX3962" fmla="*/ 273031 w 664978"/>
                <a:gd name="connsiteY3962" fmla="*/ 495300 h 702944"/>
                <a:gd name="connsiteX3963" fmla="*/ 273031 w 664978"/>
                <a:gd name="connsiteY3963" fmla="*/ 501968 h 702944"/>
                <a:gd name="connsiteX3964" fmla="*/ 273031 w 664978"/>
                <a:gd name="connsiteY3964" fmla="*/ 516255 h 702944"/>
                <a:gd name="connsiteX3965" fmla="*/ 274934 w 664978"/>
                <a:gd name="connsiteY3965" fmla="*/ 521018 h 702944"/>
                <a:gd name="connsiteX3966" fmla="*/ 276837 w 664978"/>
                <a:gd name="connsiteY3966" fmla="*/ 516255 h 702944"/>
                <a:gd name="connsiteX3967" fmla="*/ 276837 w 664978"/>
                <a:gd name="connsiteY3967" fmla="*/ 496253 h 702944"/>
                <a:gd name="connsiteX3968" fmla="*/ 260664 w 664978"/>
                <a:gd name="connsiteY3968" fmla="*/ 474345 h 702944"/>
                <a:gd name="connsiteX3969" fmla="*/ 258761 w 664978"/>
                <a:gd name="connsiteY3969" fmla="*/ 478155 h 702944"/>
                <a:gd name="connsiteX3970" fmla="*/ 258761 w 664978"/>
                <a:gd name="connsiteY3970" fmla="*/ 491490 h 702944"/>
                <a:gd name="connsiteX3971" fmla="*/ 258761 w 664978"/>
                <a:gd name="connsiteY3971" fmla="*/ 498157 h 702944"/>
                <a:gd name="connsiteX3972" fmla="*/ 257810 w 664978"/>
                <a:gd name="connsiteY3972" fmla="*/ 516255 h 702944"/>
                <a:gd name="connsiteX3973" fmla="*/ 259713 w 664978"/>
                <a:gd name="connsiteY3973" fmla="*/ 521018 h 702944"/>
                <a:gd name="connsiteX3974" fmla="*/ 261615 w 664978"/>
                <a:gd name="connsiteY3974" fmla="*/ 516255 h 702944"/>
                <a:gd name="connsiteX3975" fmla="*/ 261615 w 664978"/>
                <a:gd name="connsiteY3975" fmla="*/ 492443 h 702944"/>
                <a:gd name="connsiteX3976" fmla="*/ 262567 w 664978"/>
                <a:gd name="connsiteY3976" fmla="*/ 478155 h 702944"/>
                <a:gd name="connsiteX3977" fmla="*/ 260664 w 664978"/>
                <a:gd name="connsiteY3977" fmla="*/ 474345 h 702944"/>
                <a:gd name="connsiteX3978" fmla="*/ 222611 w 664978"/>
                <a:gd name="connsiteY3978" fmla="*/ 517207 h 702944"/>
                <a:gd name="connsiteX3979" fmla="*/ 222611 w 664978"/>
                <a:gd name="connsiteY3979" fmla="*/ 503873 h 702944"/>
                <a:gd name="connsiteX3980" fmla="*/ 222611 w 664978"/>
                <a:gd name="connsiteY3980" fmla="*/ 497205 h 702944"/>
                <a:gd name="connsiteX3981" fmla="*/ 222611 w 664978"/>
                <a:gd name="connsiteY3981" fmla="*/ 479107 h 702944"/>
                <a:gd name="connsiteX3982" fmla="*/ 220708 w 664978"/>
                <a:gd name="connsiteY3982" fmla="*/ 474345 h 702944"/>
                <a:gd name="connsiteX3983" fmla="*/ 218806 w 664978"/>
                <a:gd name="connsiteY3983" fmla="*/ 479107 h 702944"/>
                <a:gd name="connsiteX3984" fmla="*/ 218806 w 664978"/>
                <a:gd name="connsiteY3984" fmla="*/ 502920 h 702944"/>
                <a:gd name="connsiteX3985" fmla="*/ 218806 w 664978"/>
                <a:gd name="connsiteY3985" fmla="*/ 517207 h 702944"/>
                <a:gd name="connsiteX3986" fmla="*/ 220708 w 664978"/>
                <a:gd name="connsiteY3986" fmla="*/ 521018 h 702944"/>
                <a:gd name="connsiteX3987" fmla="*/ 222611 w 664978"/>
                <a:gd name="connsiteY3987" fmla="*/ 517207 h 70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Lst>
              <a:rect l="l" t="t" r="r" b="b"/>
              <a:pathLst>
                <a:path w="664978" h="702944">
                  <a:moveTo>
                    <a:pt x="425244" y="292418"/>
                  </a:moveTo>
                  <a:cubicBezTo>
                    <a:pt x="425244" y="293370"/>
                    <a:pt x="425244" y="302895"/>
                    <a:pt x="425244" y="305753"/>
                  </a:cubicBezTo>
                  <a:cubicBezTo>
                    <a:pt x="425244" y="307658"/>
                    <a:pt x="425244" y="310515"/>
                    <a:pt x="425244" y="312420"/>
                  </a:cubicBezTo>
                  <a:cubicBezTo>
                    <a:pt x="425244" y="315278"/>
                    <a:pt x="424292" y="327660"/>
                    <a:pt x="424292" y="330518"/>
                  </a:cubicBezTo>
                  <a:cubicBezTo>
                    <a:pt x="424292" y="333375"/>
                    <a:pt x="425244" y="335280"/>
                    <a:pt x="426195" y="335280"/>
                  </a:cubicBezTo>
                  <a:cubicBezTo>
                    <a:pt x="427146" y="335280"/>
                    <a:pt x="428098" y="333375"/>
                    <a:pt x="428098" y="331470"/>
                  </a:cubicBezTo>
                  <a:cubicBezTo>
                    <a:pt x="428098" y="330518"/>
                    <a:pt x="429049" y="313373"/>
                    <a:pt x="428098" y="307658"/>
                  </a:cubicBezTo>
                  <a:cubicBezTo>
                    <a:pt x="428098" y="304800"/>
                    <a:pt x="429049" y="294323"/>
                    <a:pt x="429049" y="293370"/>
                  </a:cubicBezTo>
                  <a:cubicBezTo>
                    <a:pt x="429049" y="291465"/>
                    <a:pt x="429049" y="289560"/>
                    <a:pt x="427146" y="289560"/>
                  </a:cubicBezTo>
                  <a:cubicBezTo>
                    <a:pt x="425244" y="289560"/>
                    <a:pt x="425244" y="291465"/>
                    <a:pt x="425244" y="292418"/>
                  </a:cubicBezTo>
                  <a:close/>
                  <a:moveTo>
                    <a:pt x="481372" y="310515"/>
                  </a:moveTo>
                  <a:cubicBezTo>
                    <a:pt x="481372" y="313373"/>
                    <a:pt x="481372" y="323850"/>
                    <a:pt x="481372" y="324803"/>
                  </a:cubicBezTo>
                  <a:cubicBezTo>
                    <a:pt x="481372" y="326707"/>
                    <a:pt x="481372" y="328613"/>
                    <a:pt x="483275" y="328613"/>
                  </a:cubicBezTo>
                  <a:cubicBezTo>
                    <a:pt x="485178" y="328613"/>
                    <a:pt x="485178" y="326707"/>
                    <a:pt x="485178" y="324803"/>
                  </a:cubicBezTo>
                  <a:cubicBezTo>
                    <a:pt x="485178" y="323850"/>
                    <a:pt x="485178" y="314325"/>
                    <a:pt x="485178" y="311468"/>
                  </a:cubicBezTo>
                  <a:cubicBezTo>
                    <a:pt x="485178" y="309563"/>
                    <a:pt x="485178" y="306705"/>
                    <a:pt x="485178" y="304800"/>
                  </a:cubicBezTo>
                  <a:cubicBezTo>
                    <a:pt x="485178" y="301943"/>
                    <a:pt x="485178" y="293370"/>
                    <a:pt x="485178" y="290513"/>
                  </a:cubicBezTo>
                  <a:cubicBezTo>
                    <a:pt x="485178" y="287655"/>
                    <a:pt x="484226" y="285750"/>
                    <a:pt x="483275" y="285750"/>
                  </a:cubicBezTo>
                  <a:cubicBezTo>
                    <a:pt x="482324" y="285750"/>
                    <a:pt x="481372" y="288608"/>
                    <a:pt x="481372" y="290513"/>
                  </a:cubicBezTo>
                  <a:cubicBezTo>
                    <a:pt x="481372" y="291465"/>
                    <a:pt x="481372" y="305753"/>
                    <a:pt x="481372" y="310515"/>
                  </a:cubicBezTo>
                  <a:close/>
                  <a:moveTo>
                    <a:pt x="554625" y="287655"/>
                  </a:moveTo>
                  <a:cubicBezTo>
                    <a:pt x="554625" y="288608"/>
                    <a:pt x="554625" y="298133"/>
                    <a:pt x="554625" y="300990"/>
                  </a:cubicBezTo>
                  <a:cubicBezTo>
                    <a:pt x="554625" y="302895"/>
                    <a:pt x="554625" y="305753"/>
                    <a:pt x="554625" y="307658"/>
                  </a:cubicBezTo>
                  <a:cubicBezTo>
                    <a:pt x="554625" y="310515"/>
                    <a:pt x="554625" y="319088"/>
                    <a:pt x="554625" y="321945"/>
                  </a:cubicBezTo>
                  <a:cubicBezTo>
                    <a:pt x="554625" y="324803"/>
                    <a:pt x="555576" y="326707"/>
                    <a:pt x="556527" y="326707"/>
                  </a:cubicBezTo>
                  <a:cubicBezTo>
                    <a:pt x="557478" y="326707"/>
                    <a:pt x="558430" y="323850"/>
                    <a:pt x="558430" y="321945"/>
                  </a:cubicBezTo>
                  <a:cubicBezTo>
                    <a:pt x="558430" y="320993"/>
                    <a:pt x="558430" y="307658"/>
                    <a:pt x="557478" y="301943"/>
                  </a:cubicBezTo>
                  <a:cubicBezTo>
                    <a:pt x="557478" y="299085"/>
                    <a:pt x="557478" y="288608"/>
                    <a:pt x="557478" y="287655"/>
                  </a:cubicBezTo>
                  <a:cubicBezTo>
                    <a:pt x="557478" y="285750"/>
                    <a:pt x="556527" y="283845"/>
                    <a:pt x="555576" y="283845"/>
                  </a:cubicBezTo>
                  <a:cubicBezTo>
                    <a:pt x="554625" y="283845"/>
                    <a:pt x="554625" y="286703"/>
                    <a:pt x="554625" y="287655"/>
                  </a:cubicBezTo>
                  <a:close/>
                  <a:moveTo>
                    <a:pt x="440465" y="292418"/>
                  </a:moveTo>
                  <a:cubicBezTo>
                    <a:pt x="440465" y="293370"/>
                    <a:pt x="441416" y="302895"/>
                    <a:pt x="441416" y="305753"/>
                  </a:cubicBezTo>
                  <a:cubicBezTo>
                    <a:pt x="441416" y="307658"/>
                    <a:pt x="442368" y="310515"/>
                    <a:pt x="442368" y="312420"/>
                  </a:cubicBezTo>
                  <a:cubicBezTo>
                    <a:pt x="442368" y="315278"/>
                    <a:pt x="443319" y="323850"/>
                    <a:pt x="443319" y="326707"/>
                  </a:cubicBezTo>
                  <a:cubicBezTo>
                    <a:pt x="443319" y="329565"/>
                    <a:pt x="444270" y="330518"/>
                    <a:pt x="445222" y="330518"/>
                  </a:cubicBezTo>
                  <a:cubicBezTo>
                    <a:pt x="446173" y="330518"/>
                    <a:pt x="447124" y="327660"/>
                    <a:pt x="447124" y="325755"/>
                  </a:cubicBezTo>
                  <a:cubicBezTo>
                    <a:pt x="447124" y="324803"/>
                    <a:pt x="446173" y="311468"/>
                    <a:pt x="445222" y="305753"/>
                  </a:cubicBezTo>
                  <a:cubicBezTo>
                    <a:pt x="445222" y="302895"/>
                    <a:pt x="444270" y="292418"/>
                    <a:pt x="444270" y="291465"/>
                  </a:cubicBezTo>
                  <a:cubicBezTo>
                    <a:pt x="444270" y="289560"/>
                    <a:pt x="443319" y="287655"/>
                    <a:pt x="442368" y="287655"/>
                  </a:cubicBezTo>
                  <a:cubicBezTo>
                    <a:pt x="440465" y="288608"/>
                    <a:pt x="440465" y="291465"/>
                    <a:pt x="440465" y="292418"/>
                  </a:cubicBezTo>
                  <a:close/>
                  <a:moveTo>
                    <a:pt x="460443" y="289560"/>
                  </a:moveTo>
                  <a:cubicBezTo>
                    <a:pt x="460443" y="290513"/>
                    <a:pt x="460443" y="292418"/>
                    <a:pt x="460443" y="296228"/>
                  </a:cubicBezTo>
                  <a:cubicBezTo>
                    <a:pt x="460443" y="298133"/>
                    <a:pt x="460443" y="305753"/>
                    <a:pt x="460443" y="307658"/>
                  </a:cubicBezTo>
                  <a:cubicBezTo>
                    <a:pt x="460443" y="310515"/>
                    <a:pt x="459492" y="322898"/>
                    <a:pt x="459492" y="325755"/>
                  </a:cubicBezTo>
                  <a:cubicBezTo>
                    <a:pt x="459492" y="328613"/>
                    <a:pt x="460443" y="330518"/>
                    <a:pt x="461394" y="330518"/>
                  </a:cubicBezTo>
                  <a:cubicBezTo>
                    <a:pt x="462346" y="330518"/>
                    <a:pt x="463297" y="328613"/>
                    <a:pt x="463297" y="326707"/>
                  </a:cubicBezTo>
                  <a:cubicBezTo>
                    <a:pt x="463297" y="325755"/>
                    <a:pt x="464248" y="303848"/>
                    <a:pt x="464248" y="298133"/>
                  </a:cubicBezTo>
                  <a:cubicBezTo>
                    <a:pt x="464248" y="295275"/>
                    <a:pt x="465200" y="291465"/>
                    <a:pt x="465200" y="291465"/>
                  </a:cubicBezTo>
                  <a:cubicBezTo>
                    <a:pt x="465200" y="289560"/>
                    <a:pt x="465200" y="287655"/>
                    <a:pt x="463297" y="287655"/>
                  </a:cubicBezTo>
                  <a:cubicBezTo>
                    <a:pt x="460443" y="285750"/>
                    <a:pt x="460443" y="288608"/>
                    <a:pt x="460443" y="289560"/>
                  </a:cubicBezTo>
                  <a:close/>
                  <a:moveTo>
                    <a:pt x="469956" y="319088"/>
                  </a:moveTo>
                  <a:cubicBezTo>
                    <a:pt x="469956" y="321945"/>
                    <a:pt x="469956" y="325755"/>
                    <a:pt x="469956" y="325755"/>
                  </a:cubicBezTo>
                  <a:cubicBezTo>
                    <a:pt x="469956" y="327660"/>
                    <a:pt x="470908" y="329565"/>
                    <a:pt x="471859" y="329565"/>
                  </a:cubicBezTo>
                  <a:cubicBezTo>
                    <a:pt x="473762" y="329565"/>
                    <a:pt x="473762" y="327660"/>
                    <a:pt x="473762" y="325755"/>
                  </a:cubicBezTo>
                  <a:cubicBezTo>
                    <a:pt x="473762" y="324803"/>
                    <a:pt x="473762" y="322898"/>
                    <a:pt x="473762" y="319088"/>
                  </a:cubicBezTo>
                  <a:cubicBezTo>
                    <a:pt x="473762" y="317183"/>
                    <a:pt x="473762" y="309563"/>
                    <a:pt x="473762" y="307658"/>
                  </a:cubicBezTo>
                  <a:cubicBezTo>
                    <a:pt x="473762" y="304800"/>
                    <a:pt x="473762" y="292418"/>
                    <a:pt x="473762" y="289560"/>
                  </a:cubicBezTo>
                  <a:cubicBezTo>
                    <a:pt x="473762" y="286703"/>
                    <a:pt x="472810" y="284798"/>
                    <a:pt x="471859" y="284798"/>
                  </a:cubicBezTo>
                  <a:cubicBezTo>
                    <a:pt x="470908" y="284798"/>
                    <a:pt x="469956" y="287655"/>
                    <a:pt x="469956" y="289560"/>
                  </a:cubicBezTo>
                  <a:cubicBezTo>
                    <a:pt x="469956" y="291465"/>
                    <a:pt x="469956" y="314325"/>
                    <a:pt x="469956" y="319088"/>
                  </a:cubicBezTo>
                  <a:close/>
                  <a:moveTo>
                    <a:pt x="523231" y="287655"/>
                  </a:moveTo>
                  <a:cubicBezTo>
                    <a:pt x="523231" y="288608"/>
                    <a:pt x="523231" y="298133"/>
                    <a:pt x="522279" y="300990"/>
                  </a:cubicBezTo>
                  <a:cubicBezTo>
                    <a:pt x="522279" y="302895"/>
                    <a:pt x="522279" y="305753"/>
                    <a:pt x="522279" y="307658"/>
                  </a:cubicBezTo>
                  <a:cubicBezTo>
                    <a:pt x="522279" y="310515"/>
                    <a:pt x="521328" y="322898"/>
                    <a:pt x="521328" y="325755"/>
                  </a:cubicBezTo>
                  <a:cubicBezTo>
                    <a:pt x="521328" y="328613"/>
                    <a:pt x="522279" y="330518"/>
                    <a:pt x="523231" y="330518"/>
                  </a:cubicBezTo>
                  <a:cubicBezTo>
                    <a:pt x="524182" y="330518"/>
                    <a:pt x="525133" y="328613"/>
                    <a:pt x="525133" y="326707"/>
                  </a:cubicBezTo>
                  <a:cubicBezTo>
                    <a:pt x="525133" y="325755"/>
                    <a:pt x="526085" y="308610"/>
                    <a:pt x="526085" y="302895"/>
                  </a:cubicBezTo>
                  <a:cubicBezTo>
                    <a:pt x="526085" y="300038"/>
                    <a:pt x="527036" y="289560"/>
                    <a:pt x="527036" y="288608"/>
                  </a:cubicBezTo>
                  <a:cubicBezTo>
                    <a:pt x="527036" y="286703"/>
                    <a:pt x="527036" y="284798"/>
                    <a:pt x="525133" y="284798"/>
                  </a:cubicBezTo>
                  <a:cubicBezTo>
                    <a:pt x="524182" y="284798"/>
                    <a:pt x="523231" y="286703"/>
                    <a:pt x="523231" y="287655"/>
                  </a:cubicBezTo>
                  <a:close/>
                  <a:moveTo>
                    <a:pt x="584116" y="320040"/>
                  </a:moveTo>
                  <a:cubicBezTo>
                    <a:pt x="584116" y="322898"/>
                    <a:pt x="583164" y="326707"/>
                    <a:pt x="583164" y="326707"/>
                  </a:cubicBezTo>
                  <a:cubicBezTo>
                    <a:pt x="583164" y="328613"/>
                    <a:pt x="583164" y="330518"/>
                    <a:pt x="585067" y="330518"/>
                  </a:cubicBezTo>
                  <a:cubicBezTo>
                    <a:pt x="586970" y="330518"/>
                    <a:pt x="586970" y="328613"/>
                    <a:pt x="586970" y="326707"/>
                  </a:cubicBezTo>
                  <a:cubicBezTo>
                    <a:pt x="586970" y="325755"/>
                    <a:pt x="586970" y="323850"/>
                    <a:pt x="587921" y="320040"/>
                  </a:cubicBezTo>
                  <a:cubicBezTo>
                    <a:pt x="587921" y="318135"/>
                    <a:pt x="588872" y="310515"/>
                    <a:pt x="588872" y="308610"/>
                  </a:cubicBezTo>
                  <a:cubicBezTo>
                    <a:pt x="588872" y="305753"/>
                    <a:pt x="590775" y="293370"/>
                    <a:pt x="590775" y="290513"/>
                  </a:cubicBezTo>
                  <a:cubicBezTo>
                    <a:pt x="590775" y="287655"/>
                    <a:pt x="590775" y="285750"/>
                    <a:pt x="588872" y="285750"/>
                  </a:cubicBezTo>
                  <a:cubicBezTo>
                    <a:pt x="587921" y="285750"/>
                    <a:pt x="586970" y="287655"/>
                    <a:pt x="586970" y="289560"/>
                  </a:cubicBezTo>
                  <a:cubicBezTo>
                    <a:pt x="586018" y="293370"/>
                    <a:pt x="584116" y="315278"/>
                    <a:pt x="584116" y="320040"/>
                  </a:cubicBezTo>
                  <a:close/>
                  <a:moveTo>
                    <a:pt x="498496" y="328613"/>
                  </a:moveTo>
                  <a:cubicBezTo>
                    <a:pt x="498496" y="327660"/>
                    <a:pt x="499447" y="318135"/>
                    <a:pt x="499447" y="315278"/>
                  </a:cubicBezTo>
                  <a:cubicBezTo>
                    <a:pt x="499447" y="313373"/>
                    <a:pt x="499447" y="310515"/>
                    <a:pt x="499447" y="308610"/>
                  </a:cubicBezTo>
                  <a:cubicBezTo>
                    <a:pt x="499447" y="305753"/>
                    <a:pt x="500399" y="293370"/>
                    <a:pt x="500399" y="290513"/>
                  </a:cubicBezTo>
                  <a:cubicBezTo>
                    <a:pt x="500399" y="287655"/>
                    <a:pt x="499447" y="285750"/>
                    <a:pt x="498496" y="285750"/>
                  </a:cubicBezTo>
                  <a:cubicBezTo>
                    <a:pt x="497545" y="285750"/>
                    <a:pt x="496593" y="287655"/>
                    <a:pt x="496593" y="289560"/>
                  </a:cubicBezTo>
                  <a:cubicBezTo>
                    <a:pt x="496593" y="290513"/>
                    <a:pt x="495642" y="307658"/>
                    <a:pt x="495642" y="313373"/>
                  </a:cubicBezTo>
                  <a:cubicBezTo>
                    <a:pt x="495642" y="316230"/>
                    <a:pt x="494691" y="326707"/>
                    <a:pt x="494691" y="327660"/>
                  </a:cubicBezTo>
                  <a:cubicBezTo>
                    <a:pt x="494691" y="329565"/>
                    <a:pt x="494691" y="331470"/>
                    <a:pt x="496593" y="331470"/>
                  </a:cubicBezTo>
                  <a:cubicBezTo>
                    <a:pt x="498496" y="332423"/>
                    <a:pt x="498496" y="330518"/>
                    <a:pt x="498496" y="328613"/>
                  </a:cubicBezTo>
                  <a:close/>
                  <a:moveTo>
                    <a:pt x="512766" y="327660"/>
                  </a:moveTo>
                  <a:cubicBezTo>
                    <a:pt x="512766" y="326707"/>
                    <a:pt x="511815" y="309563"/>
                    <a:pt x="510863" y="303848"/>
                  </a:cubicBezTo>
                  <a:cubicBezTo>
                    <a:pt x="510863" y="300990"/>
                    <a:pt x="509912" y="290513"/>
                    <a:pt x="509912" y="289560"/>
                  </a:cubicBezTo>
                  <a:cubicBezTo>
                    <a:pt x="509912" y="287655"/>
                    <a:pt x="508961" y="285750"/>
                    <a:pt x="508009" y="285750"/>
                  </a:cubicBezTo>
                  <a:cubicBezTo>
                    <a:pt x="506107" y="285750"/>
                    <a:pt x="506107" y="287655"/>
                    <a:pt x="506107" y="289560"/>
                  </a:cubicBezTo>
                  <a:cubicBezTo>
                    <a:pt x="506107" y="290513"/>
                    <a:pt x="507058" y="300038"/>
                    <a:pt x="507058" y="302895"/>
                  </a:cubicBezTo>
                  <a:cubicBezTo>
                    <a:pt x="507058" y="304800"/>
                    <a:pt x="507058" y="307658"/>
                    <a:pt x="508009" y="309563"/>
                  </a:cubicBezTo>
                  <a:cubicBezTo>
                    <a:pt x="508009" y="312420"/>
                    <a:pt x="508961" y="324803"/>
                    <a:pt x="508961" y="327660"/>
                  </a:cubicBezTo>
                  <a:cubicBezTo>
                    <a:pt x="508961" y="330518"/>
                    <a:pt x="509912" y="331470"/>
                    <a:pt x="510863" y="331470"/>
                  </a:cubicBezTo>
                  <a:cubicBezTo>
                    <a:pt x="512766" y="332423"/>
                    <a:pt x="512766" y="329565"/>
                    <a:pt x="512766" y="327660"/>
                  </a:cubicBezTo>
                  <a:close/>
                  <a:moveTo>
                    <a:pt x="544160" y="305753"/>
                  </a:moveTo>
                  <a:cubicBezTo>
                    <a:pt x="544160" y="302895"/>
                    <a:pt x="545111" y="292418"/>
                    <a:pt x="545111" y="291465"/>
                  </a:cubicBezTo>
                  <a:cubicBezTo>
                    <a:pt x="545111" y="289560"/>
                    <a:pt x="545111" y="287655"/>
                    <a:pt x="543209" y="287655"/>
                  </a:cubicBezTo>
                  <a:cubicBezTo>
                    <a:pt x="541306" y="287655"/>
                    <a:pt x="541306" y="289560"/>
                    <a:pt x="541306" y="291465"/>
                  </a:cubicBezTo>
                  <a:cubicBezTo>
                    <a:pt x="541306" y="292418"/>
                    <a:pt x="541306" y="301943"/>
                    <a:pt x="541306" y="304800"/>
                  </a:cubicBezTo>
                  <a:cubicBezTo>
                    <a:pt x="541306" y="306705"/>
                    <a:pt x="541306" y="309563"/>
                    <a:pt x="541306" y="311468"/>
                  </a:cubicBezTo>
                  <a:cubicBezTo>
                    <a:pt x="541306" y="314325"/>
                    <a:pt x="540355" y="326707"/>
                    <a:pt x="540355" y="329565"/>
                  </a:cubicBezTo>
                  <a:cubicBezTo>
                    <a:pt x="540355" y="332423"/>
                    <a:pt x="541306" y="334328"/>
                    <a:pt x="542257" y="334328"/>
                  </a:cubicBezTo>
                  <a:cubicBezTo>
                    <a:pt x="543209" y="334328"/>
                    <a:pt x="544160" y="331470"/>
                    <a:pt x="544160" y="329565"/>
                  </a:cubicBezTo>
                  <a:cubicBezTo>
                    <a:pt x="543209" y="328613"/>
                    <a:pt x="544160" y="311468"/>
                    <a:pt x="544160" y="305753"/>
                  </a:cubicBezTo>
                  <a:close/>
                  <a:moveTo>
                    <a:pt x="615510" y="313373"/>
                  </a:moveTo>
                  <a:cubicBezTo>
                    <a:pt x="615510" y="316230"/>
                    <a:pt x="615510" y="326707"/>
                    <a:pt x="614558" y="327660"/>
                  </a:cubicBezTo>
                  <a:cubicBezTo>
                    <a:pt x="614558" y="329565"/>
                    <a:pt x="614558" y="331470"/>
                    <a:pt x="616461" y="331470"/>
                  </a:cubicBezTo>
                  <a:cubicBezTo>
                    <a:pt x="618363" y="331470"/>
                    <a:pt x="618363" y="329565"/>
                    <a:pt x="618363" y="327660"/>
                  </a:cubicBezTo>
                  <a:cubicBezTo>
                    <a:pt x="618363" y="326707"/>
                    <a:pt x="618363" y="317183"/>
                    <a:pt x="618363" y="314325"/>
                  </a:cubicBezTo>
                  <a:cubicBezTo>
                    <a:pt x="618363" y="312420"/>
                    <a:pt x="618363" y="309563"/>
                    <a:pt x="618363" y="307658"/>
                  </a:cubicBezTo>
                  <a:cubicBezTo>
                    <a:pt x="618363" y="304800"/>
                    <a:pt x="618363" y="296228"/>
                    <a:pt x="618363" y="293370"/>
                  </a:cubicBezTo>
                  <a:cubicBezTo>
                    <a:pt x="618363" y="290513"/>
                    <a:pt x="617412" y="288608"/>
                    <a:pt x="616461" y="288608"/>
                  </a:cubicBezTo>
                  <a:cubicBezTo>
                    <a:pt x="615510" y="288608"/>
                    <a:pt x="614558" y="291465"/>
                    <a:pt x="614558" y="293370"/>
                  </a:cubicBezTo>
                  <a:cubicBezTo>
                    <a:pt x="615510" y="294323"/>
                    <a:pt x="615510" y="308610"/>
                    <a:pt x="615510" y="313373"/>
                  </a:cubicBezTo>
                  <a:close/>
                  <a:moveTo>
                    <a:pt x="574602" y="328613"/>
                  </a:moveTo>
                  <a:cubicBezTo>
                    <a:pt x="574602" y="327660"/>
                    <a:pt x="575554" y="305753"/>
                    <a:pt x="575554" y="300038"/>
                  </a:cubicBezTo>
                  <a:cubicBezTo>
                    <a:pt x="575554" y="297180"/>
                    <a:pt x="576505" y="293370"/>
                    <a:pt x="576505" y="293370"/>
                  </a:cubicBezTo>
                  <a:cubicBezTo>
                    <a:pt x="576505" y="291465"/>
                    <a:pt x="576505" y="289560"/>
                    <a:pt x="574602" y="289560"/>
                  </a:cubicBezTo>
                  <a:cubicBezTo>
                    <a:pt x="572700" y="289560"/>
                    <a:pt x="572700" y="291465"/>
                    <a:pt x="572700" y="293370"/>
                  </a:cubicBezTo>
                  <a:cubicBezTo>
                    <a:pt x="572700" y="294323"/>
                    <a:pt x="572700" y="296228"/>
                    <a:pt x="572700" y="300038"/>
                  </a:cubicBezTo>
                  <a:cubicBezTo>
                    <a:pt x="572700" y="301943"/>
                    <a:pt x="572700" y="309563"/>
                    <a:pt x="572700" y="311468"/>
                  </a:cubicBezTo>
                  <a:cubicBezTo>
                    <a:pt x="572700" y="314325"/>
                    <a:pt x="571748" y="326707"/>
                    <a:pt x="571748" y="329565"/>
                  </a:cubicBezTo>
                  <a:cubicBezTo>
                    <a:pt x="571748" y="332423"/>
                    <a:pt x="572700" y="334328"/>
                    <a:pt x="573651" y="334328"/>
                  </a:cubicBezTo>
                  <a:cubicBezTo>
                    <a:pt x="573651" y="333375"/>
                    <a:pt x="574602" y="330518"/>
                    <a:pt x="574602" y="328613"/>
                  </a:cubicBezTo>
                  <a:close/>
                  <a:moveTo>
                    <a:pt x="215000" y="310515"/>
                  </a:moveTo>
                  <a:cubicBezTo>
                    <a:pt x="215000" y="307658"/>
                    <a:pt x="215952" y="295275"/>
                    <a:pt x="215952" y="292418"/>
                  </a:cubicBezTo>
                  <a:cubicBezTo>
                    <a:pt x="215952" y="289560"/>
                    <a:pt x="215000" y="287655"/>
                    <a:pt x="214049" y="287655"/>
                  </a:cubicBezTo>
                  <a:cubicBezTo>
                    <a:pt x="213098" y="287655"/>
                    <a:pt x="212146" y="289560"/>
                    <a:pt x="212146" y="291465"/>
                  </a:cubicBezTo>
                  <a:cubicBezTo>
                    <a:pt x="212146" y="292418"/>
                    <a:pt x="211195" y="309563"/>
                    <a:pt x="211195" y="315278"/>
                  </a:cubicBezTo>
                  <a:cubicBezTo>
                    <a:pt x="211195" y="318135"/>
                    <a:pt x="210244" y="328613"/>
                    <a:pt x="210244" y="329565"/>
                  </a:cubicBezTo>
                  <a:cubicBezTo>
                    <a:pt x="210244" y="331470"/>
                    <a:pt x="210244" y="333375"/>
                    <a:pt x="212146" y="333375"/>
                  </a:cubicBezTo>
                  <a:cubicBezTo>
                    <a:pt x="214049" y="333375"/>
                    <a:pt x="214049" y="331470"/>
                    <a:pt x="214049" y="329565"/>
                  </a:cubicBezTo>
                  <a:cubicBezTo>
                    <a:pt x="214049" y="328613"/>
                    <a:pt x="214049" y="319088"/>
                    <a:pt x="215000" y="316230"/>
                  </a:cubicBezTo>
                  <a:cubicBezTo>
                    <a:pt x="215000" y="315278"/>
                    <a:pt x="215000" y="312420"/>
                    <a:pt x="215000" y="310515"/>
                  </a:cubicBezTo>
                  <a:close/>
                  <a:moveTo>
                    <a:pt x="256859" y="291465"/>
                  </a:moveTo>
                  <a:cubicBezTo>
                    <a:pt x="256859" y="292418"/>
                    <a:pt x="257810" y="301943"/>
                    <a:pt x="257810" y="304800"/>
                  </a:cubicBezTo>
                  <a:cubicBezTo>
                    <a:pt x="257810" y="306705"/>
                    <a:pt x="258761" y="309563"/>
                    <a:pt x="258761" y="311468"/>
                  </a:cubicBezTo>
                  <a:cubicBezTo>
                    <a:pt x="258761" y="314325"/>
                    <a:pt x="259713" y="322898"/>
                    <a:pt x="259713" y="325755"/>
                  </a:cubicBezTo>
                  <a:cubicBezTo>
                    <a:pt x="259713" y="328613"/>
                    <a:pt x="260664" y="329565"/>
                    <a:pt x="261615" y="329565"/>
                  </a:cubicBezTo>
                  <a:cubicBezTo>
                    <a:pt x="262567" y="329565"/>
                    <a:pt x="263518" y="326707"/>
                    <a:pt x="263518" y="324803"/>
                  </a:cubicBezTo>
                  <a:cubicBezTo>
                    <a:pt x="263518" y="323850"/>
                    <a:pt x="262567" y="310515"/>
                    <a:pt x="261615" y="304800"/>
                  </a:cubicBezTo>
                  <a:cubicBezTo>
                    <a:pt x="260664" y="301943"/>
                    <a:pt x="260664" y="291465"/>
                    <a:pt x="260664" y="291465"/>
                  </a:cubicBezTo>
                  <a:cubicBezTo>
                    <a:pt x="260664" y="289560"/>
                    <a:pt x="259713" y="287655"/>
                    <a:pt x="258761" y="287655"/>
                  </a:cubicBezTo>
                  <a:cubicBezTo>
                    <a:pt x="256859" y="287655"/>
                    <a:pt x="256859" y="290513"/>
                    <a:pt x="256859" y="291465"/>
                  </a:cubicBezTo>
                  <a:close/>
                  <a:moveTo>
                    <a:pt x="240686" y="292418"/>
                  </a:moveTo>
                  <a:cubicBezTo>
                    <a:pt x="240686" y="293370"/>
                    <a:pt x="240686" y="302895"/>
                    <a:pt x="239735" y="305753"/>
                  </a:cubicBezTo>
                  <a:cubicBezTo>
                    <a:pt x="239735" y="307658"/>
                    <a:pt x="239735" y="310515"/>
                    <a:pt x="239735" y="312420"/>
                  </a:cubicBezTo>
                  <a:cubicBezTo>
                    <a:pt x="239735" y="315278"/>
                    <a:pt x="238783" y="327660"/>
                    <a:pt x="238783" y="330518"/>
                  </a:cubicBezTo>
                  <a:cubicBezTo>
                    <a:pt x="238783" y="333375"/>
                    <a:pt x="239735" y="335280"/>
                    <a:pt x="240686" y="335280"/>
                  </a:cubicBezTo>
                  <a:cubicBezTo>
                    <a:pt x="241637" y="335280"/>
                    <a:pt x="242589" y="333375"/>
                    <a:pt x="242589" y="331470"/>
                  </a:cubicBezTo>
                  <a:cubicBezTo>
                    <a:pt x="242589" y="330518"/>
                    <a:pt x="243540" y="313373"/>
                    <a:pt x="243540" y="307658"/>
                  </a:cubicBezTo>
                  <a:cubicBezTo>
                    <a:pt x="243540" y="304800"/>
                    <a:pt x="244491" y="294323"/>
                    <a:pt x="244491" y="293370"/>
                  </a:cubicBezTo>
                  <a:cubicBezTo>
                    <a:pt x="244491" y="291465"/>
                    <a:pt x="244491" y="289560"/>
                    <a:pt x="242589" y="289560"/>
                  </a:cubicBezTo>
                  <a:cubicBezTo>
                    <a:pt x="241637" y="288608"/>
                    <a:pt x="240686" y="291465"/>
                    <a:pt x="240686" y="292418"/>
                  </a:cubicBezTo>
                  <a:close/>
                  <a:moveTo>
                    <a:pt x="374823" y="292418"/>
                  </a:moveTo>
                  <a:cubicBezTo>
                    <a:pt x="374823" y="293370"/>
                    <a:pt x="374823" y="310515"/>
                    <a:pt x="375775" y="316230"/>
                  </a:cubicBezTo>
                  <a:cubicBezTo>
                    <a:pt x="375775" y="319088"/>
                    <a:pt x="375775" y="329565"/>
                    <a:pt x="375775" y="330518"/>
                  </a:cubicBezTo>
                  <a:cubicBezTo>
                    <a:pt x="375775" y="332423"/>
                    <a:pt x="376726" y="334328"/>
                    <a:pt x="377677" y="334328"/>
                  </a:cubicBezTo>
                  <a:cubicBezTo>
                    <a:pt x="379580" y="334328"/>
                    <a:pt x="379580" y="332423"/>
                    <a:pt x="379580" y="330518"/>
                  </a:cubicBezTo>
                  <a:cubicBezTo>
                    <a:pt x="379580" y="329565"/>
                    <a:pt x="379580" y="320040"/>
                    <a:pt x="379580" y="317183"/>
                  </a:cubicBezTo>
                  <a:cubicBezTo>
                    <a:pt x="379580" y="315278"/>
                    <a:pt x="379580" y="312420"/>
                    <a:pt x="379580" y="310515"/>
                  </a:cubicBezTo>
                  <a:cubicBezTo>
                    <a:pt x="379580" y="307658"/>
                    <a:pt x="379580" y="295275"/>
                    <a:pt x="379580" y="292418"/>
                  </a:cubicBezTo>
                  <a:cubicBezTo>
                    <a:pt x="379580" y="289560"/>
                    <a:pt x="378629" y="287655"/>
                    <a:pt x="377677" y="287655"/>
                  </a:cubicBezTo>
                  <a:cubicBezTo>
                    <a:pt x="375775" y="288608"/>
                    <a:pt x="374823" y="290513"/>
                    <a:pt x="374823" y="292418"/>
                  </a:cubicBezTo>
                  <a:close/>
                  <a:moveTo>
                    <a:pt x="174093" y="290513"/>
                  </a:moveTo>
                  <a:cubicBezTo>
                    <a:pt x="174093" y="291465"/>
                    <a:pt x="174093" y="293370"/>
                    <a:pt x="174093" y="297180"/>
                  </a:cubicBezTo>
                  <a:cubicBezTo>
                    <a:pt x="174093" y="299085"/>
                    <a:pt x="174093" y="306705"/>
                    <a:pt x="174093" y="308610"/>
                  </a:cubicBezTo>
                  <a:cubicBezTo>
                    <a:pt x="174093" y="311468"/>
                    <a:pt x="174093" y="323850"/>
                    <a:pt x="174093" y="326707"/>
                  </a:cubicBezTo>
                  <a:cubicBezTo>
                    <a:pt x="174093" y="329565"/>
                    <a:pt x="175044" y="331470"/>
                    <a:pt x="175996" y="331470"/>
                  </a:cubicBezTo>
                  <a:cubicBezTo>
                    <a:pt x="176947" y="331470"/>
                    <a:pt x="177898" y="328613"/>
                    <a:pt x="177898" y="326707"/>
                  </a:cubicBezTo>
                  <a:cubicBezTo>
                    <a:pt x="177898" y="325755"/>
                    <a:pt x="177898" y="303848"/>
                    <a:pt x="176947" y="298133"/>
                  </a:cubicBezTo>
                  <a:cubicBezTo>
                    <a:pt x="176947" y="295275"/>
                    <a:pt x="176947" y="291465"/>
                    <a:pt x="176947" y="291465"/>
                  </a:cubicBezTo>
                  <a:cubicBezTo>
                    <a:pt x="176947" y="289560"/>
                    <a:pt x="175996" y="287655"/>
                    <a:pt x="175044" y="287655"/>
                  </a:cubicBezTo>
                  <a:cubicBezTo>
                    <a:pt x="175044" y="287655"/>
                    <a:pt x="174093" y="289560"/>
                    <a:pt x="174093" y="290513"/>
                  </a:cubicBezTo>
                  <a:close/>
                  <a:moveTo>
                    <a:pt x="275885" y="296228"/>
                  </a:moveTo>
                  <a:cubicBezTo>
                    <a:pt x="275885" y="298133"/>
                    <a:pt x="275885" y="305753"/>
                    <a:pt x="275885" y="307658"/>
                  </a:cubicBezTo>
                  <a:cubicBezTo>
                    <a:pt x="275885" y="310515"/>
                    <a:pt x="274934" y="322898"/>
                    <a:pt x="274934" y="325755"/>
                  </a:cubicBezTo>
                  <a:cubicBezTo>
                    <a:pt x="274934" y="328613"/>
                    <a:pt x="275885" y="330518"/>
                    <a:pt x="276837" y="330518"/>
                  </a:cubicBezTo>
                  <a:cubicBezTo>
                    <a:pt x="277788" y="330518"/>
                    <a:pt x="278739" y="328613"/>
                    <a:pt x="278739" y="326707"/>
                  </a:cubicBezTo>
                  <a:cubicBezTo>
                    <a:pt x="278739" y="325755"/>
                    <a:pt x="279691" y="303848"/>
                    <a:pt x="279691" y="298133"/>
                  </a:cubicBezTo>
                  <a:cubicBezTo>
                    <a:pt x="279691" y="295275"/>
                    <a:pt x="280642" y="291465"/>
                    <a:pt x="280642" y="291465"/>
                  </a:cubicBezTo>
                  <a:cubicBezTo>
                    <a:pt x="280642" y="289560"/>
                    <a:pt x="280642" y="287655"/>
                    <a:pt x="278739" y="287655"/>
                  </a:cubicBezTo>
                  <a:cubicBezTo>
                    <a:pt x="276837" y="287655"/>
                    <a:pt x="276837" y="289560"/>
                    <a:pt x="276837" y="291465"/>
                  </a:cubicBezTo>
                  <a:cubicBezTo>
                    <a:pt x="275885" y="290513"/>
                    <a:pt x="275885" y="293370"/>
                    <a:pt x="275885" y="296228"/>
                  </a:cubicBezTo>
                  <a:close/>
                  <a:moveTo>
                    <a:pt x="31394" y="287655"/>
                  </a:moveTo>
                  <a:cubicBezTo>
                    <a:pt x="31394" y="288608"/>
                    <a:pt x="31394" y="298133"/>
                    <a:pt x="30443" y="300990"/>
                  </a:cubicBezTo>
                  <a:cubicBezTo>
                    <a:pt x="30443" y="302895"/>
                    <a:pt x="30443" y="305753"/>
                    <a:pt x="30443" y="307658"/>
                  </a:cubicBezTo>
                  <a:cubicBezTo>
                    <a:pt x="30443" y="310515"/>
                    <a:pt x="29491" y="322898"/>
                    <a:pt x="29491" y="325755"/>
                  </a:cubicBezTo>
                  <a:cubicBezTo>
                    <a:pt x="29491" y="328613"/>
                    <a:pt x="30443" y="330518"/>
                    <a:pt x="31394" y="330518"/>
                  </a:cubicBezTo>
                  <a:cubicBezTo>
                    <a:pt x="32345" y="330518"/>
                    <a:pt x="33296" y="328613"/>
                    <a:pt x="33296" y="326707"/>
                  </a:cubicBezTo>
                  <a:cubicBezTo>
                    <a:pt x="33296" y="325755"/>
                    <a:pt x="34248" y="308610"/>
                    <a:pt x="34248" y="302895"/>
                  </a:cubicBezTo>
                  <a:cubicBezTo>
                    <a:pt x="34248" y="300038"/>
                    <a:pt x="35199" y="289560"/>
                    <a:pt x="35199" y="288608"/>
                  </a:cubicBezTo>
                  <a:cubicBezTo>
                    <a:pt x="35199" y="286703"/>
                    <a:pt x="35199" y="284798"/>
                    <a:pt x="33296" y="284798"/>
                  </a:cubicBezTo>
                  <a:cubicBezTo>
                    <a:pt x="32345" y="284798"/>
                    <a:pt x="32345" y="286703"/>
                    <a:pt x="31394" y="287655"/>
                  </a:cubicBezTo>
                  <a:close/>
                  <a:moveTo>
                    <a:pt x="398607" y="311468"/>
                  </a:moveTo>
                  <a:cubicBezTo>
                    <a:pt x="398607" y="308610"/>
                    <a:pt x="399558" y="296228"/>
                    <a:pt x="399558" y="293370"/>
                  </a:cubicBezTo>
                  <a:cubicBezTo>
                    <a:pt x="399558" y="290513"/>
                    <a:pt x="398607" y="288608"/>
                    <a:pt x="397655" y="288608"/>
                  </a:cubicBezTo>
                  <a:cubicBezTo>
                    <a:pt x="396704" y="288608"/>
                    <a:pt x="395753" y="290513"/>
                    <a:pt x="395753" y="292418"/>
                  </a:cubicBezTo>
                  <a:cubicBezTo>
                    <a:pt x="395753" y="293370"/>
                    <a:pt x="395753" y="310515"/>
                    <a:pt x="395753" y="316230"/>
                  </a:cubicBezTo>
                  <a:cubicBezTo>
                    <a:pt x="395753" y="319088"/>
                    <a:pt x="394801" y="329565"/>
                    <a:pt x="394801" y="330518"/>
                  </a:cubicBezTo>
                  <a:cubicBezTo>
                    <a:pt x="394801" y="332423"/>
                    <a:pt x="394801" y="334328"/>
                    <a:pt x="396704" y="334328"/>
                  </a:cubicBezTo>
                  <a:cubicBezTo>
                    <a:pt x="398607" y="334328"/>
                    <a:pt x="398607" y="332423"/>
                    <a:pt x="398607" y="330518"/>
                  </a:cubicBezTo>
                  <a:cubicBezTo>
                    <a:pt x="398607" y="329565"/>
                    <a:pt x="398607" y="320040"/>
                    <a:pt x="398607" y="317183"/>
                  </a:cubicBezTo>
                  <a:cubicBezTo>
                    <a:pt x="399558" y="316230"/>
                    <a:pt x="398607" y="313373"/>
                    <a:pt x="398607" y="311468"/>
                  </a:cubicBezTo>
                  <a:close/>
                  <a:moveTo>
                    <a:pt x="64690" y="303848"/>
                  </a:moveTo>
                  <a:cubicBezTo>
                    <a:pt x="64690" y="300990"/>
                    <a:pt x="65642" y="291465"/>
                    <a:pt x="65642" y="289560"/>
                  </a:cubicBezTo>
                  <a:cubicBezTo>
                    <a:pt x="65642" y="286703"/>
                    <a:pt x="64690" y="284798"/>
                    <a:pt x="63739" y="284798"/>
                  </a:cubicBezTo>
                  <a:cubicBezTo>
                    <a:pt x="62788" y="284798"/>
                    <a:pt x="61836" y="286703"/>
                    <a:pt x="61836" y="288608"/>
                  </a:cubicBezTo>
                  <a:cubicBezTo>
                    <a:pt x="61836" y="289560"/>
                    <a:pt x="60885" y="308610"/>
                    <a:pt x="60885" y="314325"/>
                  </a:cubicBezTo>
                  <a:cubicBezTo>
                    <a:pt x="60885" y="317183"/>
                    <a:pt x="59934" y="327660"/>
                    <a:pt x="59934" y="328613"/>
                  </a:cubicBezTo>
                  <a:cubicBezTo>
                    <a:pt x="59934" y="330518"/>
                    <a:pt x="59934" y="332423"/>
                    <a:pt x="61836" y="332423"/>
                  </a:cubicBezTo>
                  <a:cubicBezTo>
                    <a:pt x="63739" y="332423"/>
                    <a:pt x="63739" y="330518"/>
                    <a:pt x="63739" y="328613"/>
                  </a:cubicBezTo>
                  <a:cubicBezTo>
                    <a:pt x="63739" y="327660"/>
                    <a:pt x="63739" y="318135"/>
                    <a:pt x="63739" y="315278"/>
                  </a:cubicBezTo>
                  <a:cubicBezTo>
                    <a:pt x="63739" y="313373"/>
                    <a:pt x="63739" y="306705"/>
                    <a:pt x="64690" y="303848"/>
                  </a:cubicBezTo>
                  <a:close/>
                  <a:moveTo>
                    <a:pt x="125575" y="289560"/>
                  </a:moveTo>
                  <a:cubicBezTo>
                    <a:pt x="125575" y="290513"/>
                    <a:pt x="126527" y="300038"/>
                    <a:pt x="126527" y="302895"/>
                  </a:cubicBezTo>
                  <a:cubicBezTo>
                    <a:pt x="126527" y="304800"/>
                    <a:pt x="127478" y="312420"/>
                    <a:pt x="127478" y="314325"/>
                  </a:cubicBezTo>
                  <a:cubicBezTo>
                    <a:pt x="127478" y="317183"/>
                    <a:pt x="128429" y="325755"/>
                    <a:pt x="128429" y="327660"/>
                  </a:cubicBezTo>
                  <a:cubicBezTo>
                    <a:pt x="128429" y="330518"/>
                    <a:pt x="129381" y="331470"/>
                    <a:pt x="130332" y="331470"/>
                  </a:cubicBezTo>
                  <a:cubicBezTo>
                    <a:pt x="131283" y="331470"/>
                    <a:pt x="132235" y="328613"/>
                    <a:pt x="132235" y="326707"/>
                  </a:cubicBezTo>
                  <a:cubicBezTo>
                    <a:pt x="132235" y="325755"/>
                    <a:pt x="130332" y="307658"/>
                    <a:pt x="129381" y="302895"/>
                  </a:cubicBezTo>
                  <a:cubicBezTo>
                    <a:pt x="129381" y="300038"/>
                    <a:pt x="128429" y="289560"/>
                    <a:pt x="128429" y="288608"/>
                  </a:cubicBezTo>
                  <a:cubicBezTo>
                    <a:pt x="128429" y="286703"/>
                    <a:pt x="127478" y="284798"/>
                    <a:pt x="126527" y="284798"/>
                  </a:cubicBezTo>
                  <a:cubicBezTo>
                    <a:pt x="125575" y="286703"/>
                    <a:pt x="125575" y="288608"/>
                    <a:pt x="125575" y="289560"/>
                  </a:cubicBezTo>
                  <a:close/>
                  <a:moveTo>
                    <a:pt x="96084" y="314325"/>
                  </a:moveTo>
                  <a:cubicBezTo>
                    <a:pt x="96084" y="317183"/>
                    <a:pt x="97036" y="327660"/>
                    <a:pt x="97036" y="328613"/>
                  </a:cubicBezTo>
                  <a:cubicBezTo>
                    <a:pt x="97036" y="330518"/>
                    <a:pt x="97987" y="332423"/>
                    <a:pt x="98938" y="332423"/>
                  </a:cubicBezTo>
                  <a:cubicBezTo>
                    <a:pt x="100841" y="332423"/>
                    <a:pt x="100841" y="330518"/>
                    <a:pt x="100841" y="328613"/>
                  </a:cubicBezTo>
                  <a:cubicBezTo>
                    <a:pt x="100841" y="327660"/>
                    <a:pt x="99889" y="318135"/>
                    <a:pt x="99889" y="315278"/>
                  </a:cubicBezTo>
                  <a:cubicBezTo>
                    <a:pt x="99889" y="313373"/>
                    <a:pt x="99889" y="310515"/>
                    <a:pt x="98938" y="308610"/>
                  </a:cubicBezTo>
                  <a:cubicBezTo>
                    <a:pt x="98938" y="305753"/>
                    <a:pt x="97987" y="293370"/>
                    <a:pt x="97987" y="290513"/>
                  </a:cubicBezTo>
                  <a:cubicBezTo>
                    <a:pt x="97987" y="287655"/>
                    <a:pt x="97036" y="286703"/>
                    <a:pt x="96084" y="286703"/>
                  </a:cubicBezTo>
                  <a:cubicBezTo>
                    <a:pt x="95133" y="286703"/>
                    <a:pt x="94182" y="289560"/>
                    <a:pt x="94182" y="291465"/>
                  </a:cubicBezTo>
                  <a:cubicBezTo>
                    <a:pt x="94182" y="291465"/>
                    <a:pt x="95133" y="308610"/>
                    <a:pt x="96084" y="314325"/>
                  </a:cubicBezTo>
                  <a:close/>
                  <a:moveTo>
                    <a:pt x="160775" y="284798"/>
                  </a:moveTo>
                  <a:cubicBezTo>
                    <a:pt x="158872" y="284798"/>
                    <a:pt x="158872" y="286703"/>
                    <a:pt x="158872" y="288608"/>
                  </a:cubicBezTo>
                  <a:cubicBezTo>
                    <a:pt x="158872" y="289560"/>
                    <a:pt x="158872" y="299085"/>
                    <a:pt x="157921" y="301943"/>
                  </a:cubicBezTo>
                  <a:cubicBezTo>
                    <a:pt x="157921" y="303848"/>
                    <a:pt x="157921" y="306705"/>
                    <a:pt x="157921" y="308610"/>
                  </a:cubicBezTo>
                  <a:cubicBezTo>
                    <a:pt x="157921" y="311468"/>
                    <a:pt x="156969" y="323850"/>
                    <a:pt x="156969" y="325755"/>
                  </a:cubicBezTo>
                  <a:cubicBezTo>
                    <a:pt x="156969" y="328613"/>
                    <a:pt x="157921" y="330518"/>
                    <a:pt x="158872" y="330518"/>
                  </a:cubicBezTo>
                  <a:cubicBezTo>
                    <a:pt x="159823" y="330518"/>
                    <a:pt x="160775" y="328613"/>
                    <a:pt x="160775" y="326707"/>
                  </a:cubicBezTo>
                  <a:cubicBezTo>
                    <a:pt x="160775" y="325755"/>
                    <a:pt x="161726" y="308610"/>
                    <a:pt x="161726" y="303848"/>
                  </a:cubicBezTo>
                  <a:cubicBezTo>
                    <a:pt x="161726" y="300990"/>
                    <a:pt x="162677" y="290513"/>
                    <a:pt x="162677" y="289560"/>
                  </a:cubicBezTo>
                  <a:cubicBezTo>
                    <a:pt x="162677" y="286703"/>
                    <a:pt x="161726" y="284798"/>
                    <a:pt x="160775" y="284798"/>
                  </a:cubicBezTo>
                  <a:close/>
                  <a:moveTo>
                    <a:pt x="591726" y="225742"/>
                  </a:moveTo>
                  <a:cubicBezTo>
                    <a:pt x="591726" y="226695"/>
                    <a:pt x="591726" y="236220"/>
                    <a:pt x="591726" y="239078"/>
                  </a:cubicBezTo>
                  <a:cubicBezTo>
                    <a:pt x="591726" y="240983"/>
                    <a:pt x="591726" y="243840"/>
                    <a:pt x="591726" y="245745"/>
                  </a:cubicBezTo>
                  <a:cubicBezTo>
                    <a:pt x="591726" y="248603"/>
                    <a:pt x="591726" y="260985"/>
                    <a:pt x="591726" y="263843"/>
                  </a:cubicBezTo>
                  <a:cubicBezTo>
                    <a:pt x="591726" y="266700"/>
                    <a:pt x="592678" y="268605"/>
                    <a:pt x="593629" y="268605"/>
                  </a:cubicBezTo>
                  <a:cubicBezTo>
                    <a:pt x="594580" y="268605"/>
                    <a:pt x="595532" y="265748"/>
                    <a:pt x="595532" y="263843"/>
                  </a:cubicBezTo>
                  <a:cubicBezTo>
                    <a:pt x="595532" y="262890"/>
                    <a:pt x="595532" y="245745"/>
                    <a:pt x="595532" y="240030"/>
                  </a:cubicBezTo>
                  <a:cubicBezTo>
                    <a:pt x="595532" y="237173"/>
                    <a:pt x="595532" y="226695"/>
                    <a:pt x="595532" y="225742"/>
                  </a:cubicBezTo>
                  <a:cubicBezTo>
                    <a:pt x="595532" y="223838"/>
                    <a:pt x="594580" y="221933"/>
                    <a:pt x="593629" y="221933"/>
                  </a:cubicBezTo>
                  <a:cubicBezTo>
                    <a:pt x="592678" y="222885"/>
                    <a:pt x="591726" y="224790"/>
                    <a:pt x="591726" y="225742"/>
                  </a:cubicBezTo>
                  <a:close/>
                  <a:moveTo>
                    <a:pt x="476616" y="252413"/>
                  </a:moveTo>
                  <a:cubicBezTo>
                    <a:pt x="476616" y="249555"/>
                    <a:pt x="476616" y="237173"/>
                    <a:pt x="476616" y="234315"/>
                  </a:cubicBezTo>
                  <a:cubicBezTo>
                    <a:pt x="476616" y="231458"/>
                    <a:pt x="475664" y="229553"/>
                    <a:pt x="474713" y="229553"/>
                  </a:cubicBezTo>
                  <a:cubicBezTo>
                    <a:pt x="473762" y="229553"/>
                    <a:pt x="472810" y="232410"/>
                    <a:pt x="472810" y="234315"/>
                  </a:cubicBezTo>
                  <a:cubicBezTo>
                    <a:pt x="472810" y="235267"/>
                    <a:pt x="473762" y="252413"/>
                    <a:pt x="473762" y="258128"/>
                  </a:cubicBezTo>
                  <a:cubicBezTo>
                    <a:pt x="473762" y="260985"/>
                    <a:pt x="473762" y="271463"/>
                    <a:pt x="473762" y="272415"/>
                  </a:cubicBezTo>
                  <a:cubicBezTo>
                    <a:pt x="473762" y="274320"/>
                    <a:pt x="474713" y="276225"/>
                    <a:pt x="475664" y="276225"/>
                  </a:cubicBezTo>
                  <a:cubicBezTo>
                    <a:pt x="477567" y="276225"/>
                    <a:pt x="477567" y="274320"/>
                    <a:pt x="477567" y="272415"/>
                  </a:cubicBezTo>
                  <a:cubicBezTo>
                    <a:pt x="477567" y="271463"/>
                    <a:pt x="477567" y="261938"/>
                    <a:pt x="477567" y="259080"/>
                  </a:cubicBezTo>
                  <a:cubicBezTo>
                    <a:pt x="477567" y="256223"/>
                    <a:pt x="476616" y="254317"/>
                    <a:pt x="476616" y="252413"/>
                  </a:cubicBezTo>
                  <a:close/>
                  <a:moveTo>
                    <a:pt x="558430" y="248603"/>
                  </a:moveTo>
                  <a:cubicBezTo>
                    <a:pt x="558430" y="245745"/>
                    <a:pt x="557478" y="233363"/>
                    <a:pt x="557478" y="230505"/>
                  </a:cubicBezTo>
                  <a:cubicBezTo>
                    <a:pt x="557478" y="227648"/>
                    <a:pt x="556527" y="226695"/>
                    <a:pt x="555576" y="226695"/>
                  </a:cubicBezTo>
                  <a:cubicBezTo>
                    <a:pt x="554625" y="226695"/>
                    <a:pt x="553673" y="229553"/>
                    <a:pt x="553673" y="231458"/>
                  </a:cubicBezTo>
                  <a:cubicBezTo>
                    <a:pt x="553673" y="232410"/>
                    <a:pt x="554625" y="254317"/>
                    <a:pt x="555576" y="260033"/>
                  </a:cubicBezTo>
                  <a:cubicBezTo>
                    <a:pt x="555576" y="262890"/>
                    <a:pt x="555576" y="270510"/>
                    <a:pt x="555576" y="271463"/>
                  </a:cubicBezTo>
                  <a:cubicBezTo>
                    <a:pt x="555576" y="273368"/>
                    <a:pt x="556527" y="275273"/>
                    <a:pt x="557478" y="275273"/>
                  </a:cubicBezTo>
                  <a:cubicBezTo>
                    <a:pt x="559381" y="275273"/>
                    <a:pt x="559381" y="273368"/>
                    <a:pt x="559381" y="271463"/>
                  </a:cubicBezTo>
                  <a:cubicBezTo>
                    <a:pt x="559381" y="270510"/>
                    <a:pt x="559381" y="264795"/>
                    <a:pt x="558430" y="260985"/>
                  </a:cubicBezTo>
                  <a:cubicBezTo>
                    <a:pt x="559381" y="258128"/>
                    <a:pt x="558430" y="251460"/>
                    <a:pt x="558430" y="248603"/>
                  </a:cubicBezTo>
                  <a:close/>
                  <a:moveTo>
                    <a:pt x="538452" y="228600"/>
                  </a:moveTo>
                  <a:cubicBezTo>
                    <a:pt x="538452" y="229553"/>
                    <a:pt x="539403" y="239078"/>
                    <a:pt x="539403" y="241935"/>
                  </a:cubicBezTo>
                  <a:cubicBezTo>
                    <a:pt x="539403" y="243840"/>
                    <a:pt x="540355" y="246698"/>
                    <a:pt x="540355" y="248603"/>
                  </a:cubicBezTo>
                  <a:cubicBezTo>
                    <a:pt x="540355" y="251460"/>
                    <a:pt x="541306" y="263843"/>
                    <a:pt x="542257" y="266700"/>
                  </a:cubicBezTo>
                  <a:cubicBezTo>
                    <a:pt x="542257" y="269558"/>
                    <a:pt x="543209" y="270510"/>
                    <a:pt x="545111" y="270510"/>
                  </a:cubicBezTo>
                  <a:cubicBezTo>
                    <a:pt x="546063" y="270510"/>
                    <a:pt x="547014" y="267653"/>
                    <a:pt x="547014" y="265748"/>
                  </a:cubicBezTo>
                  <a:cubicBezTo>
                    <a:pt x="547014" y="264795"/>
                    <a:pt x="545111" y="247650"/>
                    <a:pt x="544160" y="241935"/>
                  </a:cubicBezTo>
                  <a:cubicBezTo>
                    <a:pt x="543209" y="239078"/>
                    <a:pt x="543209" y="228600"/>
                    <a:pt x="543209" y="227648"/>
                  </a:cubicBezTo>
                  <a:cubicBezTo>
                    <a:pt x="543209" y="225742"/>
                    <a:pt x="542257" y="223838"/>
                    <a:pt x="541306" y="223838"/>
                  </a:cubicBezTo>
                  <a:cubicBezTo>
                    <a:pt x="538452" y="224790"/>
                    <a:pt x="538452" y="227648"/>
                    <a:pt x="538452" y="228600"/>
                  </a:cubicBezTo>
                  <a:close/>
                  <a:moveTo>
                    <a:pt x="528939" y="229553"/>
                  </a:moveTo>
                  <a:cubicBezTo>
                    <a:pt x="528939" y="230505"/>
                    <a:pt x="528939" y="247650"/>
                    <a:pt x="528939" y="253365"/>
                  </a:cubicBezTo>
                  <a:cubicBezTo>
                    <a:pt x="528939" y="256223"/>
                    <a:pt x="528939" y="266700"/>
                    <a:pt x="528939" y="267653"/>
                  </a:cubicBezTo>
                  <a:cubicBezTo>
                    <a:pt x="528939" y="269558"/>
                    <a:pt x="529890" y="271463"/>
                    <a:pt x="530841" y="271463"/>
                  </a:cubicBezTo>
                  <a:cubicBezTo>
                    <a:pt x="532744" y="271463"/>
                    <a:pt x="532744" y="269558"/>
                    <a:pt x="532744" y="267653"/>
                  </a:cubicBezTo>
                  <a:cubicBezTo>
                    <a:pt x="532744" y="266700"/>
                    <a:pt x="532744" y="257175"/>
                    <a:pt x="532744" y="254317"/>
                  </a:cubicBezTo>
                  <a:cubicBezTo>
                    <a:pt x="532744" y="252413"/>
                    <a:pt x="532744" y="249555"/>
                    <a:pt x="532744" y="247650"/>
                  </a:cubicBezTo>
                  <a:cubicBezTo>
                    <a:pt x="532744" y="244792"/>
                    <a:pt x="532744" y="232410"/>
                    <a:pt x="532744" y="229553"/>
                  </a:cubicBezTo>
                  <a:cubicBezTo>
                    <a:pt x="532744" y="226695"/>
                    <a:pt x="531793" y="224790"/>
                    <a:pt x="530841" y="224790"/>
                  </a:cubicBezTo>
                  <a:cubicBezTo>
                    <a:pt x="529890" y="224790"/>
                    <a:pt x="528939" y="227648"/>
                    <a:pt x="528939" y="229553"/>
                  </a:cubicBezTo>
                  <a:close/>
                  <a:moveTo>
                    <a:pt x="458540" y="225742"/>
                  </a:moveTo>
                  <a:cubicBezTo>
                    <a:pt x="456638" y="225742"/>
                    <a:pt x="456638" y="227648"/>
                    <a:pt x="456638" y="229553"/>
                  </a:cubicBezTo>
                  <a:cubicBezTo>
                    <a:pt x="456638" y="230505"/>
                    <a:pt x="456638" y="232410"/>
                    <a:pt x="456638" y="236220"/>
                  </a:cubicBezTo>
                  <a:cubicBezTo>
                    <a:pt x="456638" y="238125"/>
                    <a:pt x="457589" y="245745"/>
                    <a:pt x="457589" y="247650"/>
                  </a:cubicBezTo>
                  <a:cubicBezTo>
                    <a:pt x="457589" y="250508"/>
                    <a:pt x="458540" y="262890"/>
                    <a:pt x="458540" y="265748"/>
                  </a:cubicBezTo>
                  <a:cubicBezTo>
                    <a:pt x="458540" y="268605"/>
                    <a:pt x="459492" y="269558"/>
                    <a:pt x="460443" y="269558"/>
                  </a:cubicBezTo>
                  <a:cubicBezTo>
                    <a:pt x="461394" y="269558"/>
                    <a:pt x="462346" y="266700"/>
                    <a:pt x="462346" y="264795"/>
                  </a:cubicBezTo>
                  <a:cubicBezTo>
                    <a:pt x="462346" y="263843"/>
                    <a:pt x="461394" y="241935"/>
                    <a:pt x="460443" y="236220"/>
                  </a:cubicBezTo>
                  <a:cubicBezTo>
                    <a:pt x="460443" y="233363"/>
                    <a:pt x="460443" y="229553"/>
                    <a:pt x="460443" y="229553"/>
                  </a:cubicBezTo>
                  <a:cubicBezTo>
                    <a:pt x="460443" y="227648"/>
                    <a:pt x="460443" y="225742"/>
                    <a:pt x="458540" y="225742"/>
                  </a:cubicBezTo>
                  <a:close/>
                  <a:moveTo>
                    <a:pt x="446173" y="246698"/>
                  </a:moveTo>
                  <a:cubicBezTo>
                    <a:pt x="446173" y="243840"/>
                    <a:pt x="447124" y="233363"/>
                    <a:pt x="447124" y="232410"/>
                  </a:cubicBezTo>
                  <a:cubicBezTo>
                    <a:pt x="447124" y="230505"/>
                    <a:pt x="447124" y="228600"/>
                    <a:pt x="445222" y="228600"/>
                  </a:cubicBezTo>
                  <a:cubicBezTo>
                    <a:pt x="443319" y="228600"/>
                    <a:pt x="443319" y="230505"/>
                    <a:pt x="443319" y="232410"/>
                  </a:cubicBezTo>
                  <a:cubicBezTo>
                    <a:pt x="443319" y="233363"/>
                    <a:pt x="442368" y="242888"/>
                    <a:pt x="442368" y="245745"/>
                  </a:cubicBezTo>
                  <a:cubicBezTo>
                    <a:pt x="442368" y="247650"/>
                    <a:pt x="442368" y="250508"/>
                    <a:pt x="442368" y="252413"/>
                  </a:cubicBezTo>
                  <a:cubicBezTo>
                    <a:pt x="442368" y="255270"/>
                    <a:pt x="441416" y="267653"/>
                    <a:pt x="441416" y="269558"/>
                  </a:cubicBezTo>
                  <a:cubicBezTo>
                    <a:pt x="441416" y="272415"/>
                    <a:pt x="442368" y="274320"/>
                    <a:pt x="443319" y="274320"/>
                  </a:cubicBezTo>
                  <a:cubicBezTo>
                    <a:pt x="444270" y="274320"/>
                    <a:pt x="445222" y="272415"/>
                    <a:pt x="445222" y="270510"/>
                  </a:cubicBezTo>
                  <a:cubicBezTo>
                    <a:pt x="445222" y="268605"/>
                    <a:pt x="446173" y="251460"/>
                    <a:pt x="446173" y="246698"/>
                  </a:cubicBezTo>
                  <a:close/>
                  <a:moveTo>
                    <a:pt x="245443" y="271463"/>
                  </a:moveTo>
                  <a:cubicBezTo>
                    <a:pt x="245443" y="270510"/>
                    <a:pt x="245443" y="260985"/>
                    <a:pt x="245443" y="258128"/>
                  </a:cubicBezTo>
                  <a:cubicBezTo>
                    <a:pt x="245443" y="256223"/>
                    <a:pt x="245443" y="248603"/>
                    <a:pt x="245443" y="246698"/>
                  </a:cubicBezTo>
                  <a:cubicBezTo>
                    <a:pt x="245443" y="243840"/>
                    <a:pt x="245443" y="235267"/>
                    <a:pt x="245443" y="233363"/>
                  </a:cubicBezTo>
                  <a:cubicBezTo>
                    <a:pt x="245443" y="230505"/>
                    <a:pt x="244491" y="228600"/>
                    <a:pt x="243540" y="228600"/>
                  </a:cubicBezTo>
                  <a:cubicBezTo>
                    <a:pt x="242589" y="228600"/>
                    <a:pt x="241637" y="231458"/>
                    <a:pt x="241637" y="233363"/>
                  </a:cubicBezTo>
                  <a:cubicBezTo>
                    <a:pt x="241637" y="234315"/>
                    <a:pt x="241637" y="252413"/>
                    <a:pt x="242589" y="257175"/>
                  </a:cubicBezTo>
                  <a:cubicBezTo>
                    <a:pt x="242589" y="260033"/>
                    <a:pt x="242589" y="270510"/>
                    <a:pt x="242589" y="271463"/>
                  </a:cubicBezTo>
                  <a:cubicBezTo>
                    <a:pt x="242589" y="273368"/>
                    <a:pt x="243540" y="275273"/>
                    <a:pt x="244491" y="275273"/>
                  </a:cubicBezTo>
                  <a:cubicBezTo>
                    <a:pt x="244491" y="275273"/>
                    <a:pt x="245443" y="273368"/>
                    <a:pt x="245443" y="271463"/>
                  </a:cubicBezTo>
                  <a:close/>
                  <a:moveTo>
                    <a:pt x="113208" y="271463"/>
                  </a:moveTo>
                  <a:cubicBezTo>
                    <a:pt x="113208" y="270510"/>
                    <a:pt x="113208" y="260985"/>
                    <a:pt x="113208" y="258128"/>
                  </a:cubicBezTo>
                  <a:cubicBezTo>
                    <a:pt x="113208" y="256223"/>
                    <a:pt x="113208" y="248603"/>
                    <a:pt x="113208" y="246698"/>
                  </a:cubicBezTo>
                  <a:cubicBezTo>
                    <a:pt x="113208" y="243840"/>
                    <a:pt x="113208" y="234315"/>
                    <a:pt x="113208" y="232410"/>
                  </a:cubicBezTo>
                  <a:cubicBezTo>
                    <a:pt x="113208" y="229553"/>
                    <a:pt x="112257" y="227648"/>
                    <a:pt x="111305" y="227648"/>
                  </a:cubicBezTo>
                  <a:cubicBezTo>
                    <a:pt x="110354" y="227648"/>
                    <a:pt x="109403" y="230505"/>
                    <a:pt x="109403" y="232410"/>
                  </a:cubicBezTo>
                  <a:cubicBezTo>
                    <a:pt x="109403" y="233363"/>
                    <a:pt x="109403" y="252413"/>
                    <a:pt x="109403" y="258128"/>
                  </a:cubicBezTo>
                  <a:cubicBezTo>
                    <a:pt x="109403" y="260985"/>
                    <a:pt x="109403" y="271463"/>
                    <a:pt x="109403" y="272415"/>
                  </a:cubicBezTo>
                  <a:cubicBezTo>
                    <a:pt x="109403" y="274320"/>
                    <a:pt x="110354" y="276225"/>
                    <a:pt x="111305" y="276225"/>
                  </a:cubicBezTo>
                  <a:cubicBezTo>
                    <a:pt x="113208" y="275273"/>
                    <a:pt x="113208" y="272415"/>
                    <a:pt x="113208" y="271463"/>
                  </a:cubicBezTo>
                  <a:close/>
                  <a:moveTo>
                    <a:pt x="570797" y="267653"/>
                  </a:moveTo>
                  <a:cubicBezTo>
                    <a:pt x="570797" y="266700"/>
                    <a:pt x="570797" y="257175"/>
                    <a:pt x="570797" y="254317"/>
                  </a:cubicBezTo>
                  <a:cubicBezTo>
                    <a:pt x="570797" y="252413"/>
                    <a:pt x="570797" y="249555"/>
                    <a:pt x="570797" y="247650"/>
                  </a:cubicBezTo>
                  <a:cubicBezTo>
                    <a:pt x="570797" y="244792"/>
                    <a:pt x="570797" y="232410"/>
                    <a:pt x="570797" y="229553"/>
                  </a:cubicBezTo>
                  <a:cubicBezTo>
                    <a:pt x="570797" y="226695"/>
                    <a:pt x="569846" y="224790"/>
                    <a:pt x="568894" y="224790"/>
                  </a:cubicBezTo>
                  <a:cubicBezTo>
                    <a:pt x="567943" y="224790"/>
                    <a:pt x="566992" y="227648"/>
                    <a:pt x="566992" y="229553"/>
                  </a:cubicBezTo>
                  <a:cubicBezTo>
                    <a:pt x="566992" y="230505"/>
                    <a:pt x="566992" y="247650"/>
                    <a:pt x="566992" y="253365"/>
                  </a:cubicBezTo>
                  <a:cubicBezTo>
                    <a:pt x="566992" y="256223"/>
                    <a:pt x="566992" y="266700"/>
                    <a:pt x="566992" y="267653"/>
                  </a:cubicBezTo>
                  <a:cubicBezTo>
                    <a:pt x="566992" y="269558"/>
                    <a:pt x="566992" y="271463"/>
                    <a:pt x="568894" y="271463"/>
                  </a:cubicBezTo>
                  <a:cubicBezTo>
                    <a:pt x="569846" y="271463"/>
                    <a:pt x="570797" y="269558"/>
                    <a:pt x="570797" y="267653"/>
                  </a:cubicBezTo>
                  <a:close/>
                  <a:moveTo>
                    <a:pt x="85620" y="246698"/>
                  </a:moveTo>
                  <a:cubicBezTo>
                    <a:pt x="85620" y="243840"/>
                    <a:pt x="84668" y="233363"/>
                    <a:pt x="84668" y="232410"/>
                  </a:cubicBezTo>
                  <a:cubicBezTo>
                    <a:pt x="84668" y="230505"/>
                    <a:pt x="83717" y="228600"/>
                    <a:pt x="82766" y="228600"/>
                  </a:cubicBezTo>
                  <a:cubicBezTo>
                    <a:pt x="80863" y="228600"/>
                    <a:pt x="80863" y="230505"/>
                    <a:pt x="80863" y="232410"/>
                  </a:cubicBezTo>
                  <a:cubicBezTo>
                    <a:pt x="80863" y="233363"/>
                    <a:pt x="81814" y="242888"/>
                    <a:pt x="81814" y="245745"/>
                  </a:cubicBezTo>
                  <a:cubicBezTo>
                    <a:pt x="81814" y="247650"/>
                    <a:pt x="82766" y="250508"/>
                    <a:pt x="82766" y="252413"/>
                  </a:cubicBezTo>
                  <a:cubicBezTo>
                    <a:pt x="82766" y="255270"/>
                    <a:pt x="83717" y="267653"/>
                    <a:pt x="83717" y="270510"/>
                  </a:cubicBezTo>
                  <a:cubicBezTo>
                    <a:pt x="83717" y="273368"/>
                    <a:pt x="84668" y="274320"/>
                    <a:pt x="85620" y="274320"/>
                  </a:cubicBezTo>
                  <a:cubicBezTo>
                    <a:pt x="86571" y="274320"/>
                    <a:pt x="87522" y="271463"/>
                    <a:pt x="87522" y="269558"/>
                  </a:cubicBezTo>
                  <a:cubicBezTo>
                    <a:pt x="87522" y="269558"/>
                    <a:pt x="86571" y="252413"/>
                    <a:pt x="85620" y="246698"/>
                  </a:cubicBezTo>
                  <a:close/>
                  <a:moveTo>
                    <a:pt x="600288" y="284798"/>
                  </a:moveTo>
                  <a:cubicBezTo>
                    <a:pt x="599337" y="284798"/>
                    <a:pt x="598386" y="286703"/>
                    <a:pt x="598386" y="288608"/>
                  </a:cubicBezTo>
                  <a:cubicBezTo>
                    <a:pt x="598386" y="289560"/>
                    <a:pt x="597434" y="308610"/>
                    <a:pt x="597434" y="314325"/>
                  </a:cubicBezTo>
                  <a:cubicBezTo>
                    <a:pt x="597434" y="317183"/>
                    <a:pt x="596483" y="327660"/>
                    <a:pt x="596483" y="328613"/>
                  </a:cubicBezTo>
                  <a:cubicBezTo>
                    <a:pt x="596483" y="330518"/>
                    <a:pt x="596483" y="332423"/>
                    <a:pt x="598386" y="332423"/>
                  </a:cubicBezTo>
                  <a:cubicBezTo>
                    <a:pt x="600288" y="332423"/>
                    <a:pt x="600288" y="330518"/>
                    <a:pt x="600288" y="328613"/>
                  </a:cubicBezTo>
                  <a:cubicBezTo>
                    <a:pt x="600288" y="327660"/>
                    <a:pt x="600288" y="318135"/>
                    <a:pt x="600288" y="315278"/>
                  </a:cubicBezTo>
                  <a:cubicBezTo>
                    <a:pt x="600288" y="313373"/>
                    <a:pt x="600288" y="305753"/>
                    <a:pt x="600288" y="303848"/>
                  </a:cubicBezTo>
                  <a:cubicBezTo>
                    <a:pt x="600288" y="300990"/>
                    <a:pt x="601240" y="291465"/>
                    <a:pt x="601240" y="289560"/>
                  </a:cubicBezTo>
                  <a:cubicBezTo>
                    <a:pt x="602191" y="286703"/>
                    <a:pt x="601240" y="284798"/>
                    <a:pt x="600288" y="284798"/>
                  </a:cubicBezTo>
                  <a:close/>
                  <a:moveTo>
                    <a:pt x="421439" y="222885"/>
                  </a:moveTo>
                  <a:cubicBezTo>
                    <a:pt x="419536" y="222885"/>
                    <a:pt x="419536" y="224790"/>
                    <a:pt x="419536" y="226695"/>
                  </a:cubicBezTo>
                  <a:cubicBezTo>
                    <a:pt x="419536" y="227648"/>
                    <a:pt x="419536" y="237173"/>
                    <a:pt x="419536" y="240030"/>
                  </a:cubicBezTo>
                  <a:cubicBezTo>
                    <a:pt x="419536" y="241935"/>
                    <a:pt x="419536" y="244792"/>
                    <a:pt x="419536" y="246698"/>
                  </a:cubicBezTo>
                  <a:cubicBezTo>
                    <a:pt x="419536" y="249555"/>
                    <a:pt x="419536" y="261938"/>
                    <a:pt x="419536" y="264795"/>
                  </a:cubicBezTo>
                  <a:cubicBezTo>
                    <a:pt x="419536" y="267653"/>
                    <a:pt x="420487" y="269558"/>
                    <a:pt x="421439" y="269558"/>
                  </a:cubicBezTo>
                  <a:cubicBezTo>
                    <a:pt x="422390" y="269558"/>
                    <a:pt x="423341" y="266700"/>
                    <a:pt x="423341" y="264795"/>
                  </a:cubicBezTo>
                  <a:cubicBezTo>
                    <a:pt x="423341" y="263843"/>
                    <a:pt x="423341" y="246698"/>
                    <a:pt x="422390" y="240983"/>
                  </a:cubicBezTo>
                  <a:cubicBezTo>
                    <a:pt x="422390" y="238125"/>
                    <a:pt x="422390" y="227648"/>
                    <a:pt x="422390" y="226695"/>
                  </a:cubicBezTo>
                  <a:cubicBezTo>
                    <a:pt x="423341" y="223838"/>
                    <a:pt x="423341" y="222885"/>
                    <a:pt x="421439" y="222885"/>
                  </a:cubicBezTo>
                  <a:close/>
                  <a:moveTo>
                    <a:pt x="340576" y="272415"/>
                  </a:moveTo>
                  <a:cubicBezTo>
                    <a:pt x="340576" y="271463"/>
                    <a:pt x="340576" y="261938"/>
                    <a:pt x="340576" y="259080"/>
                  </a:cubicBezTo>
                  <a:cubicBezTo>
                    <a:pt x="340576" y="257175"/>
                    <a:pt x="340576" y="249555"/>
                    <a:pt x="340576" y="247650"/>
                  </a:cubicBezTo>
                  <a:cubicBezTo>
                    <a:pt x="340576" y="244792"/>
                    <a:pt x="341527" y="236220"/>
                    <a:pt x="341527" y="234315"/>
                  </a:cubicBezTo>
                  <a:cubicBezTo>
                    <a:pt x="341527" y="231458"/>
                    <a:pt x="340576" y="229553"/>
                    <a:pt x="339624" y="229553"/>
                  </a:cubicBezTo>
                  <a:cubicBezTo>
                    <a:pt x="338673" y="229553"/>
                    <a:pt x="337722" y="232410"/>
                    <a:pt x="337722" y="234315"/>
                  </a:cubicBezTo>
                  <a:cubicBezTo>
                    <a:pt x="337722" y="235267"/>
                    <a:pt x="337722" y="253365"/>
                    <a:pt x="337722" y="258128"/>
                  </a:cubicBezTo>
                  <a:cubicBezTo>
                    <a:pt x="337722" y="260985"/>
                    <a:pt x="336770" y="271463"/>
                    <a:pt x="336770" y="272415"/>
                  </a:cubicBezTo>
                  <a:cubicBezTo>
                    <a:pt x="336770" y="274320"/>
                    <a:pt x="336770" y="276225"/>
                    <a:pt x="338673" y="276225"/>
                  </a:cubicBezTo>
                  <a:cubicBezTo>
                    <a:pt x="339624" y="276225"/>
                    <a:pt x="340576" y="274320"/>
                    <a:pt x="340576" y="272415"/>
                  </a:cubicBezTo>
                  <a:close/>
                  <a:moveTo>
                    <a:pt x="503253" y="224790"/>
                  </a:moveTo>
                  <a:cubicBezTo>
                    <a:pt x="503253" y="225742"/>
                    <a:pt x="503253" y="235267"/>
                    <a:pt x="503253" y="238125"/>
                  </a:cubicBezTo>
                  <a:cubicBezTo>
                    <a:pt x="503253" y="240030"/>
                    <a:pt x="503253" y="247650"/>
                    <a:pt x="503253" y="249555"/>
                  </a:cubicBezTo>
                  <a:cubicBezTo>
                    <a:pt x="503253" y="252413"/>
                    <a:pt x="503253" y="260985"/>
                    <a:pt x="503253" y="262890"/>
                  </a:cubicBezTo>
                  <a:cubicBezTo>
                    <a:pt x="503253" y="265748"/>
                    <a:pt x="504204" y="267653"/>
                    <a:pt x="505155" y="267653"/>
                  </a:cubicBezTo>
                  <a:cubicBezTo>
                    <a:pt x="506107" y="267653"/>
                    <a:pt x="507058" y="264795"/>
                    <a:pt x="507058" y="262890"/>
                  </a:cubicBezTo>
                  <a:cubicBezTo>
                    <a:pt x="507058" y="261938"/>
                    <a:pt x="507058" y="243840"/>
                    <a:pt x="506107" y="239078"/>
                  </a:cubicBezTo>
                  <a:cubicBezTo>
                    <a:pt x="506107" y="236220"/>
                    <a:pt x="506107" y="225742"/>
                    <a:pt x="506107" y="224790"/>
                  </a:cubicBezTo>
                  <a:cubicBezTo>
                    <a:pt x="506107" y="222885"/>
                    <a:pt x="505155" y="220980"/>
                    <a:pt x="504204" y="220980"/>
                  </a:cubicBezTo>
                  <a:cubicBezTo>
                    <a:pt x="504204" y="220980"/>
                    <a:pt x="503253" y="223838"/>
                    <a:pt x="503253" y="224790"/>
                  </a:cubicBezTo>
                  <a:close/>
                  <a:moveTo>
                    <a:pt x="517523" y="240030"/>
                  </a:moveTo>
                  <a:cubicBezTo>
                    <a:pt x="517523" y="241935"/>
                    <a:pt x="518474" y="244792"/>
                    <a:pt x="518474" y="246698"/>
                  </a:cubicBezTo>
                  <a:cubicBezTo>
                    <a:pt x="518474" y="249555"/>
                    <a:pt x="519425" y="261938"/>
                    <a:pt x="519425" y="264795"/>
                  </a:cubicBezTo>
                  <a:cubicBezTo>
                    <a:pt x="519425" y="267653"/>
                    <a:pt x="520377" y="268605"/>
                    <a:pt x="521328" y="268605"/>
                  </a:cubicBezTo>
                  <a:cubicBezTo>
                    <a:pt x="522279" y="268605"/>
                    <a:pt x="523231" y="265748"/>
                    <a:pt x="523231" y="263843"/>
                  </a:cubicBezTo>
                  <a:cubicBezTo>
                    <a:pt x="523231" y="262890"/>
                    <a:pt x="521328" y="245745"/>
                    <a:pt x="521328" y="240030"/>
                  </a:cubicBezTo>
                  <a:cubicBezTo>
                    <a:pt x="521328" y="237173"/>
                    <a:pt x="520377" y="226695"/>
                    <a:pt x="520377" y="225742"/>
                  </a:cubicBezTo>
                  <a:cubicBezTo>
                    <a:pt x="520377" y="223838"/>
                    <a:pt x="519425" y="221933"/>
                    <a:pt x="518474" y="221933"/>
                  </a:cubicBezTo>
                  <a:cubicBezTo>
                    <a:pt x="516571" y="221933"/>
                    <a:pt x="516571" y="224790"/>
                    <a:pt x="516571" y="225742"/>
                  </a:cubicBezTo>
                  <a:cubicBezTo>
                    <a:pt x="516571" y="226695"/>
                    <a:pt x="517523" y="236220"/>
                    <a:pt x="517523" y="240030"/>
                  </a:cubicBezTo>
                  <a:close/>
                  <a:moveTo>
                    <a:pt x="325354" y="315278"/>
                  </a:moveTo>
                  <a:cubicBezTo>
                    <a:pt x="325354" y="313373"/>
                    <a:pt x="325354" y="310515"/>
                    <a:pt x="325354" y="308610"/>
                  </a:cubicBezTo>
                  <a:cubicBezTo>
                    <a:pt x="325354" y="305753"/>
                    <a:pt x="326306" y="293370"/>
                    <a:pt x="326306" y="290513"/>
                  </a:cubicBezTo>
                  <a:cubicBezTo>
                    <a:pt x="326306" y="287655"/>
                    <a:pt x="325354" y="285750"/>
                    <a:pt x="324403" y="285750"/>
                  </a:cubicBezTo>
                  <a:cubicBezTo>
                    <a:pt x="323452" y="285750"/>
                    <a:pt x="322500" y="287655"/>
                    <a:pt x="322500" y="289560"/>
                  </a:cubicBezTo>
                  <a:cubicBezTo>
                    <a:pt x="322500" y="290513"/>
                    <a:pt x="321549" y="307658"/>
                    <a:pt x="321549" y="313373"/>
                  </a:cubicBezTo>
                  <a:cubicBezTo>
                    <a:pt x="321549" y="316230"/>
                    <a:pt x="320598" y="326707"/>
                    <a:pt x="320598" y="327660"/>
                  </a:cubicBezTo>
                  <a:cubicBezTo>
                    <a:pt x="320598" y="329565"/>
                    <a:pt x="320598" y="331470"/>
                    <a:pt x="322500" y="331470"/>
                  </a:cubicBezTo>
                  <a:cubicBezTo>
                    <a:pt x="324403" y="331470"/>
                    <a:pt x="324403" y="329565"/>
                    <a:pt x="324403" y="327660"/>
                  </a:cubicBezTo>
                  <a:cubicBezTo>
                    <a:pt x="325354" y="327660"/>
                    <a:pt x="325354" y="318135"/>
                    <a:pt x="325354" y="315278"/>
                  </a:cubicBezTo>
                  <a:close/>
                  <a:moveTo>
                    <a:pt x="491837" y="224790"/>
                  </a:moveTo>
                  <a:cubicBezTo>
                    <a:pt x="491837" y="225742"/>
                    <a:pt x="489934" y="242888"/>
                    <a:pt x="489934" y="248603"/>
                  </a:cubicBezTo>
                  <a:cubicBezTo>
                    <a:pt x="489934" y="251460"/>
                    <a:pt x="488983" y="261938"/>
                    <a:pt x="488032" y="262890"/>
                  </a:cubicBezTo>
                  <a:cubicBezTo>
                    <a:pt x="488032" y="264795"/>
                    <a:pt x="488032" y="266700"/>
                    <a:pt x="489934" y="266700"/>
                  </a:cubicBezTo>
                  <a:cubicBezTo>
                    <a:pt x="491837" y="266700"/>
                    <a:pt x="491837" y="264795"/>
                    <a:pt x="491837" y="262890"/>
                  </a:cubicBezTo>
                  <a:cubicBezTo>
                    <a:pt x="491837" y="261938"/>
                    <a:pt x="492788" y="252413"/>
                    <a:pt x="492788" y="249555"/>
                  </a:cubicBezTo>
                  <a:cubicBezTo>
                    <a:pt x="492788" y="247650"/>
                    <a:pt x="492788" y="244792"/>
                    <a:pt x="492788" y="242888"/>
                  </a:cubicBezTo>
                  <a:cubicBezTo>
                    <a:pt x="492788" y="240030"/>
                    <a:pt x="494691" y="227648"/>
                    <a:pt x="494691" y="224790"/>
                  </a:cubicBezTo>
                  <a:cubicBezTo>
                    <a:pt x="494691" y="221933"/>
                    <a:pt x="493739" y="220028"/>
                    <a:pt x="492788" y="220028"/>
                  </a:cubicBezTo>
                  <a:cubicBezTo>
                    <a:pt x="492788" y="220980"/>
                    <a:pt x="491837" y="222885"/>
                    <a:pt x="491837" y="224790"/>
                  </a:cubicBezTo>
                  <a:close/>
                  <a:moveTo>
                    <a:pt x="354846" y="224790"/>
                  </a:moveTo>
                  <a:cubicBezTo>
                    <a:pt x="354846" y="225742"/>
                    <a:pt x="354846" y="231458"/>
                    <a:pt x="354846" y="235267"/>
                  </a:cubicBezTo>
                  <a:cubicBezTo>
                    <a:pt x="354846" y="237173"/>
                    <a:pt x="354846" y="244792"/>
                    <a:pt x="354846" y="246698"/>
                  </a:cubicBezTo>
                  <a:cubicBezTo>
                    <a:pt x="354846" y="249555"/>
                    <a:pt x="354846" y="261938"/>
                    <a:pt x="354846" y="264795"/>
                  </a:cubicBezTo>
                  <a:cubicBezTo>
                    <a:pt x="354846" y="267653"/>
                    <a:pt x="355797" y="269558"/>
                    <a:pt x="356748" y="269558"/>
                  </a:cubicBezTo>
                  <a:cubicBezTo>
                    <a:pt x="357699" y="269558"/>
                    <a:pt x="358651" y="266700"/>
                    <a:pt x="358651" y="264795"/>
                  </a:cubicBezTo>
                  <a:cubicBezTo>
                    <a:pt x="358651" y="263843"/>
                    <a:pt x="358651" y="241935"/>
                    <a:pt x="358651" y="236220"/>
                  </a:cubicBezTo>
                  <a:cubicBezTo>
                    <a:pt x="358651" y="233363"/>
                    <a:pt x="358651" y="225742"/>
                    <a:pt x="358651" y="224790"/>
                  </a:cubicBezTo>
                  <a:cubicBezTo>
                    <a:pt x="358651" y="222885"/>
                    <a:pt x="358651" y="220980"/>
                    <a:pt x="356748" y="220980"/>
                  </a:cubicBezTo>
                  <a:cubicBezTo>
                    <a:pt x="355797" y="220980"/>
                    <a:pt x="354846" y="222885"/>
                    <a:pt x="354846" y="224790"/>
                  </a:cubicBezTo>
                  <a:close/>
                  <a:moveTo>
                    <a:pt x="18075" y="267653"/>
                  </a:moveTo>
                  <a:cubicBezTo>
                    <a:pt x="18075" y="266700"/>
                    <a:pt x="18075" y="257175"/>
                    <a:pt x="18075" y="254317"/>
                  </a:cubicBezTo>
                  <a:cubicBezTo>
                    <a:pt x="18075" y="252413"/>
                    <a:pt x="18075" y="249555"/>
                    <a:pt x="18075" y="247650"/>
                  </a:cubicBezTo>
                  <a:cubicBezTo>
                    <a:pt x="18075" y="244792"/>
                    <a:pt x="18075" y="236220"/>
                    <a:pt x="18075" y="233363"/>
                  </a:cubicBezTo>
                  <a:cubicBezTo>
                    <a:pt x="18075" y="231458"/>
                    <a:pt x="17124" y="229553"/>
                    <a:pt x="16173" y="229553"/>
                  </a:cubicBezTo>
                  <a:cubicBezTo>
                    <a:pt x="15221" y="232410"/>
                    <a:pt x="14270" y="235267"/>
                    <a:pt x="14270" y="238125"/>
                  </a:cubicBezTo>
                  <a:cubicBezTo>
                    <a:pt x="14270" y="242888"/>
                    <a:pt x="14270" y="250508"/>
                    <a:pt x="14270" y="253365"/>
                  </a:cubicBezTo>
                  <a:cubicBezTo>
                    <a:pt x="14270" y="256223"/>
                    <a:pt x="14270" y="266700"/>
                    <a:pt x="14270" y="267653"/>
                  </a:cubicBezTo>
                  <a:cubicBezTo>
                    <a:pt x="14270" y="269558"/>
                    <a:pt x="15221" y="271463"/>
                    <a:pt x="16173" y="271463"/>
                  </a:cubicBezTo>
                  <a:cubicBezTo>
                    <a:pt x="18075" y="271463"/>
                    <a:pt x="18075" y="268605"/>
                    <a:pt x="18075" y="267653"/>
                  </a:cubicBezTo>
                  <a:close/>
                  <a:moveTo>
                    <a:pt x="367213" y="230505"/>
                  </a:moveTo>
                  <a:cubicBezTo>
                    <a:pt x="367213" y="231458"/>
                    <a:pt x="367213" y="240983"/>
                    <a:pt x="366261" y="243840"/>
                  </a:cubicBezTo>
                  <a:cubicBezTo>
                    <a:pt x="366261" y="245745"/>
                    <a:pt x="366261" y="248603"/>
                    <a:pt x="366261" y="250508"/>
                  </a:cubicBezTo>
                  <a:cubicBezTo>
                    <a:pt x="366261" y="253365"/>
                    <a:pt x="365310" y="265748"/>
                    <a:pt x="365310" y="268605"/>
                  </a:cubicBezTo>
                  <a:cubicBezTo>
                    <a:pt x="365310" y="271463"/>
                    <a:pt x="366261" y="273368"/>
                    <a:pt x="367213" y="273368"/>
                  </a:cubicBezTo>
                  <a:cubicBezTo>
                    <a:pt x="368164" y="273368"/>
                    <a:pt x="369115" y="271463"/>
                    <a:pt x="369115" y="269558"/>
                  </a:cubicBezTo>
                  <a:cubicBezTo>
                    <a:pt x="369115" y="268605"/>
                    <a:pt x="370067" y="251460"/>
                    <a:pt x="370067" y="245745"/>
                  </a:cubicBezTo>
                  <a:cubicBezTo>
                    <a:pt x="370067" y="242888"/>
                    <a:pt x="371018" y="232410"/>
                    <a:pt x="371018" y="231458"/>
                  </a:cubicBezTo>
                  <a:cubicBezTo>
                    <a:pt x="371018" y="229553"/>
                    <a:pt x="371018" y="227648"/>
                    <a:pt x="369115" y="227648"/>
                  </a:cubicBezTo>
                  <a:cubicBezTo>
                    <a:pt x="367213" y="226695"/>
                    <a:pt x="367213" y="228600"/>
                    <a:pt x="367213" y="230505"/>
                  </a:cubicBezTo>
                  <a:close/>
                  <a:moveTo>
                    <a:pt x="410023" y="220980"/>
                  </a:moveTo>
                  <a:cubicBezTo>
                    <a:pt x="408120" y="220980"/>
                    <a:pt x="408120" y="222885"/>
                    <a:pt x="408120" y="224790"/>
                  </a:cubicBezTo>
                  <a:cubicBezTo>
                    <a:pt x="408120" y="225742"/>
                    <a:pt x="408120" y="235267"/>
                    <a:pt x="408120" y="238125"/>
                  </a:cubicBezTo>
                  <a:cubicBezTo>
                    <a:pt x="408120" y="240030"/>
                    <a:pt x="408120" y="247650"/>
                    <a:pt x="408120" y="249555"/>
                  </a:cubicBezTo>
                  <a:cubicBezTo>
                    <a:pt x="408120" y="252413"/>
                    <a:pt x="408120" y="260985"/>
                    <a:pt x="408120" y="262890"/>
                  </a:cubicBezTo>
                  <a:cubicBezTo>
                    <a:pt x="408120" y="265748"/>
                    <a:pt x="409071" y="267653"/>
                    <a:pt x="410023" y="267653"/>
                  </a:cubicBezTo>
                  <a:cubicBezTo>
                    <a:pt x="410974" y="267653"/>
                    <a:pt x="411925" y="264795"/>
                    <a:pt x="411925" y="262890"/>
                  </a:cubicBezTo>
                  <a:cubicBezTo>
                    <a:pt x="411925" y="261938"/>
                    <a:pt x="411925" y="243840"/>
                    <a:pt x="411925" y="239078"/>
                  </a:cubicBezTo>
                  <a:cubicBezTo>
                    <a:pt x="411925" y="236220"/>
                    <a:pt x="412877" y="225742"/>
                    <a:pt x="412877" y="224790"/>
                  </a:cubicBezTo>
                  <a:cubicBezTo>
                    <a:pt x="411925" y="222885"/>
                    <a:pt x="410974" y="220980"/>
                    <a:pt x="410023" y="220980"/>
                  </a:cubicBezTo>
                  <a:close/>
                  <a:moveTo>
                    <a:pt x="379580" y="228600"/>
                  </a:moveTo>
                  <a:cubicBezTo>
                    <a:pt x="379580" y="229553"/>
                    <a:pt x="378629" y="246698"/>
                    <a:pt x="378629" y="252413"/>
                  </a:cubicBezTo>
                  <a:cubicBezTo>
                    <a:pt x="378629" y="255270"/>
                    <a:pt x="377677" y="265748"/>
                    <a:pt x="377677" y="266700"/>
                  </a:cubicBezTo>
                  <a:cubicBezTo>
                    <a:pt x="377677" y="268605"/>
                    <a:pt x="377677" y="270510"/>
                    <a:pt x="379580" y="270510"/>
                  </a:cubicBezTo>
                  <a:cubicBezTo>
                    <a:pt x="381483" y="270510"/>
                    <a:pt x="381483" y="268605"/>
                    <a:pt x="381483" y="266700"/>
                  </a:cubicBezTo>
                  <a:cubicBezTo>
                    <a:pt x="381483" y="265748"/>
                    <a:pt x="381483" y="256223"/>
                    <a:pt x="382434" y="253365"/>
                  </a:cubicBezTo>
                  <a:cubicBezTo>
                    <a:pt x="382434" y="251460"/>
                    <a:pt x="382434" y="248603"/>
                    <a:pt x="382434" y="246698"/>
                  </a:cubicBezTo>
                  <a:cubicBezTo>
                    <a:pt x="382434" y="243840"/>
                    <a:pt x="383385" y="231458"/>
                    <a:pt x="383385" y="228600"/>
                  </a:cubicBezTo>
                  <a:cubicBezTo>
                    <a:pt x="383385" y="225742"/>
                    <a:pt x="382434" y="223838"/>
                    <a:pt x="381483" y="223838"/>
                  </a:cubicBezTo>
                  <a:cubicBezTo>
                    <a:pt x="380531" y="224790"/>
                    <a:pt x="379580" y="226695"/>
                    <a:pt x="379580" y="228600"/>
                  </a:cubicBezTo>
                  <a:close/>
                  <a:moveTo>
                    <a:pt x="608850" y="243840"/>
                  </a:moveTo>
                  <a:cubicBezTo>
                    <a:pt x="608850" y="245745"/>
                    <a:pt x="609802" y="248603"/>
                    <a:pt x="609802" y="250508"/>
                  </a:cubicBezTo>
                  <a:cubicBezTo>
                    <a:pt x="609802" y="253365"/>
                    <a:pt x="610753" y="265748"/>
                    <a:pt x="611704" y="267653"/>
                  </a:cubicBezTo>
                  <a:cubicBezTo>
                    <a:pt x="611704" y="270510"/>
                    <a:pt x="612656" y="271463"/>
                    <a:pt x="614558" y="271463"/>
                  </a:cubicBezTo>
                  <a:cubicBezTo>
                    <a:pt x="615510" y="271463"/>
                    <a:pt x="616461" y="268605"/>
                    <a:pt x="616461" y="266700"/>
                  </a:cubicBezTo>
                  <a:cubicBezTo>
                    <a:pt x="616461" y="265748"/>
                    <a:pt x="614558" y="248603"/>
                    <a:pt x="613607" y="243840"/>
                  </a:cubicBezTo>
                  <a:cubicBezTo>
                    <a:pt x="612656" y="240983"/>
                    <a:pt x="612656" y="230505"/>
                    <a:pt x="612656" y="229553"/>
                  </a:cubicBezTo>
                  <a:cubicBezTo>
                    <a:pt x="612656" y="227648"/>
                    <a:pt x="611704" y="225742"/>
                    <a:pt x="610753" y="225742"/>
                  </a:cubicBezTo>
                  <a:cubicBezTo>
                    <a:pt x="608850" y="225742"/>
                    <a:pt x="608850" y="228600"/>
                    <a:pt x="608850" y="229553"/>
                  </a:cubicBezTo>
                  <a:cubicBezTo>
                    <a:pt x="607899" y="231458"/>
                    <a:pt x="608850" y="240983"/>
                    <a:pt x="608850" y="243840"/>
                  </a:cubicBezTo>
                  <a:close/>
                  <a:moveTo>
                    <a:pt x="392899" y="273368"/>
                  </a:moveTo>
                  <a:cubicBezTo>
                    <a:pt x="392899" y="272415"/>
                    <a:pt x="392899" y="266700"/>
                    <a:pt x="392899" y="262890"/>
                  </a:cubicBezTo>
                  <a:cubicBezTo>
                    <a:pt x="392899" y="260985"/>
                    <a:pt x="392899" y="253365"/>
                    <a:pt x="392899" y="251460"/>
                  </a:cubicBezTo>
                  <a:cubicBezTo>
                    <a:pt x="392899" y="248603"/>
                    <a:pt x="392899" y="236220"/>
                    <a:pt x="393850" y="233363"/>
                  </a:cubicBezTo>
                  <a:cubicBezTo>
                    <a:pt x="393850" y="230505"/>
                    <a:pt x="392899" y="228600"/>
                    <a:pt x="391947" y="228600"/>
                  </a:cubicBezTo>
                  <a:cubicBezTo>
                    <a:pt x="390996" y="228600"/>
                    <a:pt x="390045" y="231458"/>
                    <a:pt x="390045" y="233363"/>
                  </a:cubicBezTo>
                  <a:cubicBezTo>
                    <a:pt x="390045" y="234315"/>
                    <a:pt x="390045" y="256223"/>
                    <a:pt x="390045" y="261938"/>
                  </a:cubicBezTo>
                  <a:cubicBezTo>
                    <a:pt x="390045" y="264795"/>
                    <a:pt x="390045" y="272415"/>
                    <a:pt x="390045" y="273368"/>
                  </a:cubicBezTo>
                  <a:cubicBezTo>
                    <a:pt x="390045" y="275273"/>
                    <a:pt x="390045" y="277178"/>
                    <a:pt x="391947" y="277178"/>
                  </a:cubicBezTo>
                  <a:cubicBezTo>
                    <a:pt x="392899" y="277178"/>
                    <a:pt x="392899" y="275273"/>
                    <a:pt x="392899" y="273368"/>
                  </a:cubicBezTo>
                  <a:close/>
                  <a:moveTo>
                    <a:pt x="582213" y="247650"/>
                  </a:moveTo>
                  <a:cubicBezTo>
                    <a:pt x="582213" y="244792"/>
                    <a:pt x="582213" y="234315"/>
                    <a:pt x="582213" y="233363"/>
                  </a:cubicBezTo>
                  <a:cubicBezTo>
                    <a:pt x="582213" y="231458"/>
                    <a:pt x="582213" y="229553"/>
                    <a:pt x="580310" y="229553"/>
                  </a:cubicBezTo>
                  <a:cubicBezTo>
                    <a:pt x="578408" y="229553"/>
                    <a:pt x="578408" y="231458"/>
                    <a:pt x="578408" y="233363"/>
                  </a:cubicBezTo>
                  <a:cubicBezTo>
                    <a:pt x="578408" y="234315"/>
                    <a:pt x="578408" y="243840"/>
                    <a:pt x="578408" y="246698"/>
                  </a:cubicBezTo>
                  <a:cubicBezTo>
                    <a:pt x="578408" y="248603"/>
                    <a:pt x="578408" y="256223"/>
                    <a:pt x="578408" y="258128"/>
                  </a:cubicBezTo>
                  <a:cubicBezTo>
                    <a:pt x="578408" y="260985"/>
                    <a:pt x="578408" y="269558"/>
                    <a:pt x="578408" y="271463"/>
                  </a:cubicBezTo>
                  <a:cubicBezTo>
                    <a:pt x="578408" y="274320"/>
                    <a:pt x="579359" y="276225"/>
                    <a:pt x="580310" y="276225"/>
                  </a:cubicBezTo>
                  <a:cubicBezTo>
                    <a:pt x="581262" y="276225"/>
                    <a:pt x="582213" y="273368"/>
                    <a:pt x="582213" y="271463"/>
                  </a:cubicBezTo>
                  <a:cubicBezTo>
                    <a:pt x="582213" y="270510"/>
                    <a:pt x="582213" y="252413"/>
                    <a:pt x="582213" y="247650"/>
                  </a:cubicBezTo>
                  <a:close/>
                  <a:moveTo>
                    <a:pt x="535598" y="398145"/>
                  </a:moveTo>
                  <a:cubicBezTo>
                    <a:pt x="536549" y="398145"/>
                    <a:pt x="537501" y="395288"/>
                    <a:pt x="537501" y="393382"/>
                  </a:cubicBezTo>
                  <a:cubicBezTo>
                    <a:pt x="537501" y="392430"/>
                    <a:pt x="537501" y="374332"/>
                    <a:pt x="537501" y="369570"/>
                  </a:cubicBezTo>
                  <a:cubicBezTo>
                    <a:pt x="537501" y="366713"/>
                    <a:pt x="537501" y="356235"/>
                    <a:pt x="537501" y="355282"/>
                  </a:cubicBezTo>
                  <a:cubicBezTo>
                    <a:pt x="537501" y="353378"/>
                    <a:pt x="537501" y="351473"/>
                    <a:pt x="535598" y="351473"/>
                  </a:cubicBezTo>
                  <a:cubicBezTo>
                    <a:pt x="533695" y="351473"/>
                    <a:pt x="533695" y="353378"/>
                    <a:pt x="533695" y="355282"/>
                  </a:cubicBezTo>
                  <a:cubicBezTo>
                    <a:pt x="533695" y="356235"/>
                    <a:pt x="533695" y="365760"/>
                    <a:pt x="533695" y="368618"/>
                  </a:cubicBezTo>
                  <a:cubicBezTo>
                    <a:pt x="533695" y="370523"/>
                    <a:pt x="533695" y="378143"/>
                    <a:pt x="533695" y="380048"/>
                  </a:cubicBezTo>
                  <a:cubicBezTo>
                    <a:pt x="533695" y="382905"/>
                    <a:pt x="533695" y="391478"/>
                    <a:pt x="533695" y="393382"/>
                  </a:cubicBezTo>
                  <a:cubicBezTo>
                    <a:pt x="533695" y="396240"/>
                    <a:pt x="534647" y="398145"/>
                    <a:pt x="535598" y="398145"/>
                  </a:cubicBezTo>
                  <a:close/>
                  <a:moveTo>
                    <a:pt x="32345" y="375285"/>
                  </a:moveTo>
                  <a:cubicBezTo>
                    <a:pt x="32345" y="378143"/>
                    <a:pt x="32345" y="388620"/>
                    <a:pt x="32345" y="389573"/>
                  </a:cubicBezTo>
                  <a:cubicBezTo>
                    <a:pt x="32345" y="391478"/>
                    <a:pt x="33296" y="393382"/>
                    <a:pt x="34248" y="393382"/>
                  </a:cubicBezTo>
                  <a:cubicBezTo>
                    <a:pt x="36151" y="393382"/>
                    <a:pt x="36151" y="391478"/>
                    <a:pt x="36151" y="389573"/>
                  </a:cubicBezTo>
                  <a:cubicBezTo>
                    <a:pt x="36151" y="388620"/>
                    <a:pt x="36151" y="379095"/>
                    <a:pt x="36151" y="376238"/>
                  </a:cubicBezTo>
                  <a:cubicBezTo>
                    <a:pt x="36151" y="374332"/>
                    <a:pt x="36151" y="371475"/>
                    <a:pt x="36151" y="369570"/>
                  </a:cubicBezTo>
                  <a:cubicBezTo>
                    <a:pt x="36151" y="366713"/>
                    <a:pt x="36151" y="358140"/>
                    <a:pt x="36151" y="355282"/>
                  </a:cubicBezTo>
                  <a:cubicBezTo>
                    <a:pt x="36151" y="352425"/>
                    <a:pt x="35199" y="350520"/>
                    <a:pt x="34248" y="350520"/>
                  </a:cubicBezTo>
                  <a:cubicBezTo>
                    <a:pt x="33296" y="350520"/>
                    <a:pt x="32345" y="353378"/>
                    <a:pt x="32345" y="355282"/>
                  </a:cubicBezTo>
                  <a:cubicBezTo>
                    <a:pt x="31394" y="356235"/>
                    <a:pt x="32345" y="369570"/>
                    <a:pt x="32345" y="375285"/>
                  </a:cubicBezTo>
                  <a:close/>
                  <a:moveTo>
                    <a:pt x="80863" y="353378"/>
                  </a:moveTo>
                  <a:cubicBezTo>
                    <a:pt x="80863" y="354330"/>
                    <a:pt x="80863" y="363855"/>
                    <a:pt x="81814" y="366713"/>
                  </a:cubicBezTo>
                  <a:cubicBezTo>
                    <a:pt x="81814" y="368618"/>
                    <a:pt x="82766" y="376238"/>
                    <a:pt x="82766" y="378143"/>
                  </a:cubicBezTo>
                  <a:cubicBezTo>
                    <a:pt x="82766" y="381000"/>
                    <a:pt x="82766" y="390525"/>
                    <a:pt x="82766" y="392430"/>
                  </a:cubicBezTo>
                  <a:cubicBezTo>
                    <a:pt x="82766" y="395288"/>
                    <a:pt x="83717" y="397193"/>
                    <a:pt x="84668" y="396240"/>
                  </a:cubicBezTo>
                  <a:cubicBezTo>
                    <a:pt x="85620" y="396240"/>
                    <a:pt x="86571" y="393382"/>
                    <a:pt x="86571" y="391478"/>
                  </a:cubicBezTo>
                  <a:cubicBezTo>
                    <a:pt x="86571" y="390525"/>
                    <a:pt x="85620" y="371475"/>
                    <a:pt x="85620" y="365760"/>
                  </a:cubicBezTo>
                  <a:cubicBezTo>
                    <a:pt x="85620" y="362903"/>
                    <a:pt x="85620" y="352425"/>
                    <a:pt x="85620" y="351473"/>
                  </a:cubicBezTo>
                  <a:cubicBezTo>
                    <a:pt x="85620" y="349568"/>
                    <a:pt x="84668" y="347663"/>
                    <a:pt x="83717" y="347663"/>
                  </a:cubicBezTo>
                  <a:cubicBezTo>
                    <a:pt x="81814" y="350520"/>
                    <a:pt x="80863" y="352425"/>
                    <a:pt x="80863" y="353378"/>
                  </a:cubicBezTo>
                  <a:close/>
                  <a:moveTo>
                    <a:pt x="311084" y="386715"/>
                  </a:moveTo>
                  <a:cubicBezTo>
                    <a:pt x="311084" y="384810"/>
                    <a:pt x="311084" y="377190"/>
                    <a:pt x="311084" y="375285"/>
                  </a:cubicBezTo>
                  <a:cubicBezTo>
                    <a:pt x="311084" y="372428"/>
                    <a:pt x="312036" y="360045"/>
                    <a:pt x="312036" y="357188"/>
                  </a:cubicBezTo>
                  <a:cubicBezTo>
                    <a:pt x="312036" y="354330"/>
                    <a:pt x="311084" y="352425"/>
                    <a:pt x="310133" y="352425"/>
                  </a:cubicBezTo>
                  <a:cubicBezTo>
                    <a:pt x="309182" y="352425"/>
                    <a:pt x="308230" y="354330"/>
                    <a:pt x="308230" y="356235"/>
                  </a:cubicBezTo>
                  <a:cubicBezTo>
                    <a:pt x="308230" y="357188"/>
                    <a:pt x="307279" y="379095"/>
                    <a:pt x="307279" y="384810"/>
                  </a:cubicBezTo>
                  <a:cubicBezTo>
                    <a:pt x="307279" y="387668"/>
                    <a:pt x="306328" y="391478"/>
                    <a:pt x="306328" y="391478"/>
                  </a:cubicBezTo>
                  <a:cubicBezTo>
                    <a:pt x="306328" y="393382"/>
                    <a:pt x="306328" y="395288"/>
                    <a:pt x="308230" y="395288"/>
                  </a:cubicBezTo>
                  <a:cubicBezTo>
                    <a:pt x="310133" y="395288"/>
                    <a:pt x="310133" y="393382"/>
                    <a:pt x="310133" y="391478"/>
                  </a:cubicBezTo>
                  <a:cubicBezTo>
                    <a:pt x="311084" y="392430"/>
                    <a:pt x="311084" y="389573"/>
                    <a:pt x="311084" y="386715"/>
                  </a:cubicBezTo>
                  <a:close/>
                  <a:moveTo>
                    <a:pt x="106549" y="356235"/>
                  </a:moveTo>
                  <a:cubicBezTo>
                    <a:pt x="106549" y="354330"/>
                    <a:pt x="106549" y="352425"/>
                    <a:pt x="104646" y="352425"/>
                  </a:cubicBezTo>
                  <a:cubicBezTo>
                    <a:pt x="102744" y="352425"/>
                    <a:pt x="102744" y="354330"/>
                    <a:pt x="102744" y="356235"/>
                  </a:cubicBezTo>
                  <a:cubicBezTo>
                    <a:pt x="102744" y="357188"/>
                    <a:pt x="101792" y="366713"/>
                    <a:pt x="101792" y="369570"/>
                  </a:cubicBezTo>
                  <a:cubicBezTo>
                    <a:pt x="101792" y="371475"/>
                    <a:pt x="101792" y="374332"/>
                    <a:pt x="101792" y="376238"/>
                  </a:cubicBezTo>
                  <a:cubicBezTo>
                    <a:pt x="101792" y="379095"/>
                    <a:pt x="99889" y="391478"/>
                    <a:pt x="99889" y="394335"/>
                  </a:cubicBezTo>
                  <a:cubicBezTo>
                    <a:pt x="99889" y="397193"/>
                    <a:pt x="99889" y="399098"/>
                    <a:pt x="101792" y="399098"/>
                  </a:cubicBezTo>
                  <a:cubicBezTo>
                    <a:pt x="102744" y="399098"/>
                    <a:pt x="103695" y="397193"/>
                    <a:pt x="103695" y="395288"/>
                  </a:cubicBezTo>
                  <a:cubicBezTo>
                    <a:pt x="103695" y="394335"/>
                    <a:pt x="105597" y="377190"/>
                    <a:pt x="105597" y="371475"/>
                  </a:cubicBezTo>
                  <a:cubicBezTo>
                    <a:pt x="104646" y="367665"/>
                    <a:pt x="106549" y="357188"/>
                    <a:pt x="106549" y="356235"/>
                  </a:cubicBezTo>
                  <a:close/>
                  <a:moveTo>
                    <a:pt x="71350" y="398145"/>
                  </a:moveTo>
                  <a:cubicBezTo>
                    <a:pt x="71350" y="397193"/>
                    <a:pt x="71350" y="391478"/>
                    <a:pt x="71350" y="387668"/>
                  </a:cubicBezTo>
                  <a:cubicBezTo>
                    <a:pt x="71350" y="385763"/>
                    <a:pt x="70398" y="378143"/>
                    <a:pt x="70398" y="376238"/>
                  </a:cubicBezTo>
                  <a:cubicBezTo>
                    <a:pt x="70398" y="373380"/>
                    <a:pt x="70398" y="360998"/>
                    <a:pt x="69447" y="358140"/>
                  </a:cubicBezTo>
                  <a:cubicBezTo>
                    <a:pt x="69447" y="355282"/>
                    <a:pt x="68496" y="353378"/>
                    <a:pt x="67544" y="354330"/>
                  </a:cubicBezTo>
                  <a:cubicBezTo>
                    <a:pt x="66593" y="354330"/>
                    <a:pt x="65642" y="357188"/>
                    <a:pt x="65642" y="359093"/>
                  </a:cubicBezTo>
                  <a:cubicBezTo>
                    <a:pt x="65642" y="360045"/>
                    <a:pt x="66593" y="381953"/>
                    <a:pt x="67544" y="387668"/>
                  </a:cubicBezTo>
                  <a:cubicBezTo>
                    <a:pt x="67544" y="390525"/>
                    <a:pt x="67544" y="398145"/>
                    <a:pt x="67544" y="399098"/>
                  </a:cubicBezTo>
                  <a:cubicBezTo>
                    <a:pt x="67544" y="401003"/>
                    <a:pt x="68496" y="402907"/>
                    <a:pt x="69447" y="402907"/>
                  </a:cubicBezTo>
                  <a:cubicBezTo>
                    <a:pt x="71350" y="401955"/>
                    <a:pt x="71350" y="399098"/>
                    <a:pt x="71350" y="398145"/>
                  </a:cubicBezTo>
                  <a:close/>
                  <a:moveTo>
                    <a:pt x="20929" y="393382"/>
                  </a:moveTo>
                  <a:cubicBezTo>
                    <a:pt x="20929" y="392430"/>
                    <a:pt x="20929" y="390525"/>
                    <a:pt x="20929" y="386715"/>
                  </a:cubicBezTo>
                  <a:cubicBezTo>
                    <a:pt x="20929" y="384810"/>
                    <a:pt x="20929" y="377190"/>
                    <a:pt x="20929" y="375285"/>
                  </a:cubicBezTo>
                  <a:cubicBezTo>
                    <a:pt x="20929" y="372428"/>
                    <a:pt x="21881" y="360045"/>
                    <a:pt x="21881" y="357188"/>
                  </a:cubicBezTo>
                  <a:cubicBezTo>
                    <a:pt x="21881" y="354330"/>
                    <a:pt x="20929" y="352425"/>
                    <a:pt x="19978" y="352425"/>
                  </a:cubicBezTo>
                  <a:cubicBezTo>
                    <a:pt x="19027" y="352425"/>
                    <a:pt x="18075" y="355282"/>
                    <a:pt x="18075" y="357188"/>
                  </a:cubicBezTo>
                  <a:cubicBezTo>
                    <a:pt x="18075" y="358140"/>
                    <a:pt x="18075" y="380048"/>
                    <a:pt x="18075" y="385763"/>
                  </a:cubicBezTo>
                  <a:cubicBezTo>
                    <a:pt x="18075" y="388620"/>
                    <a:pt x="18075" y="392430"/>
                    <a:pt x="18075" y="392430"/>
                  </a:cubicBezTo>
                  <a:cubicBezTo>
                    <a:pt x="18075" y="394335"/>
                    <a:pt x="18075" y="396240"/>
                    <a:pt x="19978" y="396240"/>
                  </a:cubicBezTo>
                  <a:cubicBezTo>
                    <a:pt x="19978" y="396240"/>
                    <a:pt x="20929" y="394335"/>
                    <a:pt x="20929" y="393382"/>
                  </a:cubicBezTo>
                  <a:close/>
                  <a:moveTo>
                    <a:pt x="51372" y="382905"/>
                  </a:moveTo>
                  <a:cubicBezTo>
                    <a:pt x="51372" y="381000"/>
                    <a:pt x="50420" y="378143"/>
                    <a:pt x="50420" y="376238"/>
                  </a:cubicBezTo>
                  <a:cubicBezTo>
                    <a:pt x="50420" y="373380"/>
                    <a:pt x="49469" y="360998"/>
                    <a:pt x="49469" y="358140"/>
                  </a:cubicBezTo>
                  <a:cubicBezTo>
                    <a:pt x="49469" y="355282"/>
                    <a:pt x="48518" y="354330"/>
                    <a:pt x="47566" y="354330"/>
                  </a:cubicBezTo>
                  <a:cubicBezTo>
                    <a:pt x="46615" y="354330"/>
                    <a:pt x="45664" y="357188"/>
                    <a:pt x="45664" y="359093"/>
                  </a:cubicBezTo>
                  <a:cubicBezTo>
                    <a:pt x="45664" y="360045"/>
                    <a:pt x="47566" y="377190"/>
                    <a:pt x="47566" y="382905"/>
                  </a:cubicBezTo>
                  <a:cubicBezTo>
                    <a:pt x="47566" y="385763"/>
                    <a:pt x="48518" y="396240"/>
                    <a:pt x="48518" y="397193"/>
                  </a:cubicBezTo>
                  <a:cubicBezTo>
                    <a:pt x="48518" y="399098"/>
                    <a:pt x="49469" y="401003"/>
                    <a:pt x="50420" y="401003"/>
                  </a:cubicBezTo>
                  <a:cubicBezTo>
                    <a:pt x="52323" y="401003"/>
                    <a:pt x="52323" y="398145"/>
                    <a:pt x="52323" y="397193"/>
                  </a:cubicBezTo>
                  <a:cubicBezTo>
                    <a:pt x="52323" y="396240"/>
                    <a:pt x="51372" y="385763"/>
                    <a:pt x="51372" y="382905"/>
                  </a:cubicBezTo>
                  <a:close/>
                  <a:moveTo>
                    <a:pt x="353894" y="347663"/>
                  </a:moveTo>
                  <a:cubicBezTo>
                    <a:pt x="352943" y="347663"/>
                    <a:pt x="351992" y="350520"/>
                    <a:pt x="351992" y="352425"/>
                  </a:cubicBezTo>
                  <a:cubicBezTo>
                    <a:pt x="351992" y="353378"/>
                    <a:pt x="351992" y="371475"/>
                    <a:pt x="352943" y="376238"/>
                  </a:cubicBezTo>
                  <a:cubicBezTo>
                    <a:pt x="352943" y="379095"/>
                    <a:pt x="352943" y="389573"/>
                    <a:pt x="352943" y="390525"/>
                  </a:cubicBezTo>
                  <a:cubicBezTo>
                    <a:pt x="352943" y="392430"/>
                    <a:pt x="353894" y="394335"/>
                    <a:pt x="354846" y="394335"/>
                  </a:cubicBezTo>
                  <a:cubicBezTo>
                    <a:pt x="356748" y="394335"/>
                    <a:pt x="356748" y="392430"/>
                    <a:pt x="356748" y="390525"/>
                  </a:cubicBezTo>
                  <a:cubicBezTo>
                    <a:pt x="356748" y="389573"/>
                    <a:pt x="356748" y="380048"/>
                    <a:pt x="356748" y="377190"/>
                  </a:cubicBezTo>
                  <a:cubicBezTo>
                    <a:pt x="356748" y="375285"/>
                    <a:pt x="356748" y="367665"/>
                    <a:pt x="356748" y="365760"/>
                  </a:cubicBezTo>
                  <a:cubicBezTo>
                    <a:pt x="356748" y="362903"/>
                    <a:pt x="356748" y="354330"/>
                    <a:pt x="356748" y="352425"/>
                  </a:cubicBezTo>
                  <a:cubicBezTo>
                    <a:pt x="355797" y="349568"/>
                    <a:pt x="354846" y="347663"/>
                    <a:pt x="353894" y="347663"/>
                  </a:cubicBezTo>
                  <a:close/>
                  <a:moveTo>
                    <a:pt x="312036" y="324803"/>
                  </a:moveTo>
                  <a:cubicBezTo>
                    <a:pt x="312036" y="323850"/>
                    <a:pt x="312036" y="314325"/>
                    <a:pt x="312036" y="311468"/>
                  </a:cubicBezTo>
                  <a:cubicBezTo>
                    <a:pt x="312036" y="309563"/>
                    <a:pt x="312036" y="306705"/>
                    <a:pt x="312036" y="304800"/>
                  </a:cubicBezTo>
                  <a:cubicBezTo>
                    <a:pt x="312036" y="301943"/>
                    <a:pt x="312036" y="293370"/>
                    <a:pt x="312036" y="290513"/>
                  </a:cubicBezTo>
                  <a:cubicBezTo>
                    <a:pt x="312036" y="287655"/>
                    <a:pt x="311084" y="285750"/>
                    <a:pt x="310133" y="285750"/>
                  </a:cubicBezTo>
                  <a:cubicBezTo>
                    <a:pt x="309182" y="285750"/>
                    <a:pt x="308230" y="288608"/>
                    <a:pt x="308230" y="290513"/>
                  </a:cubicBezTo>
                  <a:cubicBezTo>
                    <a:pt x="308230" y="291465"/>
                    <a:pt x="308230" y="304800"/>
                    <a:pt x="308230" y="310515"/>
                  </a:cubicBezTo>
                  <a:cubicBezTo>
                    <a:pt x="308230" y="313373"/>
                    <a:pt x="308230" y="323850"/>
                    <a:pt x="308230" y="324803"/>
                  </a:cubicBezTo>
                  <a:cubicBezTo>
                    <a:pt x="308230" y="326707"/>
                    <a:pt x="308230" y="328613"/>
                    <a:pt x="310133" y="328613"/>
                  </a:cubicBezTo>
                  <a:cubicBezTo>
                    <a:pt x="312036" y="328613"/>
                    <a:pt x="312036" y="326707"/>
                    <a:pt x="312036" y="324803"/>
                  </a:cubicBezTo>
                  <a:close/>
                  <a:moveTo>
                    <a:pt x="245443" y="347663"/>
                  </a:moveTo>
                  <a:cubicBezTo>
                    <a:pt x="244491" y="347663"/>
                    <a:pt x="243540" y="349568"/>
                    <a:pt x="243540" y="351473"/>
                  </a:cubicBezTo>
                  <a:cubicBezTo>
                    <a:pt x="243540" y="352425"/>
                    <a:pt x="242589" y="369570"/>
                    <a:pt x="242589" y="375285"/>
                  </a:cubicBezTo>
                  <a:cubicBezTo>
                    <a:pt x="242589" y="378143"/>
                    <a:pt x="241637" y="388620"/>
                    <a:pt x="241637" y="389573"/>
                  </a:cubicBezTo>
                  <a:cubicBezTo>
                    <a:pt x="241637" y="391478"/>
                    <a:pt x="241637" y="393382"/>
                    <a:pt x="243540" y="393382"/>
                  </a:cubicBezTo>
                  <a:cubicBezTo>
                    <a:pt x="245443" y="393382"/>
                    <a:pt x="245443" y="391478"/>
                    <a:pt x="245443" y="389573"/>
                  </a:cubicBezTo>
                  <a:cubicBezTo>
                    <a:pt x="245443" y="388620"/>
                    <a:pt x="245443" y="379095"/>
                    <a:pt x="246394" y="376238"/>
                  </a:cubicBezTo>
                  <a:cubicBezTo>
                    <a:pt x="246394" y="374332"/>
                    <a:pt x="246394" y="371475"/>
                    <a:pt x="246394" y="369570"/>
                  </a:cubicBezTo>
                  <a:cubicBezTo>
                    <a:pt x="246394" y="366713"/>
                    <a:pt x="247345" y="354330"/>
                    <a:pt x="247345" y="351473"/>
                  </a:cubicBezTo>
                  <a:cubicBezTo>
                    <a:pt x="247345" y="349568"/>
                    <a:pt x="246394" y="347663"/>
                    <a:pt x="245443" y="347663"/>
                  </a:cubicBezTo>
                  <a:close/>
                  <a:moveTo>
                    <a:pt x="267323" y="369570"/>
                  </a:moveTo>
                  <a:cubicBezTo>
                    <a:pt x="267323" y="366713"/>
                    <a:pt x="267323" y="358140"/>
                    <a:pt x="267323" y="356235"/>
                  </a:cubicBezTo>
                  <a:cubicBezTo>
                    <a:pt x="267323" y="353378"/>
                    <a:pt x="266372" y="351473"/>
                    <a:pt x="265421" y="351473"/>
                  </a:cubicBezTo>
                  <a:cubicBezTo>
                    <a:pt x="264469" y="351473"/>
                    <a:pt x="263518" y="354330"/>
                    <a:pt x="263518" y="356235"/>
                  </a:cubicBezTo>
                  <a:cubicBezTo>
                    <a:pt x="263518" y="357188"/>
                    <a:pt x="263518" y="375285"/>
                    <a:pt x="263518" y="380048"/>
                  </a:cubicBezTo>
                  <a:cubicBezTo>
                    <a:pt x="263518" y="382905"/>
                    <a:pt x="263518" y="393382"/>
                    <a:pt x="263518" y="394335"/>
                  </a:cubicBezTo>
                  <a:cubicBezTo>
                    <a:pt x="263518" y="396240"/>
                    <a:pt x="263518" y="398145"/>
                    <a:pt x="265421" y="398145"/>
                  </a:cubicBezTo>
                  <a:cubicBezTo>
                    <a:pt x="267323" y="398145"/>
                    <a:pt x="267323" y="396240"/>
                    <a:pt x="267323" y="394335"/>
                  </a:cubicBezTo>
                  <a:cubicBezTo>
                    <a:pt x="267323" y="393382"/>
                    <a:pt x="267323" y="383857"/>
                    <a:pt x="267323" y="381000"/>
                  </a:cubicBezTo>
                  <a:cubicBezTo>
                    <a:pt x="267323" y="379095"/>
                    <a:pt x="267323" y="371475"/>
                    <a:pt x="267323" y="369570"/>
                  </a:cubicBezTo>
                  <a:close/>
                  <a:moveTo>
                    <a:pt x="293009" y="355282"/>
                  </a:moveTo>
                  <a:cubicBezTo>
                    <a:pt x="293009" y="356235"/>
                    <a:pt x="292058" y="365760"/>
                    <a:pt x="292058" y="368618"/>
                  </a:cubicBezTo>
                  <a:cubicBezTo>
                    <a:pt x="292058" y="370523"/>
                    <a:pt x="292058" y="373380"/>
                    <a:pt x="292058" y="375285"/>
                  </a:cubicBezTo>
                  <a:cubicBezTo>
                    <a:pt x="292058" y="378143"/>
                    <a:pt x="291106" y="390525"/>
                    <a:pt x="291106" y="393382"/>
                  </a:cubicBezTo>
                  <a:cubicBezTo>
                    <a:pt x="291106" y="396240"/>
                    <a:pt x="292058" y="398145"/>
                    <a:pt x="293009" y="398145"/>
                  </a:cubicBezTo>
                  <a:cubicBezTo>
                    <a:pt x="293961" y="398145"/>
                    <a:pt x="294912" y="396240"/>
                    <a:pt x="294912" y="394335"/>
                  </a:cubicBezTo>
                  <a:cubicBezTo>
                    <a:pt x="294912" y="393382"/>
                    <a:pt x="295863" y="376238"/>
                    <a:pt x="295863" y="370523"/>
                  </a:cubicBezTo>
                  <a:cubicBezTo>
                    <a:pt x="295863" y="367665"/>
                    <a:pt x="296815" y="357188"/>
                    <a:pt x="296815" y="356235"/>
                  </a:cubicBezTo>
                  <a:cubicBezTo>
                    <a:pt x="296815" y="354330"/>
                    <a:pt x="296815" y="352425"/>
                    <a:pt x="294912" y="352425"/>
                  </a:cubicBezTo>
                  <a:cubicBezTo>
                    <a:pt x="293961" y="351473"/>
                    <a:pt x="293961" y="353378"/>
                    <a:pt x="293009" y="355282"/>
                  </a:cubicBezTo>
                  <a:close/>
                  <a:moveTo>
                    <a:pt x="117013" y="376238"/>
                  </a:moveTo>
                  <a:cubicBezTo>
                    <a:pt x="117013" y="379095"/>
                    <a:pt x="117013" y="389573"/>
                    <a:pt x="117013" y="390525"/>
                  </a:cubicBezTo>
                  <a:cubicBezTo>
                    <a:pt x="117013" y="392430"/>
                    <a:pt x="117965" y="394335"/>
                    <a:pt x="118916" y="394335"/>
                  </a:cubicBezTo>
                  <a:cubicBezTo>
                    <a:pt x="120819" y="394335"/>
                    <a:pt x="120819" y="392430"/>
                    <a:pt x="120819" y="390525"/>
                  </a:cubicBezTo>
                  <a:cubicBezTo>
                    <a:pt x="120819" y="389573"/>
                    <a:pt x="120819" y="380048"/>
                    <a:pt x="119867" y="377190"/>
                  </a:cubicBezTo>
                  <a:cubicBezTo>
                    <a:pt x="119867" y="375285"/>
                    <a:pt x="119867" y="372428"/>
                    <a:pt x="118916" y="370523"/>
                  </a:cubicBezTo>
                  <a:cubicBezTo>
                    <a:pt x="118916" y="367665"/>
                    <a:pt x="118916" y="355282"/>
                    <a:pt x="117965" y="352425"/>
                  </a:cubicBezTo>
                  <a:cubicBezTo>
                    <a:pt x="117965" y="349568"/>
                    <a:pt x="117013" y="347663"/>
                    <a:pt x="116062" y="348615"/>
                  </a:cubicBezTo>
                  <a:cubicBezTo>
                    <a:pt x="115111" y="348615"/>
                    <a:pt x="114159" y="351473"/>
                    <a:pt x="114159" y="353378"/>
                  </a:cubicBezTo>
                  <a:cubicBezTo>
                    <a:pt x="116062" y="353378"/>
                    <a:pt x="116062" y="370523"/>
                    <a:pt x="117013" y="376238"/>
                  </a:cubicBezTo>
                  <a:close/>
                  <a:moveTo>
                    <a:pt x="136040" y="386715"/>
                  </a:moveTo>
                  <a:cubicBezTo>
                    <a:pt x="136040" y="384810"/>
                    <a:pt x="136040" y="377190"/>
                    <a:pt x="136040" y="375285"/>
                  </a:cubicBezTo>
                  <a:cubicBezTo>
                    <a:pt x="136040" y="372428"/>
                    <a:pt x="136991" y="362903"/>
                    <a:pt x="136991" y="360998"/>
                  </a:cubicBezTo>
                  <a:cubicBezTo>
                    <a:pt x="136991" y="358140"/>
                    <a:pt x="136040" y="356235"/>
                    <a:pt x="135089" y="356235"/>
                  </a:cubicBezTo>
                  <a:cubicBezTo>
                    <a:pt x="134137" y="356235"/>
                    <a:pt x="133186" y="358140"/>
                    <a:pt x="133186" y="360045"/>
                  </a:cubicBezTo>
                  <a:cubicBezTo>
                    <a:pt x="133186" y="360998"/>
                    <a:pt x="132235" y="380048"/>
                    <a:pt x="132235" y="385763"/>
                  </a:cubicBezTo>
                  <a:cubicBezTo>
                    <a:pt x="132235" y="388620"/>
                    <a:pt x="131283" y="399098"/>
                    <a:pt x="131283" y="400050"/>
                  </a:cubicBezTo>
                  <a:cubicBezTo>
                    <a:pt x="131283" y="401955"/>
                    <a:pt x="131283" y="403860"/>
                    <a:pt x="133186" y="403860"/>
                  </a:cubicBezTo>
                  <a:cubicBezTo>
                    <a:pt x="135089" y="403860"/>
                    <a:pt x="135089" y="401955"/>
                    <a:pt x="135089" y="400050"/>
                  </a:cubicBezTo>
                  <a:cubicBezTo>
                    <a:pt x="136040" y="400050"/>
                    <a:pt x="136040" y="390525"/>
                    <a:pt x="136040" y="386715"/>
                  </a:cubicBezTo>
                  <a:close/>
                  <a:moveTo>
                    <a:pt x="553673" y="397193"/>
                  </a:moveTo>
                  <a:cubicBezTo>
                    <a:pt x="553673" y="396240"/>
                    <a:pt x="552722" y="386715"/>
                    <a:pt x="552722" y="383857"/>
                  </a:cubicBezTo>
                  <a:cubicBezTo>
                    <a:pt x="552722" y="381953"/>
                    <a:pt x="552722" y="379095"/>
                    <a:pt x="551771" y="377190"/>
                  </a:cubicBezTo>
                  <a:cubicBezTo>
                    <a:pt x="551771" y="374332"/>
                    <a:pt x="550819" y="361950"/>
                    <a:pt x="550819" y="359093"/>
                  </a:cubicBezTo>
                  <a:cubicBezTo>
                    <a:pt x="550819" y="356235"/>
                    <a:pt x="549868" y="354330"/>
                    <a:pt x="548917" y="355282"/>
                  </a:cubicBezTo>
                  <a:cubicBezTo>
                    <a:pt x="547965" y="355282"/>
                    <a:pt x="547014" y="358140"/>
                    <a:pt x="547014" y="360045"/>
                  </a:cubicBezTo>
                  <a:cubicBezTo>
                    <a:pt x="547014" y="360998"/>
                    <a:pt x="547965" y="378143"/>
                    <a:pt x="547965" y="383857"/>
                  </a:cubicBezTo>
                  <a:cubicBezTo>
                    <a:pt x="547965" y="386715"/>
                    <a:pt x="547965" y="397193"/>
                    <a:pt x="547965" y="398145"/>
                  </a:cubicBezTo>
                  <a:cubicBezTo>
                    <a:pt x="547965" y="400050"/>
                    <a:pt x="548917" y="401955"/>
                    <a:pt x="549868" y="401955"/>
                  </a:cubicBezTo>
                  <a:cubicBezTo>
                    <a:pt x="553673" y="401003"/>
                    <a:pt x="553673" y="398145"/>
                    <a:pt x="553673" y="397193"/>
                  </a:cubicBezTo>
                  <a:close/>
                  <a:moveTo>
                    <a:pt x="462346" y="359093"/>
                  </a:moveTo>
                  <a:cubicBezTo>
                    <a:pt x="462346" y="360045"/>
                    <a:pt x="462346" y="369570"/>
                    <a:pt x="462346" y="372428"/>
                  </a:cubicBezTo>
                  <a:cubicBezTo>
                    <a:pt x="462346" y="374332"/>
                    <a:pt x="462346" y="377190"/>
                    <a:pt x="462346" y="379095"/>
                  </a:cubicBezTo>
                  <a:cubicBezTo>
                    <a:pt x="462346" y="381953"/>
                    <a:pt x="462346" y="394335"/>
                    <a:pt x="462346" y="396240"/>
                  </a:cubicBezTo>
                  <a:cubicBezTo>
                    <a:pt x="462346" y="399098"/>
                    <a:pt x="463297" y="401003"/>
                    <a:pt x="464248" y="401003"/>
                  </a:cubicBezTo>
                  <a:cubicBezTo>
                    <a:pt x="465200" y="401003"/>
                    <a:pt x="466151" y="398145"/>
                    <a:pt x="466151" y="396240"/>
                  </a:cubicBezTo>
                  <a:cubicBezTo>
                    <a:pt x="466151" y="395288"/>
                    <a:pt x="466151" y="378143"/>
                    <a:pt x="465200" y="373380"/>
                  </a:cubicBezTo>
                  <a:cubicBezTo>
                    <a:pt x="465200" y="370523"/>
                    <a:pt x="465200" y="360045"/>
                    <a:pt x="465200" y="359093"/>
                  </a:cubicBezTo>
                  <a:cubicBezTo>
                    <a:pt x="465200" y="357188"/>
                    <a:pt x="464248" y="355282"/>
                    <a:pt x="463297" y="355282"/>
                  </a:cubicBezTo>
                  <a:cubicBezTo>
                    <a:pt x="463297" y="356235"/>
                    <a:pt x="462346" y="358140"/>
                    <a:pt x="462346" y="359093"/>
                  </a:cubicBezTo>
                  <a:close/>
                  <a:moveTo>
                    <a:pt x="613607" y="366713"/>
                  </a:moveTo>
                  <a:cubicBezTo>
                    <a:pt x="613607" y="363855"/>
                    <a:pt x="613607" y="353378"/>
                    <a:pt x="613607" y="352425"/>
                  </a:cubicBezTo>
                  <a:cubicBezTo>
                    <a:pt x="613607" y="350520"/>
                    <a:pt x="613607" y="348615"/>
                    <a:pt x="611704" y="348615"/>
                  </a:cubicBezTo>
                  <a:cubicBezTo>
                    <a:pt x="609802" y="348615"/>
                    <a:pt x="609802" y="350520"/>
                    <a:pt x="609802" y="352425"/>
                  </a:cubicBezTo>
                  <a:cubicBezTo>
                    <a:pt x="609802" y="353378"/>
                    <a:pt x="609802" y="362903"/>
                    <a:pt x="609802" y="365760"/>
                  </a:cubicBezTo>
                  <a:cubicBezTo>
                    <a:pt x="609802" y="367665"/>
                    <a:pt x="609802" y="370523"/>
                    <a:pt x="609802" y="372428"/>
                  </a:cubicBezTo>
                  <a:cubicBezTo>
                    <a:pt x="609802" y="375285"/>
                    <a:pt x="609802" y="387668"/>
                    <a:pt x="609802" y="390525"/>
                  </a:cubicBezTo>
                  <a:cubicBezTo>
                    <a:pt x="609802" y="393382"/>
                    <a:pt x="610753" y="395288"/>
                    <a:pt x="611704" y="395288"/>
                  </a:cubicBezTo>
                  <a:cubicBezTo>
                    <a:pt x="612656" y="395288"/>
                    <a:pt x="613607" y="392430"/>
                    <a:pt x="613607" y="390525"/>
                  </a:cubicBezTo>
                  <a:cubicBezTo>
                    <a:pt x="613607" y="389573"/>
                    <a:pt x="613607" y="371475"/>
                    <a:pt x="613607" y="366713"/>
                  </a:cubicBezTo>
                  <a:close/>
                  <a:moveTo>
                    <a:pt x="447124" y="352425"/>
                  </a:moveTo>
                  <a:cubicBezTo>
                    <a:pt x="447124" y="353378"/>
                    <a:pt x="446173" y="362903"/>
                    <a:pt x="446173" y="365760"/>
                  </a:cubicBezTo>
                  <a:cubicBezTo>
                    <a:pt x="446173" y="367665"/>
                    <a:pt x="446173" y="370523"/>
                    <a:pt x="446173" y="372428"/>
                  </a:cubicBezTo>
                  <a:cubicBezTo>
                    <a:pt x="446173" y="375285"/>
                    <a:pt x="444270" y="387668"/>
                    <a:pt x="444270" y="390525"/>
                  </a:cubicBezTo>
                  <a:cubicBezTo>
                    <a:pt x="444270" y="393382"/>
                    <a:pt x="445222" y="395288"/>
                    <a:pt x="446173" y="395288"/>
                  </a:cubicBezTo>
                  <a:cubicBezTo>
                    <a:pt x="447124" y="395288"/>
                    <a:pt x="448076" y="393382"/>
                    <a:pt x="448076" y="391478"/>
                  </a:cubicBezTo>
                  <a:cubicBezTo>
                    <a:pt x="448076" y="390525"/>
                    <a:pt x="449978" y="373380"/>
                    <a:pt x="449978" y="367665"/>
                  </a:cubicBezTo>
                  <a:cubicBezTo>
                    <a:pt x="449978" y="364807"/>
                    <a:pt x="450930" y="354330"/>
                    <a:pt x="450930" y="353378"/>
                  </a:cubicBezTo>
                  <a:cubicBezTo>
                    <a:pt x="450930" y="351473"/>
                    <a:pt x="450930" y="349568"/>
                    <a:pt x="449027" y="349568"/>
                  </a:cubicBezTo>
                  <a:cubicBezTo>
                    <a:pt x="448076" y="348615"/>
                    <a:pt x="447124" y="350520"/>
                    <a:pt x="447124" y="352425"/>
                  </a:cubicBezTo>
                  <a:close/>
                  <a:moveTo>
                    <a:pt x="478518" y="358140"/>
                  </a:moveTo>
                  <a:cubicBezTo>
                    <a:pt x="478518" y="359093"/>
                    <a:pt x="478518" y="360998"/>
                    <a:pt x="478518" y="364807"/>
                  </a:cubicBezTo>
                  <a:cubicBezTo>
                    <a:pt x="478518" y="366713"/>
                    <a:pt x="478518" y="374332"/>
                    <a:pt x="478518" y="376238"/>
                  </a:cubicBezTo>
                  <a:cubicBezTo>
                    <a:pt x="478518" y="379095"/>
                    <a:pt x="477567" y="391478"/>
                    <a:pt x="477567" y="394335"/>
                  </a:cubicBezTo>
                  <a:cubicBezTo>
                    <a:pt x="477567" y="397193"/>
                    <a:pt x="478518" y="399098"/>
                    <a:pt x="479470" y="399098"/>
                  </a:cubicBezTo>
                  <a:cubicBezTo>
                    <a:pt x="480421" y="399098"/>
                    <a:pt x="481372" y="397193"/>
                    <a:pt x="481372" y="395288"/>
                  </a:cubicBezTo>
                  <a:cubicBezTo>
                    <a:pt x="481372" y="394335"/>
                    <a:pt x="482324" y="372428"/>
                    <a:pt x="482324" y="366713"/>
                  </a:cubicBezTo>
                  <a:cubicBezTo>
                    <a:pt x="482324" y="363855"/>
                    <a:pt x="483275" y="360045"/>
                    <a:pt x="483275" y="360045"/>
                  </a:cubicBezTo>
                  <a:cubicBezTo>
                    <a:pt x="483275" y="358140"/>
                    <a:pt x="483275" y="356235"/>
                    <a:pt x="481372" y="356235"/>
                  </a:cubicBezTo>
                  <a:cubicBezTo>
                    <a:pt x="478518" y="354330"/>
                    <a:pt x="478518" y="357188"/>
                    <a:pt x="478518" y="358140"/>
                  </a:cubicBezTo>
                  <a:close/>
                  <a:moveTo>
                    <a:pt x="565089" y="392430"/>
                  </a:moveTo>
                  <a:cubicBezTo>
                    <a:pt x="565089" y="391478"/>
                    <a:pt x="565089" y="381953"/>
                    <a:pt x="565089" y="379095"/>
                  </a:cubicBezTo>
                  <a:cubicBezTo>
                    <a:pt x="565089" y="377190"/>
                    <a:pt x="565089" y="374332"/>
                    <a:pt x="565089" y="372428"/>
                  </a:cubicBezTo>
                  <a:cubicBezTo>
                    <a:pt x="565089" y="369570"/>
                    <a:pt x="566040" y="357188"/>
                    <a:pt x="566040" y="354330"/>
                  </a:cubicBezTo>
                  <a:cubicBezTo>
                    <a:pt x="566040" y="351473"/>
                    <a:pt x="565089" y="349568"/>
                    <a:pt x="564138" y="349568"/>
                  </a:cubicBezTo>
                  <a:cubicBezTo>
                    <a:pt x="563186" y="349568"/>
                    <a:pt x="562235" y="351473"/>
                    <a:pt x="562235" y="353378"/>
                  </a:cubicBezTo>
                  <a:cubicBezTo>
                    <a:pt x="562235" y="354330"/>
                    <a:pt x="561284" y="371475"/>
                    <a:pt x="561284" y="377190"/>
                  </a:cubicBezTo>
                  <a:cubicBezTo>
                    <a:pt x="561284" y="380048"/>
                    <a:pt x="560332" y="390525"/>
                    <a:pt x="560332" y="391478"/>
                  </a:cubicBezTo>
                  <a:cubicBezTo>
                    <a:pt x="560332" y="393382"/>
                    <a:pt x="560332" y="395288"/>
                    <a:pt x="562235" y="395288"/>
                  </a:cubicBezTo>
                  <a:cubicBezTo>
                    <a:pt x="565089" y="395288"/>
                    <a:pt x="565089" y="393382"/>
                    <a:pt x="565089" y="392430"/>
                  </a:cubicBezTo>
                  <a:close/>
                  <a:moveTo>
                    <a:pt x="436660" y="374332"/>
                  </a:moveTo>
                  <a:cubicBezTo>
                    <a:pt x="436660" y="371475"/>
                    <a:pt x="436660" y="360998"/>
                    <a:pt x="436660" y="360045"/>
                  </a:cubicBezTo>
                  <a:cubicBezTo>
                    <a:pt x="436660" y="358140"/>
                    <a:pt x="435708" y="356235"/>
                    <a:pt x="434757" y="356235"/>
                  </a:cubicBezTo>
                  <a:cubicBezTo>
                    <a:pt x="432854" y="356235"/>
                    <a:pt x="432854" y="358140"/>
                    <a:pt x="432854" y="360045"/>
                  </a:cubicBezTo>
                  <a:cubicBezTo>
                    <a:pt x="432854" y="360998"/>
                    <a:pt x="432854" y="370523"/>
                    <a:pt x="432854" y="373380"/>
                  </a:cubicBezTo>
                  <a:cubicBezTo>
                    <a:pt x="432854" y="375285"/>
                    <a:pt x="432854" y="382905"/>
                    <a:pt x="432854" y="384810"/>
                  </a:cubicBezTo>
                  <a:cubicBezTo>
                    <a:pt x="432854" y="387668"/>
                    <a:pt x="432854" y="396240"/>
                    <a:pt x="432854" y="398145"/>
                  </a:cubicBezTo>
                  <a:cubicBezTo>
                    <a:pt x="432854" y="401003"/>
                    <a:pt x="433806" y="402907"/>
                    <a:pt x="434757" y="402907"/>
                  </a:cubicBezTo>
                  <a:cubicBezTo>
                    <a:pt x="435708" y="402907"/>
                    <a:pt x="436660" y="400050"/>
                    <a:pt x="436660" y="398145"/>
                  </a:cubicBezTo>
                  <a:cubicBezTo>
                    <a:pt x="437611" y="397193"/>
                    <a:pt x="436660" y="379095"/>
                    <a:pt x="436660" y="374332"/>
                  </a:cubicBezTo>
                  <a:close/>
                  <a:moveTo>
                    <a:pt x="32345" y="267653"/>
                  </a:moveTo>
                  <a:cubicBezTo>
                    <a:pt x="32345" y="266700"/>
                    <a:pt x="32345" y="257175"/>
                    <a:pt x="32345" y="254317"/>
                  </a:cubicBezTo>
                  <a:cubicBezTo>
                    <a:pt x="32345" y="252413"/>
                    <a:pt x="32345" y="249555"/>
                    <a:pt x="32345" y="247650"/>
                  </a:cubicBezTo>
                  <a:cubicBezTo>
                    <a:pt x="32345" y="244792"/>
                    <a:pt x="32345" y="232410"/>
                    <a:pt x="32345" y="229553"/>
                  </a:cubicBezTo>
                  <a:cubicBezTo>
                    <a:pt x="32345" y="226695"/>
                    <a:pt x="31394" y="224790"/>
                    <a:pt x="30443" y="224790"/>
                  </a:cubicBezTo>
                  <a:cubicBezTo>
                    <a:pt x="29491" y="224790"/>
                    <a:pt x="28540" y="227648"/>
                    <a:pt x="28540" y="229553"/>
                  </a:cubicBezTo>
                  <a:cubicBezTo>
                    <a:pt x="28540" y="230505"/>
                    <a:pt x="28540" y="247650"/>
                    <a:pt x="28540" y="253365"/>
                  </a:cubicBezTo>
                  <a:cubicBezTo>
                    <a:pt x="28540" y="256223"/>
                    <a:pt x="28540" y="266700"/>
                    <a:pt x="28540" y="267653"/>
                  </a:cubicBezTo>
                  <a:cubicBezTo>
                    <a:pt x="28540" y="269558"/>
                    <a:pt x="28540" y="271463"/>
                    <a:pt x="30443" y="271463"/>
                  </a:cubicBezTo>
                  <a:cubicBezTo>
                    <a:pt x="31394" y="271463"/>
                    <a:pt x="32345" y="269558"/>
                    <a:pt x="32345" y="267653"/>
                  </a:cubicBezTo>
                  <a:close/>
                  <a:moveTo>
                    <a:pt x="524182" y="386715"/>
                  </a:moveTo>
                  <a:cubicBezTo>
                    <a:pt x="524182" y="384810"/>
                    <a:pt x="524182" y="377190"/>
                    <a:pt x="524182" y="375285"/>
                  </a:cubicBezTo>
                  <a:cubicBezTo>
                    <a:pt x="524182" y="372428"/>
                    <a:pt x="525133" y="360045"/>
                    <a:pt x="525133" y="357188"/>
                  </a:cubicBezTo>
                  <a:cubicBezTo>
                    <a:pt x="525133" y="354330"/>
                    <a:pt x="524182" y="352425"/>
                    <a:pt x="523231" y="352425"/>
                  </a:cubicBezTo>
                  <a:cubicBezTo>
                    <a:pt x="522279" y="352425"/>
                    <a:pt x="521328" y="355282"/>
                    <a:pt x="521328" y="357188"/>
                  </a:cubicBezTo>
                  <a:cubicBezTo>
                    <a:pt x="521328" y="358140"/>
                    <a:pt x="521328" y="380048"/>
                    <a:pt x="521328" y="385763"/>
                  </a:cubicBezTo>
                  <a:cubicBezTo>
                    <a:pt x="521328" y="388620"/>
                    <a:pt x="521328" y="392430"/>
                    <a:pt x="521328" y="392430"/>
                  </a:cubicBezTo>
                  <a:cubicBezTo>
                    <a:pt x="521328" y="394335"/>
                    <a:pt x="521328" y="396240"/>
                    <a:pt x="523231" y="396240"/>
                  </a:cubicBezTo>
                  <a:cubicBezTo>
                    <a:pt x="525133" y="396240"/>
                    <a:pt x="525133" y="394335"/>
                    <a:pt x="525133" y="392430"/>
                  </a:cubicBezTo>
                  <a:cubicBezTo>
                    <a:pt x="524182" y="392430"/>
                    <a:pt x="524182" y="390525"/>
                    <a:pt x="524182" y="386715"/>
                  </a:cubicBezTo>
                  <a:close/>
                  <a:moveTo>
                    <a:pt x="493739" y="355282"/>
                  </a:moveTo>
                  <a:cubicBezTo>
                    <a:pt x="493739" y="356235"/>
                    <a:pt x="492788" y="373380"/>
                    <a:pt x="492788" y="379095"/>
                  </a:cubicBezTo>
                  <a:cubicBezTo>
                    <a:pt x="492788" y="381953"/>
                    <a:pt x="491837" y="392430"/>
                    <a:pt x="491837" y="393382"/>
                  </a:cubicBezTo>
                  <a:cubicBezTo>
                    <a:pt x="491837" y="395288"/>
                    <a:pt x="491837" y="397193"/>
                    <a:pt x="493739" y="397193"/>
                  </a:cubicBezTo>
                  <a:cubicBezTo>
                    <a:pt x="495642" y="397193"/>
                    <a:pt x="495642" y="395288"/>
                    <a:pt x="495642" y="393382"/>
                  </a:cubicBezTo>
                  <a:cubicBezTo>
                    <a:pt x="495642" y="392430"/>
                    <a:pt x="495642" y="382905"/>
                    <a:pt x="496593" y="380048"/>
                  </a:cubicBezTo>
                  <a:cubicBezTo>
                    <a:pt x="496593" y="378143"/>
                    <a:pt x="496593" y="375285"/>
                    <a:pt x="496593" y="373380"/>
                  </a:cubicBezTo>
                  <a:cubicBezTo>
                    <a:pt x="496593" y="370523"/>
                    <a:pt x="497545" y="358140"/>
                    <a:pt x="497545" y="355282"/>
                  </a:cubicBezTo>
                  <a:cubicBezTo>
                    <a:pt x="497545" y="352425"/>
                    <a:pt x="496593" y="350520"/>
                    <a:pt x="495642" y="350520"/>
                  </a:cubicBezTo>
                  <a:cubicBezTo>
                    <a:pt x="494691" y="351473"/>
                    <a:pt x="493739" y="353378"/>
                    <a:pt x="493739" y="355282"/>
                  </a:cubicBezTo>
                  <a:close/>
                  <a:moveTo>
                    <a:pt x="506107" y="355282"/>
                  </a:moveTo>
                  <a:cubicBezTo>
                    <a:pt x="506107" y="356235"/>
                    <a:pt x="506107" y="365760"/>
                    <a:pt x="506107" y="368618"/>
                  </a:cubicBezTo>
                  <a:cubicBezTo>
                    <a:pt x="506107" y="370523"/>
                    <a:pt x="506107" y="378143"/>
                    <a:pt x="506107" y="380048"/>
                  </a:cubicBezTo>
                  <a:cubicBezTo>
                    <a:pt x="506107" y="382905"/>
                    <a:pt x="506107" y="391478"/>
                    <a:pt x="506107" y="393382"/>
                  </a:cubicBezTo>
                  <a:cubicBezTo>
                    <a:pt x="506107" y="396240"/>
                    <a:pt x="507058" y="398145"/>
                    <a:pt x="508009" y="398145"/>
                  </a:cubicBezTo>
                  <a:cubicBezTo>
                    <a:pt x="508961" y="398145"/>
                    <a:pt x="509912" y="395288"/>
                    <a:pt x="509912" y="393382"/>
                  </a:cubicBezTo>
                  <a:cubicBezTo>
                    <a:pt x="509912" y="392430"/>
                    <a:pt x="509912" y="374332"/>
                    <a:pt x="509912" y="369570"/>
                  </a:cubicBezTo>
                  <a:cubicBezTo>
                    <a:pt x="509912" y="366713"/>
                    <a:pt x="509912" y="356235"/>
                    <a:pt x="509912" y="355282"/>
                  </a:cubicBezTo>
                  <a:cubicBezTo>
                    <a:pt x="509912" y="353378"/>
                    <a:pt x="509912" y="351473"/>
                    <a:pt x="508009" y="351473"/>
                  </a:cubicBezTo>
                  <a:cubicBezTo>
                    <a:pt x="506107" y="351473"/>
                    <a:pt x="506107" y="354330"/>
                    <a:pt x="506107" y="355282"/>
                  </a:cubicBezTo>
                  <a:close/>
                  <a:moveTo>
                    <a:pt x="322500" y="375285"/>
                  </a:moveTo>
                  <a:cubicBezTo>
                    <a:pt x="322500" y="378143"/>
                    <a:pt x="322500" y="388620"/>
                    <a:pt x="322500" y="389573"/>
                  </a:cubicBezTo>
                  <a:cubicBezTo>
                    <a:pt x="322500" y="391478"/>
                    <a:pt x="323452" y="393382"/>
                    <a:pt x="324403" y="393382"/>
                  </a:cubicBezTo>
                  <a:cubicBezTo>
                    <a:pt x="326306" y="393382"/>
                    <a:pt x="326306" y="391478"/>
                    <a:pt x="326306" y="389573"/>
                  </a:cubicBezTo>
                  <a:cubicBezTo>
                    <a:pt x="326306" y="388620"/>
                    <a:pt x="326306" y="379095"/>
                    <a:pt x="326306" y="376238"/>
                  </a:cubicBezTo>
                  <a:cubicBezTo>
                    <a:pt x="326306" y="374332"/>
                    <a:pt x="326306" y="371475"/>
                    <a:pt x="326306" y="369570"/>
                  </a:cubicBezTo>
                  <a:cubicBezTo>
                    <a:pt x="326306" y="366713"/>
                    <a:pt x="326306" y="354330"/>
                    <a:pt x="326306" y="352425"/>
                  </a:cubicBezTo>
                  <a:cubicBezTo>
                    <a:pt x="326306" y="349568"/>
                    <a:pt x="325354" y="347663"/>
                    <a:pt x="324403" y="347663"/>
                  </a:cubicBezTo>
                  <a:cubicBezTo>
                    <a:pt x="323452" y="347663"/>
                    <a:pt x="322500" y="350520"/>
                    <a:pt x="322500" y="352425"/>
                  </a:cubicBezTo>
                  <a:cubicBezTo>
                    <a:pt x="321549" y="353378"/>
                    <a:pt x="322500" y="370523"/>
                    <a:pt x="322500" y="375285"/>
                  </a:cubicBezTo>
                  <a:close/>
                  <a:moveTo>
                    <a:pt x="632633" y="312420"/>
                  </a:moveTo>
                  <a:cubicBezTo>
                    <a:pt x="632633" y="309563"/>
                    <a:pt x="633585" y="297180"/>
                    <a:pt x="633585" y="294323"/>
                  </a:cubicBezTo>
                  <a:cubicBezTo>
                    <a:pt x="633585" y="291465"/>
                    <a:pt x="632633" y="289560"/>
                    <a:pt x="631682" y="289560"/>
                  </a:cubicBezTo>
                  <a:cubicBezTo>
                    <a:pt x="630731" y="289560"/>
                    <a:pt x="629779" y="291465"/>
                    <a:pt x="629779" y="293370"/>
                  </a:cubicBezTo>
                  <a:cubicBezTo>
                    <a:pt x="629779" y="294323"/>
                    <a:pt x="628828" y="311468"/>
                    <a:pt x="628828" y="317183"/>
                  </a:cubicBezTo>
                  <a:cubicBezTo>
                    <a:pt x="628828" y="320040"/>
                    <a:pt x="627877" y="330518"/>
                    <a:pt x="627877" y="331470"/>
                  </a:cubicBezTo>
                  <a:cubicBezTo>
                    <a:pt x="627877" y="333375"/>
                    <a:pt x="627877" y="335280"/>
                    <a:pt x="629779" y="335280"/>
                  </a:cubicBezTo>
                  <a:cubicBezTo>
                    <a:pt x="631682" y="335280"/>
                    <a:pt x="631682" y="333375"/>
                    <a:pt x="631682" y="331470"/>
                  </a:cubicBezTo>
                  <a:cubicBezTo>
                    <a:pt x="631682" y="330518"/>
                    <a:pt x="631682" y="320993"/>
                    <a:pt x="632633" y="318135"/>
                  </a:cubicBezTo>
                  <a:cubicBezTo>
                    <a:pt x="632633" y="316230"/>
                    <a:pt x="632633" y="314325"/>
                    <a:pt x="632633" y="312420"/>
                  </a:cubicBezTo>
                  <a:close/>
                  <a:moveTo>
                    <a:pt x="195022" y="332423"/>
                  </a:moveTo>
                  <a:cubicBezTo>
                    <a:pt x="195022" y="331470"/>
                    <a:pt x="195022" y="321945"/>
                    <a:pt x="195022" y="319088"/>
                  </a:cubicBezTo>
                  <a:cubicBezTo>
                    <a:pt x="195022" y="317183"/>
                    <a:pt x="195022" y="314325"/>
                    <a:pt x="195022" y="312420"/>
                  </a:cubicBezTo>
                  <a:cubicBezTo>
                    <a:pt x="195022" y="309563"/>
                    <a:pt x="195022" y="297180"/>
                    <a:pt x="195022" y="294323"/>
                  </a:cubicBezTo>
                  <a:cubicBezTo>
                    <a:pt x="195022" y="291465"/>
                    <a:pt x="194071" y="289560"/>
                    <a:pt x="193120" y="289560"/>
                  </a:cubicBezTo>
                  <a:cubicBezTo>
                    <a:pt x="192168" y="289560"/>
                    <a:pt x="191217" y="292418"/>
                    <a:pt x="191217" y="294323"/>
                  </a:cubicBezTo>
                  <a:cubicBezTo>
                    <a:pt x="191217" y="295275"/>
                    <a:pt x="191217" y="312420"/>
                    <a:pt x="191217" y="318135"/>
                  </a:cubicBezTo>
                  <a:cubicBezTo>
                    <a:pt x="191217" y="320993"/>
                    <a:pt x="191217" y="331470"/>
                    <a:pt x="191217" y="332423"/>
                  </a:cubicBezTo>
                  <a:cubicBezTo>
                    <a:pt x="191217" y="334328"/>
                    <a:pt x="192168" y="336232"/>
                    <a:pt x="193120" y="336232"/>
                  </a:cubicBezTo>
                  <a:cubicBezTo>
                    <a:pt x="195022" y="335280"/>
                    <a:pt x="195022" y="333375"/>
                    <a:pt x="195022" y="332423"/>
                  </a:cubicBezTo>
                  <a:close/>
                  <a:moveTo>
                    <a:pt x="150310" y="330518"/>
                  </a:moveTo>
                  <a:cubicBezTo>
                    <a:pt x="150310" y="329565"/>
                    <a:pt x="150310" y="312420"/>
                    <a:pt x="149359" y="306705"/>
                  </a:cubicBezTo>
                  <a:cubicBezTo>
                    <a:pt x="149359" y="303848"/>
                    <a:pt x="149359" y="293370"/>
                    <a:pt x="149359" y="292418"/>
                  </a:cubicBezTo>
                  <a:cubicBezTo>
                    <a:pt x="149359" y="290513"/>
                    <a:pt x="148407" y="288608"/>
                    <a:pt x="147456" y="288608"/>
                  </a:cubicBezTo>
                  <a:cubicBezTo>
                    <a:pt x="145553" y="288608"/>
                    <a:pt x="145553" y="290513"/>
                    <a:pt x="145553" y="292418"/>
                  </a:cubicBezTo>
                  <a:cubicBezTo>
                    <a:pt x="145553" y="293370"/>
                    <a:pt x="145553" y="302895"/>
                    <a:pt x="145553" y="305753"/>
                  </a:cubicBezTo>
                  <a:cubicBezTo>
                    <a:pt x="145553" y="307658"/>
                    <a:pt x="145553" y="310515"/>
                    <a:pt x="145553" y="312420"/>
                  </a:cubicBezTo>
                  <a:cubicBezTo>
                    <a:pt x="145553" y="315278"/>
                    <a:pt x="145553" y="327660"/>
                    <a:pt x="145553" y="330518"/>
                  </a:cubicBezTo>
                  <a:cubicBezTo>
                    <a:pt x="145553" y="333375"/>
                    <a:pt x="146505" y="335280"/>
                    <a:pt x="147456" y="335280"/>
                  </a:cubicBezTo>
                  <a:cubicBezTo>
                    <a:pt x="149359" y="335280"/>
                    <a:pt x="150310" y="332423"/>
                    <a:pt x="150310" y="330518"/>
                  </a:cubicBezTo>
                  <a:close/>
                  <a:moveTo>
                    <a:pt x="645001" y="312420"/>
                  </a:moveTo>
                  <a:cubicBezTo>
                    <a:pt x="645001" y="315278"/>
                    <a:pt x="645952" y="325755"/>
                    <a:pt x="645952" y="326707"/>
                  </a:cubicBezTo>
                  <a:cubicBezTo>
                    <a:pt x="645952" y="328613"/>
                    <a:pt x="646903" y="330518"/>
                    <a:pt x="647855" y="330518"/>
                  </a:cubicBezTo>
                  <a:cubicBezTo>
                    <a:pt x="649757" y="330518"/>
                    <a:pt x="649757" y="328613"/>
                    <a:pt x="649757" y="326707"/>
                  </a:cubicBezTo>
                  <a:cubicBezTo>
                    <a:pt x="649757" y="325755"/>
                    <a:pt x="648806" y="316230"/>
                    <a:pt x="648806" y="313373"/>
                  </a:cubicBezTo>
                  <a:cubicBezTo>
                    <a:pt x="648806" y="311468"/>
                    <a:pt x="647855" y="303848"/>
                    <a:pt x="647855" y="301943"/>
                  </a:cubicBezTo>
                  <a:cubicBezTo>
                    <a:pt x="647855" y="299085"/>
                    <a:pt x="646903" y="290513"/>
                    <a:pt x="646903" y="288608"/>
                  </a:cubicBezTo>
                  <a:cubicBezTo>
                    <a:pt x="646903" y="285750"/>
                    <a:pt x="645952" y="284798"/>
                    <a:pt x="645001" y="284798"/>
                  </a:cubicBezTo>
                  <a:cubicBezTo>
                    <a:pt x="644049" y="284798"/>
                    <a:pt x="643098" y="287655"/>
                    <a:pt x="643098" y="289560"/>
                  </a:cubicBezTo>
                  <a:cubicBezTo>
                    <a:pt x="643098" y="289560"/>
                    <a:pt x="644049" y="307658"/>
                    <a:pt x="645001" y="312420"/>
                  </a:cubicBezTo>
                  <a:close/>
                  <a:moveTo>
                    <a:pt x="116062" y="331470"/>
                  </a:moveTo>
                  <a:cubicBezTo>
                    <a:pt x="116062" y="330518"/>
                    <a:pt x="116062" y="324803"/>
                    <a:pt x="116062" y="320993"/>
                  </a:cubicBezTo>
                  <a:cubicBezTo>
                    <a:pt x="116062" y="319088"/>
                    <a:pt x="116062" y="311468"/>
                    <a:pt x="116062" y="309563"/>
                  </a:cubicBezTo>
                  <a:cubicBezTo>
                    <a:pt x="116062" y="306705"/>
                    <a:pt x="116062" y="294323"/>
                    <a:pt x="116062" y="291465"/>
                  </a:cubicBezTo>
                  <a:cubicBezTo>
                    <a:pt x="116062" y="288608"/>
                    <a:pt x="115111" y="286703"/>
                    <a:pt x="114159" y="286703"/>
                  </a:cubicBezTo>
                  <a:cubicBezTo>
                    <a:pt x="113208" y="286703"/>
                    <a:pt x="112257" y="289560"/>
                    <a:pt x="112257" y="291465"/>
                  </a:cubicBezTo>
                  <a:cubicBezTo>
                    <a:pt x="112257" y="292418"/>
                    <a:pt x="112257" y="314325"/>
                    <a:pt x="113208" y="320040"/>
                  </a:cubicBezTo>
                  <a:cubicBezTo>
                    <a:pt x="113208" y="322898"/>
                    <a:pt x="113208" y="330518"/>
                    <a:pt x="113208" y="331470"/>
                  </a:cubicBezTo>
                  <a:cubicBezTo>
                    <a:pt x="113208" y="333375"/>
                    <a:pt x="114159" y="335280"/>
                    <a:pt x="115111" y="335280"/>
                  </a:cubicBezTo>
                  <a:cubicBezTo>
                    <a:pt x="115111" y="334328"/>
                    <a:pt x="116062" y="332423"/>
                    <a:pt x="116062" y="331470"/>
                  </a:cubicBezTo>
                  <a:close/>
                  <a:moveTo>
                    <a:pt x="411925" y="286703"/>
                  </a:moveTo>
                  <a:cubicBezTo>
                    <a:pt x="411925" y="287655"/>
                    <a:pt x="410974" y="297180"/>
                    <a:pt x="410974" y="300038"/>
                  </a:cubicBezTo>
                  <a:cubicBezTo>
                    <a:pt x="410974" y="301943"/>
                    <a:pt x="410974" y="309563"/>
                    <a:pt x="410974" y="311468"/>
                  </a:cubicBezTo>
                  <a:cubicBezTo>
                    <a:pt x="410974" y="314325"/>
                    <a:pt x="410023" y="322898"/>
                    <a:pt x="410023" y="324803"/>
                  </a:cubicBezTo>
                  <a:cubicBezTo>
                    <a:pt x="410023" y="327660"/>
                    <a:pt x="410974" y="329565"/>
                    <a:pt x="411925" y="329565"/>
                  </a:cubicBezTo>
                  <a:cubicBezTo>
                    <a:pt x="412877" y="329565"/>
                    <a:pt x="413828" y="327660"/>
                    <a:pt x="413828" y="325755"/>
                  </a:cubicBezTo>
                  <a:cubicBezTo>
                    <a:pt x="413828" y="324803"/>
                    <a:pt x="414779" y="306705"/>
                    <a:pt x="414779" y="301943"/>
                  </a:cubicBezTo>
                  <a:cubicBezTo>
                    <a:pt x="414779" y="299085"/>
                    <a:pt x="415731" y="288608"/>
                    <a:pt x="415731" y="287655"/>
                  </a:cubicBezTo>
                  <a:cubicBezTo>
                    <a:pt x="415731" y="285750"/>
                    <a:pt x="415731" y="283845"/>
                    <a:pt x="413828" y="283845"/>
                  </a:cubicBezTo>
                  <a:cubicBezTo>
                    <a:pt x="412877" y="283845"/>
                    <a:pt x="411925" y="285750"/>
                    <a:pt x="411925" y="286703"/>
                  </a:cubicBezTo>
                  <a:close/>
                  <a:moveTo>
                    <a:pt x="12367" y="309563"/>
                  </a:moveTo>
                  <a:cubicBezTo>
                    <a:pt x="12367" y="312420"/>
                    <a:pt x="13319" y="324803"/>
                    <a:pt x="13319" y="327660"/>
                  </a:cubicBezTo>
                  <a:cubicBezTo>
                    <a:pt x="13319" y="330518"/>
                    <a:pt x="14270" y="332423"/>
                    <a:pt x="15221" y="331470"/>
                  </a:cubicBezTo>
                  <a:cubicBezTo>
                    <a:pt x="16173" y="331470"/>
                    <a:pt x="17124" y="328613"/>
                    <a:pt x="17124" y="326707"/>
                  </a:cubicBezTo>
                  <a:cubicBezTo>
                    <a:pt x="17124" y="325755"/>
                    <a:pt x="16173" y="303848"/>
                    <a:pt x="15221" y="298133"/>
                  </a:cubicBezTo>
                  <a:cubicBezTo>
                    <a:pt x="15221" y="295275"/>
                    <a:pt x="15221" y="287655"/>
                    <a:pt x="15221" y="286703"/>
                  </a:cubicBezTo>
                  <a:cubicBezTo>
                    <a:pt x="15221" y="284798"/>
                    <a:pt x="14270" y="282893"/>
                    <a:pt x="13319" y="282893"/>
                  </a:cubicBezTo>
                  <a:cubicBezTo>
                    <a:pt x="11416" y="282893"/>
                    <a:pt x="11416" y="284798"/>
                    <a:pt x="11416" y="286703"/>
                  </a:cubicBezTo>
                  <a:cubicBezTo>
                    <a:pt x="11416" y="287655"/>
                    <a:pt x="11416" y="293370"/>
                    <a:pt x="11416" y="297180"/>
                  </a:cubicBezTo>
                  <a:cubicBezTo>
                    <a:pt x="11416" y="300038"/>
                    <a:pt x="12367" y="307658"/>
                    <a:pt x="12367" y="309563"/>
                  </a:cubicBezTo>
                  <a:close/>
                  <a:moveTo>
                    <a:pt x="44712" y="334328"/>
                  </a:moveTo>
                  <a:cubicBezTo>
                    <a:pt x="46615" y="334328"/>
                    <a:pt x="46615" y="332423"/>
                    <a:pt x="46615" y="330518"/>
                  </a:cubicBezTo>
                  <a:cubicBezTo>
                    <a:pt x="46615" y="329565"/>
                    <a:pt x="47566" y="320040"/>
                    <a:pt x="47566" y="317183"/>
                  </a:cubicBezTo>
                  <a:cubicBezTo>
                    <a:pt x="47566" y="315278"/>
                    <a:pt x="47566" y="312420"/>
                    <a:pt x="47566" y="310515"/>
                  </a:cubicBezTo>
                  <a:cubicBezTo>
                    <a:pt x="47566" y="307658"/>
                    <a:pt x="48518" y="295275"/>
                    <a:pt x="48518" y="292418"/>
                  </a:cubicBezTo>
                  <a:cubicBezTo>
                    <a:pt x="48518" y="289560"/>
                    <a:pt x="47566" y="287655"/>
                    <a:pt x="46615" y="287655"/>
                  </a:cubicBezTo>
                  <a:cubicBezTo>
                    <a:pt x="45664" y="287655"/>
                    <a:pt x="44712" y="289560"/>
                    <a:pt x="44712" y="291465"/>
                  </a:cubicBezTo>
                  <a:cubicBezTo>
                    <a:pt x="44712" y="292418"/>
                    <a:pt x="43761" y="309563"/>
                    <a:pt x="43761" y="315278"/>
                  </a:cubicBezTo>
                  <a:cubicBezTo>
                    <a:pt x="43761" y="318135"/>
                    <a:pt x="42810" y="328613"/>
                    <a:pt x="42810" y="329565"/>
                  </a:cubicBezTo>
                  <a:cubicBezTo>
                    <a:pt x="42810" y="332423"/>
                    <a:pt x="43761" y="334328"/>
                    <a:pt x="44712" y="334328"/>
                  </a:cubicBezTo>
                  <a:close/>
                  <a:moveTo>
                    <a:pt x="230222" y="283845"/>
                  </a:moveTo>
                  <a:cubicBezTo>
                    <a:pt x="228319" y="283845"/>
                    <a:pt x="228319" y="285750"/>
                    <a:pt x="228319" y="287655"/>
                  </a:cubicBezTo>
                  <a:cubicBezTo>
                    <a:pt x="228319" y="288608"/>
                    <a:pt x="228319" y="298133"/>
                    <a:pt x="227368" y="300990"/>
                  </a:cubicBezTo>
                  <a:cubicBezTo>
                    <a:pt x="227368" y="302895"/>
                    <a:pt x="227368" y="310515"/>
                    <a:pt x="227368" y="312420"/>
                  </a:cubicBezTo>
                  <a:cubicBezTo>
                    <a:pt x="227368" y="315278"/>
                    <a:pt x="226416" y="323850"/>
                    <a:pt x="226416" y="325755"/>
                  </a:cubicBezTo>
                  <a:cubicBezTo>
                    <a:pt x="226416" y="328613"/>
                    <a:pt x="227368" y="330518"/>
                    <a:pt x="228319" y="330518"/>
                  </a:cubicBezTo>
                  <a:cubicBezTo>
                    <a:pt x="229270" y="330518"/>
                    <a:pt x="230222" y="328613"/>
                    <a:pt x="230222" y="326707"/>
                  </a:cubicBezTo>
                  <a:cubicBezTo>
                    <a:pt x="230222" y="325755"/>
                    <a:pt x="231173" y="307658"/>
                    <a:pt x="231173" y="302895"/>
                  </a:cubicBezTo>
                  <a:cubicBezTo>
                    <a:pt x="231173" y="300038"/>
                    <a:pt x="232124" y="289560"/>
                    <a:pt x="232124" y="288608"/>
                  </a:cubicBezTo>
                  <a:cubicBezTo>
                    <a:pt x="232124" y="285750"/>
                    <a:pt x="231173" y="283845"/>
                    <a:pt x="230222" y="283845"/>
                  </a:cubicBezTo>
                  <a:close/>
                  <a:moveTo>
                    <a:pt x="285399" y="290513"/>
                  </a:moveTo>
                  <a:cubicBezTo>
                    <a:pt x="285399" y="291465"/>
                    <a:pt x="285399" y="313373"/>
                    <a:pt x="286350" y="319088"/>
                  </a:cubicBezTo>
                  <a:cubicBezTo>
                    <a:pt x="286350" y="321945"/>
                    <a:pt x="286350" y="325755"/>
                    <a:pt x="286350" y="325755"/>
                  </a:cubicBezTo>
                  <a:cubicBezTo>
                    <a:pt x="286350" y="327660"/>
                    <a:pt x="287301" y="329565"/>
                    <a:pt x="288253" y="329565"/>
                  </a:cubicBezTo>
                  <a:cubicBezTo>
                    <a:pt x="290155" y="329565"/>
                    <a:pt x="290155" y="327660"/>
                    <a:pt x="290155" y="325755"/>
                  </a:cubicBezTo>
                  <a:cubicBezTo>
                    <a:pt x="290155" y="324803"/>
                    <a:pt x="290155" y="322898"/>
                    <a:pt x="290155" y="319088"/>
                  </a:cubicBezTo>
                  <a:cubicBezTo>
                    <a:pt x="290155" y="317183"/>
                    <a:pt x="290155" y="309563"/>
                    <a:pt x="290155" y="307658"/>
                  </a:cubicBezTo>
                  <a:cubicBezTo>
                    <a:pt x="290155" y="304800"/>
                    <a:pt x="290155" y="292418"/>
                    <a:pt x="290155" y="289560"/>
                  </a:cubicBezTo>
                  <a:cubicBezTo>
                    <a:pt x="290155" y="286703"/>
                    <a:pt x="289204" y="284798"/>
                    <a:pt x="288253" y="284798"/>
                  </a:cubicBezTo>
                  <a:cubicBezTo>
                    <a:pt x="286350" y="285750"/>
                    <a:pt x="285399" y="288608"/>
                    <a:pt x="285399" y="290513"/>
                  </a:cubicBezTo>
                  <a:close/>
                  <a:moveTo>
                    <a:pt x="363408" y="286703"/>
                  </a:moveTo>
                  <a:cubicBezTo>
                    <a:pt x="363408" y="287655"/>
                    <a:pt x="363408" y="297180"/>
                    <a:pt x="363408" y="300038"/>
                  </a:cubicBezTo>
                  <a:cubicBezTo>
                    <a:pt x="363408" y="301943"/>
                    <a:pt x="363408" y="304800"/>
                    <a:pt x="363408" y="306705"/>
                  </a:cubicBezTo>
                  <a:cubicBezTo>
                    <a:pt x="363408" y="309563"/>
                    <a:pt x="363408" y="321945"/>
                    <a:pt x="363408" y="324803"/>
                  </a:cubicBezTo>
                  <a:cubicBezTo>
                    <a:pt x="363408" y="327660"/>
                    <a:pt x="364359" y="329565"/>
                    <a:pt x="365310" y="328613"/>
                  </a:cubicBezTo>
                  <a:cubicBezTo>
                    <a:pt x="366261" y="328613"/>
                    <a:pt x="367213" y="325755"/>
                    <a:pt x="367213" y="323850"/>
                  </a:cubicBezTo>
                  <a:cubicBezTo>
                    <a:pt x="367213" y="322898"/>
                    <a:pt x="366261" y="305753"/>
                    <a:pt x="366261" y="300038"/>
                  </a:cubicBezTo>
                  <a:cubicBezTo>
                    <a:pt x="366261" y="297180"/>
                    <a:pt x="366261" y="286703"/>
                    <a:pt x="366261" y="285750"/>
                  </a:cubicBezTo>
                  <a:cubicBezTo>
                    <a:pt x="366261" y="283845"/>
                    <a:pt x="365310" y="281940"/>
                    <a:pt x="364359" y="281940"/>
                  </a:cubicBezTo>
                  <a:cubicBezTo>
                    <a:pt x="364359" y="282893"/>
                    <a:pt x="363408" y="284798"/>
                    <a:pt x="363408" y="286703"/>
                  </a:cubicBezTo>
                  <a:close/>
                  <a:moveTo>
                    <a:pt x="78009" y="295275"/>
                  </a:moveTo>
                  <a:cubicBezTo>
                    <a:pt x="78009" y="297180"/>
                    <a:pt x="78009" y="304800"/>
                    <a:pt x="78009" y="306705"/>
                  </a:cubicBezTo>
                  <a:cubicBezTo>
                    <a:pt x="78009" y="309563"/>
                    <a:pt x="78009" y="321945"/>
                    <a:pt x="78009" y="324803"/>
                  </a:cubicBezTo>
                  <a:cubicBezTo>
                    <a:pt x="78009" y="327660"/>
                    <a:pt x="78960" y="329565"/>
                    <a:pt x="79912" y="329565"/>
                  </a:cubicBezTo>
                  <a:cubicBezTo>
                    <a:pt x="80863" y="329565"/>
                    <a:pt x="81814" y="326707"/>
                    <a:pt x="81814" y="324803"/>
                  </a:cubicBezTo>
                  <a:cubicBezTo>
                    <a:pt x="81814" y="323850"/>
                    <a:pt x="81814" y="301943"/>
                    <a:pt x="81814" y="296228"/>
                  </a:cubicBezTo>
                  <a:cubicBezTo>
                    <a:pt x="81814" y="293370"/>
                    <a:pt x="81814" y="285750"/>
                    <a:pt x="81814" y="284798"/>
                  </a:cubicBezTo>
                  <a:cubicBezTo>
                    <a:pt x="81814" y="282893"/>
                    <a:pt x="81814" y="280988"/>
                    <a:pt x="79912" y="280988"/>
                  </a:cubicBezTo>
                  <a:cubicBezTo>
                    <a:pt x="78009" y="280988"/>
                    <a:pt x="78009" y="282893"/>
                    <a:pt x="78009" y="284798"/>
                  </a:cubicBezTo>
                  <a:cubicBezTo>
                    <a:pt x="78009" y="285750"/>
                    <a:pt x="78009" y="292418"/>
                    <a:pt x="78009" y="295275"/>
                  </a:cubicBezTo>
                  <a:close/>
                  <a:moveTo>
                    <a:pt x="386239" y="359093"/>
                  </a:moveTo>
                  <a:cubicBezTo>
                    <a:pt x="386239" y="360045"/>
                    <a:pt x="386239" y="369570"/>
                    <a:pt x="387191" y="372428"/>
                  </a:cubicBezTo>
                  <a:cubicBezTo>
                    <a:pt x="387191" y="374332"/>
                    <a:pt x="387191" y="377190"/>
                    <a:pt x="388142" y="379095"/>
                  </a:cubicBezTo>
                  <a:cubicBezTo>
                    <a:pt x="388142" y="381953"/>
                    <a:pt x="388142" y="394335"/>
                    <a:pt x="389093" y="397193"/>
                  </a:cubicBezTo>
                  <a:cubicBezTo>
                    <a:pt x="389093" y="400050"/>
                    <a:pt x="390045" y="401955"/>
                    <a:pt x="390996" y="401003"/>
                  </a:cubicBezTo>
                  <a:cubicBezTo>
                    <a:pt x="391947" y="401003"/>
                    <a:pt x="392899" y="398145"/>
                    <a:pt x="392899" y="396240"/>
                  </a:cubicBezTo>
                  <a:cubicBezTo>
                    <a:pt x="392899" y="395288"/>
                    <a:pt x="391947" y="378143"/>
                    <a:pt x="391947" y="372428"/>
                  </a:cubicBezTo>
                  <a:cubicBezTo>
                    <a:pt x="391947" y="369570"/>
                    <a:pt x="391947" y="359093"/>
                    <a:pt x="391947" y="358140"/>
                  </a:cubicBezTo>
                  <a:cubicBezTo>
                    <a:pt x="391947" y="356235"/>
                    <a:pt x="390996" y="354330"/>
                    <a:pt x="390045" y="354330"/>
                  </a:cubicBezTo>
                  <a:cubicBezTo>
                    <a:pt x="387191" y="356235"/>
                    <a:pt x="386239" y="358140"/>
                    <a:pt x="386239" y="359093"/>
                  </a:cubicBezTo>
                  <a:close/>
                  <a:moveTo>
                    <a:pt x="180752" y="354330"/>
                  </a:moveTo>
                  <a:cubicBezTo>
                    <a:pt x="180752" y="355282"/>
                    <a:pt x="180752" y="364807"/>
                    <a:pt x="180752" y="367665"/>
                  </a:cubicBezTo>
                  <a:cubicBezTo>
                    <a:pt x="180752" y="369570"/>
                    <a:pt x="180752" y="372428"/>
                    <a:pt x="180752" y="374332"/>
                  </a:cubicBezTo>
                  <a:cubicBezTo>
                    <a:pt x="180752" y="377190"/>
                    <a:pt x="180752" y="385763"/>
                    <a:pt x="180752" y="388620"/>
                  </a:cubicBezTo>
                  <a:cubicBezTo>
                    <a:pt x="180752" y="391478"/>
                    <a:pt x="181704" y="393382"/>
                    <a:pt x="182655" y="393382"/>
                  </a:cubicBezTo>
                  <a:cubicBezTo>
                    <a:pt x="183606" y="393382"/>
                    <a:pt x="184558" y="390525"/>
                    <a:pt x="184558" y="388620"/>
                  </a:cubicBezTo>
                  <a:cubicBezTo>
                    <a:pt x="184558" y="387668"/>
                    <a:pt x="184558" y="374332"/>
                    <a:pt x="184558" y="368618"/>
                  </a:cubicBezTo>
                  <a:cubicBezTo>
                    <a:pt x="184558" y="365760"/>
                    <a:pt x="184558" y="355282"/>
                    <a:pt x="184558" y="354330"/>
                  </a:cubicBezTo>
                  <a:cubicBezTo>
                    <a:pt x="184558" y="352425"/>
                    <a:pt x="184558" y="350520"/>
                    <a:pt x="182655" y="350520"/>
                  </a:cubicBezTo>
                  <a:cubicBezTo>
                    <a:pt x="181704" y="350520"/>
                    <a:pt x="180752" y="353378"/>
                    <a:pt x="180752" y="354330"/>
                  </a:cubicBezTo>
                  <a:close/>
                  <a:moveTo>
                    <a:pt x="227368" y="373380"/>
                  </a:moveTo>
                  <a:cubicBezTo>
                    <a:pt x="227368" y="376238"/>
                    <a:pt x="228319" y="386715"/>
                    <a:pt x="228319" y="387668"/>
                  </a:cubicBezTo>
                  <a:cubicBezTo>
                    <a:pt x="228319" y="389573"/>
                    <a:pt x="229270" y="391478"/>
                    <a:pt x="230222" y="391478"/>
                  </a:cubicBezTo>
                  <a:cubicBezTo>
                    <a:pt x="232124" y="391478"/>
                    <a:pt x="232124" y="388620"/>
                    <a:pt x="232124" y="387668"/>
                  </a:cubicBezTo>
                  <a:cubicBezTo>
                    <a:pt x="232124" y="386715"/>
                    <a:pt x="231173" y="377190"/>
                    <a:pt x="231173" y="374332"/>
                  </a:cubicBezTo>
                  <a:cubicBezTo>
                    <a:pt x="231173" y="372428"/>
                    <a:pt x="230222" y="369570"/>
                    <a:pt x="230222" y="367665"/>
                  </a:cubicBezTo>
                  <a:cubicBezTo>
                    <a:pt x="230222" y="364807"/>
                    <a:pt x="229270" y="356235"/>
                    <a:pt x="229270" y="353378"/>
                  </a:cubicBezTo>
                  <a:cubicBezTo>
                    <a:pt x="229270" y="350520"/>
                    <a:pt x="228319" y="349568"/>
                    <a:pt x="227368" y="349568"/>
                  </a:cubicBezTo>
                  <a:cubicBezTo>
                    <a:pt x="226416" y="349568"/>
                    <a:pt x="225465" y="352425"/>
                    <a:pt x="225465" y="354330"/>
                  </a:cubicBezTo>
                  <a:cubicBezTo>
                    <a:pt x="225465" y="354330"/>
                    <a:pt x="226416" y="367665"/>
                    <a:pt x="227368" y="373380"/>
                  </a:cubicBezTo>
                  <a:close/>
                  <a:moveTo>
                    <a:pt x="195974" y="353378"/>
                  </a:moveTo>
                  <a:cubicBezTo>
                    <a:pt x="195974" y="354330"/>
                    <a:pt x="195974" y="356235"/>
                    <a:pt x="195974" y="360045"/>
                  </a:cubicBezTo>
                  <a:cubicBezTo>
                    <a:pt x="195974" y="361950"/>
                    <a:pt x="195974" y="369570"/>
                    <a:pt x="195022" y="371475"/>
                  </a:cubicBezTo>
                  <a:cubicBezTo>
                    <a:pt x="195022" y="374332"/>
                    <a:pt x="194071" y="386715"/>
                    <a:pt x="193120" y="389573"/>
                  </a:cubicBezTo>
                  <a:cubicBezTo>
                    <a:pt x="193120" y="392430"/>
                    <a:pt x="194071" y="394335"/>
                    <a:pt x="195022" y="394335"/>
                  </a:cubicBezTo>
                  <a:cubicBezTo>
                    <a:pt x="195974" y="394335"/>
                    <a:pt x="196925" y="392430"/>
                    <a:pt x="196925" y="390525"/>
                  </a:cubicBezTo>
                  <a:cubicBezTo>
                    <a:pt x="196925" y="389573"/>
                    <a:pt x="198828" y="367665"/>
                    <a:pt x="198828" y="361950"/>
                  </a:cubicBezTo>
                  <a:cubicBezTo>
                    <a:pt x="198828" y="359093"/>
                    <a:pt x="199779" y="355282"/>
                    <a:pt x="199779" y="355282"/>
                  </a:cubicBezTo>
                  <a:cubicBezTo>
                    <a:pt x="199779" y="353378"/>
                    <a:pt x="199779" y="351473"/>
                    <a:pt x="197876" y="351473"/>
                  </a:cubicBezTo>
                  <a:cubicBezTo>
                    <a:pt x="196925" y="349568"/>
                    <a:pt x="195974" y="351473"/>
                    <a:pt x="195974" y="353378"/>
                  </a:cubicBezTo>
                  <a:close/>
                  <a:moveTo>
                    <a:pt x="169336" y="355282"/>
                  </a:moveTo>
                  <a:cubicBezTo>
                    <a:pt x="169336" y="353378"/>
                    <a:pt x="168385" y="351473"/>
                    <a:pt x="167434" y="351473"/>
                  </a:cubicBezTo>
                  <a:cubicBezTo>
                    <a:pt x="165531" y="351473"/>
                    <a:pt x="165531" y="353378"/>
                    <a:pt x="165531" y="355282"/>
                  </a:cubicBezTo>
                  <a:cubicBezTo>
                    <a:pt x="165531" y="356235"/>
                    <a:pt x="166482" y="365760"/>
                    <a:pt x="166482" y="368618"/>
                  </a:cubicBezTo>
                  <a:cubicBezTo>
                    <a:pt x="166482" y="370523"/>
                    <a:pt x="166482" y="373380"/>
                    <a:pt x="167434" y="375285"/>
                  </a:cubicBezTo>
                  <a:cubicBezTo>
                    <a:pt x="167434" y="378143"/>
                    <a:pt x="168385" y="390525"/>
                    <a:pt x="168385" y="393382"/>
                  </a:cubicBezTo>
                  <a:cubicBezTo>
                    <a:pt x="168385" y="396240"/>
                    <a:pt x="169336" y="398145"/>
                    <a:pt x="170288" y="397193"/>
                  </a:cubicBezTo>
                  <a:cubicBezTo>
                    <a:pt x="171239" y="397193"/>
                    <a:pt x="172190" y="394335"/>
                    <a:pt x="172190" y="392430"/>
                  </a:cubicBezTo>
                  <a:cubicBezTo>
                    <a:pt x="172190" y="391478"/>
                    <a:pt x="171239" y="374332"/>
                    <a:pt x="171239" y="368618"/>
                  </a:cubicBezTo>
                  <a:cubicBezTo>
                    <a:pt x="169336" y="365760"/>
                    <a:pt x="169336" y="355282"/>
                    <a:pt x="169336" y="355282"/>
                  </a:cubicBezTo>
                  <a:close/>
                  <a:moveTo>
                    <a:pt x="145553" y="355282"/>
                  </a:moveTo>
                  <a:cubicBezTo>
                    <a:pt x="145553" y="356235"/>
                    <a:pt x="146505" y="361950"/>
                    <a:pt x="146505" y="365760"/>
                  </a:cubicBezTo>
                  <a:cubicBezTo>
                    <a:pt x="146505" y="367665"/>
                    <a:pt x="147456" y="375285"/>
                    <a:pt x="147456" y="377190"/>
                  </a:cubicBezTo>
                  <a:cubicBezTo>
                    <a:pt x="147456" y="380048"/>
                    <a:pt x="148407" y="392430"/>
                    <a:pt x="148407" y="395288"/>
                  </a:cubicBezTo>
                  <a:cubicBezTo>
                    <a:pt x="148407" y="398145"/>
                    <a:pt x="149359" y="399098"/>
                    <a:pt x="150310" y="399098"/>
                  </a:cubicBezTo>
                  <a:cubicBezTo>
                    <a:pt x="151261" y="399098"/>
                    <a:pt x="152213" y="396240"/>
                    <a:pt x="152213" y="394335"/>
                  </a:cubicBezTo>
                  <a:cubicBezTo>
                    <a:pt x="152213" y="393382"/>
                    <a:pt x="150310" y="371475"/>
                    <a:pt x="149359" y="365760"/>
                  </a:cubicBezTo>
                  <a:cubicBezTo>
                    <a:pt x="149359" y="362903"/>
                    <a:pt x="148407" y="355282"/>
                    <a:pt x="148407" y="354330"/>
                  </a:cubicBezTo>
                  <a:cubicBezTo>
                    <a:pt x="148407" y="352425"/>
                    <a:pt x="147456" y="350520"/>
                    <a:pt x="146505" y="350520"/>
                  </a:cubicBezTo>
                  <a:cubicBezTo>
                    <a:pt x="145553" y="351473"/>
                    <a:pt x="145553" y="353378"/>
                    <a:pt x="145553" y="355282"/>
                  </a:cubicBezTo>
                  <a:close/>
                  <a:moveTo>
                    <a:pt x="5708" y="332423"/>
                  </a:moveTo>
                  <a:cubicBezTo>
                    <a:pt x="5708" y="331470"/>
                    <a:pt x="4757" y="321945"/>
                    <a:pt x="4757" y="319088"/>
                  </a:cubicBezTo>
                  <a:cubicBezTo>
                    <a:pt x="4757" y="317183"/>
                    <a:pt x="3805" y="309563"/>
                    <a:pt x="3805" y="307658"/>
                  </a:cubicBezTo>
                  <a:cubicBezTo>
                    <a:pt x="3805" y="304800"/>
                    <a:pt x="2854" y="296228"/>
                    <a:pt x="2854" y="294323"/>
                  </a:cubicBezTo>
                  <a:cubicBezTo>
                    <a:pt x="2854" y="293370"/>
                    <a:pt x="2854" y="293370"/>
                    <a:pt x="2854" y="293370"/>
                  </a:cubicBezTo>
                  <a:cubicBezTo>
                    <a:pt x="1903" y="299085"/>
                    <a:pt x="951" y="304800"/>
                    <a:pt x="951" y="310515"/>
                  </a:cubicBezTo>
                  <a:cubicBezTo>
                    <a:pt x="951" y="311468"/>
                    <a:pt x="951" y="311468"/>
                    <a:pt x="951" y="312420"/>
                  </a:cubicBezTo>
                  <a:cubicBezTo>
                    <a:pt x="951" y="315278"/>
                    <a:pt x="1903" y="318135"/>
                    <a:pt x="1903" y="319088"/>
                  </a:cubicBezTo>
                  <a:cubicBezTo>
                    <a:pt x="1903" y="321945"/>
                    <a:pt x="2854" y="332423"/>
                    <a:pt x="2854" y="333375"/>
                  </a:cubicBezTo>
                  <a:cubicBezTo>
                    <a:pt x="2854" y="335280"/>
                    <a:pt x="3805" y="337185"/>
                    <a:pt x="4757" y="337185"/>
                  </a:cubicBezTo>
                  <a:cubicBezTo>
                    <a:pt x="5708" y="336232"/>
                    <a:pt x="5708" y="333375"/>
                    <a:pt x="5708" y="332423"/>
                  </a:cubicBezTo>
                  <a:close/>
                  <a:moveTo>
                    <a:pt x="348186" y="299085"/>
                  </a:moveTo>
                  <a:cubicBezTo>
                    <a:pt x="348186" y="300990"/>
                    <a:pt x="349138" y="308610"/>
                    <a:pt x="350089" y="310515"/>
                  </a:cubicBezTo>
                  <a:cubicBezTo>
                    <a:pt x="350089" y="313373"/>
                    <a:pt x="351040" y="322898"/>
                    <a:pt x="351992" y="324803"/>
                  </a:cubicBezTo>
                  <a:cubicBezTo>
                    <a:pt x="351992" y="327660"/>
                    <a:pt x="352943" y="328613"/>
                    <a:pt x="354846" y="328613"/>
                  </a:cubicBezTo>
                  <a:cubicBezTo>
                    <a:pt x="355797" y="328613"/>
                    <a:pt x="356748" y="325755"/>
                    <a:pt x="356748" y="323850"/>
                  </a:cubicBezTo>
                  <a:cubicBezTo>
                    <a:pt x="356748" y="322898"/>
                    <a:pt x="354846" y="303848"/>
                    <a:pt x="353894" y="299085"/>
                  </a:cubicBezTo>
                  <a:cubicBezTo>
                    <a:pt x="352943" y="296228"/>
                    <a:pt x="352943" y="285750"/>
                    <a:pt x="352943" y="284798"/>
                  </a:cubicBezTo>
                  <a:cubicBezTo>
                    <a:pt x="352943" y="282893"/>
                    <a:pt x="351992" y="280988"/>
                    <a:pt x="351040" y="281940"/>
                  </a:cubicBezTo>
                  <a:cubicBezTo>
                    <a:pt x="346284" y="281940"/>
                    <a:pt x="346284" y="283845"/>
                    <a:pt x="346284" y="285750"/>
                  </a:cubicBezTo>
                  <a:cubicBezTo>
                    <a:pt x="346284" y="285750"/>
                    <a:pt x="348186" y="296228"/>
                    <a:pt x="348186" y="299085"/>
                  </a:cubicBezTo>
                  <a:close/>
                  <a:moveTo>
                    <a:pt x="337722" y="314325"/>
                  </a:moveTo>
                  <a:cubicBezTo>
                    <a:pt x="337722" y="317183"/>
                    <a:pt x="337722" y="324803"/>
                    <a:pt x="337722" y="325755"/>
                  </a:cubicBezTo>
                  <a:cubicBezTo>
                    <a:pt x="337722" y="327660"/>
                    <a:pt x="338673" y="329565"/>
                    <a:pt x="339624" y="329565"/>
                  </a:cubicBezTo>
                  <a:cubicBezTo>
                    <a:pt x="341527" y="329565"/>
                    <a:pt x="341527" y="327660"/>
                    <a:pt x="341527" y="325755"/>
                  </a:cubicBezTo>
                  <a:cubicBezTo>
                    <a:pt x="341527" y="324803"/>
                    <a:pt x="341527" y="319088"/>
                    <a:pt x="340576" y="315278"/>
                  </a:cubicBezTo>
                  <a:cubicBezTo>
                    <a:pt x="340576" y="313373"/>
                    <a:pt x="339624" y="305753"/>
                    <a:pt x="339624" y="303848"/>
                  </a:cubicBezTo>
                  <a:cubicBezTo>
                    <a:pt x="339624" y="300990"/>
                    <a:pt x="338673" y="288608"/>
                    <a:pt x="338673" y="285750"/>
                  </a:cubicBezTo>
                  <a:cubicBezTo>
                    <a:pt x="338673" y="282893"/>
                    <a:pt x="337722" y="280988"/>
                    <a:pt x="336770" y="281940"/>
                  </a:cubicBezTo>
                  <a:cubicBezTo>
                    <a:pt x="335819" y="281940"/>
                    <a:pt x="334868" y="284798"/>
                    <a:pt x="334868" y="286703"/>
                  </a:cubicBezTo>
                  <a:cubicBezTo>
                    <a:pt x="335819" y="287655"/>
                    <a:pt x="336770" y="309563"/>
                    <a:pt x="337722" y="314325"/>
                  </a:cubicBezTo>
                  <a:close/>
                  <a:moveTo>
                    <a:pt x="215000" y="381953"/>
                  </a:moveTo>
                  <a:cubicBezTo>
                    <a:pt x="215000" y="384810"/>
                    <a:pt x="215000" y="388620"/>
                    <a:pt x="215000" y="388620"/>
                  </a:cubicBezTo>
                  <a:cubicBezTo>
                    <a:pt x="215000" y="390525"/>
                    <a:pt x="215952" y="392430"/>
                    <a:pt x="216903" y="392430"/>
                  </a:cubicBezTo>
                  <a:cubicBezTo>
                    <a:pt x="218806" y="392430"/>
                    <a:pt x="218806" y="390525"/>
                    <a:pt x="218806" y="388620"/>
                  </a:cubicBezTo>
                  <a:cubicBezTo>
                    <a:pt x="218806" y="387668"/>
                    <a:pt x="218806" y="385763"/>
                    <a:pt x="218806" y="381953"/>
                  </a:cubicBezTo>
                  <a:cubicBezTo>
                    <a:pt x="218806" y="380048"/>
                    <a:pt x="217854" y="372428"/>
                    <a:pt x="217854" y="370523"/>
                  </a:cubicBezTo>
                  <a:cubicBezTo>
                    <a:pt x="217854" y="367665"/>
                    <a:pt x="216903" y="355282"/>
                    <a:pt x="216903" y="352425"/>
                  </a:cubicBezTo>
                  <a:cubicBezTo>
                    <a:pt x="216903" y="349568"/>
                    <a:pt x="215952" y="348615"/>
                    <a:pt x="215000" y="348615"/>
                  </a:cubicBezTo>
                  <a:cubicBezTo>
                    <a:pt x="214049" y="348615"/>
                    <a:pt x="213098" y="351473"/>
                    <a:pt x="213098" y="353378"/>
                  </a:cubicBezTo>
                  <a:cubicBezTo>
                    <a:pt x="213098" y="355282"/>
                    <a:pt x="214049" y="377190"/>
                    <a:pt x="215000" y="381953"/>
                  </a:cubicBezTo>
                  <a:close/>
                  <a:moveTo>
                    <a:pt x="371018" y="359093"/>
                  </a:moveTo>
                  <a:cubicBezTo>
                    <a:pt x="371018" y="360045"/>
                    <a:pt x="371018" y="365760"/>
                    <a:pt x="371018" y="369570"/>
                  </a:cubicBezTo>
                  <a:cubicBezTo>
                    <a:pt x="371018" y="371475"/>
                    <a:pt x="371018" y="379095"/>
                    <a:pt x="371018" y="381000"/>
                  </a:cubicBezTo>
                  <a:cubicBezTo>
                    <a:pt x="371018" y="383857"/>
                    <a:pt x="370067" y="396240"/>
                    <a:pt x="370067" y="399098"/>
                  </a:cubicBezTo>
                  <a:cubicBezTo>
                    <a:pt x="370067" y="401955"/>
                    <a:pt x="371018" y="403860"/>
                    <a:pt x="371969" y="403860"/>
                  </a:cubicBezTo>
                  <a:cubicBezTo>
                    <a:pt x="372921" y="403860"/>
                    <a:pt x="373872" y="401955"/>
                    <a:pt x="373872" y="400050"/>
                  </a:cubicBezTo>
                  <a:cubicBezTo>
                    <a:pt x="373872" y="399098"/>
                    <a:pt x="374823" y="377190"/>
                    <a:pt x="374823" y="371475"/>
                  </a:cubicBezTo>
                  <a:cubicBezTo>
                    <a:pt x="374823" y="368618"/>
                    <a:pt x="375775" y="360998"/>
                    <a:pt x="375775" y="360045"/>
                  </a:cubicBezTo>
                  <a:cubicBezTo>
                    <a:pt x="375775" y="358140"/>
                    <a:pt x="375775" y="356235"/>
                    <a:pt x="373872" y="356235"/>
                  </a:cubicBezTo>
                  <a:cubicBezTo>
                    <a:pt x="371969" y="355282"/>
                    <a:pt x="371018" y="357188"/>
                    <a:pt x="371018" y="359093"/>
                  </a:cubicBezTo>
                  <a:close/>
                  <a:moveTo>
                    <a:pt x="339624" y="401003"/>
                  </a:moveTo>
                  <a:cubicBezTo>
                    <a:pt x="341527" y="401003"/>
                    <a:pt x="341527" y="399098"/>
                    <a:pt x="341527" y="397193"/>
                  </a:cubicBezTo>
                  <a:cubicBezTo>
                    <a:pt x="341527" y="396240"/>
                    <a:pt x="342478" y="386715"/>
                    <a:pt x="342478" y="383857"/>
                  </a:cubicBezTo>
                  <a:cubicBezTo>
                    <a:pt x="342478" y="381953"/>
                    <a:pt x="342478" y="379095"/>
                    <a:pt x="342478" y="377190"/>
                  </a:cubicBezTo>
                  <a:cubicBezTo>
                    <a:pt x="342478" y="374332"/>
                    <a:pt x="343430" y="361950"/>
                    <a:pt x="344381" y="359093"/>
                  </a:cubicBezTo>
                  <a:cubicBezTo>
                    <a:pt x="344381" y="356235"/>
                    <a:pt x="343430" y="354330"/>
                    <a:pt x="342478" y="354330"/>
                  </a:cubicBezTo>
                  <a:cubicBezTo>
                    <a:pt x="341527" y="354330"/>
                    <a:pt x="340576" y="356235"/>
                    <a:pt x="340576" y="358140"/>
                  </a:cubicBezTo>
                  <a:cubicBezTo>
                    <a:pt x="340576" y="359093"/>
                    <a:pt x="339624" y="376238"/>
                    <a:pt x="338673" y="381953"/>
                  </a:cubicBezTo>
                  <a:cubicBezTo>
                    <a:pt x="338673" y="384810"/>
                    <a:pt x="337722" y="395288"/>
                    <a:pt x="337722" y="396240"/>
                  </a:cubicBezTo>
                  <a:cubicBezTo>
                    <a:pt x="338673" y="399098"/>
                    <a:pt x="338673" y="401003"/>
                    <a:pt x="339624" y="401003"/>
                  </a:cubicBezTo>
                  <a:close/>
                  <a:moveTo>
                    <a:pt x="107500" y="118110"/>
                  </a:moveTo>
                  <a:cubicBezTo>
                    <a:pt x="107500" y="120015"/>
                    <a:pt x="107500" y="127635"/>
                    <a:pt x="107500" y="129540"/>
                  </a:cubicBezTo>
                  <a:cubicBezTo>
                    <a:pt x="107500" y="132398"/>
                    <a:pt x="107500" y="141923"/>
                    <a:pt x="107500" y="143828"/>
                  </a:cubicBezTo>
                  <a:cubicBezTo>
                    <a:pt x="107500" y="146685"/>
                    <a:pt x="108451" y="148590"/>
                    <a:pt x="109403" y="148590"/>
                  </a:cubicBezTo>
                  <a:cubicBezTo>
                    <a:pt x="110354" y="148590"/>
                    <a:pt x="111305" y="145733"/>
                    <a:pt x="111305" y="143828"/>
                  </a:cubicBezTo>
                  <a:cubicBezTo>
                    <a:pt x="111305" y="142875"/>
                    <a:pt x="111305" y="123825"/>
                    <a:pt x="111305" y="118110"/>
                  </a:cubicBezTo>
                  <a:cubicBezTo>
                    <a:pt x="111305" y="115253"/>
                    <a:pt x="111305" y="104775"/>
                    <a:pt x="111305" y="103823"/>
                  </a:cubicBezTo>
                  <a:cubicBezTo>
                    <a:pt x="111305" y="101917"/>
                    <a:pt x="111305" y="100013"/>
                    <a:pt x="109403" y="100013"/>
                  </a:cubicBezTo>
                  <a:cubicBezTo>
                    <a:pt x="107500" y="100013"/>
                    <a:pt x="107500" y="101917"/>
                    <a:pt x="107500" y="103823"/>
                  </a:cubicBezTo>
                  <a:cubicBezTo>
                    <a:pt x="107500" y="104775"/>
                    <a:pt x="107500" y="115253"/>
                    <a:pt x="107500" y="118110"/>
                  </a:cubicBezTo>
                  <a:close/>
                  <a:moveTo>
                    <a:pt x="187412" y="122873"/>
                  </a:moveTo>
                  <a:cubicBezTo>
                    <a:pt x="187412" y="124778"/>
                    <a:pt x="188363" y="127635"/>
                    <a:pt x="188363" y="129540"/>
                  </a:cubicBezTo>
                  <a:cubicBezTo>
                    <a:pt x="188363" y="132398"/>
                    <a:pt x="189314" y="144780"/>
                    <a:pt x="189314" y="147638"/>
                  </a:cubicBezTo>
                  <a:cubicBezTo>
                    <a:pt x="189314" y="150495"/>
                    <a:pt x="190266" y="151448"/>
                    <a:pt x="191217" y="151448"/>
                  </a:cubicBezTo>
                  <a:cubicBezTo>
                    <a:pt x="192168" y="151448"/>
                    <a:pt x="193120" y="148590"/>
                    <a:pt x="193120" y="146685"/>
                  </a:cubicBezTo>
                  <a:cubicBezTo>
                    <a:pt x="193120" y="145733"/>
                    <a:pt x="192168" y="128588"/>
                    <a:pt x="191217" y="122873"/>
                  </a:cubicBezTo>
                  <a:cubicBezTo>
                    <a:pt x="191217" y="120015"/>
                    <a:pt x="190266" y="109538"/>
                    <a:pt x="190266" y="108585"/>
                  </a:cubicBezTo>
                  <a:cubicBezTo>
                    <a:pt x="190266" y="106680"/>
                    <a:pt x="189314" y="104775"/>
                    <a:pt x="188363" y="104775"/>
                  </a:cubicBezTo>
                  <a:cubicBezTo>
                    <a:pt x="186460" y="104775"/>
                    <a:pt x="186460" y="107633"/>
                    <a:pt x="186460" y="108585"/>
                  </a:cubicBezTo>
                  <a:cubicBezTo>
                    <a:pt x="186460" y="110490"/>
                    <a:pt x="187412" y="120015"/>
                    <a:pt x="187412" y="122873"/>
                  </a:cubicBezTo>
                  <a:close/>
                  <a:moveTo>
                    <a:pt x="238783" y="144780"/>
                  </a:moveTo>
                  <a:cubicBezTo>
                    <a:pt x="238783" y="143828"/>
                    <a:pt x="239735" y="134303"/>
                    <a:pt x="239735" y="131445"/>
                  </a:cubicBezTo>
                  <a:cubicBezTo>
                    <a:pt x="239735" y="129540"/>
                    <a:pt x="239735" y="126683"/>
                    <a:pt x="239735" y="124778"/>
                  </a:cubicBezTo>
                  <a:cubicBezTo>
                    <a:pt x="239735" y="121920"/>
                    <a:pt x="241637" y="109538"/>
                    <a:pt x="241637" y="106680"/>
                  </a:cubicBezTo>
                  <a:cubicBezTo>
                    <a:pt x="241637" y="103823"/>
                    <a:pt x="241637" y="101917"/>
                    <a:pt x="239735" y="101917"/>
                  </a:cubicBezTo>
                  <a:cubicBezTo>
                    <a:pt x="238783" y="101917"/>
                    <a:pt x="237832" y="103823"/>
                    <a:pt x="236881" y="105728"/>
                  </a:cubicBezTo>
                  <a:cubicBezTo>
                    <a:pt x="236881" y="106680"/>
                    <a:pt x="234978" y="123825"/>
                    <a:pt x="234978" y="129540"/>
                  </a:cubicBezTo>
                  <a:cubicBezTo>
                    <a:pt x="234978" y="132398"/>
                    <a:pt x="233075" y="142875"/>
                    <a:pt x="233075" y="143828"/>
                  </a:cubicBezTo>
                  <a:cubicBezTo>
                    <a:pt x="233075" y="145733"/>
                    <a:pt x="233075" y="147638"/>
                    <a:pt x="234978" y="147638"/>
                  </a:cubicBezTo>
                  <a:cubicBezTo>
                    <a:pt x="237832" y="148590"/>
                    <a:pt x="238783" y="145733"/>
                    <a:pt x="238783" y="144780"/>
                  </a:cubicBezTo>
                  <a:close/>
                  <a:moveTo>
                    <a:pt x="229270" y="117158"/>
                  </a:moveTo>
                  <a:cubicBezTo>
                    <a:pt x="229270" y="114300"/>
                    <a:pt x="229270" y="110490"/>
                    <a:pt x="229270" y="110490"/>
                  </a:cubicBezTo>
                  <a:cubicBezTo>
                    <a:pt x="229270" y="108585"/>
                    <a:pt x="228319" y="106680"/>
                    <a:pt x="227368" y="106680"/>
                  </a:cubicBezTo>
                  <a:cubicBezTo>
                    <a:pt x="225465" y="106680"/>
                    <a:pt x="225465" y="108585"/>
                    <a:pt x="225465" y="110490"/>
                  </a:cubicBezTo>
                  <a:cubicBezTo>
                    <a:pt x="225465" y="111442"/>
                    <a:pt x="225465" y="113348"/>
                    <a:pt x="225465" y="117158"/>
                  </a:cubicBezTo>
                  <a:cubicBezTo>
                    <a:pt x="225465" y="119063"/>
                    <a:pt x="226416" y="126683"/>
                    <a:pt x="226416" y="128588"/>
                  </a:cubicBezTo>
                  <a:cubicBezTo>
                    <a:pt x="226416" y="131445"/>
                    <a:pt x="226416" y="143828"/>
                    <a:pt x="226416" y="146685"/>
                  </a:cubicBezTo>
                  <a:cubicBezTo>
                    <a:pt x="226416" y="149542"/>
                    <a:pt x="227368" y="151448"/>
                    <a:pt x="228319" y="150495"/>
                  </a:cubicBezTo>
                  <a:cubicBezTo>
                    <a:pt x="229270" y="150495"/>
                    <a:pt x="230222" y="147638"/>
                    <a:pt x="230222" y="145733"/>
                  </a:cubicBezTo>
                  <a:cubicBezTo>
                    <a:pt x="230222" y="144780"/>
                    <a:pt x="229270" y="121920"/>
                    <a:pt x="229270" y="117158"/>
                  </a:cubicBezTo>
                  <a:close/>
                  <a:moveTo>
                    <a:pt x="159823" y="149542"/>
                  </a:moveTo>
                  <a:cubicBezTo>
                    <a:pt x="161726" y="149542"/>
                    <a:pt x="161726" y="147638"/>
                    <a:pt x="161726" y="145733"/>
                  </a:cubicBezTo>
                  <a:cubicBezTo>
                    <a:pt x="161726" y="144780"/>
                    <a:pt x="161726" y="139065"/>
                    <a:pt x="161726" y="135255"/>
                  </a:cubicBezTo>
                  <a:cubicBezTo>
                    <a:pt x="161726" y="133350"/>
                    <a:pt x="160775" y="125730"/>
                    <a:pt x="160775" y="123825"/>
                  </a:cubicBezTo>
                  <a:cubicBezTo>
                    <a:pt x="160775" y="120967"/>
                    <a:pt x="160775" y="108585"/>
                    <a:pt x="160775" y="105728"/>
                  </a:cubicBezTo>
                  <a:cubicBezTo>
                    <a:pt x="160775" y="102870"/>
                    <a:pt x="159823" y="100965"/>
                    <a:pt x="158872" y="101917"/>
                  </a:cubicBezTo>
                  <a:cubicBezTo>
                    <a:pt x="157921" y="101917"/>
                    <a:pt x="156969" y="104775"/>
                    <a:pt x="156969" y="106680"/>
                  </a:cubicBezTo>
                  <a:cubicBezTo>
                    <a:pt x="156969" y="107633"/>
                    <a:pt x="157921" y="129540"/>
                    <a:pt x="157921" y="135255"/>
                  </a:cubicBezTo>
                  <a:cubicBezTo>
                    <a:pt x="157921" y="138113"/>
                    <a:pt x="157921" y="145733"/>
                    <a:pt x="157921" y="146685"/>
                  </a:cubicBezTo>
                  <a:cubicBezTo>
                    <a:pt x="157921" y="148590"/>
                    <a:pt x="157921" y="149542"/>
                    <a:pt x="159823" y="149542"/>
                  </a:cubicBezTo>
                  <a:close/>
                  <a:moveTo>
                    <a:pt x="148407" y="131445"/>
                  </a:moveTo>
                  <a:cubicBezTo>
                    <a:pt x="148407" y="129540"/>
                    <a:pt x="148407" y="126683"/>
                    <a:pt x="148407" y="124778"/>
                  </a:cubicBezTo>
                  <a:cubicBezTo>
                    <a:pt x="148407" y="121920"/>
                    <a:pt x="148407" y="109538"/>
                    <a:pt x="148407" y="106680"/>
                  </a:cubicBezTo>
                  <a:cubicBezTo>
                    <a:pt x="148407" y="103823"/>
                    <a:pt x="147456" y="101917"/>
                    <a:pt x="146505" y="101917"/>
                  </a:cubicBezTo>
                  <a:cubicBezTo>
                    <a:pt x="145553" y="101917"/>
                    <a:pt x="144602" y="104775"/>
                    <a:pt x="144602" y="106680"/>
                  </a:cubicBezTo>
                  <a:cubicBezTo>
                    <a:pt x="144602" y="107633"/>
                    <a:pt x="144602" y="124778"/>
                    <a:pt x="144602" y="130492"/>
                  </a:cubicBezTo>
                  <a:cubicBezTo>
                    <a:pt x="144602" y="133350"/>
                    <a:pt x="144602" y="143828"/>
                    <a:pt x="144602" y="144780"/>
                  </a:cubicBezTo>
                  <a:cubicBezTo>
                    <a:pt x="144602" y="146685"/>
                    <a:pt x="145553" y="148590"/>
                    <a:pt x="146505" y="148590"/>
                  </a:cubicBezTo>
                  <a:cubicBezTo>
                    <a:pt x="148407" y="148590"/>
                    <a:pt x="148407" y="146685"/>
                    <a:pt x="148407" y="144780"/>
                  </a:cubicBezTo>
                  <a:cubicBezTo>
                    <a:pt x="148407" y="143828"/>
                    <a:pt x="148407" y="134303"/>
                    <a:pt x="148407" y="131445"/>
                  </a:cubicBezTo>
                  <a:close/>
                  <a:moveTo>
                    <a:pt x="175996" y="126683"/>
                  </a:moveTo>
                  <a:cubicBezTo>
                    <a:pt x="175996" y="123825"/>
                    <a:pt x="175996" y="113348"/>
                    <a:pt x="175996" y="112395"/>
                  </a:cubicBezTo>
                  <a:cubicBezTo>
                    <a:pt x="175996" y="110490"/>
                    <a:pt x="175044" y="108585"/>
                    <a:pt x="174093" y="108585"/>
                  </a:cubicBezTo>
                  <a:cubicBezTo>
                    <a:pt x="172190" y="108585"/>
                    <a:pt x="172190" y="110490"/>
                    <a:pt x="172190" y="112395"/>
                  </a:cubicBezTo>
                  <a:cubicBezTo>
                    <a:pt x="172190" y="113348"/>
                    <a:pt x="172190" y="122873"/>
                    <a:pt x="172190" y="125730"/>
                  </a:cubicBezTo>
                  <a:cubicBezTo>
                    <a:pt x="172190" y="127635"/>
                    <a:pt x="173142" y="135255"/>
                    <a:pt x="173142" y="137160"/>
                  </a:cubicBezTo>
                  <a:cubicBezTo>
                    <a:pt x="173142" y="140017"/>
                    <a:pt x="173142" y="148590"/>
                    <a:pt x="173142" y="150495"/>
                  </a:cubicBezTo>
                  <a:cubicBezTo>
                    <a:pt x="173142" y="153353"/>
                    <a:pt x="174093" y="155258"/>
                    <a:pt x="175044" y="155258"/>
                  </a:cubicBezTo>
                  <a:cubicBezTo>
                    <a:pt x="175996" y="155258"/>
                    <a:pt x="176947" y="152400"/>
                    <a:pt x="176947" y="150495"/>
                  </a:cubicBezTo>
                  <a:cubicBezTo>
                    <a:pt x="176947" y="149542"/>
                    <a:pt x="175996" y="131445"/>
                    <a:pt x="175996" y="126683"/>
                  </a:cubicBezTo>
                  <a:close/>
                  <a:moveTo>
                    <a:pt x="215000" y="123825"/>
                  </a:moveTo>
                  <a:cubicBezTo>
                    <a:pt x="215000" y="120967"/>
                    <a:pt x="214049" y="110490"/>
                    <a:pt x="214049" y="109538"/>
                  </a:cubicBezTo>
                  <a:cubicBezTo>
                    <a:pt x="214049" y="107633"/>
                    <a:pt x="213098" y="105728"/>
                    <a:pt x="212146" y="105728"/>
                  </a:cubicBezTo>
                  <a:cubicBezTo>
                    <a:pt x="211195" y="105728"/>
                    <a:pt x="210244" y="108585"/>
                    <a:pt x="210244" y="109538"/>
                  </a:cubicBezTo>
                  <a:cubicBezTo>
                    <a:pt x="210244" y="110490"/>
                    <a:pt x="211195" y="120015"/>
                    <a:pt x="211195" y="122873"/>
                  </a:cubicBezTo>
                  <a:cubicBezTo>
                    <a:pt x="211195" y="124778"/>
                    <a:pt x="212146" y="127635"/>
                    <a:pt x="212146" y="129540"/>
                  </a:cubicBezTo>
                  <a:cubicBezTo>
                    <a:pt x="212146" y="132398"/>
                    <a:pt x="213098" y="144780"/>
                    <a:pt x="213098" y="146685"/>
                  </a:cubicBezTo>
                  <a:cubicBezTo>
                    <a:pt x="213098" y="149542"/>
                    <a:pt x="214049" y="150495"/>
                    <a:pt x="215000" y="150495"/>
                  </a:cubicBezTo>
                  <a:cubicBezTo>
                    <a:pt x="215952" y="150495"/>
                    <a:pt x="216903" y="147638"/>
                    <a:pt x="216903" y="145733"/>
                  </a:cubicBezTo>
                  <a:cubicBezTo>
                    <a:pt x="216903" y="144780"/>
                    <a:pt x="215000" y="128588"/>
                    <a:pt x="215000" y="123825"/>
                  </a:cubicBezTo>
                  <a:close/>
                  <a:moveTo>
                    <a:pt x="284447" y="107633"/>
                  </a:moveTo>
                  <a:cubicBezTo>
                    <a:pt x="284447" y="108585"/>
                    <a:pt x="285399" y="118110"/>
                    <a:pt x="285399" y="120967"/>
                  </a:cubicBezTo>
                  <a:cubicBezTo>
                    <a:pt x="285399" y="122873"/>
                    <a:pt x="285399" y="125730"/>
                    <a:pt x="286350" y="127635"/>
                  </a:cubicBezTo>
                  <a:cubicBezTo>
                    <a:pt x="286350" y="130492"/>
                    <a:pt x="287301" y="142875"/>
                    <a:pt x="287301" y="145733"/>
                  </a:cubicBezTo>
                  <a:cubicBezTo>
                    <a:pt x="287301" y="148590"/>
                    <a:pt x="288253" y="150495"/>
                    <a:pt x="289204" y="149542"/>
                  </a:cubicBezTo>
                  <a:cubicBezTo>
                    <a:pt x="290155" y="149542"/>
                    <a:pt x="291106" y="146685"/>
                    <a:pt x="291106" y="144780"/>
                  </a:cubicBezTo>
                  <a:cubicBezTo>
                    <a:pt x="291106" y="143828"/>
                    <a:pt x="290155" y="126683"/>
                    <a:pt x="290155" y="120967"/>
                  </a:cubicBezTo>
                  <a:cubicBezTo>
                    <a:pt x="290155" y="118110"/>
                    <a:pt x="290155" y="107633"/>
                    <a:pt x="290155" y="106680"/>
                  </a:cubicBezTo>
                  <a:cubicBezTo>
                    <a:pt x="290155" y="104775"/>
                    <a:pt x="289204" y="102870"/>
                    <a:pt x="288253" y="102870"/>
                  </a:cubicBezTo>
                  <a:cubicBezTo>
                    <a:pt x="284447" y="103823"/>
                    <a:pt x="284447" y="106680"/>
                    <a:pt x="284447" y="107633"/>
                  </a:cubicBezTo>
                  <a:close/>
                  <a:moveTo>
                    <a:pt x="256859" y="155258"/>
                  </a:moveTo>
                  <a:cubicBezTo>
                    <a:pt x="258761" y="155258"/>
                    <a:pt x="258761" y="153353"/>
                    <a:pt x="258761" y="151448"/>
                  </a:cubicBezTo>
                  <a:cubicBezTo>
                    <a:pt x="258761" y="150495"/>
                    <a:pt x="258761" y="140970"/>
                    <a:pt x="258761" y="138113"/>
                  </a:cubicBezTo>
                  <a:cubicBezTo>
                    <a:pt x="258761" y="136208"/>
                    <a:pt x="258761" y="133350"/>
                    <a:pt x="258761" y="131445"/>
                  </a:cubicBezTo>
                  <a:cubicBezTo>
                    <a:pt x="258761" y="128588"/>
                    <a:pt x="258761" y="116205"/>
                    <a:pt x="258761" y="113348"/>
                  </a:cubicBezTo>
                  <a:cubicBezTo>
                    <a:pt x="258761" y="110490"/>
                    <a:pt x="257810" y="108585"/>
                    <a:pt x="256859" y="109538"/>
                  </a:cubicBezTo>
                  <a:cubicBezTo>
                    <a:pt x="255907" y="109538"/>
                    <a:pt x="254956" y="112395"/>
                    <a:pt x="254956" y="114300"/>
                  </a:cubicBezTo>
                  <a:cubicBezTo>
                    <a:pt x="254956" y="115253"/>
                    <a:pt x="255907" y="132398"/>
                    <a:pt x="255907" y="138113"/>
                  </a:cubicBezTo>
                  <a:cubicBezTo>
                    <a:pt x="255907" y="140970"/>
                    <a:pt x="255907" y="151448"/>
                    <a:pt x="255907" y="152400"/>
                  </a:cubicBezTo>
                  <a:cubicBezTo>
                    <a:pt x="254956" y="153353"/>
                    <a:pt x="254956" y="155258"/>
                    <a:pt x="256859" y="155258"/>
                  </a:cubicBezTo>
                  <a:close/>
                  <a:moveTo>
                    <a:pt x="469005" y="111442"/>
                  </a:moveTo>
                  <a:cubicBezTo>
                    <a:pt x="469005" y="112395"/>
                    <a:pt x="469005" y="118110"/>
                    <a:pt x="469005" y="121920"/>
                  </a:cubicBezTo>
                  <a:cubicBezTo>
                    <a:pt x="469005" y="123825"/>
                    <a:pt x="469005" y="131445"/>
                    <a:pt x="469005" y="133350"/>
                  </a:cubicBezTo>
                  <a:cubicBezTo>
                    <a:pt x="469005" y="136208"/>
                    <a:pt x="469005" y="148590"/>
                    <a:pt x="469005" y="151448"/>
                  </a:cubicBezTo>
                  <a:cubicBezTo>
                    <a:pt x="469005" y="154305"/>
                    <a:pt x="469956" y="156210"/>
                    <a:pt x="470908" y="156210"/>
                  </a:cubicBezTo>
                  <a:cubicBezTo>
                    <a:pt x="471859" y="156210"/>
                    <a:pt x="472810" y="153353"/>
                    <a:pt x="472810" y="151448"/>
                  </a:cubicBezTo>
                  <a:cubicBezTo>
                    <a:pt x="472810" y="150495"/>
                    <a:pt x="472810" y="128588"/>
                    <a:pt x="471859" y="122873"/>
                  </a:cubicBezTo>
                  <a:cubicBezTo>
                    <a:pt x="471859" y="120015"/>
                    <a:pt x="471859" y="112395"/>
                    <a:pt x="471859" y="111442"/>
                  </a:cubicBezTo>
                  <a:cubicBezTo>
                    <a:pt x="471859" y="109538"/>
                    <a:pt x="470908" y="107633"/>
                    <a:pt x="469956" y="107633"/>
                  </a:cubicBezTo>
                  <a:cubicBezTo>
                    <a:pt x="469005" y="107633"/>
                    <a:pt x="469005" y="110490"/>
                    <a:pt x="469005" y="111442"/>
                  </a:cubicBezTo>
                  <a:close/>
                  <a:moveTo>
                    <a:pt x="459492" y="110490"/>
                  </a:moveTo>
                  <a:cubicBezTo>
                    <a:pt x="459492" y="111442"/>
                    <a:pt x="459492" y="130492"/>
                    <a:pt x="459492" y="136208"/>
                  </a:cubicBezTo>
                  <a:cubicBezTo>
                    <a:pt x="459492" y="139065"/>
                    <a:pt x="459492" y="149542"/>
                    <a:pt x="459492" y="150495"/>
                  </a:cubicBezTo>
                  <a:cubicBezTo>
                    <a:pt x="459492" y="152400"/>
                    <a:pt x="459492" y="154305"/>
                    <a:pt x="461394" y="154305"/>
                  </a:cubicBezTo>
                  <a:cubicBezTo>
                    <a:pt x="463297" y="154305"/>
                    <a:pt x="463297" y="152400"/>
                    <a:pt x="463297" y="150495"/>
                  </a:cubicBezTo>
                  <a:cubicBezTo>
                    <a:pt x="463297" y="149542"/>
                    <a:pt x="463297" y="140017"/>
                    <a:pt x="463297" y="137160"/>
                  </a:cubicBezTo>
                  <a:cubicBezTo>
                    <a:pt x="463297" y="135255"/>
                    <a:pt x="463297" y="127635"/>
                    <a:pt x="463297" y="125730"/>
                  </a:cubicBezTo>
                  <a:cubicBezTo>
                    <a:pt x="463297" y="122873"/>
                    <a:pt x="463297" y="113348"/>
                    <a:pt x="463297" y="111442"/>
                  </a:cubicBezTo>
                  <a:cubicBezTo>
                    <a:pt x="463297" y="108585"/>
                    <a:pt x="462346" y="106680"/>
                    <a:pt x="461394" y="106680"/>
                  </a:cubicBezTo>
                  <a:cubicBezTo>
                    <a:pt x="460443" y="106680"/>
                    <a:pt x="459492" y="108585"/>
                    <a:pt x="459492" y="110490"/>
                  </a:cubicBezTo>
                  <a:close/>
                  <a:moveTo>
                    <a:pt x="426195" y="111442"/>
                  </a:moveTo>
                  <a:cubicBezTo>
                    <a:pt x="426195" y="109538"/>
                    <a:pt x="425244" y="107633"/>
                    <a:pt x="424292" y="107633"/>
                  </a:cubicBezTo>
                  <a:cubicBezTo>
                    <a:pt x="422390" y="107633"/>
                    <a:pt x="422390" y="109538"/>
                    <a:pt x="422390" y="111442"/>
                  </a:cubicBezTo>
                  <a:cubicBezTo>
                    <a:pt x="422390" y="112395"/>
                    <a:pt x="422390" y="121920"/>
                    <a:pt x="422390" y="124778"/>
                  </a:cubicBezTo>
                  <a:cubicBezTo>
                    <a:pt x="422390" y="126683"/>
                    <a:pt x="422390" y="129540"/>
                    <a:pt x="422390" y="131445"/>
                  </a:cubicBezTo>
                  <a:cubicBezTo>
                    <a:pt x="422390" y="134303"/>
                    <a:pt x="422390" y="146685"/>
                    <a:pt x="422390" y="149542"/>
                  </a:cubicBezTo>
                  <a:cubicBezTo>
                    <a:pt x="422390" y="152400"/>
                    <a:pt x="423341" y="154305"/>
                    <a:pt x="424292" y="154305"/>
                  </a:cubicBezTo>
                  <a:cubicBezTo>
                    <a:pt x="425244" y="154305"/>
                    <a:pt x="426195" y="151448"/>
                    <a:pt x="426195" y="149542"/>
                  </a:cubicBezTo>
                  <a:cubicBezTo>
                    <a:pt x="426195" y="148590"/>
                    <a:pt x="426195" y="131445"/>
                    <a:pt x="425244" y="125730"/>
                  </a:cubicBezTo>
                  <a:cubicBezTo>
                    <a:pt x="425244" y="121920"/>
                    <a:pt x="426195" y="111442"/>
                    <a:pt x="426195" y="111442"/>
                  </a:cubicBezTo>
                  <a:close/>
                  <a:moveTo>
                    <a:pt x="532744" y="130492"/>
                  </a:moveTo>
                  <a:cubicBezTo>
                    <a:pt x="532744" y="133350"/>
                    <a:pt x="532744" y="143828"/>
                    <a:pt x="532744" y="144780"/>
                  </a:cubicBezTo>
                  <a:cubicBezTo>
                    <a:pt x="532744" y="146685"/>
                    <a:pt x="532744" y="148590"/>
                    <a:pt x="534647" y="148590"/>
                  </a:cubicBezTo>
                  <a:cubicBezTo>
                    <a:pt x="536549" y="148590"/>
                    <a:pt x="536549" y="146685"/>
                    <a:pt x="536549" y="144780"/>
                  </a:cubicBezTo>
                  <a:cubicBezTo>
                    <a:pt x="536549" y="143828"/>
                    <a:pt x="536549" y="134303"/>
                    <a:pt x="536549" y="131445"/>
                  </a:cubicBezTo>
                  <a:cubicBezTo>
                    <a:pt x="536549" y="129540"/>
                    <a:pt x="536549" y="126683"/>
                    <a:pt x="536549" y="124778"/>
                  </a:cubicBezTo>
                  <a:cubicBezTo>
                    <a:pt x="536549" y="121920"/>
                    <a:pt x="536549" y="109538"/>
                    <a:pt x="536549" y="106680"/>
                  </a:cubicBezTo>
                  <a:cubicBezTo>
                    <a:pt x="536549" y="103823"/>
                    <a:pt x="535598" y="101917"/>
                    <a:pt x="534647" y="101917"/>
                  </a:cubicBezTo>
                  <a:cubicBezTo>
                    <a:pt x="533695" y="101917"/>
                    <a:pt x="532744" y="104775"/>
                    <a:pt x="532744" y="106680"/>
                  </a:cubicBezTo>
                  <a:cubicBezTo>
                    <a:pt x="532744" y="107633"/>
                    <a:pt x="532744" y="125730"/>
                    <a:pt x="532744" y="130492"/>
                  </a:cubicBezTo>
                  <a:close/>
                  <a:moveTo>
                    <a:pt x="347235" y="105728"/>
                  </a:moveTo>
                  <a:cubicBezTo>
                    <a:pt x="347235" y="106680"/>
                    <a:pt x="348186" y="120015"/>
                    <a:pt x="349138" y="125730"/>
                  </a:cubicBezTo>
                  <a:cubicBezTo>
                    <a:pt x="349138" y="128588"/>
                    <a:pt x="350089" y="139065"/>
                    <a:pt x="350089" y="140017"/>
                  </a:cubicBezTo>
                  <a:cubicBezTo>
                    <a:pt x="350089" y="141923"/>
                    <a:pt x="351040" y="143828"/>
                    <a:pt x="351992" y="143828"/>
                  </a:cubicBezTo>
                  <a:cubicBezTo>
                    <a:pt x="353894" y="143828"/>
                    <a:pt x="353894" y="140970"/>
                    <a:pt x="353894" y="140017"/>
                  </a:cubicBezTo>
                  <a:cubicBezTo>
                    <a:pt x="353894" y="139065"/>
                    <a:pt x="352943" y="129540"/>
                    <a:pt x="352943" y="126683"/>
                  </a:cubicBezTo>
                  <a:cubicBezTo>
                    <a:pt x="352943" y="124778"/>
                    <a:pt x="351992" y="121920"/>
                    <a:pt x="351992" y="120015"/>
                  </a:cubicBezTo>
                  <a:cubicBezTo>
                    <a:pt x="351992" y="117158"/>
                    <a:pt x="351040" y="108585"/>
                    <a:pt x="351040" y="105728"/>
                  </a:cubicBezTo>
                  <a:cubicBezTo>
                    <a:pt x="351040" y="102870"/>
                    <a:pt x="350089" y="101917"/>
                    <a:pt x="349138" y="101917"/>
                  </a:cubicBezTo>
                  <a:cubicBezTo>
                    <a:pt x="347235" y="101917"/>
                    <a:pt x="347235" y="103823"/>
                    <a:pt x="347235" y="105728"/>
                  </a:cubicBezTo>
                  <a:close/>
                  <a:moveTo>
                    <a:pt x="273983" y="104775"/>
                  </a:moveTo>
                  <a:cubicBezTo>
                    <a:pt x="273983" y="105728"/>
                    <a:pt x="273983" y="115253"/>
                    <a:pt x="274934" y="118110"/>
                  </a:cubicBezTo>
                  <a:cubicBezTo>
                    <a:pt x="274934" y="120015"/>
                    <a:pt x="275885" y="127635"/>
                    <a:pt x="275885" y="129540"/>
                  </a:cubicBezTo>
                  <a:cubicBezTo>
                    <a:pt x="275885" y="132398"/>
                    <a:pt x="275885" y="140970"/>
                    <a:pt x="275885" y="142875"/>
                  </a:cubicBezTo>
                  <a:cubicBezTo>
                    <a:pt x="275885" y="145733"/>
                    <a:pt x="276837" y="147638"/>
                    <a:pt x="277788" y="146685"/>
                  </a:cubicBezTo>
                  <a:cubicBezTo>
                    <a:pt x="278739" y="146685"/>
                    <a:pt x="279691" y="143828"/>
                    <a:pt x="279691" y="141923"/>
                  </a:cubicBezTo>
                  <a:cubicBezTo>
                    <a:pt x="279691" y="140970"/>
                    <a:pt x="278739" y="122873"/>
                    <a:pt x="278739" y="118110"/>
                  </a:cubicBezTo>
                  <a:cubicBezTo>
                    <a:pt x="278739" y="115253"/>
                    <a:pt x="278739" y="104775"/>
                    <a:pt x="278739" y="103823"/>
                  </a:cubicBezTo>
                  <a:cubicBezTo>
                    <a:pt x="278739" y="101917"/>
                    <a:pt x="277788" y="100013"/>
                    <a:pt x="276837" y="100013"/>
                  </a:cubicBezTo>
                  <a:cubicBezTo>
                    <a:pt x="273983" y="101917"/>
                    <a:pt x="273983" y="103823"/>
                    <a:pt x="273983" y="104775"/>
                  </a:cubicBezTo>
                  <a:close/>
                  <a:moveTo>
                    <a:pt x="371969" y="101917"/>
                  </a:moveTo>
                  <a:cubicBezTo>
                    <a:pt x="371018" y="101917"/>
                    <a:pt x="370067" y="103823"/>
                    <a:pt x="370067" y="105728"/>
                  </a:cubicBezTo>
                  <a:cubicBezTo>
                    <a:pt x="370067" y="106680"/>
                    <a:pt x="369115" y="123825"/>
                    <a:pt x="369115" y="129540"/>
                  </a:cubicBezTo>
                  <a:cubicBezTo>
                    <a:pt x="369115" y="132398"/>
                    <a:pt x="368164" y="142875"/>
                    <a:pt x="368164" y="143828"/>
                  </a:cubicBezTo>
                  <a:cubicBezTo>
                    <a:pt x="368164" y="145733"/>
                    <a:pt x="368164" y="147638"/>
                    <a:pt x="370067" y="147638"/>
                  </a:cubicBezTo>
                  <a:cubicBezTo>
                    <a:pt x="371969" y="147638"/>
                    <a:pt x="371969" y="145733"/>
                    <a:pt x="371969" y="143828"/>
                  </a:cubicBezTo>
                  <a:cubicBezTo>
                    <a:pt x="371969" y="142875"/>
                    <a:pt x="371969" y="133350"/>
                    <a:pt x="372921" y="130492"/>
                  </a:cubicBezTo>
                  <a:cubicBezTo>
                    <a:pt x="372921" y="128588"/>
                    <a:pt x="372921" y="125730"/>
                    <a:pt x="372921" y="123825"/>
                  </a:cubicBezTo>
                  <a:cubicBezTo>
                    <a:pt x="372921" y="120967"/>
                    <a:pt x="373872" y="108585"/>
                    <a:pt x="373872" y="105728"/>
                  </a:cubicBezTo>
                  <a:cubicBezTo>
                    <a:pt x="373872" y="103823"/>
                    <a:pt x="372921" y="101917"/>
                    <a:pt x="371969" y="101917"/>
                  </a:cubicBezTo>
                  <a:close/>
                  <a:moveTo>
                    <a:pt x="509912" y="141923"/>
                  </a:moveTo>
                  <a:cubicBezTo>
                    <a:pt x="509912" y="140017"/>
                    <a:pt x="508961" y="132398"/>
                    <a:pt x="508961" y="130492"/>
                  </a:cubicBezTo>
                  <a:cubicBezTo>
                    <a:pt x="508961" y="127635"/>
                    <a:pt x="508009" y="115253"/>
                    <a:pt x="507058" y="112395"/>
                  </a:cubicBezTo>
                  <a:cubicBezTo>
                    <a:pt x="507058" y="109538"/>
                    <a:pt x="506107" y="108585"/>
                    <a:pt x="504204" y="108585"/>
                  </a:cubicBezTo>
                  <a:cubicBezTo>
                    <a:pt x="503253" y="108585"/>
                    <a:pt x="502301" y="111442"/>
                    <a:pt x="502301" y="113348"/>
                  </a:cubicBezTo>
                  <a:cubicBezTo>
                    <a:pt x="502301" y="114300"/>
                    <a:pt x="504204" y="136208"/>
                    <a:pt x="505155" y="141923"/>
                  </a:cubicBezTo>
                  <a:cubicBezTo>
                    <a:pt x="506107" y="144780"/>
                    <a:pt x="506107" y="152400"/>
                    <a:pt x="506107" y="153353"/>
                  </a:cubicBezTo>
                  <a:cubicBezTo>
                    <a:pt x="506107" y="155258"/>
                    <a:pt x="507058" y="157163"/>
                    <a:pt x="508009" y="156210"/>
                  </a:cubicBezTo>
                  <a:cubicBezTo>
                    <a:pt x="509912" y="156210"/>
                    <a:pt x="509912" y="153353"/>
                    <a:pt x="509912" y="152400"/>
                  </a:cubicBezTo>
                  <a:cubicBezTo>
                    <a:pt x="510863" y="151448"/>
                    <a:pt x="510863" y="144780"/>
                    <a:pt x="509912" y="141923"/>
                  </a:cubicBezTo>
                  <a:close/>
                  <a:moveTo>
                    <a:pt x="97036" y="145733"/>
                  </a:moveTo>
                  <a:cubicBezTo>
                    <a:pt x="97036" y="147638"/>
                    <a:pt x="97987" y="149542"/>
                    <a:pt x="98938" y="149542"/>
                  </a:cubicBezTo>
                  <a:cubicBezTo>
                    <a:pt x="100841" y="149542"/>
                    <a:pt x="100841" y="147638"/>
                    <a:pt x="100841" y="145733"/>
                  </a:cubicBezTo>
                  <a:cubicBezTo>
                    <a:pt x="100841" y="144780"/>
                    <a:pt x="100841" y="139065"/>
                    <a:pt x="100841" y="135255"/>
                  </a:cubicBezTo>
                  <a:cubicBezTo>
                    <a:pt x="100841" y="133350"/>
                    <a:pt x="100841" y="125730"/>
                    <a:pt x="100841" y="123825"/>
                  </a:cubicBezTo>
                  <a:cubicBezTo>
                    <a:pt x="100841" y="120967"/>
                    <a:pt x="100841" y="108585"/>
                    <a:pt x="100841" y="105728"/>
                  </a:cubicBezTo>
                  <a:cubicBezTo>
                    <a:pt x="100841" y="102870"/>
                    <a:pt x="99889" y="100965"/>
                    <a:pt x="98938" y="100965"/>
                  </a:cubicBezTo>
                  <a:cubicBezTo>
                    <a:pt x="97987" y="100965"/>
                    <a:pt x="97036" y="103823"/>
                    <a:pt x="97036" y="105728"/>
                  </a:cubicBezTo>
                  <a:cubicBezTo>
                    <a:pt x="97036" y="106680"/>
                    <a:pt x="97036" y="128588"/>
                    <a:pt x="97036" y="134303"/>
                  </a:cubicBezTo>
                  <a:cubicBezTo>
                    <a:pt x="97987" y="138113"/>
                    <a:pt x="97036" y="145733"/>
                    <a:pt x="97036" y="145733"/>
                  </a:cubicBezTo>
                  <a:close/>
                  <a:moveTo>
                    <a:pt x="581262" y="398145"/>
                  </a:moveTo>
                  <a:cubicBezTo>
                    <a:pt x="581262" y="397193"/>
                    <a:pt x="581262" y="391478"/>
                    <a:pt x="581262" y="387668"/>
                  </a:cubicBezTo>
                  <a:cubicBezTo>
                    <a:pt x="581262" y="385763"/>
                    <a:pt x="581262" y="378143"/>
                    <a:pt x="581262" y="376238"/>
                  </a:cubicBezTo>
                  <a:cubicBezTo>
                    <a:pt x="581262" y="373380"/>
                    <a:pt x="581262" y="360998"/>
                    <a:pt x="581262" y="358140"/>
                  </a:cubicBezTo>
                  <a:cubicBezTo>
                    <a:pt x="581262" y="355282"/>
                    <a:pt x="580310" y="353378"/>
                    <a:pt x="579359" y="353378"/>
                  </a:cubicBezTo>
                  <a:cubicBezTo>
                    <a:pt x="578408" y="353378"/>
                    <a:pt x="577456" y="356235"/>
                    <a:pt x="577456" y="358140"/>
                  </a:cubicBezTo>
                  <a:cubicBezTo>
                    <a:pt x="577456" y="359093"/>
                    <a:pt x="577456" y="381000"/>
                    <a:pt x="578408" y="386715"/>
                  </a:cubicBezTo>
                  <a:cubicBezTo>
                    <a:pt x="578408" y="389573"/>
                    <a:pt x="578408" y="397193"/>
                    <a:pt x="578408" y="398145"/>
                  </a:cubicBezTo>
                  <a:cubicBezTo>
                    <a:pt x="578408" y="400050"/>
                    <a:pt x="579359" y="401955"/>
                    <a:pt x="580310" y="401955"/>
                  </a:cubicBezTo>
                  <a:cubicBezTo>
                    <a:pt x="581262" y="401003"/>
                    <a:pt x="581262" y="399098"/>
                    <a:pt x="581262" y="398145"/>
                  </a:cubicBezTo>
                  <a:close/>
                  <a:moveTo>
                    <a:pt x="382434" y="132398"/>
                  </a:moveTo>
                  <a:cubicBezTo>
                    <a:pt x="382434" y="130492"/>
                    <a:pt x="381483" y="127635"/>
                    <a:pt x="381483" y="125730"/>
                  </a:cubicBezTo>
                  <a:cubicBezTo>
                    <a:pt x="381483" y="122873"/>
                    <a:pt x="380531" y="110490"/>
                    <a:pt x="380531" y="107633"/>
                  </a:cubicBezTo>
                  <a:cubicBezTo>
                    <a:pt x="380531" y="104775"/>
                    <a:pt x="379580" y="103823"/>
                    <a:pt x="378629" y="103823"/>
                  </a:cubicBezTo>
                  <a:cubicBezTo>
                    <a:pt x="377677" y="103823"/>
                    <a:pt x="376726" y="106680"/>
                    <a:pt x="376726" y="108585"/>
                  </a:cubicBezTo>
                  <a:cubicBezTo>
                    <a:pt x="376726" y="109538"/>
                    <a:pt x="377677" y="126683"/>
                    <a:pt x="378629" y="132398"/>
                  </a:cubicBezTo>
                  <a:cubicBezTo>
                    <a:pt x="378629" y="135255"/>
                    <a:pt x="379580" y="145733"/>
                    <a:pt x="379580" y="146685"/>
                  </a:cubicBezTo>
                  <a:cubicBezTo>
                    <a:pt x="379580" y="148590"/>
                    <a:pt x="380531" y="150495"/>
                    <a:pt x="381483" y="150495"/>
                  </a:cubicBezTo>
                  <a:cubicBezTo>
                    <a:pt x="383385" y="150495"/>
                    <a:pt x="383385" y="148590"/>
                    <a:pt x="383385" y="146685"/>
                  </a:cubicBezTo>
                  <a:cubicBezTo>
                    <a:pt x="383385" y="144780"/>
                    <a:pt x="383385" y="135255"/>
                    <a:pt x="382434" y="132398"/>
                  </a:cubicBezTo>
                  <a:close/>
                  <a:moveTo>
                    <a:pt x="304425" y="106680"/>
                  </a:moveTo>
                  <a:cubicBezTo>
                    <a:pt x="304425" y="107633"/>
                    <a:pt x="304425" y="117158"/>
                    <a:pt x="303474" y="120015"/>
                  </a:cubicBezTo>
                  <a:cubicBezTo>
                    <a:pt x="303474" y="121920"/>
                    <a:pt x="303474" y="124778"/>
                    <a:pt x="303474" y="126683"/>
                  </a:cubicBezTo>
                  <a:cubicBezTo>
                    <a:pt x="303474" y="129540"/>
                    <a:pt x="302522" y="138113"/>
                    <a:pt x="302522" y="140970"/>
                  </a:cubicBezTo>
                  <a:cubicBezTo>
                    <a:pt x="302522" y="143828"/>
                    <a:pt x="303474" y="145733"/>
                    <a:pt x="304425" y="145733"/>
                  </a:cubicBezTo>
                  <a:cubicBezTo>
                    <a:pt x="305376" y="145733"/>
                    <a:pt x="306328" y="143828"/>
                    <a:pt x="306328" y="141923"/>
                  </a:cubicBezTo>
                  <a:cubicBezTo>
                    <a:pt x="306328" y="140970"/>
                    <a:pt x="307279" y="127635"/>
                    <a:pt x="307279" y="121920"/>
                  </a:cubicBezTo>
                  <a:cubicBezTo>
                    <a:pt x="307279" y="119063"/>
                    <a:pt x="308230" y="108585"/>
                    <a:pt x="308230" y="107633"/>
                  </a:cubicBezTo>
                  <a:cubicBezTo>
                    <a:pt x="308230" y="105728"/>
                    <a:pt x="308230" y="103823"/>
                    <a:pt x="306328" y="103823"/>
                  </a:cubicBezTo>
                  <a:cubicBezTo>
                    <a:pt x="304425" y="102870"/>
                    <a:pt x="304425" y="105728"/>
                    <a:pt x="304425" y="106680"/>
                  </a:cubicBezTo>
                  <a:close/>
                  <a:moveTo>
                    <a:pt x="409071" y="110490"/>
                  </a:moveTo>
                  <a:cubicBezTo>
                    <a:pt x="409071" y="111442"/>
                    <a:pt x="409071" y="117158"/>
                    <a:pt x="409071" y="120967"/>
                  </a:cubicBezTo>
                  <a:cubicBezTo>
                    <a:pt x="409071" y="122873"/>
                    <a:pt x="409071" y="130492"/>
                    <a:pt x="410023" y="132398"/>
                  </a:cubicBezTo>
                  <a:cubicBezTo>
                    <a:pt x="410023" y="135255"/>
                    <a:pt x="410023" y="147638"/>
                    <a:pt x="410023" y="150495"/>
                  </a:cubicBezTo>
                  <a:cubicBezTo>
                    <a:pt x="410023" y="153353"/>
                    <a:pt x="410974" y="155258"/>
                    <a:pt x="411925" y="154305"/>
                  </a:cubicBezTo>
                  <a:cubicBezTo>
                    <a:pt x="412877" y="154305"/>
                    <a:pt x="413828" y="151448"/>
                    <a:pt x="413828" y="149542"/>
                  </a:cubicBezTo>
                  <a:cubicBezTo>
                    <a:pt x="413828" y="148590"/>
                    <a:pt x="412877" y="126683"/>
                    <a:pt x="412877" y="120967"/>
                  </a:cubicBezTo>
                  <a:cubicBezTo>
                    <a:pt x="412877" y="118110"/>
                    <a:pt x="412877" y="110490"/>
                    <a:pt x="412877" y="109538"/>
                  </a:cubicBezTo>
                  <a:cubicBezTo>
                    <a:pt x="412877" y="107633"/>
                    <a:pt x="411925" y="105728"/>
                    <a:pt x="410974" y="105728"/>
                  </a:cubicBezTo>
                  <a:cubicBezTo>
                    <a:pt x="409071" y="106680"/>
                    <a:pt x="409071" y="109538"/>
                    <a:pt x="409071" y="110490"/>
                  </a:cubicBezTo>
                  <a:close/>
                  <a:moveTo>
                    <a:pt x="524182" y="140970"/>
                  </a:moveTo>
                  <a:cubicBezTo>
                    <a:pt x="524182" y="139065"/>
                    <a:pt x="523231" y="131445"/>
                    <a:pt x="523231" y="129540"/>
                  </a:cubicBezTo>
                  <a:cubicBezTo>
                    <a:pt x="523231" y="126683"/>
                    <a:pt x="522279" y="114300"/>
                    <a:pt x="521328" y="111442"/>
                  </a:cubicBezTo>
                  <a:cubicBezTo>
                    <a:pt x="521328" y="108585"/>
                    <a:pt x="520377" y="107633"/>
                    <a:pt x="519425" y="107633"/>
                  </a:cubicBezTo>
                  <a:cubicBezTo>
                    <a:pt x="518474" y="107633"/>
                    <a:pt x="517523" y="110490"/>
                    <a:pt x="517523" y="112395"/>
                  </a:cubicBezTo>
                  <a:cubicBezTo>
                    <a:pt x="517523" y="113348"/>
                    <a:pt x="519425" y="135255"/>
                    <a:pt x="520377" y="140970"/>
                  </a:cubicBezTo>
                  <a:cubicBezTo>
                    <a:pt x="521328" y="143828"/>
                    <a:pt x="521328" y="151448"/>
                    <a:pt x="521328" y="152400"/>
                  </a:cubicBezTo>
                  <a:cubicBezTo>
                    <a:pt x="521328" y="154305"/>
                    <a:pt x="522279" y="156210"/>
                    <a:pt x="523231" y="155258"/>
                  </a:cubicBezTo>
                  <a:cubicBezTo>
                    <a:pt x="525133" y="155258"/>
                    <a:pt x="525133" y="152400"/>
                    <a:pt x="525133" y="151448"/>
                  </a:cubicBezTo>
                  <a:cubicBezTo>
                    <a:pt x="525133" y="150495"/>
                    <a:pt x="525133" y="144780"/>
                    <a:pt x="524182" y="140970"/>
                  </a:cubicBezTo>
                  <a:close/>
                  <a:moveTo>
                    <a:pt x="438562" y="105728"/>
                  </a:moveTo>
                  <a:cubicBezTo>
                    <a:pt x="438562" y="106680"/>
                    <a:pt x="437611" y="123825"/>
                    <a:pt x="437611" y="129540"/>
                  </a:cubicBezTo>
                  <a:cubicBezTo>
                    <a:pt x="437611" y="132398"/>
                    <a:pt x="436660" y="142875"/>
                    <a:pt x="436660" y="143828"/>
                  </a:cubicBezTo>
                  <a:cubicBezTo>
                    <a:pt x="436660" y="145733"/>
                    <a:pt x="436660" y="147638"/>
                    <a:pt x="438562" y="147638"/>
                  </a:cubicBezTo>
                  <a:cubicBezTo>
                    <a:pt x="440465" y="147638"/>
                    <a:pt x="440465" y="145733"/>
                    <a:pt x="440465" y="143828"/>
                  </a:cubicBezTo>
                  <a:cubicBezTo>
                    <a:pt x="440465" y="142875"/>
                    <a:pt x="441416" y="133350"/>
                    <a:pt x="441416" y="130492"/>
                  </a:cubicBezTo>
                  <a:cubicBezTo>
                    <a:pt x="441416" y="128588"/>
                    <a:pt x="441416" y="125730"/>
                    <a:pt x="441416" y="123825"/>
                  </a:cubicBezTo>
                  <a:cubicBezTo>
                    <a:pt x="441416" y="120967"/>
                    <a:pt x="442368" y="108585"/>
                    <a:pt x="442368" y="105728"/>
                  </a:cubicBezTo>
                  <a:cubicBezTo>
                    <a:pt x="442368" y="102870"/>
                    <a:pt x="441416" y="100965"/>
                    <a:pt x="440465" y="100965"/>
                  </a:cubicBezTo>
                  <a:cubicBezTo>
                    <a:pt x="439514" y="100965"/>
                    <a:pt x="438562" y="103823"/>
                    <a:pt x="438562" y="105728"/>
                  </a:cubicBezTo>
                  <a:close/>
                  <a:moveTo>
                    <a:pt x="491837" y="106680"/>
                  </a:moveTo>
                  <a:cubicBezTo>
                    <a:pt x="491837" y="107633"/>
                    <a:pt x="490885" y="124778"/>
                    <a:pt x="490885" y="130492"/>
                  </a:cubicBezTo>
                  <a:cubicBezTo>
                    <a:pt x="490885" y="133350"/>
                    <a:pt x="489934" y="143828"/>
                    <a:pt x="489934" y="144780"/>
                  </a:cubicBezTo>
                  <a:cubicBezTo>
                    <a:pt x="489934" y="146685"/>
                    <a:pt x="489934" y="148590"/>
                    <a:pt x="491837" y="148590"/>
                  </a:cubicBezTo>
                  <a:cubicBezTo>
                    <a:pt x="493739" y="148590"/>
                    <a:pt x="493739" y="146685"/>
                    <a:pt x="493739" y="144780"/>
                  </a:cubicBezTo>
                  <a:cubicBezTo>
                    <a:pt x="493739" y="143828"/>
                    <a:pt x="494691" y="134303"/>
                    <a:pt x="494691" y="131445"/>
                  </a:cubicBezTo>
                  <a:cubicBezTo>
                    <a:pt x="494691" y="129540"/>
                    <a:pt x="494691" y="126683"/>
                    <a:pt x="494691" y="124778"/>
                  </a:cubicBezTo>
                  <a:cubicBezTo>
                    <a:pt x="494691" y="121920"/>
                    <a:pt x="495642" y="109538"/>
                    <a:pt x="495642" y="106680"/>
                  </a:cubicBezTo>
                  <a:cubicBezTo>
                    <a:pt x="495642" y="103823"/>
                    <a:pt x="494691" y="101917"/>
                    <a:pt x="493739" y="101917"/>
                  </a:cubicBezTo>
                  <a:cubicBezTo>
                    <a:pt x="492788" y="101917"/>
                    <a:pt x="491837" y="104775"/>
                    <a:pt x="491837" y="106680"/>
                  </a:cubicBezTo>
                  <a:close/>
                  <a:moveTo>
                    <a:pt x="414779" y="661988"/>
                  </a:moveTo>
                  <a:cubicBezTo>
                    <a:pt x="414779" y="662940"/>
                    <a:pt x="413828" y="684848"/>
                    <a:pt x="413828" y="690563"/>
                  </a:cubicBezTo>
                  <a:cubicBezTo>
                    <a:pt x="413828" y="692468"/>
                    <a:pt x="413828" y="695325"/>
                    <a:pt x="413828" y="698183"/>
                  </a:cubicBezTo>
                  <a:cubicBezTo>
                    <a:pt x="414779" y="698183"/>
                    <a:pt x="416682" y="698183"/>
                    <a:pt x="417633" y="697230"/>
                  </a:cubicBezTo>
                  <a:cubicBezTo>
                    <a:pt x="417633" y="695325"/>
                    <a:pt x="417633" y="692468"/>
                    <a:pt x="417633" y="691515"/>
                  </a:cubicBezTo>
                  <a:cubicBezTo>
                    <a:pt x="417633" y="689610"/>
                    <a:pt x="417633" y="681990"/>
                    <a:pt x="417633" y="680085"/>
                  </a:cubicBezTo>
                  <a:cubicBezTo>
                    <a:pt x="417633" y="677228"/>
                    <a:pt x="418585" y="664845"/>
                    <a:pt x="418585" y="661988"/>
                  </a:cubicBezTo>
                  <a:cubicBezTo>
                    <a:pt x="418585" y="659130"/>
                    <a:pt x="417633" y="657225"/>
                    <a:pt x="416682" y="657225"/>
                  </a:cubicBezTo>
                  <a:cubicBezTo>
                    <a:pt x="416682" y="657225"/>
                    <a:pt x="415731" y="660083"/>
                    <a:pt x="414779" y="661988"/>
                  </a:cubicBezTo>
                  <a:close/>
                  <a:moveTo>
                    <a:pt x="297766" y="666750"/>
                  </a:moveTo>
                  <a:cubicBezTo>
                    <a:pt x="297766" y="664845"/>
                    <a:pt x="297766" y="662940"/>
                    <a:pt x="295863" y="662940"/>
                  </a:cubicBezTo>
                  <a:cubicBezTo>
                    <a:pt x="293961" y="662940"/>
                    <a:pt x="293961" y="664845"/>
                    <a:pt x="293961" y="666750"/>
                  </a:cubicBezTo>
                  <a:cubicBezTo>
                    <a:pt x="293961" y="667703"/>
                    <a:pt x="293009" y="677228"/>
                    <a:pt x="293009" y="680085"/>
                  </a:cubicBezTo>
                  <a:cubicBezTo>
                    <a:pt x="293009" y="681990"/>
                    <a:pt x="293009" y="684848"/>
                    <a:pt x="293009" y="686753"/>
                  </a:cubicBezTo>
                  <a:cubicBezTo>
                    <a:pt x="293009" y="688658"/>
                    <a:pt x="292058" y="695325"/>
                    <a:pt x="292058" y="699135"/>
                  </a:cubicBezTo>
                  <a:cubicBezTo>
                    <a:pt x="293009" y="699135"/>
                    <a:pt x="294912" y="699135"/>
                    <a:pt x="295863" y="700088"/>
                  </a:cubicBezTo>
                  <a:cubicBezTo>
                    <a:pt x="295863" y="694373"/>
                    <a:pt x="296815" y="684848"/>
                    <a:pt x="296815" y="681038"/>
                  </a:cubicBezTo>
                  <a:cubicBezTo>
                    <a:pt x="296815" y="677228"/>
                    <a:pt x="297766" y="666750"/>
                    <a:pt x="297766" y="666750"/>
                  </a:cubicBezTo>
                  <a:close/>
                  <a:moveTo>
                    <a:pt x="312036" y="683895"/>
                  </a:moveTo>
                  <a:cubicBezTo>
                    <a:pt x="312036" y="681038"/>
                    <a:pt x="312987" y="668655"/>
                    <a:pt x="312987" y="665798"/>
                  </a:cubicBezTo>
                  <a:cubicBezTo>
                    <a:pt x="312987" y="662940"/>
                    <a:pt x="312036" y="661035"/>
                    <a:pt x="311084" y="661035"/>
                  </a:cubicBezTo>
                  <a:cubicBezTo>
                    <a:pt x="310133" y="661035"/>
                    <a:pt x="309182" y="662940"/>
                    <a:pt x="309182" y="664845"/>
                  </a:cubicBezTo>
                  <a:cubicBezTo>
                    <a:pt x="309182" y="665798"/>
                    <a:pt x="308230" y="687705"/>
                    <a:pt x="308230" y="693420"/>
                  </a:cubicBezTo>
                  <a:cubicBezTo>
                    <a:pt x="308230" y="696278"/>
                    <a:pt x="307279" y="699135"/>
                    <a:pt x="307279" y="700088"/>
                  </a:cubicBezTo>
                  <a:cubicBezTo>
                    <a:pt x="308230" y="700088"/>
                    <a:pt x="310133" y="700088"/>
                    <a:pt x="311084" y="700088"/>
                  </a:cubicBezTo>
                  <a:cubicBezTo>
                    <a:pt x="311084" y="699135"/>
                    <a:pt x="311084" y="697230"/>
                    <a:pt x="311084" y="694373"/>
                  </a:cubicBezTo>
                  <a:cubicBezTo>
                    <a:pt x="311084" y="693420"/>
                    <a:pt x="312036" y="686753"/>
                    <a:pt x="312036" y="683895"/>
                  </a:cubicBezTo>
                  <a:close/>
                  <a:moveTo>
                    <a:pt x="343430" y="686753"/>
                  </a:moveTo>
                  <a:cubicBezTo>
                    <a:pt x="343430" y="683895"/>
                    <a:pt x="344381" y="671513"/>
                    <a:pt x="344381" y="668655"/>
                  </a:cubicBezTo>
                  <a:cubicBezTo>
                    <a:pt x="344381" y="665798"/>
                    <a:pt x="343430" y="663893"/>
                    <a:pt x="342478" y="663893"/>
                  </a:cubicBezTo>
                  <a:cubicBezTo>
                    <a:pt x="341527" y="663893"/>
                    <a:pt x="340576" y="665798"/>
                    <a:pt x="340576" y="667703"/>
                  </a:cubicBezTo>
                  <a:cubicBezTo>
                    <a:pt x="340576" y="668655"/>
                    <a:pt x="339624" y="685800"/>
                    <a:pt x="339624" y="691515"/>
                  </a:cubicBezTo>
                  <a:cubicBezTo>
                    <a:pt x="339624" y="693420"/>
                    <a:pt x="338673" y="700088"/>
                    <a:pt x="338673" y="702945"/>
                  </a:cubicBezTo>
                  <a:cubicBezTo>
                    <a:pt x="339624" y="702945"/>
                    <a:pt x="341527" y="702945"/>
                    <a:pt x="342478" y="702945"/>
                  </a:cubicBezTo>
                  <a:cubicBezTo>
                    <a:pt x="342478" y="700088"/>
                    <a:pt x="343430" y="694373"/>
                    <a:pt x="343430" y="692468"/>
                  </a:cubicBezTo>
                  <a:cubicBezTo>
                    <a:pt x="343430" y="690563"/>
                    <a:pt x="343430" y="688658"/>
                    <a:pt x="343430" y="686753"/>
                  </a:cubicBezTo>
                  <a:close/>
                  <a:moveTo>
                    <a:pt x="230222" y="677228"/>
                  </a:moveTo>
                  <a:cubicBezTo>
                    <a:pt x="230222" y="674370"/>
                    <a:pt x="229270" y="665798"/>
                    <a:pt x="229270" y="662940"/>
                  </a:cubicBezTo>
                  <a:cubicBezTo>
                    <a:pt x="229270" y="660083"/>
                    <a:pt x="228319" y="659130"/>
                    <a:pt x="227368" y="659130"/>
                  </a:cubicBezTo>
                  <a:cubicBezTo>
                    <a:pt x="226416" y="659130"/>
                    <a:pt x="225465" y="661988"/>
                    <a:pt x="225465" y="663893"/>
                  </a:cubicBezTo>
                  <a:cubicBezTo>
                    <a:pt x="225465" y="664845"/>
                    <a:pt x="226416" y="678180"/>
                    <a:pt x="227368" y="682943"/>
                  </a:cubicBezTo>
                  <a:cubicBezTo>
                    <a:pt x="227368" y="682943"/>
                    <a:pt x="227368" y="682943"/>
                    <a:pt x="228319" y="682943"/>
                  </a:cubicBezTo>
                  <a:cubicBezTo>
                    <a:pt x="229270" y="682943"/>
                    <a:pt x="230222" y="683895"/>
                    <a:pt x="231173" y="683895"/>
                  </a:cubicBezTo>
                  <a:cubicBezTo>
                    <a:pt x="231173" y="683895"/>
                    <a:pt x="231173" y="683895"/>
                    <a:pt x="231173" y="683895"/>
                  </a:cubicBezTo>
                  <a:cubicBezTo>
                    <a:pt x="230222" y="681990"/>
                    <a:pt x="230222" y="679133"/>
                    <a:pt x="230222" y="677228"/>
                  </a:cubicBezTo>
                  <a:close/>
                  <a:moveTo>
                    <a:pt x="355797" y="686753"/>
                  </a:moveTo>
                  <a:cubicBezTo>
                    <a:pt x="355797" y="684848"/>
                    <a:pt x="355797" y="677228"/>
                    <a:pt x="355797" y="675323"/>
                  </a:cubicBezTo>
                  <a:cubicBezTo>
                    <a:pt x="355797" y="672465"/>
                    <a:pt x="355797" y="663893"/>
                    <a:pt x="355797" y="661988"/>
                  </a:cubicBezTo>
                  <a:cubicBezTo>
                    <a:pt x="355797" y="659130"/>
                    <a:pt x="354846" y="657225"/>
                    <a:pt x="353894" y="657225"/>
                  </a:cubicBezTo>
                  <a:cubicBezTo>
                    <a:pt x="352943" y="657225"/>
                    <a:pt x="351992" y="660083"/>
                    <a:pt x="351992" y="661988"/>
                  </a:cubicBezTo>
                  <a:cubicBezTo>
                    <a:pt x="351992" y="662940"/>
                    <a:pt x="351992" y="681038"/>
                    <a:pt x="352943" y="685800"/>
                  </a:cubicBezTo>
                  <a:cubicBezTo>
                    <a:pt x="352943" y="688658"/>
                    <a:pt x="352943" y="699135"/>
                    <a:pt x="352943" y="700088"/>
                  </a:cubicBezTo>
                  <a:cubicBezTo>
                    <a:pt x="352943" y="701993"/>
                    <a:pt x="353894" y="702945"/>
                    <a:pt x="354846" y="702945"/>
                  </a:cubicBezTo>
                  <a:cubicBezTo>
                    <a:pt x="354846" y="702945"/>
                    <a:pt x="355797" y="702945"/>
                    <a:pt x="355797" y="702945"/>
                  </a:cubicBezTo>
                  <a:cubicBezTo>
                    <a:pt x="356748" y="702945"/>
                    <a:pt x="357699" y="701040"/>
                    <a:pt x="357699" y="700088"/>
                  </a:cubicBezTo>
                  <a:cubicBezTo>
                    <a:pt x="355797" y="700088"/>
                    <a:pt x="355797" y="689610"/>
                    <a:pt x="355797" y="686753"/>
                  </a:cubicBezTo>
                  <a:close/>
                  <a:moveTo>
                    <a:pt x="200730" y="661035"/>
                  </a:moveTo>
                  <a:cubicBezTo>
                    <a:pt x="200730" y="659130"/>
                    <a:pt x="200730" y="657225"/>
                    <a:pt x="198828" y="657225"/>
                  </a:cubicBezTo>
                  <a:cubicBezTo>
                    <a:pt x="196925" y="657225"/>
                    <a:pt x="196925" y="659130"/>
                    <a:pt x="196925" y="661035"/>
                  </a:cubicBezTo>
                  <a:cubicBezTo>
                    <a:pt x="196925" y="661988"/>
                    <a:pt x="196925" y="663893"/>
                    <a:pt x="196925" y="667703"/>
                  </a:cubicBezTo>
                  <a:cubicBezTo>
                    <a:pt x="196925" y="668655"/>
                    <a:pt x="196925" y="669608"/>
                    <a:pt x="196925" y="671513"/>
                  </a:cubicBezTo>
                  <a:cubicBezTo>
                    <a:pt x="197876" y="672465"/>
                    <a:pt x="199779" y="672465"/>
                    <a:pt x="200730" y="673418"/>
                  </a:cubicBezTo>
                  <a:cubicBezTo>
                    <a:pt x="200730" y="671513"/>
                    <a:pt x="200730" y="670560"/>
                    <a:pt x="200730" y="669608"/>
                  </a:cubicBezTo>
                  <a:cubicBezTo>
                    <a:pt x="199779" y="664845"/>
                    <a:pt x="200730" y="661988"/>
                    <a:pt x="200730" y="661035"/>
                  </a:cubicBezTo>
                  <a:close/>
                  <a:moveTo>
                    <a:pt x="214049" y="658178"/>
                  </a:moveTo>
                  <a:cubicBezTo>
                    <a:pt x="213098" y="658178"/>
                    <a:pt x="212146" y="661035"/>
                    <a:pt x="212146" y="662940"/>
                  </a:cubicBezTo>
                  <a:cubicBezTo>
                    <a:pt x="212146" y="663893"/>
                    <a:pt x="213098" y="671513"/>
                    <a:pt x="213098" y="678180"/>
                  </a:cubicBezTo>
                  <a:cubicBezTo>
                    <a:pt x="214049" y="678180"/>
                    <a:pt x="215952" y="679133"/>
                    <a:pt x="216903" y="679133"/>
                  </a:cubicBezTo>
                  <a:cubicBezTo>
                    <a:pt x="216903" y="675323"/>
                    <a:pt x="215952" y="663893"/>
                    <a:pt x="215952" y="661988"/>
                  </a:cubicBezTo>
                  <a:cubicBezTo>
                    <a:pt x="215952" y="660083"/>
                    <a:pt x="215000" y="658178"/>
                    <a:pt x="214049" y="658178"/>
                  </a:cubicBezTo>
                  <a:close/>
                  <a:moveTo>
                    <a:pt x="267323" y="679133"/>
                  </a:moveTo>
                  <a:cubicBezTo>
                    <a:pt x="267323" y="676275"/>
                    <a:pt x="267323" y="667703"/>
                    <a:pt x="267323" y="665798"/>
                  </a:cubicBezTo>
                  <a:cubicBezTo>
                    <a:pt x="267323" y="662940"/>
                    <a:pt x="266372" y="661035"/>
                    <a:pt x="265421" y="661035"/>
                  </a:cubicBezTo>
                  <a:cubicBezTo>
                    <a:pt x="264469" y="661035"/>
                    <a:pt x="263518" y="663893"/>
                    <a:pt x="263518" y="665798"/>
                  </a:cubicBezTo>
                  <a:cubicBezTo>
                    <a:pt x="263518" y="666750"/>
                    <a:pt x="263518" y="684848"/>
                    <a:pt x="263518" y="689610"/>
                  </a:cubicBezTo>
                  <a:cubicBezTo>
                    <a:pt x="263518" y="690563"/>
                    <a:pt x="263518" y="692468"/>
                    <a:pt x="263518" y="693420"/>
                  </a:cubicBezTo>
                  <a:cubicBezTo>
                    <a:pt x="264469" y="693420"/>
                    <a:pt x="266372" y="694373"/>
                    <a:pt x="267323" y="694373"/>
                  </a:cubicBezTo>
                  <a:cubicBezTo>
                    <a:pt x="267323" y="692468"/>
                    <a:pt x="267323" y="691515"/>
                    <a:pt x="267323" y="690563"/>
                  </a:cubicBezTo>
                  <a:cubicBezTo>
                    <a:pt x="267323" y="688658"/>
                    <a:pt x="267323" y="681038"/>
                    <a:pt x="267323" y="679133"/>
                  </a:cubicBezTo>
                  <a:close/>
                  <a:moveTo>
                    <a:pt x="390996" y="669608"/>
                  </a:moveTo>
                  <a:cubicBezTo>
                    <a:pt x="390996" y="667703"/>
                    <a:pt x="390045" y="665798"/>
                    <a:pt x="389093" y="665798"/>
                  </a:cubicBezTo>
                  <a:cubicBezTo>
                    <a:pt x="387191" y="665798"/>
                    <a:pt x="387191" y="667703"/>
                    <a:pt x="387191" y="669608"/>
                  </a:cubicBezTo>
                  <a:cubicBezTo>
                    <a:pt x="387191" y="670560"/>
                    <a:pt x="387191" y="680085"/>
                    <a:pt x="388142" y="682943"/>
                  </a:cubicBezTo>
                  <a:cubicBezTo>
                    <a:pt x="388142" y="684848"/>
                    <a:pt x="388142" y="687705"/>
                    <a:pt x="388142" y="689610"/>
                  </a:cubicBezTo>
                  <a:cubicBezTo>
                    <a:pt x="388142" y="691515"/>
                    <a:pt x="388142" y="697230"/>
                    <a:pt x="388142" y="701040"/>
                  </a:cubicBezTo>
                  <a:cubicBezTo>
                    <a:pt x="389093" y="701040"/>
                    <a:pt x="390996" y="701040"/>
                    <a:pt x="391947" y="701040"/>
                  </a:cubicBezTo>
                  <a:cubicBezTo>
                    <a:pt x="391947" y="695325"/>
                    <a:pt x="390996" y="686753"/>
                    <a:pt x="390996" y="683895"/>
                  </a:cubicBezTo>
                  <a:cubicBezTo>
                    <a:pt x="390996" y="681038"/>
                    <a:pt x="390996" y="670560"/>
                    <a:pt x="390996" y="669608"/>
                  </a:cubicBezTo>
                  <a:close/>
                  <a:moveTo>
                    <a:pt x="482324" y="666750"/>
                  </a:moveTo>
                  <a:cubicBezTo>
                    <a:pt x="482324" y="664845"/>
                    <a:pt x="482324" y="662940"/>
                    <a:pt x="480421" y="662940"/>
                  </a:cubicBezTo>
                  <a:cubicBezTo>
                    <a:pt x="478518" y="662940"/>
                    <a:pt x="478518" y="664845"/>
                    <a:pt x="478518" y="666750"/>
                  </a:cubicBezTo>
                  <a:cubicBezTo>
                    <a:pt x="478518" y="667703"/>
                    <a:pt x="478518" y="669608"/>
                    <a:pt x="478518" y="673418"/>
                  </a:cubicBezTo>
                  <a:cubicBezTo>
                    <a:pt x="478518" y="674370"/>
                    <a:pt x="478518" y="678180"/>
                    <a:pt x="478518" y="681038"/>
                  </a:cubicBezTo>
                  <a:cubicBezTo>
                    <a:pt x="479470" y="680085"/>
                    <a:pt x="481372" y="680085"/>
                    <a:pt x="482324" y="679133"/>
                  </a:cubicBezTo>
                  <a:cubicBezTo>
                    <a:pt x="482324" y="677228"/>
                    <a:pt x="482324" y="675323"/>
                    <a:pt x="482324" y="674370"/>
                  </a:cubicBezTo>
                  <a:cubicBezTo>
                    <a:pt x="481372" y="670560"/>
                    <a:pt x="482324" y="666750"/>
                    <a:pt x="482324" y="666750"/>
                  </a:cubicBezTo>
                  <a:close/>
                  <a:moveTo>
                    <a:pt x="374823" y="667703"/>
                  </a:moveTo>
                  <a:cubicBezTo>
                    <a:pt x="374823" y="665798"/>
                    <a:pt x="374823" y="663893"/>
                    <a:pt x="372921" y="663893"/>
                  </a:cubicBezTo>
                  <a:cubicBezTo>
                    <a:pt x="371018" y="663893"/>
                    <a:pt x="371018" y="665798"/>
                    <a:pt x="371018" y="667703"/>
                  </a:cubicBezTo>
                  <a:cubicBezTo>
                    <a:pt x="371018" y="668655"/>
                    <a:pt x="371018" y="674370"/>
                    <a:pt x="371018" y="678180"/>
                  </a:cubicBezTo>
                  <a:cubicBezTo>
                    <a:pt x="371018" y="680085"/>
                    <a:pt x="371018" y="687705"/>
                    <a:pt x="371018" y="689610"/>
                  </a:cubicBezTo>
                  <a:cubicBezTo>
                    <a:pt x="371018" y="691515"/>
                    <a:pt x="371018" y="699135"/>
                    <a:pt x="370067" y="702945"/>
                  </a:cubicBezTo>
                  <a:cubicBezTo>
                    <a:pt x="371018" y="702945"/>
                    <a:pt x="372921" y="702945"/>
                    <a:pt x="373872" y="702945"/>
                  </a:cubicBezTo>
                  <a:cubicBezTo>
                    <a:pt x="373872" y="696278"/>
                    <a:pt x="374823" y="682943"/>
                    <a:pt x="374823" y="679133"/>
                  </a:cubicBezTo>
                  <a:cubicBezTo>
                    <a:pt x="374823" y="675323"/>
                    <a:pt x="374823" y="668655"/>
                    <a:pt x="374823" y="667703"/>
                  </a:cubicBezTo>
                  <a:close/>
                  <a:moveTo>
                    <a:pt x="335819" y="137160"/>
                  </a:moveTo>
                  <a:cubicBezTo>
                    <a:pt x="335819" y="140017"/>
                    <a:pt x="334868" y="143828"/>
                    <a:pt x="334868" y="143828"/>
                  </a:cubicBezTo>
                  <a:cubicBezTo>
                    <a:pt x="334868" y="145733"/>
                    <a:pt x="334868" y="147638"/>
                    <a:pt x="336770" y="147638"/>
                  </a:cubicBezTo>
                  <a:cubicBezTo>
                    <a:pt x="338673" y="147638"/>
                    <a:pt x="338673" y="145733"/>
                    <a:pt x="338673" y="143828"/>
                  </a:cubicBezTo>
                  <a:cubicBezTo>
                    <a:pt x="338673" y="142875"/>
                    <a:pt x="338673" y="140970"/>
                    <a:pt x="338673" y="137160"/>
                  </a:cubicBezTo>
                  <a:cubicBezTo>
                    <a:pt x="338673" y="135255"/>
                    <a:pt x="338673" y="127635"/>
                    <a:pt x="338673" y="125730"/>
                  </a:cubicBezTo>
                  <a:cubicBezTo>
                    <a:pt x="338673" y="122873"/>
                    <a:pt x="339624" y="110490"/>
                    <a:pt x="339624" y="107633"/>
                  </a:cubicBezTo>
                  <a:cubicBezTo>
                    <a:pt x="339624" y="104775"/>
                    <a:pt x="338673" y="102870"/>
                    <a:pt x="337722" y="102870"/>
                  </a:cubicBezTo>
                  <a:cubicBezTo>
                    <a:pt x="336770" y="102870"/>
                    <a:pt x="335819" y="104775"/>
                    <a:pt x="335819" y="106680"/>
                  </a:cubicBezTo>
                  <a:cubicBezTo>
                    <a:pt x="336770" y="110490"/>
                    <a:pt x="335819" y="132398"/>
                    <a:pt x="335819" y="137160"/>
                  </a:cubicBezTo>
                  <a:close/>
                  <a:moveTo>
                    <a:pt x="467102" y="669608"/>
                  </a:moveTo>
                  <a:cubicBezTo>
                    <a:pt x="467102" y="667703"/>
                    <a:pt x="466151" y="665798"/>
                    <a:pt x="465200" y="665798"/>
                  </a:cubicBezTo>
                  <a:cubicBezTo>
                    <a:pt x="463297" y="665798"/>
                    <a:pt x="463297" y="667703"/>
                    <a:pt x="463297" y="669608"/>
                  </a:cubicBezTo>
                  <a:cubicBezTo>
                    <a:pt x="463297" y="670560"/>
                    <a:pt x="463297" y="680085"/>
                    <a:pt x="463297" y="682943"/>
                  </a:cubicBezTo>
                  <a:cubicBezTo>
                    <a:pt x="463297" y="683895"/>
                    <a:pt x="463297" y="684848"/>
                    <a:pt x="463297" y="685800"/>
                  </a:cubicBezTo>
                  <a:cubicBezTo>
                    <a:pt x="464248" y="685800"/>
                    <a:pt x="466151" y="684848"/>
                    <a:pt x="467102" y="684848"/>
                  </a:cubicBezTo>
                  <a:cubicBezTo>
                    <a:pt x="467102" y="684848"/>
                    <a:pt x="467102" y="684848"/>
                    <a:pt x="467102" y="684848"/>
                  </a:cubicBezTo>
                  <a:cubicBezTo>
                    <a:pt x="466151" y="680085"/>
                    <a:pt x="467102" y="669608"/>
                    <a:pt x="467102" y="669608"/>
                  </a:cubicBezTo>
                  <a:close/>
                  <a:moveTo>
                    <a:pt x="276837" y="660083"/>
                  </a:moveTo>
                  <a:cubicBezTo>
                    <a:pt x="276837" y="661035"/>
                    <a:pt x="276837" y="670560"/>
                    <a:pt x="277788" y="673418"/>
                  </a:cubicBezTo>
                  <a:cubicBezTo>
                    <a:pt x="277788" y="675323"/>
                    <a:pt x="277788" y="678180"/>
                    <a:pt x="278739" y="680085"/>
                  </a:cubicBezTo>
                  <a:cubicBezTo>
                    <a:pt x="278739" y="682943"/>
                    <a:pt x="278739" y="692468"/>
                    <a:pt x="279691" y="696278"/>
                  </a:cubicBezTo>
                  <a:cubicBezTo>
                    <a:pt x="280642" y="696278"/>
                    <a:pt x="282545" y="697230"/>
                    <a:pt x="283496" y="697230"/>
                  </a:cubicBezTo>
                  <a:cubicBezTo>
                    <a:pt x="283496" y="694373"/>
                    <a:pt x="282545" y="679133"/>
                    <a:pt x="282545" y="674370"/>
                  </a:cubicBezTo>
                  <a:cubicBezTo>
                    <a:pt x="282545" y="671513"/>
                    <a:pt x="282545" y="661035"/>
                    <a:pt x="282545" y="660083"/>
                  </a:cubicBezTo>
                  <a:cubicBezTo>
                    <a:pt x="282545" y="658178"/>
                    <a:pt x="281593" y="656273"/>
                    <a:pt x="280642" y="656273"/>
                  </a:cubicBezTo>
                  <a:cubicBezTo>
                    <a:pt x="276837" y="656273"/>
                    <a:pt x="276837" y="659130"/>
                    <a:pt x="276837" y="660083"/>
                  </a:cubicBezTo>
                  <a:close/>
                  <a:moveTo>
                    <a:pt x="183606" y="661035"/>
                  </a:moveTo>
                  <a:cubicBezTo>
                    <a:pt x="182655" y="661035"/>
                    <a:pt x="181704" y="661988"/>
                    <a:pt x="181704" y="662940"/>
                  </a:cubicBezTo>
                  <a:cubicBezTo>
                    <a:pt x="182655" y="663893"/>
                    <a:pt x="184558" y="663893"/>
                    <a:pt x="185509" y="664845"/>
                  </a:cubicBezTo>
                  <a:cubicBezTo>
                    <a:pt x="185509" y="664845"/>
                    <a:pt x="185509" y="664845"/>
                    <a:pt x="185509" y="664845"/>
                  </a:cubicBezTo>
                  <a:cubicBezTo>
                    <a:pt x="185509" y="662940"/>
                    <a:pt x="184558" y="661035"/>
                    <a:pt x="183606" y="661035"/>
                  </a:cubicBezTo>
                  <a:close/>
                  <a:moveTo>
                    <a:pt x="243540" y="661035"/>
                  </a:moveTo>
                  <a:cubicBezTo>
                    <a:pt x="243540" y="661988"/>
                    <a:pt x="242589" y="679133"/>
                    <a:pt x="242589" y="684848"/>
                  </a:cubicBezTo>
                  <a:cubicBezTo>
                    <a:pt x="242589" y="685800"/>
                    <a:pt x="242589" y="686753"/>
                    <a:pt x="242589" y="688658"/>
                  </a:cubicBezTo>
                  <a:cubicBezTo>
                    <a:pt x="243540" y="688658"/>
                    <a:pt x="245443" y="689610"/>
                    <a:pt x="246394" y="689610"/>
                  </a:cubicBezTo>
                  <a:cubicBezTo>
                    <a:pt x="246394" y="687705"/>
                    <a:pt x="246394" y="686753"/>
                    <a:pt x="246394" y="685800"/>
                  </a:cubicBezTo>
                  <a:cubicBezTo>
                    <a:pt x="246394" y="683895"/>
                    <a:pt x="246394" y="681038"/>
                    <a:pt x="246394" y="679133"/>
                  </a:cubicBezTo>
                  <a:cubicBezTo>
                    <a:pt x="246394" y="676275"/>
                    <a:pt x="247345" y="663893"/>
                    <a:pt x="247345" y="661035"/>
                  </a:cubicBezTo>
                  <a:cubicBezTo>
                    <a:pt x="247345" y="658178"/>
                    <a:pt x="246394" y="656273"/>
                    <a:pt x="245443" y="656273"/>
                  </a:cubicBezTo>
                  <a:cubicBezTo>
                    <a:pt x="244491" y="656273"/>
                    <a:pt x="243540" y="659130"/>
                    <a:pt x="243540" y="661035"/>
                  </a:cubicBezTo>
                  <a:close/>
                  <a:moveTo>
                    <a:pt x="506107" y="663893"/>
                  </a:moveTo>
                  <a:cubicBezTo>
                    <a:pt x="506107" y="663893"/>
                    <a:pt x="506107" y="665798"/>
                    <a:pt x="506107" y="667703"/>
                  </a:cubicBezTo>
                  <a:cubicBezTo>
                    <a:pt x="507058" y="666750"/>
                    <a:pt x="508961" y="666750"/>
                    <a:pt x="509912" y="665798"/>
                  </a:cubicBezTo>
                  <a:cubicBezTo>
                    <a:pt x="509912" y="664845"/>
                    <a:pt x="509912" y="664845"/>
                    <a:pt x="509912" y="663893"/>
                  </a:cubicBezTo>
                  <a:cubicBezTo>
                    <a:pt x="509912" y="661988"/>
                    <a:pt x="509912" y="660083"/>
                    <a:pt x="508009" y="660083"/>
                  </a:cubicBezTo>
                  <a:cubicBezTo>
                    <a:pt x="506107" y="660083"/>
                    <a:pt x="506107" y="662940"/>
                    <a:pt x="506107" y="663893"/>
                  </a:cubicBezTo>
                  <a:close/>
                  <a:moveTo>
                    <a:pt x="64690" y="126683"/>
                  </a:moveTo>
                  <a:cubicBezTo>
                    <a:pt x="63739" y="128588"/>
                    <a:pt x="62788" y="129540"/>
                    <a:pt x="61836" y="131445"/>
                  </a:cubicBezTo>
                  <a:cubicBezTo>
                    <a:pt x="61836" y="136208"/>
                    <a:pt x="62788" y="143828"/>
                    <a:pt x="62788" y="145733"/>
                  </a:cubicBezTo>
                  <a:cubicBezTo>
                    <a:pt x="62788" y="148590"/>
                    <a:pt x="63739" y="149542"/>
                    <a:pt x="64690" y="149542"/>
                  </a:cubicBezTo>
                  <a:cubicBezTo>
                    <a:pt x="65642" y="149542"/>
                    <a:pt x="66593" y="146685"/>
                    <a:pt x="66593" y="144780"/>
                  </a:cubicBezTo>
                  <a:cubicBezTo>
                    <a:pt x="66593" y="144780"/>
                    <a:pt x="65642" y="135255"/>
                    <a:pt x="64690" y="126683"/>
                  </a:cubicBezTo>
                  <a:close/>
                  <a:moveTo>
                    <a:pt x="436660" y="668655"/>
                  </a:moveTo>
                  <a:cubicBezTo>
                    <a:pt x="436660" y="666750"/>
                    <a:pt x="435708" y="664845"/>
                    <a:pt x="434757" y="664845"/>
                  </a:cubicBezTo>
                  <a:cubicBezTo>
                    <a:pt x="432854" y="664845"/>
                    <a:pt x="432854" y="666750"/>
                    <a:pt x="432854" y="668655"/>
                  </a:cubicBezTo>
                  <a:cubicBezTo>
                    <a:pt x="432854" y="669608"/>
                    <a:pt x="432854" y="679133"/>
                    <a:pt x="432854" y="681990"/>
                  </a:cubicBezTo>
                  <a:cubicBezTo>
                    <a:pt x="432854" y="683895"/>
                    <a:pt x="432854" y="691515"/>
                    <a:pt x="432854" y="693420"/>
                  </a:cubicBezTo>
                  <a:cubicBezTo>
                    <a:pt x="432854" y="693420"/>
                    <a:pt x="432854" y="693420"/>
                    <a:pt x="432854" y="694373"/>
                  </a:cubicBezTo>
                  <a:cubicBezTo>
                    <a:pt x="433806" y="694373"/>
                    <a:pt x="435708" y="693420"/>
                    <a:pt x="436660" y="693420"/>
                  </a:cubicBezTo>
                  <a:cubicBezTo>
                    <a:pt x="436660" y="689610"/>
                    <a:pt x="436660" y="684848"/>
                    <a:pt x="436660" y="682943"/>
                  </a:cubicBezTo>
                  <a:cubicBezTo>
                    <a:pt x="436660" y="679133"/>
                    <a:pt x="436660" y="668655"/>
                    <a:pt x="436660" y="668655"/>
                  </a:cubicBezTo>
                  <a:close/>
                  <a:moveTo>
                    <a:pt x="323452" y="102870"/>
                  </a:moveTo>
                  <a:cubicBezTo>
                    <a:pt x="321549" y="102870"/>
                    <a:pt x="321549" y="104775"/>
                    <a:pt x="321549" y="106680"/>
                  </a:cubicBezTo>
                  <a:cubicBezTo>
                    <a:pt x="321549" y="107633"/>
                    <a:pt x="321549" y="109538"/>
                    <a:pt x="321549" y="113348"/>
                  </a:cubicBezTo>
                  <a:cubicBezTo>
                    <a:pt x="321549" y="115253"/>
                    <a:pt x="322500" y="122873"/>
                    <a:pt x="322500" y="124778"/>
                  </a:cubicBezTo>
                  <a:cubicBezTo>
                    <a:pt x="322500" y="127635"/>
                    <a:pt x="322500" y="140017"/>
                    <a:pt x="323452" y="142875"/>
                  </a:cubicBezTo>
                  <a:cubicBezTo>
                    <a:pt x="323452" y="145733"/>
                    <a:pt x="324403" y="147638"/>
                    <a:pt x="325354" y="146685"/>
                  </a:cubicBezTo>
                  <a:cubicBezTo>
                    <a:pt x="326306" y="146685"/>
                    <a:pt x="327257" y="143828"/>
                    <a:pt x="327257" y="141923"/>
                  </a:cubicBezTo>
                  <a:cubicBezTo>
                    <a:pt x="327257" y="140970"/>
                    <a:pt x="326306" y="119063"/>
                    <a:pt x="326306" y="113348"/>
                  </a:cubicBezTo>
                  <a:cubicBezTo>
                    <a:pt x="326306" y="110490"/>
                    <a:pt x="326306" y="106680"/>
                    <a:pt x="326306" y="106680"/>
                  </a:cubicBezTo>
                  <a:cubicBezTo>
                    <a:pt x="325354" y="104775"/>
                    <a:pt x="324403" y="102870"/>
                    <a:pt x="323452" y="102870"/>
                  </a:cubicBezTo>
                  <a:close/>
                  <a:moveTo>
                    <a:pt x="446173" y="661988"/>
                  </a:moveTo>
                  <a:cubicBezTo>
                    <a:pt x="446173" y="662940"/>
                    <a:pt x="445222" y="672465"/>
                    <a:pt x="445222" y="675323"/>
                  </a:cubicBezTo>
                  <a:cubicBezTo>
                    <a:pt x="445222" y="677228"/>
                    <a:pt x="445222" y="680085"/>
                    <a:pt x="445222" y="681990"/>
                  </a:cubicBezTo>
                  <a:cubicBezTo>
                    <a:pt x="445222" y="682943"/>
                    <a:pt x="445222" y="687705"/>
                    <a:pt x="444270" y="690563"/>
                  </a:cubicBezTo>
                  <a:cubicBezTo>
                    <a:pt x="445222" y="690563"/>
                    <a:pt x="447124" y="689610"/>
                    <a:pt x="448076" y="689610"/>
                  </a:cubicBezTo>
                  <a:cubicBezTo>
                    <a:pt x="448076" y="684848"/>
                    <a:pt x="449027" y="679133"/>
                    <a:pt x="449027" y="676275"/>
                  </a:cubicBezTo>
                  <a:cubicBezTo>
                    <a:pt x="449027" y="673418"/>
                    <a:pt x="449978" y="662940"/>
                    <a:pt x="449978" y="661988"/>
                  </a:cubicBezTo>
                  <a:cubicBezTo>
                    <a:pt x="449978" y="660083"/>
                    <a:pt x="449978" y="658178"/>
                    <a:pt x="448076" y="658178"/>
                  </a:cubicBezTo>
                  <a:cubicBezTo>
                    <a:pt x="447124" y="658178"/>
                    <a:pt x="446173" y="660083"/>
                    <a:pt x="446173" y="661988"/>
                  </a:cubicBezTo>
                  <a:close/>
                  <a:moveTo>
                    <a:pt x="495642" y="661988"/>
                  </a:moveTo>
                  <a:cubicBezTo>
                    <a:pt x="494691" y="661988"/>
                    <a:pt x="493739" y="663893"/>
                    <a:pt x="493739" y="665798"/>
                  </a:cubicBezTo>
                  <a:cubicBezTo>
                    <a:pt x="493739" y="665798"/>
                    <a:pt x="493739" y="669608"/>
                    <a:pt x="493739" y="673418"/>
                  </a:cubicBezTo>
                  <a:cubicBezTo>
                    <a:pt x="494691" y="672465"/>
                    <a:pt x="496593" y="672465"/>
                    <a:pt x="497545" y="671513"/>
                  </a:cubicBezTo>
                  <a:cubicBezTo>
                    <a:pt x="497545" y="668655"/>
                    <a:pt x="497545" y="666750"/>
                    <a:pt x="497545" y="665798"/>
                  </a:cubicBezTo>
                  <a:cubicBezTo>
                    <a:pt x="497545" y="663893"/>
                    <a:pt x="496593" y="661988"/>
                    <a:pt x="495642" y="661988"/>
                  </a:cubicBezTo>
                  <a:close/>
                  <a:moveTo>
                    <a:pt x="322500" y="683895"/>
                  </a:moveTo>
                  <a:cubicBezTo>
                    <a:pt x="322500" y="686753"/>
                    <a:pt x="322500" y="697230"/>
                    <a:pt x="322500" y="698183"/>
                  </a:cubicBezTo>
                  <a:cubicBezTo>
                    <a:pt x="322500" y="700088"/>
                    <a:pt x="323452" y="701993"/>
                    <a:pt x="324403" y="701993"/>
                  </a:cubicBezTo>
                  <a:cubicBezTo>
                    <a:pt x="326306" y="701993"/>
                    <a:pt x="326306" y="700088"/>
                    <a:pt x="326306" y="698183"/>
                  </a:cubicBezTo>
                  <a:cubicBezTo>
                    <a:pt x="326306" y="697230"/>
                    <a:pt x="326306" y="687705"/>
                    <a:pt x="326306" y="684848"/>
                  </a:cubicBezTo>
                  <a:cubicBezTo>
                    <a:pt x="326306" y="682943"/>
                    <a:pt x="326306" y="680085"/>
                    <a:pt x="326306" y="678180"/>
                  </a:cubicBezTo>
                  <a:cubicBezTo>
                    <a:pt x="326306" y="675323"/>
                    <a:pt x="326306" y="662940"/>
                    <a:pt x="326306" y="661035"/>
                  </a:cubicBezTo>
                  <a:cubicBezTo>
                    <a:pt x="326306" y="658178"/>
                    <a:pt x="325354" y="656273"/>
                    <a:pt x="324403" y="656273"/>
                  </a:cubicBezTo>
                  <a:cubicBezTo>
                    <a:pt x="323452" y="656273"/>
                    <a:pt x="322500" y="659130"/>
                    <a:pt x="322500" y="661035"/>
                  </a:cubicBezTo>
                  <a:cubicBezTo>
                    <a:pt x="321549" y="661988"/>
                    <a:pt x="322500" y="679133"/>
                    <a:pt x="322500" y="683895"/>
                  </a:cubicBezTo>
                  <a:close/>
                  <a:moveTo>
                    <a:pt x="398607" y="684848"/>
                  </a:moveTo>
                  <a:cubicBezTo>
                    <a:pt x="398607" y="687705"/>
                    <a:pt x="398607" y="698183"/>
                    <a:pt x="398607" y="699135"/>
                  </a:cubicBezTo>
                  <a:cubicBezTo>
                    <a:pt x="398607" y="699135"/>
                    <a:pt x="398607" y="700088"/>
                    <a:pt x="398607" y="700088"/>
                  </a:cubicBezTo>
                  <a:cubicBezTo>
                    <a:pt x="399558" y="700088"/>
                    <a:pt x="401461" y="700088"/>
                    <a:pt x="402412" y="699135"/>
                  </a:cubicBezTo>
                  <a:cubicBezTo>
                    <a:pt x="402412" y="699135"/>
                    <a:pt x="402412" y="699135"/>
                    <a:pt x="402412" y="698183"/>
                  </a:cubicBezTo>
                  <a:cubicBezTo>
                    <a:pt x="402412" y="697230"/>
                    <a:pt x="402412" y="687705"/>
                    <a:pt x="401461" y="684848"/>
                  </a:cubicBezTo>
                  <a:cubicBezTo>
                    <a:pt x="401461" y="682943"/>
                    <a:pt x="401461" y="680085"/>
                    <a:pt x="401461" y="678180"/>
                  </a:cubicBezTo>
                  <a:cubicBezTo>
                    <a:pt x="401461" y="675323"/>
                    <a:pt x="401461" y="662940"/>
                    <a:pt x="401461" y="660083"/>
                  </a:cubicBezTo>
                  <a:cubicBezTo>
                    <a:pt x="401461" y="657225"/>
                    <a:pt x="400509" y="655320"/>
                    <a:pt x="399558" y="656273"/>
                  </a:cubicBezTo>
                  <a:cubicBezTo>
                    <a:pt x="398607" y="656273"/>
                    <a:pt x="397655" y="659130"/>
                    <a:pt x="397655" y="661035"/>
                  </a:cubicBezTo>
                  <a:cubicBezTo>
                    <a:pt x="396704" y="662940"/>
                    <a:pt x="397655" y="680085"/>
                    <a:pt x="398607" y="684848"/>
                  </a:cubicBezTo>
                  <a:close/>
                  <a:moveTo>
                    <a:pt x="131283" y="149542"/>
                  </a:moveTo>
                  <a:cubicBezTo>
                    <a:pt x="131283" y="148590"/>
                    <a:pt x="132235" y="131445"/>
                    <a:pt x="132235" y="125730"/>
                  </a:cubicBezTo>
                  <a:cubicBezTo>
                    <a:pt x="132235" y="122873"/>
                    <a:pt x="133186" y="112395"/>
                    <a:pt x="133186" y="111442"/>
                  </a:cubicBezTo>
                  <a:cubicBezTo>
                    <a:pt x="133186" y="109538"/>
                    <a:pt x="133186" y="107633"/>
                    <a:pt x="131283" y="107633"/>
                  </a:cubicBezTo>
                  <a:cubicBezTo>
                    <a:pt x="129381" y="107633"/>
                    <a:pt x="129381" y="109538"/>
                    <a:pt x="129381" y="111442"/>
                  </a:cubicBezTo>
                  <a:cubicBezTo>
                    <a:pt x="129381" y="112395"/>
                    <a:pt x="128429" y="121920"/>
                    <a:pt x="128429" y="124778"/>
                  </a:cubicBezTo>
                  <a:cubicBezTo>
                    <a:pt x="128429" y="126683"/>
                    <a:pt x="128429" y="129540"/>
                    <a:pt x="128429" y="131445"/>
                  </a:cubicBezTo>
                  <a:cubicBezTo>
                    <a:pt x="128429" y="134303"/>
                    <a:pt x="127478" y="146685"/>
                    <a:pt x="127478" y="149542"/>
                  </a:cubicBezTo>
                  <a:cubicBezTo>
                    <a:pt x="127478" y="152400"/>
                    <a:pt x="128429" y="154305"/>
                    <a:pt x="129381" y="154305"/>
                  </a:cubicBezTo>
                  <a:cubicBezTo>
                    <a:pt x="130332" y="154305"/>
                    <a:pt x="131283" y="151448"/>
                    <a:pt x="131283" y="149542"/>
                  </a:cubicBezTo>
                  <a:close/>
                  <a:moveTo>
                    <a:pt x="67544" y="172403"/>
                  </a:moveTo>
                  <a:cubicBezTo>
                    <a:pt x="67544" y="173355"/>
                    <a:pt x="66593" y="190500"/>
                    <a:pt x="66593" y="196215"/>
                  </a:cubicBezTo>
                  <a:cubicBezTo>
                    <a:pt x="66593" y="199073"/>
                    <a:pt x="65642" y="209550"/>
                    <a:pt x="65642" y="210503"/>
                  </a:cubicBezTo>
                  <a:cubicBezTo>
                    <a:pt x="65642" y="212408"/>
                    <a:pt x="65642" y="214313"/>
                    <a:pt x="67544" y="214313"/>
                  </a:cubicBezTo>
                  <a:cubicBezTo>
                    <a:pt x="69447" y="214313"/>
                    <a:pt x="69447" y="212408"/>
                    <a:pt x="69447" y="210503"/>
                  </a:cubicBezTo>
                  <a:cubicBezTo>
                    <a:pt x="69447" y="209550"/>
                    <a:pt x="70398" y="200025"/>
                    <a:pt x="70398" y="197167"/>
                  </a:cubicBezTo>
                  <a:cubicBezTo>
                    <a:pt x="70398" y="195263"/>
                    <a:pt x="70398" y="192405"/>
                    <a:pt x="70398" y="190500"/>
                  </a:cubicBezTo>
                  <a:cubicBezTo>
                    <a:pt x="70398" y="187642"/>
                    <a:pt x="71350" y="175260"/>
                    <a:pt x="72301" y="172403"/>
                  </a:cubicBezTo>
                  <a:cubicBezTo>
                    <a:pt x="72301" y="169545"/>
                    <a:pt x="71350" y="167640"/>
                    <a:pt x="70398" y="167640"/>
                  </a:cubicBezTo>
                  <a:cubicBezTo>
                    <a:pt x="68496" y="167640"/>
                    <a:pt x="67544" y="170498"/>
                    <a:pt x="67544" y="172403"/>
                  </a:cubicBezTo>
                  <a:close/>
                  <a:moveTo>
                    <a:pt x="532744" y="164783"/>
                  </a:moveTo>
                  <a:cubicBezTo>
                    <a:pt x="532744" y="165735"/>
                    <a:pt x="531793" y="187642"/>
                    <a:pt x="531793" y="193358"/>
                  </a:cubicBezTo>
                  <a:cubicBezTo>
                    <a:pt x="531793" y="196215"/>
                    <a:pt x="530841" y="203835"/>
                    <a:pt x="530841" y="204788"/>
                  </a:cubicBezTo>
                  <a:cubicBezTo>
                    <a:pt x="530841" y="206692"/>
                    <a:pt x="530841" y="208598"/>
                    <a:pt x="532744" y="208598"/>
                  </a:cubicBezTo>
                  <a:cubicBezTo>
                    <a:pt x="534647" y="208598"/>
                    <a:pt x="534647" y="206692"/>
                    <a:pt x="534647" y="204788"/>
                  </a:cubicBezTo>
                  <a:cubicBezTo>
                    <a:pt x="534647" y="203835"/>
                    <a:pt x="534647" y="198120"/>
                    <a:pt x="535598" y="194310"/>
                  </a:cubicBezTo>
                  <a:cubicBezTo>
                    <a:pt x="535598" y="192405"/>
                    <a:pt x="535598" y="184785"/>
                    <a:pt x="535598" y="182880"/>
                  </a:cubicBezTo>
                  <a:cubicBezTo>
                    <a:pt x="535598" y="180023"/>
                    <a:pt x="536549" y="167640"/>
                    <a:pt x="536549" y="164783"/>
                  </a:cubicBezTo>
                  <a:cubicBezTo>
                    <a:pt x="536549" y="161925"/>
                    <a:pt x="535598" y="160020"/>
                    <a:pt x="534647" y="160020"/>
                  </a:cubicBezTo>
                  <a:cubicBezTo>
                    <a:pt x="534647" y="160973"/>
                    <a:pt x="533695" y="162878"/>
                    <a:pt x="532744" y="164783"/>
                  </a:cubicBezTo>
                  <a:close/>
                  <a:moveTo>
                    <a:pt x="574602" y="170498"/>
                  </a:moveTo>
                  <a:cubicBezTo>
                    <a:pt x="574602" y="171450"/>
                    <a:pt x="574602" y="180975"/>
                    <a:pt x="574602" y="183833"/>
                  </a:cubicBezTo>
                  <a:cubicBezTo>
                    <a:pt x="574602" y="185738"/>
                    <a:pt x="574602" y="188595"/>
                    <a:pt x="574602" y="190500"/>
                  </a:cubicBezTo>
                  <a:cubicBezTo>
                    <a:pt x="574602" y="193358"/>
                    <a:pt x="574602" y="201930"/>
                    <a:pt x="574602" y="204788"/>
                  </a:cubicBezTo>
                  <a:cubicBezTo>
                    <a:pt x="574602" y="207645"/>
                    <a:pt x="575554" y="209550"/>
                    <a:pt x="576505" y="209550"/>
                  </a:cubicBezTo>
                  <a:cubicBezTo>
                    <a:pt x="577456" y="209550"/>
                    <a:pt x="578408" y="206692"/>
                    <a:pt x="578408" y="204788"/>
                  </a:cubicBezTo>
                  <a:cubicBezTo>
                    <a:pt x="578408" y="203835"/>
                    <a:pt x="578408" y="190500"/>
                    <a:pt x="577456" y="184785"/>
                  </a:cubicBezTo>
                  <a:cubicBezTo>
                    <a:pt x="577456" y="181928"/>
                    <a:pt x="577456" y="171450"/>
                    <a:pt x="577456" y="170498"/>
                  </a:cubicBezTo>
                  <a:cubicBezTo>
                    <a:pt x="577456" y="168592"/>
                    <a:pt x="576505" y="166688"/>
                    <a:pt x="575554" y="166688"/>
                  </a:cubicBezTo>
                  <a:cubicBezTo>
                    <a:pt x="575554" y="166688"/>
                    <a:pt x="574602" y="168592"/>
                    <a:pt x="574602" y="170498"/>
                  </a:cubicBezTo>
                  <a:close/>
                  <a:moveTo>
                    <a:pt x="545111" y="169545"/>
                  </a:moveTo>
                  <a:cubicBezTo>
                    <a:pt x="545111" y="170498"/>
                    <a:pt x="546063" y="180023"/>
                    <a:pt x="546063" y="182880"/>
                  </a:cubicBezTo>
                  <a:cubicBezTo>
                    <a:pt x="546063" y="184785"/>
                    <a:pt x="547014" y="192405"/>
                    <a:pt x="547014" y="194310"/>
                  </a:cubicBezTo>
                  <a:cubicBezTo>
                    <a:pt x="547014" y="197167"/>
                    <a:pt x="547014" y="206692"/>
                    <a:pt x="547965" y="208598"/>
                  </a:cubicBezTo>
                  <a:cubicBezTo>
                    <a:pt x="547965" y="211455"/>
                    <a:pt x="548917" y="213360"/>
                    <a:pt x="549868" y="212408"/>
                  </a:cubicBezTo>
                  <a:cubicBezTo>
                    <a:pt x="550819" y="212408"/>
                    <a:pt x="551771" y="209550"/>
                    <a:pt x="551771" y="207645"/>
                  </a:cubicBezTo>
                  <a:cubicBezTo>
                    <a:pt x="551771" y="206692"/>
                    <a:pt x="550819" y="187642"/>
                    <a:pt x="549868" y="182880"/>
                  </a:cubicBezTo>
                  <a:cubicBezTo>
                    <a:pt x="549868" y="180023"/>
                    <a:pt x="549868" y="169545"/>
                    <a:pt x="548917" y="168592"/>
                  </a:cubicBezTo>
                  <a:cubicBezTo>
                    <a:pt x="548917" y="166688"/>
                    <a:pt x="547965" y="164783"/>
                    <a:pt x="547014" y="164783"/>
                  </a:cubicBezTo>
                  <a:cubicBezTo>
                    <a:pt x="546063" y="165735"/>
                    <a:pt x="545111" y="168592"/>
                    <a:pt x="545111" y="169545"/>
                  </a:cubicBezTo>
                  <a:close/>
                  <a:moveTo>
                    <a:pt x="505155" y="163830"/>
                  </a:moveTo>
                  <a:cubicBezTo>
                    <a:pt x="505155" y="164783"/>
                    <a:pt x="504204" y="186690"/>
                    <a:pt x="504204" y="192405"/>
                  </a:cubicBezTo>
                  <a:cubicBezTo>
                    <a:pt x="504204" y="195263"/>
                    <a:pt x="503253" y="202883"/>
                    <a:pt x="503253" y="203835"/>
                  </a:cubicBezTo>
                  <a:cubicBezTo>
                    <a:pt x="503253" y="205740"/>
                    <a:pt x="503253" y="207645"/>
                    <a:pt x="505155" y="207645"/>
                  </a:cubicBezTo>
                  <a:cubicBezTo>
                    <a:pt x="507058" y="207645"/>
                    <a:pt x="507058" y="205740"/>
                    <a:pt x="507058" y="203835"/>
                  </a:cubicBezTo>
                  <a:cubicBezTo>
                    <a:pt x="507058" y="202883"/>
                    <a:pt x="507058" y="197167"/>
                    <a:pt x="507058" y="193358"/>
                  </a:cubicBezTo>
                  <a:cubicBezTo>
                    <a:pt x="507058" y="191453"/>
                    <a:pt x="507058" y="183833"/>
                    <a:pt x="507058" y="181928"/>
                  </a:cubicBezTo>
                  <a:cubicBezTo>
                    <a:pt x="507058" y="179070"/>
                    <a:pt x="508009" y="166688"/>
                    <a:pt x="508009" y="163830"/>
                  </a:cubicBezTo>
                  <a:cubicBezTo>
                    <a:pt x="508009" y="160973"/>
                    <a:pt x="507058" y="159067"/>
                    <a:pt x="506107" y="159067"/>
                  </a:cubicBezTo>
                  <a:cubicBezTo>
                    <a:pt x="506107" y="160020"/>
                    <a:pt x="505155" y="161925"/>
                    <a:pt x="505155" y="163830"/>
                  </a:cubicBezTo>
                  <a:close/>
                  <a:moveTo>
                    <a:pt x="127478" y="212408"/>
                  </a:moveTo>
                  <a:cubicBezTo>
                    <a:pt x="127478" y="211455"/>
                    <a:pt x="127478" y="205740"/>
                    <a:pt x="127478" y="201930"/>
                  </a:cubicBezTo>
                  <a:cubicBezTo>
                    <a:pt x="127478" y="200025"/>
                    <a:pt x="127478" y="192405"/>
                    <a:pt x="126527" y="190500"/>
                  </a:cubicBezTo>
                  <a:cubicBezTo>
                    <a:pt x="126527" y="187642"/>
                    <a:pt x="126527" y="175260"/>
                    <a:pt x="126527" y="172403"/>
                  </a:cubicBezTo>
                  <a:cubicBezTo>
                    <a:pt x="126527" y="169545"/>
                    <a:pt x="125575" y="167640"/>
                    <a:pt x="124624" y="167640"/>
                  </a:cubicBezTo>
                  <a:cubicBezTo>
                    <a:pt x="123673" y="167640"/>
                    <a:pt x="122721" y="170498"/>
                    <a:pt x="122721" y="172403"/>
                  </a:cubicBezTo>
                  <a:cubicBezTo>
                    <a:pt x="122721" y="173355"/>
                    <a:pt x="123673" y="195263"/>
                    <a:pt x="123673" y="200978"/>
                  </a:cubicBezTo>
                  <a:cubicBezTo>
                    <a:pt x="123673" y="203835"/>
                    <a:pt x="123673" y="211455"/>
                    <a:pt x="123673" y="212408"/>
                  </a:cubicBezTo>
                  <a:cubicBezTo>
                    <a:pt x="123673" y="214313"/>
                    <a:pt x="124624" y="216217"/>
                    <a:pt x="125575" y="216217"/>
                  </a:cubicBezTo>
                  <a:cubicBezTo>
                    <a:pt x="127478" y="216217"/>
                    <a:pt x="128429" y="213360"/>
                    <a:pt x="127478" y="212408"/>
                  </a:cubicBezTo>
                  <a:close/>
                  <a:moveTo>
                    <a:pt x="31394" y="186690"/>
                  </a:moveTo>
                  <a:cubicBezTo>
                    <a:pt x="30443" y="189548"/>
                    <a:pt x="28540" y="191453"/>
                    <a:pt x="27589" y="194310"/>
                  </a:cubicBezTo>
                  <a:cubicBezTo>
                    <a:pt x="27589" y="199073"/>
                    <a:pt x="27589" y="207645"/>
                    <a:pt x="27589" y="209550"/>
                  </a:cubicBezTo>
                  <a:cubicBezTo>
                    <a:pt x="27589" y="212408"/>
                    <a:pt x="28540" y="214313"/>
                    <a:pt x="29491" y="214313"/>
                  </a:cubicBezTo>
                  <a:cubicBezTo>
                    <a:pt x="30443" y="214313"/>
                    <a:pt x="31394" y="211455"/>
                    <a:pt x="31394" y="209550"/>
                  </a:cubicBezTo>
                  <a:cubicBezTo>
                    <a:pt x="32345" y="208598"/>
                    <a:pt x="32345" y="195263"/>
                    <a:pt x="31394" y="186690"/>
                  </a:cubicBezTo>
                  <a:close/>
                  <a:moveTo>
                    <a:pt x="586970" y="174308"/>
                  </a:moveTo>
                  <a:cubicBezTo>
                    <a:pt x="586970" y="175260"/>
                    <a:pt x="586970" y="177165"/>
                    <a:pt x="586970" y="180975"/>
                  </a:cubicBezTo>
                  <a:cubicBezTo>
                    <a:pt x="586970" y="182880"/>
                    <a:pt x="587921" y="190500"/>
                    <a:pt x="587921" y="192405"/>
                  </a:cubicBezTo>
                  <a:cubicBezTo>
                    <a:pt x="587921" y="195263"/>
                    <a:pt x="587921" y="207645"/>
                    <a:pt x="587921" y="210503"/>
                  </a:cubicBezTo>
                  <a:cubicBezTo>
                    <a:pt x="587921" y="213360"/>
                    <a:pt x="588872" y="215265"/>
                    <a:pt x="589824" y="214313"/>
                  </a:cubicBezTo>
                  <a:cubicBezTo>
                    <a:pt x="590775" y="214313"/>
                    <a:pt x="591726" y="211455"/>
                    <a:pt x="591726" y="209550"/>
                  </a:cubicBezTo>
                  <a:cubicBezTo>
                    <a:pt x="591726" y="208598"/>
                    <a:pt x="590775" y="186690"/>
                    <a:pt x="590775" y="180975"/>
                  </a:cubicBezTo>
                  <a:cubicBezTo>
                    <a:pt x="590775" y="178117"/>
                    <a:pt x="590775" y="174308"/>
                    <a:pt x="590775" y="174308"/>
                  </a:cubicBezTo>
                  <a:cubicBezTo>
                    <a:pt x="590775" y="172403"/>
                    <a:pt x="589824" y="170498"/>
                    <a:pt x="588872" y="170498"/>
                  </a:cubicBezTo>
                  <a:cubicBezTo>
                    <a:pt x="587921" y="170498"/>
                    <a:pt x="586970" y="173355"/>
                    <a:pt x="586970" y="174308"/>
                  </a:cubicBezTo>
                  <a:close/>
                  <a:moveTo>
                    <a:pt x="563186" y="208598"/>
                  </a:moveTo>
                  <a:cubicBezTo>
                    <a:pt x="563186" y="207645"/>
                    <a:pt x="563186" y="190500"/>
                    <a:pt x="563186" y="184785"/>
                  </a:cubicBezTo>
                  <a:cubicBezTo>
                    <a:pt x="563186" y="181928"/>
                    <a:pt x="564138" y="171450"/>
                    <a:pt x="564138" y="170498"/>
                  </a:cubicBezTo>
                  <a:cubicBezTo>
                    <a:pt x="564138" y="168592"/>
                    <a:pt x="564138" y="166688"/>
                    <a:pt x="562235" y="166688"/>
                  </a:cubicBezTo>
                  <a:cubicBezTo>
                    <a:pt x="560332" y="166688"/>
                    <a:pt x="560332" y="168592"/>
                    <a:pt x="560332" y="170498"/>
                  </a:cubicBezTo>
                  <a:cubicBezTo>
                    <a:pt x="560332" y="171450"/>
                    <a:pt x="560332" y="180975"/>
                    <a:pt x="560332" y="183833"/>
                  </a:cubicBezTo>
                  <a:cubicBezTo>
                    <a:pt x="560332" y="185738"/>
                    <a:pt x="560332" y="188595"/>
                    <a:pt x="560332" y="190500"/>
                  </a:cubicBezTo>
                  <a:cubicBezTo>
                    <a:pt x="560332" y="193358"/>
                    <a:pt x="559381" y="205740"/>
                    <a:pt x="559381" y="208598"/>
                  </a:cubicBezTo>
                  <a:cubicBezTo>
                    <a:pt x="559381" y="211455"/>
                    <a:pt x="560332" y="213360"/>
                    <a:pt x="561284" y="213360"/>
                  </a:cubicBezTo>
                  <a:cubicBezTo>
                    <a:pt x="562235" y="213360"/>
                    <a:pt x="563186" y="210503"/>
                    <a:pt x="563186" y="208598"/>
                  </a:cubicBezTo>
                  <a:close/>
                  <a:moveTo>
                    <a:pt x="370067" y="210503"/>
                  </a:moveTo>
                  <a:cubicBezTo>
                    <a:pt x="370067" y="209550"/>
                    <a:pt x="369115" y="190500"/>
                    <a:pt x="368164" y="185738"/>
                  </a:cubicBezTo>
                  <a:cubicBezTo>
                    <a:pt x="368164" y="182880"/>
                    <a:pt x="368164" y="172403"/>
                    <a:pt x="367213" y="171450"/>
                  </a:cubicBezTo>
                  <a:cubicBezTo>
                    <a:pt x="367213" y="169545"/>
                    <a:pt x="366261" y="167640"/>
                    <a:pt x="365310" y="167640"/>
                  </a:cubicBezTo>
                  <a:cubicBezTo>
                    <a:pt x="363408" y="167640"/>
                    <a:pt x="363408" y="169545"/>
                    <a:pt x="363408" y="171450"/>
                  </a:cubicBezTo>
                  <a:cubicBezTo>
                    <a:pt x="363408" y="172403"/>
                    <a:pt x="364359" y="181928"/>
                    <a:pt x="364359" y="184785"/>
                  </a:cubicBezTo>
                  <a:cubicBezTo>
                    <a:pt x="364359" y="186690"/>
                    <a:pt x="365310" y="194310"/>
                    <a:pt x="365310" y="196215"/>
                  </a:cubicBezTo>
                  <a:cubicBezTo>
                    <a:pt x="365310" y="199073"/>
                    <a:pt x="365310" y="208598"/>
                    <a:pt x="366261" y="210503"/>
                  </a:cubicBezTo>
                  <a:cubicBezTo>
                    <a:pt x="366261" y="213360"/>
                    <a:pt x="367213" y="215265"/>
                    <a:pt x="368164" y="214313"/>
                  </a:cubicBezTo>
                  <a:cubicBezTo>
                    <a:pt x="370067" y="214313"/>
                    <a:pt x="370067" y="212408"/>
                    <a:pt x="370067" y="210503"/>
                  </a:cubicBezTo>
                  <a:close/>
                  <a:moveTo>
                    <a:pt x="195974" y="182880"/>
                  </a:moveTo>
                  <a:cubicBezTo>
                    <a:pt x="195974" y="180023"/>
                    <a:pt x="195974" y="176213"/>
                    <a:pt x="195974" y="176213"/>
                  </a:cubicBezTo>
                  <a:cubicBezTo>
                    <a:pt x="195974" y="174308"/>
                    <a:pt x="195022" y="172403"/>
                    <a:pt x="194071" y="172403"/>
                  </a:cubicBezTo>
                  <a:cubicBezTo>
                    <a:pt x="192168" y="172403"/>
                    <a:pt x="192168" y="174308"/>
                    <a:pt x="192168" y="176213"/>
                  </a:cubicBezTo>
                  <a:cubicBezTo>
                    <a:pt x="192168" y="177165"/>
                    <a:pt x="192168" y="179070"/>
                    <a:pt x="192168" y="182880"/>
                  </a:cubicBezTo>
                  <a:cubicBezTo>
                    <a:pt x="192168" y="184785"/>
                    <a:pt x="193120" y="192405"/>
                    <a:pt x="193120" y="194310"/>
                  </a:cubicBezTo>
                  <a:cubicBezTo>
                    <a:pt x="193120" y="197167"/>
                    <a:pt x="194071" y="209550"/>
                    <a:pt x="194071" y="212408"/>
                  </a:cubicBezTo>
                  <a:cubicBezTo>
                    <a:pt x="194071" y="215265"/>
                    <a:pt x="195022" y="216217"/>
                    <a:pt x="195974" y="216217"/>
                  </a:cubicBezTo>
                  <a:cubicBezTo>
                    <a:pt x="196925" y="216217"/>
                    <a:pt x="197876" y="213360"/>
                    <a:pt x="197876" y="211455"/>
                  </a:cubicBezTo>
                  <a:cubicBezTo>
                    <a:pt x="198828" y="209550"/>
                    <a:pt x="196925" y="187642"/>
                    <a:pt x="195974" y="182880"/>
                  </a:cubicBezTo>
                  <a:close/>
                  <a:moveTo>
                    <a:pt x="478518" y="210503"/>
                  </a:moveTo>
                  <a:cubicBezTo>
                    <a:pt x="478518" y="209550"/>
                    <a:pt x="478518" y="200025"/>
                    <a:pt x="477567" y="197167"/>
                  </a:cubicBezTo>
                  <a:cubicBezTo>
                    <a:pt x="477567" y="195263"/>
                    <a:pt x="477567" y="192405"/>
                    <a:pt x="476616" y="190500"/>
                  </a:cubicBezTo>
                  <a:cubicBezTo>
                    <a:pt x="476616" y="187642"/>
                    <a:pt x="476616" y="179070"/>
                    <a:pt x="476616" y="176213"/>
                  </a:cubicBezTo>
                  <a:cubicBezTo>
                    <a:pt x="476616" y="173355"/>
                    <a:pt x="475664" y="171450"/>
                    <a:pt x="474713" y="172403"/>
                  </a:cubicBezTo>
                  <a:cubicBezTo>
                    <a:pt x="473762" y="172403"/>
                    <a:pt x="472810" y="175260"/>
                    <a:pt x="472810" y="177165"/>
                  </a:cubicBezTo>
                  <a:cubicBezTo>
                    <a:pt x="472810" y="178117"/>
                    <a:pt x="473762" y="191453"/>
                    <a:pt x="473762" y="197167"/>
                  </a:cubicBezTo>
                  <a:cubicBezTo>
                    <a:pt x="473762" y="200025"/>
                    <a:pt x="473762" y="210503"/>
                    <a:pt x="473762" y="211455"/>
                  </a:cubicBezTo>
                  <a:cubicBezTo>
                    <a:pt x="473762" y="213360"/>
                    <a:pt x="474713" y="215265"/>
                    <a:pt x="475664" y="215265"/>
                  </a:cubicBezTo>
                  <a:cubicBezTo>
                    <a:pt x="477567" y="214313"/>
                    <a:pt x="478518" y="211455"/>
                    <a:pt x="478518" y="210503"/>
                  </a:cubicBezTo>
                  <a:close/>
                  <a:moveTo>
                    <a:pt x="291106" y="266700"/>
                  </a:moveTo>
                  <a:cubicBezTo>
                    <a:pt x="291106" y="265748"/>
                    <a:pt x="291106" y="263843"/>
                    <a:pt x="291106" y="260033"/>
                  </a:cubicBezTo>
                  <a:cubicBezTo>
                    <a:pt x="291106" y="258128"/>
                    <a:pt x="290155" y="250508"/>
                    <a:pt x="290155" y="248603"/>
                  </a:cubicBezTo>
                  <a:cubicBezTo>
                    <a:pt x="290155" y="245745"/>
                    <a:pt x="289204" y="233363"/>
                    <a:pt x="289204" y="230505"/>
                  </a:cubicBezTo>
                  <a:cubicBezTo>
                    <a:pt x="289204" y="227648"/>
                    <a:pt x="288253" y="226695"/>
                    <a:pt x="287301" y="226695"/>
                  </a:cubicBezTo>
                  <a:cubicBezTo>
                    <a:pt x="286350" y="226695"/>
                    <a:pt x="285399" y="229553"/>
                    <a:pt x="285399" y="231458"/>
                  </a:cubicBezTo>
                  <a:cubicBezTo>
                    <a:pt x="285399" y="232410"/>
                    <a:pt x="286350" y="254317"/>
                    <a:pt x="287301" y="260033"/>
                  </a:cubicBezTo>
                  <a:cubicBezTo>
                    <a:pt x="287301" y="262890"/>
                    <a:pt x="287301" y="266700"/>
                    <a:pt x="287301" y="266700"/>
                  </a:cubicBezTo>
                  <a:cubicBezTo>
                    <a:pt x="287301" y="268605"/>
                    <a:pt x="288253" y="270510"/>
                    <a:pt x="289204" y="270510"/>
                  </a:cubicBezTo>
                  <a:cubicBezTo>
                    <a:pt x="291106" y="270510"/>
                    <a:pt x="292058" y="268605"/>
                    <a:pt x="291106" y="266700"/>
                  </a:cubicBezTo>
                  <a:close/>
                  <a:moveTo>
                    <a:pt x="259713" y="232410"/>
                  </a:moveTo>
                  <a:cubicBezTo>
                    <a:pt x="259713" y="230505"/>
                    <a:pt x="259713" y="228600"/>
                    <a:pt x="257810" y="228600"/>
                  </a:cubicBezTo>
                  <a:cubicBezTo>
                    <a:pt x="255907" y="228600"/>
                    <a:pt x="255907" y="230505"/>
                    <a:pt x="255907" y="232410"/>
                  </a:cubicBezTo>
                  <a:cubicBezTo>
                    <a:pt x="255907" y="233363"/>
                    <a:pt x="254956" y="242888"/>
                    <a:pt x="254956" y="245745"/>
                  </a:cubicBezTo>
                  <a:cubicBezTo>
                    <a:pt x="254956" y="247650"/>
                    <a:pt x="254956" y="250508"/>
                    <a:pt x="254956" y="252413"/>
                  </a:cubicBezTo>
                  <a:cubicBezTo>
                    <a:pt x="254956" y="255270"/>
                    <a:pt x="253053" y="267653"/>
                    <a:pt x="253053" y="270510"/>
                  </a:cubicBezTo>
                  <a:cubicBezTo>
                    <a:pt x="253053" y="273368"/>
                    <a:pt x="254005" y="275273"/>
                    <a:pt x="254956" y="275273"/>
                  </a:cubicBezTo>
                  <a:cubicBezTo>
                    <a:pt x="255907" y="275273"/>
                    <a:pt x="256859" y="273368"/>
                    <a:pt x="256859" y="271463"/>
                  </a:cubicBezTo>
                  <a:cubicBezTo>
                    <a:pt x="256859" y="270510"/>
                    <a:pt x="258761" y="253365"/>
                    <a:pt x="258761" y="247650"/>
                  </a:cubicBezTo>
                  <a:cubicBezTo>
                    <a:pt x="258761" y="243840"/>
                    <a:pt x="259713" y="233363"/>
                    <a:pt x="259713" y="232410"/>
                  </a:cubicBezTo>
                  <a:close/>
                  <a:moveTo>
                    <a:pt x="127478" y="248603"/>
                  </a:moveTo>
                  <a:cubicBezTo>
                    <a:pt x="127478" y="251460"/>
                    <a:pt x="127478" y="263843"/>
                    <a:pt x="127478" y="266700"/>
                  </a:cubicBezTo>
                  <a:cubicBezTo>
                    <a:pt x="127478" y="269558"/>
                    <a:pt x="128429" y="271463"/>
                    <a:pt x="129381" y="271463"/>
                  </a:cubicBezTo>
                  <a:cubicBezTo>
                    <a:pt x="130332" y="271463"/>
                    <a:pt x="131283" y="268605"/>
                    <a:pt x="131283" y="266700"/>
                  </a:cubicBezTo>
                  <a:cubicBezTo>
                    <a:pt x="131283" y="265748"/>
                    <a:pt x="131283" y="243840"/>
                    <a:pt x="130332" y="238125"/>
                  </a:cubicBezTo>
                  <a:cubicBezTo>
                    <a:pt x="130332" y="235267"/>
                    <a:pt x="130332" y="227648"/>
                    <a:pt x="130332" y="226695"/>
                  </a:cubicBezTo>
                  <a:cubicBezTo>
                    <a:pt x="130332" y="224790"/>
                    <a:pt x="129381" y="222885"/>
                    <a:pt x="128429" y="222885"/>
                  </a:cubicBezTo>
                  <a:cubicBezTo>
                    <a:pt x="126527" y="222885"/>
                    <a:pt x="126527" y="224790"/>
                    <a:pt x="126527" y="226695"/>
                  </a:cubicBezTo>
                  <a:cubicBezTo>
                    <a:pt x="126527" y="227648"/>
                    <a:pt x="126527" y="233363"/>
                    <a:pt x="126527" y="237173"/>
                  </a:cubicBezTo>
                  <a:cubicBezTo>
                    <a:pt x="127478" y="240030"/>
                    <a:pt x="127478" y="246698"/>
                    <a:pt x="127478" y="248603"/>
                  </a:cubicBezTo>
                  <a:close/>
                  <a:moveTo>
                    <a:pt x="210244" y="275273"/>
                  </a:moveTo>
                  <a:cubicBezTo>
                    <a:pt x="212146" y="275273"/>
                    <a:pt x="212146" y="273368"/>
                    <a:pt x="212146" y="271463"/>
                  </a:cubicBezTo>
                  <a:cubicBezTo>
                    <a:pt x="212146" y="270510"/>
                    <a:pt x="212146" y="260985"/>
                    <a:pt x="212146" y="258128"/>
                  </a:cubicBezTo>
                  <a:cubicBezTo>
                    <a:pt x="212146" y="256223"/>
                    <a:pt x="212146" y="253365"/>
                    <a:pt x="212146" y="251460"/>
                  </a:cubicBezTo>
                  <a:cubicBezTo>
                    <a:pt x="212146" y="248603"/>
                    <a:pt x="212146" y="240030"/>
                    <a:pt x="212146" y="237173"/>
                  </a:cubicBezTo>
                  <a:cubicBezTo>
                    <a:pt x="212146" y="234315"/>
                    <a:pt x="211195" y="232410"/>
                    <a:pt x="210244" y="232410"/>
                  </a:cubicBezTo>
                  <a:cubicBezTo>
                    <a:pt x="209292" y="232410"/>
                    <a:pt x="208341" y="235267"/>
                    <a:pt x="208341" y="237173"/>
                  </a:cubicBezTo>
                  <a:cubicBezTo>
                    <a:pt x="208341" y="238125"/>
                    <a:pt x="208341" y="251460"/>
                    <a:pt x="208341" y="257175"/>
                  </a:cubicBezTo>
                  <a:cubicBezTo>
                    <a:pt x="208341" y="260033"/>
                    <a:pt x="208341" y="270510"/>
                    <a:pt x="208341" y="271463"/>
                  </a:cubicBezTo>
                  <a:cubicBezTo>
                    <a:pt x="208341" y="273368"/>
                    <a:pt x="209292" y="275273"/>
                    <a:pt x="210244" y="275273"/>
                  </a:cubicBezTo>
                  <a:close/>
                  <a:moveTo>
                    <a:pt x="142699" y="222885"/>
                  </a:moveTo>
                  <a:cubicBezTo>
                    <a:pt x="140797" y="222885"/>
                    <a:pt x="140797" y="225742"/>
                    <a:pt x="140797" y="226695"/>
                  </a:cubicBezTo>
                  <a:cubicBezTo>
                    <a:pt x="140797" y="227648"/>
                    <a:pt x="141748" y="237173"/>
                    <a:pt x="141748" y="240030"/>
                  </a:cubicBezTo>
                  <a:cubicBezTo>
                    <a:pt x="141748" y="241935"/>
                    <a:pt x="142699" y="244792"/>
                    <a:pt x="142699" y="246698"/>
                  </a:cubicBezTo>
                  <a:cubicBezTo>
                    <a:pt x="142699" y="249555"/>
                    <a:pt x="143651" y="261938"/>
                    <a:pt x="143651" y="264795"/>
                  </a:cubicBezTo>
                  <a:cubicBezTo>
                    <a:pt x="143651" y="267653"/>
                    <a:pt x="144602" y="268605"/>
                    <a:pt x="145553" y="268605"/>
                  </a:cubicBezTo>
                  <a:cubicBezTo>
                    <a:pt x="146505" y="268605"/>
                    <a:pt x="147456" y="265748"/>
                    <a:pt x="147456" y="263843"/>
                  </a:cubicBezTo>
                  <a:cubicBezTo>
                    <a:pt x="147456" y="262890"/>
                    <a:pt x="145553" y="245745"/>
                    <a:pt x="145553" y="240030"/>
                  </a:cubicBezTo>
                  <a:cubicBezTo>
                    <a:pt x="145553" y="237173"/>
                    <a:pt x="144602" y="226695"/>
                    <a:pt x="144602" y="225742"/>
                  </a:cubicBezTo>
                  <a:cubicBezTo>
                    <a:pt x="145553" y="224790"/>
                    <a:pt x="144602" y="222885"/>
                    <a:pt x="142699" y="222885"/>
                  </a:cubicBezTo>
                  <a:close/>
                  <a:moveTo>
                    <a:pt x="231173" y="257175"/>
                  </a:moveTo>
                  <a:cubicBezTo>
                    <a:pt x="231173" y="255270"/>
                    <a:pt x="230222" y="252413"/>
                    <a:pt x="230222" y="250508"/>
                  </a:cubicBezTo>
                  <a:cubicBezTo>
                    <a:pt x="230222" y="247650"/>
                    <a:pt x="229270" y="235267"/>
                    <a:pt x="228319" y="232410"/>
                  </a:cubicBezTo>
                  <a:cubicBezTo>
                    <a:pt x="228319" y="229553"/>
                    <a:pt x="227368" y="228600"/>
                    <a:pt x="225465" y="228600"/>
                  </a:cubicBezTo>
                  <a:cubicBezTo>
                    <a:pt x="224513" y="228600"/>
                    <a:pt x="223562" y="231458"/>
                    <a:pt x="223562" y="233363"/>
                  </a:cubicBezTo>
                  <a:cubicBezTo>
                    <a:pt x="223562" y="234315"/>
                    <a:pt x="225465" y="251460"/>
                    <a:pt x="226416" y="257175"/>
                  </a:cubicBezTo>
                  <a:cubicBezTo>
                    <a:pt x="227368" y="260033"/>
                    <a:pt x="227368" y="270510"/>
                    <a:pt x="227368" y="271463"/>
                  </a:cubicBezTo>
                  <a:cubicBezTo>
                    <a:pt x="227368" y="273368"/>
                    <a:pt x="228319" y="275273"/>
                    <a:pt x="229270" y="275273"/>
                  </a:cubicBezTo>
                  <a:cubicBezTo>
                    <a:pt x="231173" y="275273"/>
                    <a:pt x="231173" y="272415"/>
                    <a:pt x="231173" y="271463"/>
                  </a:cubicBezTo>
                  <a:cubicBezTo>
                    <a:pt x="232124" y="270510"/>
                    <a:pt x="231173" y="260985"/>
                    <a:pt x="231173" y="257175"/>
                  </a:cubicBezTo>
                  <a:close/>
                  <a:moveTo>
                    <a:pt x="177898" y="229553"/>
                  </a:moveTo>
                  <a:cubicBezTo>
                    <a:pt x="177898" y="230505"/>
                    <a:pt x="177898" y="232410"/>
                    <a:pt x="176947" y="236220"/>
                  </a:cubicBezTo>
                  <a:cubicBezTo>
                    <a:pt x="176947" y="238125"/>
                    <a:pt x="175996" y="245745"/>
                    <a:pt x="175996" y="247650"/>
                  </a:cubicBezTo>
                  <a:cubicBezTo>
                    <a:pt x="175996" y="250508"/>
                    <a:pt x="174093" y="262890"/>
                    <a:pt x="174093" y="265748"/>
                  </a:cubicBezTo>
                  <a:cubicBezTo>
                    <a:pt x="174093" y="268605"/>
                    <a:pt x="175044" y="270510"/>
                    <a:pt x="175996" y="270510"/>
                  </a:cubicBezTo>
                  <a:cubicBezTo>
                    <a:pt x="176947" y="270510"/>
                    <a:pt x="177898" y="268605"/>
                    <a:pt x="177898" y="266700"/>
                  </a:cubicBezTo>
                  <a:cubicBezTo>
                    <a:pt x="177898" y="265748"/>
                    <a:pt x="179801" y="243840"/>
                    <a:pt x="179801" y="238125"/>
                  </a:cubicBezTo>
                  <a:cubicBezTo>
                    <a:pt x="179801" y="235267"/>
                    <a:pt x="180752" y="231458"/>
                    <a:pt x="180752" y="231458"/>
                  </a:cubicBezTo>
                  <a:cubicBezTo>
                    <a:pt x="180752" y="229553"/>
                    <a:pt x="180752" y="227648"/>
                    <a:pt x="178850" y="227648"/>
                  </a:cubicBezTo>
                  <a:cubicBezTo>
                    <a:pt x="178850" y="225742"/>
                    <a:pt x="178850" y="227648"/>
                    <a:pt x="177898" y="229553"/>
                  </a:cubicBezTo>
                  <a:close/>
                  <a:moveTo>
                    <a:pt x="195974" y="222885"/>
                  </a:moveTo>
                  <a:cubicBezTo>
                    <a:pt x="195022" y="222885"/>
                    <a:pt x="194071" y="225742"/>
                    <a:pt x="194071" y="227648"/>
                  </a:cubicBezTo>
                  <a:cubicBezTo>
                    <a:pt x="194071" y="228600"/>
                    <a:pt x="193120" y="250508"/>
                    <a:pt x="194071" y="256223"/>
                  </a:cubicBezTo>
                  <a:cubicBezTo>
                    <a:pt x="194071" y="259080"/>
                    <a:pt x="194071" y="262890"/>
                    <a:pt x="194071" y="262890"/>
                  </a:cubicBezTo>
                  <a:cubicBezTo>
                    <a:pt x="194071" y="264795"/>
                    <a:pt x="194071" y="266700"/>
                    <a:pt x="195974" y="266700"/>
                  </a:cubicBezTo>
                  <a:cubicBezTo>
                    <a:pt x="197876" y="266700"/>
                    <a:pt x="197876" y="264795"/>
                    <a:pt x="197876" y="262890"/>
                  </a:cubicBezTo>
                  <a:cubicBezTo>
                    <a:pt x="197876" y="261938"/>
                    <a:pt x="197876" y="260033"/>
                    <a:pt x="197876" y="256223"/>
                  </a:cubicBezTo>
                  <a:cubicBezTo>
                    <a:pt x="197876" y="254317"/>
                    <a:pt x="197876" y="246698"/>
                    <a:pt x="197876" y="244792"/>
                  </a:cubicBezTo>
                  <a:cubicBezTo>
                    <a:pt x="197876" y="241935"/>
                    <a:pt x="198828" y="229553"/>
                    <a:pt x="198828" y="226695"/>
                  </a:cubicBezTo>
                  <a:cubicBezTo>
                    <a:pt x="197876" y="224790"/>
                    <a:pt x="197876" y="223838"/>
                    <a:pt x="195974" y="222885"/>
                  </a:cubicBezTo>
                  <a:close/>
                  <a:moveTo>
                    <a:pt x="305376" y="223838"/>
                  </a:moveTo>
                  <a:cubicBezTo>
                    <a:pt x="304425" y="223838"/>
                    <a:pt x="303474" y="225742"/>
                    <a:pt x="303474" y="227648"/>
                  </a:cubicBezTo>
                  <a:cubicBezTo>
                    <a:pt x="303474" y="228600"/>
                    <a:pt x="302522" y="245745"/>
                    <a:pt x="302522" y="250508"/>
                  </a:cubicBezTo>
                  <a:cubicBezTo>
                    <a:pt x="302522" y="253365"/>
                    <a:pt x="301571" y="263843"/>
                    <a:pt x="301571" y="264795"/>
                  </a:cubicBezTo>
                  <a:cubicBezTo>
                    <a:pt x="301571" y="266700"/>
                    <a:pt x="301571" y="268605"/>
                    <a:pt x="303474" y="268605"/>
                  </a:cubicBezTo>
                  <a:cubicBezTo>
                    <a:pt x="305376" y="268605"/>
                    <a:pt x="305376" y="266700"/>
                    <a:pt x="305376" y="264795"/>
                  </a:cubicBezTo>
                  <a:cubicBezTo>
                    <a:pt x="305376" y="263843"/>
                    <a:pt x="305376" y="254317"/>
                    <a:pt x="306328" y="251460"/>
                  </a:cubicBezTo>
                  <a:cubicBezTo>
                    <a:pt x="306328" y="249555"/>
                    <a:pt x="306328" y="246698"/>
                    <a:pt x="306328" y="244792"/>
                  </a:cubicBezTo>
                  <a:cubicBezTo>
                    <a:pt x="306328" y="241935"/>
                    <a:pt x="307279" y="229553"/>
                    <a:pt x="307279" y="227648"/>
                  </a:cubicBezTo>
                  <a:cubicBezTo>
                    <a:pt x="307279" y="225742"/>
                    <a:pt x="306328" y="223838"/>
                    <a:pt x="305376" y="223838"/>
                  </a:cubicBezTo>
                  <a:close/>
                  <a:moveTo>
                    <a:pt x="273031" y="220980"/>
                  </a:moveTo>
                  <a:cubicBezTo>
                    <a:pt x="271129" y="220980"/>
                    <a:pt x="271129" y="222885"/>
                    <a:pt x="271129" y="224790"/>
                  </a:cubicBezTo>
                  <a:cubicBezTo>
                    <a:pt x="271129" y="225742"/>
                    <a:pt x="271129" y="235267"/>
                    <a:pt x="271129" y="238125"/>
                  </a:cubicBezTo>
                  <a:cubicBezTo>
                    <a:pt x="271129" y="240030"/>
                    <a:pt x="271129" y="242888"/>
                    <a:pt x="271129" y="244792"/>
                  </a:cubicBezTo>
                  <a:cubicBezTo>
                    <a:pt x="271129" y="247650"/>
                    <a:pt x="271129" y="260033"/>
                    <a:pt x="271129" y="262890"/>
                  </a:cubicBezTo>
                  <a:cubicBezTo>
                    <a:pt x="271129" y="265748"/>
                    <a:pt x="272080" y="267653"/>
                    <a:pt x="273031" y="267653"/>
                  </a:cubicBezTo>
                  <a:cubicBezTo>
                    <a:pt x="273983" y="267653"/>
                    <a:pt x="274934" y="264795"/>
                    <a:pt x="274934" y="262890"/>
                  </a:cubicBezTo>
                  <a:cubicBezTo>
                    <a:pt x="274934" y="261938"/>
                    <a:pt x="274934" y="244792"/>
                    <a:pt x="273983" y="239078"/>
                  </a:cubicBezTo>
                  <a:cubicBezTo>
                    <a:pt x="273983" y="236220"/>
                    <a:pt x="273983" y="225742"/>
                    <a:pt x="273983" y="224790"/>
                  </a:cubicBezTo>
                  <a:cubicBezTo>
                    <a:pt x="274934" y="222885"/>
                    <a:pt x="273983" y="220980"/>
                    <a:pt x="273031" y="220980"/>
                  </a:cubicBezTo>
                  <a:close/>
                  <a:moveTo>
                    <a:pt x="329160" y="270510"/>
                  </a:moveTo>
                  <a:cubicBezTo>
                    <a:pt x="329160" y="269558"/>
                    <a:pt x="329160" y="260033"/>
                    <a:pt x="329160" y="257175"/>
                  </a:cubicBezTo>
                  <a:cubicBezTo>
                    <a:pt x="329160" y="255270"/>
                    <a:pt x="329160" y="252413"/>
                    <a:pt x="329160" y="250508"/>
                  </a:cubicBezTo>
                  <a:cubicBezTo>
                    <a:pt x="329160" y="247650"/>
                    <a:pt x="329160" y="235267"/>
                    <a:pt x="329160" y="232410"/>
                  </a:cubicBezTo>
                  <a:cubicBezTo>
                    <a:pt x="329160" y="229553"/>
                    <a:pt x="328208" y="227648"/>
                    <a:pt x="327257" y="227648"/>
                  </a:cubicBezTo>
                  <a:cubicBezTo>
                    <a:pt x="326306" y="227648"/>
                    <a:pt x="325354" y="230505"/>
                    <a:pt x="325354" y="232410"/>
                  </a:cubicBezTo>
                  <a:cubicBezTo>
                    <a:pt x="325354" y="233363"/>
                    <a:pt x="325354" y="250508"/>
                    <a:pt x="325354" y="256223"/>
                  </a:cubicBezTo>
                  <a:cubicBezTo>
                    <a:pt x="325354" y="259080"/>
                    <a:pt x="325354" y="269558"/>
                    <a:pt x="325354" y="270510"/>
                  </a:cubicBezTo>
                  <a:cubicBezTo>
                    <a:pt x="325354" y="272415"/>
                    <a:pt x="326306" y="274320"/>
                    <a:pt x="327257" y="274320"/>
                  </a:cubicBezTo>
                  <a:cubicBezTo>
                    <a:pt x="328208" y="274320"/>
                    <a:pt x="329160" y="272415"/>
                    <a:pt x="329160" y="270510"/>
                  </a:cubicBezTo>
                  <a:close/>
                  <a:moveTo>
                    <a:pt x="69447" y="222885"/>
                  </a:moveTo>
                  <a:cubicBezTo>
                    <a:pt x="67544" y="222885"/>
                    <a:pt x="67544" y="224790"/>
                    <a:pt x="67544" y="226695"/>
                  </a:cubicBezTo>
                  <a:cubicBezTo>
                    <a:pt x="67544" y="227648"/>
                    <a:pt x="67544" y="237173"/>
                    <a:pt x="67544" y="240030"/>
                  </a:cubicBezTo>
                  <a:cubicBezTo>
                    <a:pt x="67544" y="241935"/>
                    <a:pt x="67544" y="249555"/>
                    <a:pt x="67544" y="251460"/>
                  </a:cubicBezTo>
                  <a:cubicBezTo>
                    <a:pt x="67544" y="254317"/>
                    <a:pt x="67544" y="263843"/>
                    <a:pt x="67544" y="265748"/>
                  </a:cubicBezTo>
                  <a:cubicBezTo>
                    <a:pt x="67544" y="268605"/>
                    <a:pt x="68496" y="270510"/>
                    <a:pt x="69447" y="270510"/>
                  </a:cubicBezTo>
                  <a:cubicBezTo>
                    <a:pt x="70398" y="270510"/>
                    <a:pt x="71350" y="267653"/>
                    <a:pt x="71350" y="265748"/>
                  </a:cubicBezTo>
                  <a:cubicBezTo>
                    <a:pt x="71350" y="264795"/>
                    <a:pt x="71350" y="245745"/>
                    <a:pt x="71350" y="240030"/>
                  </a:cubicBezTo>
                  <a:cubicBezTo>
                    <a:pt x="71350" y="237173"/>
                    <a:pt x="71350" y="226695"/>
                    <a:pt x="71350" y="225742"/>
                  </a:cubicBezTo>
                  <a:cubicBezTo>
                    <a:pt x="71350" y="223838"/>
                    <a:pt x="71350" y="222885"/>
                    <a:pt x="69447" y="222885"/>
                  </a:cubicBezTo>
                  <a:close/>
                  <a:moveTo>
                    <a:pt x="96084" y="264795"/>
                  </a:moveTo>
                  <a:cubicBezTo>
                    <a:pt x="96084" y="266700"/>
                    <a:pt x="96084" y="268605"/>
                    <a:pt x="97987" y="268605"/>
                  </a:cubicBezTo>
                  <a:cubicBezTo>
                    <a:pt x="99889" y="268605"/>
                    <a:pt x="99889" y="266700"/>
                    <a:pt x="99889" y="264795"/>
                  </a:cubicBezTo>
                  <a:cubicBezTo>
                    <a:pt x="99889" y="263843"/>
                    <a:pt x="100841" y="254317"/>
                    <a:pt x="100841" y="251460"/>
                  </a:cubicBezTo>
                  <a:cubicBezTo>
                    <a:pt x="100841" y="249555"/>
                    <a:pt x="100841" y="246698"/>
                    <a:pt x="100841" y="244792"/>
                  </a:cubicBezTo>
                  <a:cubicBezTo>
                    <a:pt x="100841" y="241935"/>
                    <a:pt x="102744" y="229553"/>
                    <a:pt x="102744" y="226695"/>
                  </a:cubicBezTo>
                  <a:cubicBezTo>
                    <a:pt x="102744" y="223838"/>
                    <a:pt x="101792" y="221933"/>
                    <a:pt x="100841" y="221933"/>
                  </a:cubicBezTo>
                  <a:cubicBezTo>
                    <a:pt x="99889" y="221933"/>
                    <a:pt x="98938" y="223838"/>
                    <a:pt x="98938" y="225742"/>
                  </a:cubicBezTo>
                  <a:cubicBezTo>
                    <a:pt x="98938" y="226695"/>
                    <a:pt x="97036" y="243840"/>
                    <a:pt x="97036" y="249555"/>
                  </a:cubicBezTo>
                  <a:cubicBezTo>
                    <a:pt x="97036" y="253365"/>
                    <a:pt x="96084" y="263843"/>
                    <a:pt x="96084" y="264795"/>
                  </a:cubicBezTo>
                  <a:close/>
                  <a:moveTo>
                    <a:pt x="156969" y="228600"/>
                  </a:moveTo>
                  <a:cubicBezTo>
                    <a:pt x="156969" y="229553"/>
                    <a:pt x="157921" y="239078"/>
                    <a:pt x="157921" y="241935"/>
                  </a:cubicBezTo>
                  <a:cubicBezTo>
                    <a:pt x="157921" y="243840"/>
                    <a:pt x="158872" y="246698"/>
                    <a:pt x="158872" y="248603"/>
                  </a:cubicBezTo>
                  <a:cubicBezTo>
                    <a:pt x="158872" y="251460"/>
                    <a:pt x="159823" y="260033"/>
                    <a:pt x="159823" y="262890"/>
                  </a:cubicBezTo>
                  <a:cubicBezTo>
                    <a:pt x="159823" y="265748"/>
                    <a:pt x="160775" y="266700"/>
                    <a:pt x="161726" y="266700"/>
                  </a:cubicBezTo>
                  <a:cubicBezTo>
                    <a:pt x="162677" y="266700"/>
                    <a:pt x="163629" y="263843"/>
                    <a:pt x="163629" y="261938"/>
                  </a:cubicBezTo>
                  <a:cubicBezTo>
                    <a:pt x="163629" y="260985"/>
                    <a:pt x="161726" y="247650"/>
                    <a:pt x="161726" y="241935"/>
                  </a:cubicBezTo>
                  <a:cubicBezTo>
                    <a:pt x="160775" y="239078"/>
                    <a:pt x="160775" y="228600"/>
                    <a:pt x="160775" y="227648"/>
                  </a:cubicBezTo>
                  <a:cubicBezTo>
                    <a:pt x="160775" y="225742"/>
                    <a:pt x="159823" y="223838"/>
                    <a:pt x="158872" y="223838"/>
                  </a:cubicBezTo>
                  <a:cubicBezTo>
                    <a:pt x="156969" y="225742"/>
                    <a:pt x="156969" y="227648"/>
                    <a:pt x="156969" y="228600"/>
                  </a:cubicBezTo>
                  <a:close/>
                  <a:moveTo>
                    <a:pt x="306328" y="167640"/>
                  </a:moveTo>
                  <a:cubicBezTo>
                    <a:pt x="306328" y="168592"/>
                    <a:pt x="305376" y="190500"/>
                    <a:pt x="305376" y="196215"/>
                  </a:cubicBezTo>
                  <a:cubicBezTo>
                    <a:pt x="305376" y="199073"/>
                    <a:pt x="305376" y="202883"/>
                    <a:pt x="305376" y="202883"/>
                  </a:cubicBezTo>
                  <a:cubicBezTo>
                    <a:pt x="305376" y="204788"/>
                    <a:pt x="305376" y="206692"/>
                    <a:pt x="307279" y="206692"/>
                  </a:cubicBezTo>
                  <a:cubicBezTo>
                    <a:pt x="309182" y="206692"/>
                    <a:pt x="309182" y="204788"/>
                    <a:pt x="309182" y="202883"/>
                  </a:cubicBezTo>
                  <a:cubicBezTo>
                    <a:pt x="309182" y="201930"/>
                    <a:pt x="309182" y="200025"/>
                    <a:pt x="309182" y="196215"/>
                  </a:cubicBezTo>
                  <a:cubicBezTo>
                    <a:pt x="309182" y="194310"/>
                    <a:pt x="309182" y="186690"/>
                    <a:pt x="309182" y="184785"/>
                  </a:cubicBezTo>
                  <a:cubicBezTo>
                    <a:pt x="309182" y="181928"/>
                    <a:pt x="310133" y="169545"/>
                    <a:pt x="310133" y="166688"/>
                  </a:cubicBezTo>
                  <a:cubicBezTo>
                    <a:pt x="310133" y="163830"/>
                    <a:pt x="309182" y="161925"/>
                    <a:pt x="308230" y="161925"/>
                  </a:cubicBezTo>
                  <a:cubicBezTo>
                    <a:pt x="307279" y="163830"/>
                    <a:pt x="306328" y="165735"/>
                    <a:pt x="306328" y="167640"/>
                  </a:cubicBezTo>
                  <a:close/>
                  <a:moveTo>
                    <a:pt x="338673" y="191453"/>
                  </a:moveTo>
                  <a:cubicBezTo>
                    <a:pt x="338673" y="194310"/>
                    <a:pt x="338673" y="204788"/>
                    <a:pt x="338673" y="205740"/>
                  </a:cubicBezTo>
                  <a:cubicBezTo>
                    <a:pt x="338673" y="207645"/>
                    <a:pt x="339624" y="209550"/>
                    <a:pt x="340576" y="209550"/>
                  </a:cubicBezTo>
                  <a:cubicBezTo>
                    <a:pt x="342478" y="209550"/>
                    <a:pt x="342478" y="207645"/>
                    <a:pt x="342478" y="205740"/>
                  </a:cubicBezTo>
                  <a:cubicBezTo>
                    <a:pt x="342478" y="204788"/>
                    <a:pt x="342478" y="195263"/>
                    <a:pt x="342478" y="192405"/>
                  </a:cubicBezTo>
                  <a:cubicBezTo>
                    <a:pt x="342478" y="190500"/>
                    <a:pt x="342478" y="187642"/>
                    <a:pt x="342478" y="185738"/>
                  </a:cubicBezTo>
                  <a:cubicBezTo>
                    <a:pt x="342478" y="182880"/>
                    <a:pt x="342478" y="170498"/>
                    <a:pt x="342478" y="167640"/>
                  </a:cubicBezTo>
                  <a:cubicBezTo>
                    <a:pt x="342478" y="164783"/>
                    <a:pt x="341527" y="162878"/>
                    <a:pt x="340576" y="162878"/>
                  </a:cubicBezTo>
                  <a:cubicBezTo>
                    <a:pt x="339624" y="162878"/>
                    <a:pt x="338673" y="165735"/>
                    <a:pt x="338673" y="167640"/>
                  </a:cubicBezTo>
                  <a:cubicBezTo>
                    <a:pt x="338673" y="169545"/>
                    <a:pt x="338673" y="186690"/>
                    <a:pt x="338673" y="191453"/>
                  </a:cubicBezTo>
                  <a:close/>
                  <a:moveTo>
                    <a:pt x="351040" y="194310"/>
                  </a:moveTo>
                  <a:cubicBezTo>
                    <a:pt x="351040" y="197167"/>
                    <a:pt x="350089" y="204788"/>
                    <a:pt x="350089" y="205740"/>
                  </a:cubicBezTo>
                  <a:cubicBezTo>
                    <a:pt x="350089" y="207645"/>
                    <a:pt x="350089" y="209550"/>
                    <a:pt x="351992" y="209550"/>
                  </a:cubicBezTo>
                  <a:cubicBezTo>
                    <a:pt x="353894" y="209550"/>
                    <a:pt x="353894" y="207645"/>
                    <a:pt x="353894" y="205740"/>
                  </a:cubicBezTo>
                  <a:cubicBezTo>
                    <a:pt x="353894" y="204788"/>
                    <a:pt x="353894" y="199073"/>
                    <a:pt x="353894" y="195263"/>
                  </a:cubicBezTo>
                  <a:cubicBezTo>
                    <a:pt x="353894" y="193358"/>
                    <a:pt x="353894" y="185738"/>
                    <a:pt x="353894" y="183833"/>
                  </a:cubicBezTo>
                  <a:cubicBezTo>
                    <a:pt x="353894" y="180975"/>
                    <a:pt x="354846" y="168592"/>
                    <a:pt x="354846" y="165735"/>
                  </a:cubicBezTo>
                  <a:cubicBezTo>
                    <a:pt x="354846" y="162878"/>
                    <a:pt x="353894" y="160973"/>
                    <a:pt x="352943" y="160973"/>
                  </a:cubicBezTo>
                  <a:cubicBezTo>
                    <a:pt x="351992" y="160973"/>
                    <a:pt x="351040" y="162878"/>
                    <a:pt x="351040" y="164783"/>
                  </a:cubicBezTo>
                  <a:cubicBezTo>
                    <a:pt x="351992" y="166688"/>
                    <a:pt x="351040" y="189548"/>
                    <a:pt x="351040" y="194310"/>
                  </a:cubicBezTo>
                  <a:close/>
                  <a:moveTo>
                    <a:pt x="462346" y="202883"/>
                  </a:moveTo>
                  <a:cubicBezTo>
                    <a:pt x="462346" y="201930"/>
                    <a:pt x="462346" y="200025"/>
                    <a:pt x="462346" y="196215"/>
                  </a:cubicBezTo>
                  <a:cubicBezTo>
                    <a:pt x="462346" y="194310"/>
                    <a:pt x="462346" y="186690"/>
                    <a:pt x="462346" y="184785"/>
                  </a:cubicBezTo>
                  <a:cubicBezTo>
                    <a:pt x="462346" y="181928"/>
                    <a:pt x="462346" y="169545"/>
                    <a:pt x="463297" y="166688"/>
                  </a:cubicBezTo>
                  <a:cubicBezTo>
                    <a:pt x="463297" y="163830"/>
                    <a:pt x="462346" y="161925"/>
                    <a:pt x="461394" y="161925"/>
                  </a:cubicBezTo>
                  <a:cubicBezTo>
                    <a:pt x="460443" y="161925"/>
                    <a:pt x="459492" y="164783"/>
                    <a:pt x="459492" y="166688"/>
                  </a:cubicBezTo>
                  <a:cubicBezTo>
                    <a:pt x="459492" y="167640"/>
                    <a:pt x="459492" y="189548"/>
                    <a:pt x="459492" y="195263"/>
                  </a:cubicBezTo>
                  <a:cubicBezTo>
                    <a:pt x="459492" y="198120"/>
                    <a:pt x="459492" y="201930"/>
                    <a:pt x="459492" y="201930"/>
                  </a:cubicBezTo>
                  <a:cubicBezTo>
                    <a:pt x="459492" y="203835"/>
                    <a:pt x="459492" y="205740"/>
                    <a:pt x="461394" y="205740"/>
                  </a:cubicBezTo>
                  <a:cubicBezTo>
                    <a:pt x="462346" y="206692"/>
                    <a:pt x="462346" y="204788"/>
                    <a:pt x="462346" y="202883"/>
                  </a:cubicBezTo>
                  <a:close/>
                  <a:moveTo>
                    <a:pt x="441416" y="206692"/>
                  </a:moveTo>
                  <a:cubicBezTo>
                    <a:pt x="441416" y="205740"/>
                    <a:pt x="442368" y="183833"/>
                    <a:pt x="442368" y="178117"/>
                  </a:cubicBezTo>
                  <a:cubicBezTo>
                    <a:pt x="442368" y="175260"/>
                    <a:pt x="442368" y="171450"/>
                    <a:pt x="442368" y="171450"/>
                  </a:cubicBezTo>
                  <a:cubicBezTo>
                    <a:pt x="442368" y="169545"/>
                    <a:pt x="442368" y="167640"/>
                    <a:pt x="440465" y="167640"/>
                  </a:cubicBezTo>
                  <a:cubicBezTo>
                    <a:pt x="438562" y="167640"/>
                    <a:pt x="438562" y="169545"/>
                    <a:pt x="438562" y="171450"/>
                  </a:cubicBezTo>
                  <a:cubicBezTo>
                    <a:pt x="438562" y="172403"/>
                    <a:pt x="438562" y="174308"/>
                    <a:pt x="438562" y="178117"/>
                  </a:cubicBezTo>
                  <a:cubicBezTo>
                    <a:pt x="438562" y="180023"/>
                    <a:pt x="438562" y="187642"/>
                    <a:pt x="438562" y="189548"/>
                  </a:cubicBezTo>
                  <a:cubicBezTo>
                    <a:pt x="438562" y="192405"/>
                    <a:pt x="437611" y="204788"/>
                    <a:pt x="437611" y="207645"/>
                  </a:cubicBezTo>
                  <a:cubicBezTo>
                    <a:pt x="437611" y="210503"/>
                    <a:pt x="438562" y="212408"/>
                    <a:pt x="439514" y="212408"/>
                  </a:cubicBezTo>
                  <a:cubicBezTo>
                    <a:pt x="440465" y="211455"/>
                    <a:pt x="441416" y="208598"/>
                    <a:pt x="441416" y="206692"/>
                  </a:cubicBezTo>
                  <a:close/>
                  <a:moveTo>
                    <a:pt x="173142" y="183833"/>
                  </a:moveTo>
                  <a:cubicBezTo>
                    <a:pt x="172190" y="180975"/>
                    <a:pt x="172190" y="170498"/>
                    <a:pt x="172190" y="169545"/>
                  </a:cubicBezTo>
                  <a:cubicBezTo>
                    <a:pt x="172190" y="167640"/>
                    <a:pt x="171239" y="165735"/>
                    <a:pt x="170288" y="166688"/>
                  </a:cubicBezTo>
                  <a:cubicBezTo>
                    <a:pt x="168385" y="166688"/>
                    <a:pt x="168385" y="169545"/>
                    <a:pt x="168385" y="170498"/>
                  </a:cubicBezTo>
                  <a:cubicBezTo>
                    <a:pt x="168385" y="171450"/>
                    <a:pt x="169336" y="180975"/>
                    <a:pt x="169336" y="183833"/>
                  </a:cubicBezTo>
                  <a:cubicBezTo>
                    <a:pt x="169336" y="185738"/>
                    <a:pt x="170288" y="188595"/>
                    <a:pt x="170288" y="190500"/>
                  </a:cubicBezTo>
                  <a:cubicBezTo>
                    <a:pt x="170288" y="193358"/>
                    <a:pt x="171239" y="205740"/>
                    <a:pt x="172190" y="207645"/>
                  </a:cubicBezTo>
                  <a:cubicBezTo>
                    <a:pt x="172190" y="210503"/>
                    <a:pt x="173142" y="211455"/>
                    <a:pt x="175044" y="211455"/>
                  </a:cubicBezTo>
                  <a:cubicBezTo>
                    <a:pt x="175996" y="211455"/>
                    <a:pt x="176947" y="208598"/>
                    <a:pt x="176947" y="206692"/>
                  </a:cubicBezTo>
                  <a:cubicBezTo>
                    <a:pt x="175996" y="205740"/>
                    <a:pt x="174093" y="188595"/>
                    <a:pt x="173142" y="183833"/>
                  </a:cubicBezTo>
                  <a:close/>
                  <a:moveTo>
                    <a:pt x="159823" y="184785"/>
                  </a:moveTo>
                  <a:cubicBezTo>
                    <a:pt x="159823" y="181928"/>
                    <a:pt x="160775" y="171450"/>
                    <a:pt x="160775" y="170498"/>
                  </a:cubicBezTo>
                  <a:cubicBezTo>
                    <a:pt x="160775" y="168592"/>
                    <a:pt x="160775" y="166688"/>
                    <a:pt x="158872" y="166688"/>
                  </a:cubicBezTo>
                  <a:cubicBezTo>
                    <a:pt x="156969" y="166688"/>
                    <a:pt x="156969" y="168592"/>
                    <a:pt x="156969" y="170498"/>
                  </a:cubicBezTo>
                  <a:cubicBezTo>
                    <a:pt x="156969" y="171450"/>
                    <a:pt x="156018" y="180975"/>
                    <a:pt x="156018" y="183833"/>
                  </a:cubicBezTo>
                  <a:cubicBezTo>
                    <a:pt x="156018" y="185738"/>
                    <a:pt x="156018" y="188595"/>
                    <a:pt x="156018" y="190500"/>
                  </a:cubicBezTo>
                  <a:cubicBezTo>
                    <a:pt x="156018" y="193358"/>
                    <a:pt x="155067" y="205740"/>
                    <a:pt x="154115" y="208598"/>
                  </a:cubicBezTo>
                  <a:cubicBezTo>
                    <a:pt x="154115" y="211455"/>
                    <a:pt x="155067" y="213360"/>
                    <a:pt x="156018" y="213360"/>
                  </a:cubicBezTo>
                  <a:cubicBezTo>
                    <a:pt x="156969" y="213360"/>
                    <a:pt x="157921" y="211455"/>
                    <a:pt x="157921" y="209550"/>
                  </a:cubicBezTo>
                  <a:cubicBezTo>
                    <a:pt x="158872" y="206692"/>
                    <a:pt x="159823" y="189548"/>
                    <a:pt x="159823" y="184785"/>
                  </a:cubicBezTo>
                  <a:close/>
                  <a:moveTo>
                    <a:pt x="410974" y="169545"/>
                  </a:moveTo>
                  <a:cubicBezTo>
                    <a:pt x="410974" y="170498"/>
                    <a:pt x="410974" y="180023"/>
                    <a:pt x="410974" y="182880"/>
                  </a:cubicBezTo>
                  <a:cubicBezTo>
                    <a:pt x="410974" y="184785"/>
                    <a:pt x="410974" y="187642"/>
                    <a:pt x="410974" y="189548"/>
                  </a:cubicBezTo>
                  <a:cubicBezTo>
                    <a:pt x="410974" y="192405"/>
                    <a:pt x="410023" y="204788"/>
                    <a:pt x="410023" y="207645"/>
                  </a:cubicBezTo>
                  <a:cubicBezTo>
                    <a:pt x="410023" y="210503"/>
                    <a:pt x="410974" y="212408"/>
                    <a:pt x="411925" y="212408"/>
                  </a:cubicBezTo>
                  <a:cubicBezTo>
                    <a:pt x="412877" y="212408"/>
                    <a:pt x="413828" y="209550"/>
                    <a:pt x="413828" y="207645"/>
                  </a:cubicBezTo>
                  <a:cubicBezTo>
                    <a:pt x="413828" y="206692"/>
                    <a:pt x="413828" y="189548"/>
                    <a:pt x="413828" y="183833"/>
                  </a:cubicBezTo>
                  <a:cubicBezTo>
                    <a:pt x="413828" y="180975"/>
                    <a:pt x="413828" y="170498"/>
                    <a:pt x="414779" y="169545"/>
                  </a:cubicBezTo>
                  <a:cubicBezTo>
                    <a:pt x="414779" y="167640"/>
                    <a:pt x="414779" y="165735"/>
                    <a:pt x="412877" y="165735"/>
                  </a:cubicBezTo>
                  <a:cubicBezTo>
                    <a:pt x="411925" y="165735"/>
                    <a:pt x="410974" y="168592"/>
                    <a:pt x="410974" y="169545"/>
                  </a:cubicBezTo>
                  <a:close/>
                  <a:moveTo>
                    <a:pt x="522279" y="183833"/>
                  </a:moveTo>
                  <a:cubicBezTo>
                    <a:pt x="522279" y="180975"/>
                    <a:pt x="521328" y="170498"/>
                    <a:pt x="521328" y="169545"/>
                  </a:cubicBezTo>
                  <a:cubicBezTo>
                    <a:pt x="521328" y="167640"/>
                    <a:pt x="520377" y="165735"/>
                    <a:pt x="519425" y="165735"/>
                  </a:cubicBezTo>
                  <a:cubicBezTo>
                    <a:pt x="517523" y="165735"/>
                    <a:pt x="517523" y="167640"/>
                    <a:pt x="517523" y="169545"/>
                  </a:cubicBezTo>
                  <a:cubicBezTo>
                    <a:pt x="517523" y="170498"/>
                    <a:pt x="518474" y="180023"/>
                    <a:pt x="518474" y="182880"/>
                  </a:cubicBezTo>
                  <a:cubicBezTo>
                    <a:pt x="518474" y="184785"/>
                    <a:pt x="519425" y="192405"/>
                    <a:pt x="519425" y="194310"/>
                  </a:cubicBezTo>
                  <a:cubicBezTo>
                    <a:pt x="519425" y="197167"/>
                    <a:pt x="519425" y="206692"/>
                    <a:pt x="520377" y="208598"/>
                  </a:cubicBezTo>
                  <a:cubicBezTo>
                    <a:pt x="520377" y="211455"/>
                    <a:pt x="521328" y="213360"/>
                    <a:pt x="522279" y="212408"/>
                  </a:cubicBezTo>
                  <a:cubicBezTo>
                    <a:pt x="523231" y="212408"/>
                    <a:pt x="524182" y="209550"/>
                    <a:pt x="524182" y="207645"/>
                  </a:cubicBezTo>
                  <a:cubicBezTo>
                    <a:pt x="523231" y="207645"/>
                    <a:pt x="522279" y="188595"/>
                    <a:pt x="522279" y="183833"/>
                  </a:cubicBezTo>
                  <a:close/>
                  <a:moveTo>
                    <a:pt x="87522" y="212408"/>
                  </a:moveTo>
                  <a:cubicBezTo>
                    <a:pt x="87522" y="211455"/>
                    <a:pt x="86571" y="201930"/>
                    <a:pt x="86571" y="199073"/>
                  </a:cubicBezTo>
                  <a:cubicBezTo>
                    <a:pt x="86571" y="197167"/>
                    <a:pt x="85620" y="189548"/>
                    <a:pt x="85620" y="187642"/>
                  </a:cubicBezTo>
                  <a:cubicBezTo>
                    <a:pt x="85620" y="184785"/>
                    <a:pt x="84668" y="175260"/>
                    <a:pt x="84668" y="173355"/>
                  </a:cubicBezTo>
                  <a:cubicBezTo>
                    <a:pt x="84668" y="170498"/>
                    <a:pt x="83717" y="169545"/>
                    <a:pt x="82766" y="169545"/>
                  </a:cubicBezTo>
                  <a:cubicBezTo>
                    <a:pt x="81814" y="169545"/>
                    <a:pt x="80863" y="172403"/>
                    <a:pt x="80863" y="174308"/>
                  </a:cubicBezTo>
                  <a:cubicBezTo>
                    <a:pt x="80863" y="175260"/>
                    <a:pt x="81814" y="194310"/>
                    <a:pt x="82766" y="199073"/>
                  </a:cubicBezTo>
                  <a:cubicBezTo>
                    <a:pt x="82766" y="201930"/>
                    <a:pt x="83717" y="212408"/>
                    <a:pt x="83717" y="213360"/>
                  </a:cubicBezTo>
                  <a:cubicBezTo>
                    <a:pt x="83717" y="215265"/>
                    <a:pt x="84668" y="217170"/>
                    <a:pt x="85620" y="217170"/>
                  </a:cubicBezTo>
                  <a:cubicBezTo>
                    <a:pt x="86571" y="216217"/>
                    <a:pt x="87522" y="214313"/>
                    <a:pt x="87522" y="212408"/>
                  </a:cubicBezTo>
                  <a:close/>
                  <a:moveTo>
                    <a:pt x="429049" y="187642"/>
                  </a:moveTo>
                  <a:cubicBezTo>
                    <a:pt x="429049" y="184785"/>
                    <a:pt x="429049" y="174308"/>
                    <a:pt x="429049" y="173355"/>
                  </a:cubicBezTo>
                  <a:cubicBezTo>
                    <a:pt x="429049" y="171450"/>
                    <a:pt x="429049" y="169545"/>
                    <a:pt x="427146" y="169545"/>
                  </a:cubicBezTo>
                  <a:cubicBezTo>
                    <a:pt x="425244" y="169545"/>
                    <a:pt x="425244" y="171450"/>
                    <a:pt x="425244" y="173355"/>
                  </a:cubicBezTo>
                  <a:cubicBezTo>
                    <a:pt x="425244" y="174308"/>
                    <a:pt x="425244" y="183833"/>
                    <a:pt x="425244" y="186690"/>
                  </a:cubicBezTo>
                  <a:cubicBezTo>
                    <a:pt x="425244" y="188595"/>
                    <a:pt x="425244" y="191453"/>
                    <a:pt x="425244" y="193358"/>
                  </a:cubicBezTo>
                  <a:cubicBezTo>
                    <a:pt x="425244" y="196215"/>
                    <a:pt x="425244" y="204788"/>
                    <a:pt x="425244" y="207645"/>
                  </a:cubicBezTo>
                  <a:cubicBezTo>
                    <a:pt x="425244" y="210503"/>
                    <a:pt x="426195" y="212408"/>
                    <a:pt x="427146" y="212408"/>
                  </a:cubicBezTo>
                  <a:cubicBezTo>
                    <a:pt x="428098" y="212408"/>
                    <a:pt x="429049" y="209550"/>
                    <a:pt x="429049" y="207645"/>
                  </a:cubicBezTo>
                  <a:cubicBezTo>
                    <a:pt x="429049" y="206692"/>
                    <a:pt x="430001" y="193358"/>
                    <a:pt x="429049" y="187642"/>
                  </a:cubicBezTo>
                  <a:close/>
                  <a:moveTo>
                    <a:pt x="386239" y="185738"/>
                  </a:moveTo>
                  <a:cubicBezTo>
                    <a:pt x="386239" y="182880"/>
                    <a:pt x="387191" y="172403"/>
                    <a:pt x="387191" y="171450"/>
                  </a:cubicBezTo>
                  <a:cubicBezTo>
                    <a:pt x="387191" y="169545"/>
                    <a:pt x="387191" y="167640"/>
                    <a:pt x="385288" y="167640"/>
                  </a:cubicBezTo>
                  <a:cubicBezTo>
                    <a:pt x="383385" y="167640"/>
                    <a:pt x="383385" y="169545"/>
                    <a:pt x="383385" y="171450"/>
                  </a:cubicBezTo>
                  <a:cubicBezTo>
                    <a:pt x="383385" y="172403"/>
                    <a:pt x="383385" y="181928"/>
                    <a:pt x="383385" y="184785"/>
                  </a:cubicBezTo>
                  <a:cubicBezTo>
                    <a:pt x="383385" y="186690"/>
                    <a:pt x="383385" y="189548"/>
                    <a:pt x="383385" y="191453"/>
                  </a:cubicBezTo>
                  <a:cubicBezTo>
                    <a:pt x="383385" y="194310"/>
                    <a:pt x="382434" y="206692"/>
                    <a:pt x="382434" y="209550"/>
                  </a:cubicBezTo>
                  <a:cubicBezTo>
                    <a:pt x="382434" y="212408"/>
                    <a:pt x="383385" y="214313"/>
                    <a:pt x="384337" y="214313"/>
                  </a:cubicBezTo>
                  <a:cubicBezTo>
                    <a:pt x="385288" y="214313"/>
                    <a:pt x="386239" y="212408"/>
                    <a:pt x="386239" y="210503"/>
                  </a:cubicBezTo>
                  <a:cubicBezTo>
                    <a:pt x="386239" y="208598"/>
                    <a:pt x="386239" y="191453"/>
                    <a:pt x="386239" y="185738"/>
                  </a:cubicBezTo>
                  <a:close/>
                  <a:moveTo>
                    <a:pt x="208341" y="192405"/>
                  </a:moveTo>
                  <a:cubicBezTo>
                    <a:pt x="208341" y="195263"/>
                    <a:pt x="207390" y="205740"/>
                    <a:pt x="207390" y="206692"/>
                  </a:cubicBezTo>
                  <a:cubicBezTo>
                    <a:pt x="207390" y="208598"/>
                    <a:pt x="207390" y="210503"/>
                    <a:pt x="209292" y="210503"/>
                  </a:cubicBezTo>
                  <a:cubicBezTo>
                    <a:pt x="211195" y="210503"/>
                    <a:pt x="211195" y="208598"/>
                    <a:pt x="211195" y="206692"/>
                  </a:cubicBezTo>
                  <a:cubicBezTo>
                    <a:pt x="211195" y="205740"/>
                    <a:pt x="211195" y="196215"/>
                    <a:pt x="211195" y="193358"/>
                  </a:cubicBezTo>
                  <a:cubicBezTo>
                    <a:pt x="211195" y="191453"/>
                    <a:pt x="211195" y="188595"/>
                    <a:pt x="211195" y="186690"/>
                  </a:cubicBezTo>
                  <a:cubicBezTo>
                    <a:pt x="211195" y="183833"/>
                    <a:pt x="212146" y="171450"/>
                    <a:pt x="212146" y="168592"/>
                  </a:cubicBezTo>
                  <a:cubicBezTo>
                    <a:pt x="212146" y="165735"/>
                    <a:pt x="211195" y="163830"/>
                    <a:pt x="210244" y="163830"/>
                  </a:cubicBezTo>
                  <a:cubicBezTo>
                    <a:pt x="209292" y="163830"/>
                    <a:pt x="208341" y="165735"/>
                    <a:pt x="208341" y="167640"/>
                  </a:cubicBezTo>
                  <a:cubicBezTo>
                    <a:pt x="208341" y="170498"/>
                    <a:pt x="208341" y="187642"/>
                    <a:pt x="208341" y="192405"/>
                  </a:cubicBezTo>
                  <a:close/>
                  <a:moveTo>
                    <a:pt x="394801" y="169545"/>
                  </a:moveTo>
                  <a:cubicBezTo>
                    <a:pt x="394801" y="170498"/>
                    <a:pt x="395753" y="180023"/>
                    <a:pt x="395753" y="182880"/>
                  </a:cubicBezTo>
                  <a:cubicBezTo>
                    <a:pt x="395753" y="184785"/>
                    <a:pt x="396704" y="192405"/>
                    <a:pt x="396704" y="194310"/>
                  </a:cubicBezTo>
                  <a:cubicBezTo>
                    <a:pt x="396704" y="197167"/>
                    <a:pt x="396704" y="205740"/>
                    <a:pt x="397655" y="207645"/>
                  </a:cubicBezTo>
                  <a:cubicBezTo>
                    <a:pt x="397655" y="210503"/>
                    <a:pt x="398607" y="212408"/>
                    <a:pt x="399558" y="211455"/>
                  </a:cubicBezTo>
                  <a:cubicBezTo>
                    <a:pt x="400509" y="211455"/>
                    <a:pt x="401461" y="208598"/>
                    <a:pt x="401461" y="206692"/>
                  </a:cubicBezTo>
                  <a:cubicBezTo>
                    <a:pt x="401461" y="205740"/>
                    <a:pt x="400509" y="187642"/>
                    <a:pt x="399558" y="182880"/>
                  </a:cubicBezTo>
                  <a:cubicBezTo>
                    <a:pt x="399558" y="180023"/>
                    <a:pt x="398607" y="169545"/>
                    <a:pt x="398607" y="168592"/>
                  </a:cubicBezTo>
                  <a:cubicBezTo>
                    <a:pt x="398607" y="166688"/>
                    <a:pt x="397655" y="164783"/>
                    <a:pt x="396704" y="164783"/>
                  </a:cubicBezTo>
                  <a:cubicBezTo>
                    <a:pt x="394801" y="165735"/>
                    <a:pt x="394801" y="168592"/>
                    <a:pt x="394801" y="169545"/>
                  </a:cubicBezTo>
                  <a:close/>
                  <a:moveTo>
                    <a:pt x="97036" y="179070"/>
                  </a:moveTo>
                  <a:cubicBezTo>
                    <a:pt x="97036" y="180975"/>
                    <a:pt x="97987" y="188595"/>
                    <a:pt x="97987" y="190500"/>
                  </a:cubicBezTo>
                  <a:cubicBezTo>
                    <a:pt x="97987" y="193358"/>
                    <a:pt x="98938" y="205740"/>
                    <a:pt x="98938" y="208598"/>
                  </a:cubicBezTo>
                  <a:cubicBezTo>
                    <a:pt x="98938" y="211455"/>
                    <a:pt x="99889" y="212408"/>
                    <a:pt x="100841" y="212408"/>
                  </a:cubicBezTo>
                  <a:cubicBezTo>
                    <a:pt x="101792" y="212408"/>
                    <a:pt x="102744" y="209550"/>
                    <a:pt x="102744" y="207645"/>
                  </a:cubicBezTo>
                  <a:cubicBezTo>
                    <a:pt x="102744" y="206692"/>
                    <a:pt x="100841" y="184785"/>
                    <a:pt x="99889" y="179070"/>
                  </a:cubicBezTo>
                  <a:cubicBezTo>
                    <a:pt x="99889" y="176213"/>
                    <a:pt x="98938" y="168592"/>
                    <a:pt x="98938" y="167640"/>
                  </a:cubicBezTo>
                  <a:cubicBezTo>
                    <a:pt x="98938" y="165735"/>
                    <a:pt x="97987" y="163830"/>
                    <a:pt x="97036" y="163830"/>
                  </a:cubicBezTo>
                  <a:cubicBezTo>
                    <a:pt x="95133" y="163830"/>
                    <a:pt x="95133" y="166688"/>
                    <a:pt x="95133" y="167640"/>
                  </a:cubicBezTo>
                  <a:cubicBezTo>
                    <a:pt x="96084" y="168592"/>
                    <a:pt x="97036" y="175260"/>
                    <a:pt x="97036" y="179070"/>
                  </a:cubicBezTo>
                  <a:close/>
                  <a:moveTo>
                    <a:pt x="107500" y="171450"/>
                  </a:moveTo>
                  <a:cubicBezTo>
                    <a:pt x="107500" y="172403"/>
                    <a:pt x="108451" y="189548"/>
                    <a:pt x="108451" y="195263"/>
                  </a:cubicBezTo>
                  <a:cubicBezTo>
                    <a:pt x="108451" y="198120"/>
                    <a:pt x="108451" y="208598"/>
                    <a:pt x="108451" y="209550"/>
                  </a:cubicBezTo>
                  <a:cubicBezTo>
                    <a:pt x="108451" y="211455"/>
                    <a:pt x="109403" y="213360"/>
                    <a:pt x="110354" y="213360"/>
                  </a:cubicBezTo>
                  <a:cubicBezTo>
                    <a:pt x="112257" y="213360"/>
                    <a:pt x="112257" y="211455"/>
                    <a:pt x="112257" y="209550"/>
                  </a:cubicBezTo>
                  <a:cubicBezTo>
                    <a:pt x="112257" y="208598"/>
                    <a:pt x="112257" y="199073"/>
                    <a:pt x="111305" y="196215"/>
                  </a:cubicBezTo>
                  <a:cubicBezTo>
                    <a:pt x="111305" y="194310"/>
                    <a:pt x="111305" y="191453"/>
                    <a:pt x="111305" y="189548"/>
                  </a:cubicBezTo>
                  <a:cubicBezTo>
                    <a:pt x="111305" y="186690"/>
                    <a:pt x="111305" y="174308"/>
                    <a:pt x="111305" y="171450"/>
                  </a:cubicBezTo>
                  <a:cubicBezTo>
                    <a:pt x="111305" y="168592"/>
                    <a:pt x="110354" y="166688"/>
                    <a:pt x="109403" y="167640"/>
                  </a:cubicBezTo>
                  <a:cubicBezTo>
                    <a:pt x="108451" y="167640"/>
                    <a:pt x="107500" y="169545"/>
                    <a:pt x="107500" y="171450"/>
                  </a:cubicBezTo>
                  <a:close/>
                  <a:moveTo>
                    <a:pt x="260664" y="165735"/>
                  </a:moveTo>
                  <a:cubicBezTo>
                    <a:pt x="258761" y="165735"/>
                    <a:pt x="258761" y="167640"/>
                    <a:pt x="258761" y="169545"/>
                  </a:cubicBezTo>
                  <a:cubicBezTo>
                    <a:pt x="258761" y="170498"/>
                    <a:pt x="258761" y="180023"/>
                    <a:pt x="258761" y="182880"/>
                  </a:cubicBezTo>
                  <a:cubicBezTo>
                    <a:pt x="258761" y="184785"/>
                    <a:pt x="258761" y="187642"/>
                    <a:pt x="258761" y="189548"/>
                  </a:cubicBezTo>
                  <a:cubicBezTo>
                    <a:pt x="258761" y="192405"/>
                    <a:pt x="257810" y="204788"/>
                    <a:pt x="257810" y="207645"/>
                  </a:cubicBezTo>
                  <a:cubicBezTo>
                    <a:pt x="257810" y="210503"/>
                    <a:pt x="258761" y="212408"/>
                    <a:pt x="259713" y="212408"/>
                  </a:cubicBezTo>
                  <a:cubicBezTo>
                    <a:pt x="260664" y="212408"/>
                    <a:pt x="261615" y="209550"/>
                    <a:pt x="261615" y="207645"/>
                  </a:cubicBezTo>
                  <a:cubicBezTo>
                    <a:pt x="261615" y="206692"/>
                    <a:pt x="261615" y="189548"/>
                    <a:pt x="261615" y="183833"/>
                  </a:cubicBezTo>
                  <a:cubicBezTo>
                    <a:pt x="261615" y="180975"/>
                    <a:pt x="262567" y="170498"/>
                    <a:pt x="262567" y="169545"/>
                  </a:cubicBezTo>
                  <a:cubicBezTo>
                    <a:pt x="262567" y="167640"/>
                    <a:pt x="261615" y="165735"/>
                    <a:pt x="260664" y="165735"/>
                  </a:cubicBezTo>
                  <a:close/>
                  <a:moveTo>
                    <a:pt x="495642" y="192405"/>
                  </a:moveTo>
                  <a:cubicBezTo>
                    <a:pt x="495642" y="190500"/>
                    <a:pt x="495642" y="187642"/>
                    <a:pt x="495642" y="185738"/>
                  </a:cubicBezTo>
                  <a:cubicBezTo>
                    <a:pt x="495642" y="182880"/>
                    <a:pt x="495642" y="170498"/>
                    <a:pt x="495642" y="167640"/>
                  </a:cubicBezTo>
                  <a:cubicBezTo>
                    <a:pt x="495642" y="164783"/>
                    <a:pt x="494691" y="162878"/>
                    <a:pt x="493739" y="162878"/>
                  </a:cubicBezTo>
                  <a:cubicBezTo>
                    <a:pt x="492788" y="162878"/>
                    <a:pt x="491837" y="165735"/>
                    <a:pt x="491837" y="167640"/>
                  </a:cubicBezTo>
                  <a:cubicBezTo>
                    <a:pt x="491837" y="168592"/>
                    <a:pt x="491837" y="185738"/>
                    <a:pt x="492788" y="191453"/>
                  </a:cubicBezTo>
                  <a:cubicBezTo>
                    <a:pt x="492788" y="194310"/>
                    <a:pt x="492788" y="204788"/>
                    <a:pt x="492788" y="205740"/>
                  </a:cubicBezTo>
                  <a:cubicBezTo>
                    <a:pt x="492788" y="207645"/>
                    <a:pt x="493739" y="209550"/>
                    <a:pt x="494691" y="209550"/>
                  </a:cubicBezTo>
                  <a:cubicBezTo>
                    <a:pt x="496593" y="209550"/>
                    <a:pt x="496593" y="207645"/>
                    <a:pt x="496593" y="205740"/>
                  </a:cubicBezTo>
                  <a:cubicBezTo>
                    <a:pt x="495642" y="204788"/>
                    <a:pt x="495642" y="195263"/>
                    <a:pt x="495642" y="192405"/>
                  </a:cubicBezTo>
                  <a:close/>
                  <a:moveTo>
                    <a:pt x="48518" y="255270"/>
                  </a:moveTo>
                  <a:cubicBezTo>
                    <a:pt x="49469" y="258128"/>
                    <a:pt x="49469" y="265748"/>
                    <a:pt x="49469" y="266700"/>
                  </a:cubicBezTo>
                  <a:cubicBezTo>
                    <a:pt x="49469" y="268605"/>
                    <a:pt x="50420" y="270510"/>
                    <a:pt x="51372" y="269558"/>
                  </a:cubicBezTo>
                  <a:cubicBezTo>
                    <a:pt x="53274" y="269558"/>
                    <a:pt x="53274" y="266700"/>
                    <a:pt x="53274" y="265748"/>
                  </a:cubicBezTo>
                  <a:cubicBezTo>
                    <a:pt x="53274" y="264795"/>
                    <a:pt x="52323" y="259080"/>
                    <a:pt x="52323" y="255270"/>
                  </a:cubicBezTo>
                  <a:cubicBezTo>
                    <a:pt x="52323" y="253365"/>
                    <a:pt x="51372" y="245745"/>
                    <a:pt x="51372" y="243840"/>
                  </a:cubicBezTo>
                  <a:cubicBezTo>
                    <a:pt x="51372" y="240983"/>
                    <a:pt x="50420" y="228600"/>
                    <a:pt x="49469" y="225742"/>
                  </a:cubicBezTo>
                  <a:cubicBezTo>
                    <a:pt x="49469" y="222885"/>
                    <a:pt x="48518" y="221933"/>
                    <a:pt x="46615" y="221933"/>
                  </a:cubicBezTo>
                  <a:cubicBezTo>
                    <a:pt x="45664" y="221933"/>
                    <a:pt x="44712" y="224790"/>
                    <a:pt x="44712" y="226695"/>
                  </a:cubicBezTo>
                  <a:cubicBezTo>
                    <a:pt x="45664" y="228600"/>
                    <a:pt x="48518" y="250508"/>
                    <a:pt x="48518" y="255270"/>
                  </a:cubicBezTo>
                  <a:close/>
                  <a:moveTo>
                    <a:pt x="51372" y="186690"/>
                  </a:moveTo>
                  <a:cubicBezTo>
                    <a:pt x="51372" y="183833"/>
                    <a:pt x="51372" y="173355"/>
                    <a:pt x="51372" y="172403"/>
                  </a:cubicBezTo>
                  <a:cubicBezTo>
                    <a:pt x="51372" y="170498"/>
                    <a:pt x="50420" y="168592"/>
                    <a:pt x="49469" y="168592"/>
                  </a:cubicBezTo>
                  <a:cubicBezTo>
                    <a:pt x="47566" y="168592"/>
                    <a:pt x="47566" y="170498"/>
                    <a:pt x="47566" y="172403"/>
                  </a:cubicBezTo>
                  <a:cubicBezTo>
                    <a:pt x="47566" y="173355"/>
                    <a:pt x="47566" y="182880"/>
                    <a:pt x="47566" y="185738"/>
                  </a:cubicBezTo>
                  <a:cubicBezTo>
                    <a:pt x="47566" y="187642"/>
                    <a:pt x="47566" y="190500"/>
                    <a:pt x="47566" y="192405"/>
                  </a:cubicBezTo>
                  <a:cubicBezTo>
                    <a:pt x="47566" y="195263"/>
                    <a:pt x="47566" y="207645"/>
                    <a:pt x="47566" y="210503"/>
                  </a:cubicBezTo>
                  <a:cubicBezTo>
                    <a:pt x="47566" y="213360"/>
                    <a:pt x="48518" y="215265"/>
                    <a:pt x="49469" y="215265"/>
                  </a:cubicBezTo>
                  <a:cubicBezTo>
                    <a:pt x="50420" y="215265"/>
                    <a:pt x="51372" y="212408"/>
                    <a:pt x="51372" y="210503"/>
                  </a:cubicBezTo>
                  <a:cubicBezTo>
                    <a:pt x="51372" y="209550"/>
                    <a:pt x="51372" y="192405"/>
                    <a:pt x="51372" y="186690"/>
                  </a:cubicBezTo>
                  <a:close/>
                  <a:moveTo>
                    <a:pt x="141748" y="167640"/>
                  </a:moveTo>
                  <a:cubicBezTo>
                    <a:pt x="141748" y="168592"/>
                    <a:pt x="141748" y="178117"/>
                    <a:pt x="141748" y="180975"/>
                  </a:cubicBezTo>
                  <a:cubicBezTo>
                    <a:pt x="141748" y="182880"/>
                    <a:pt x="141748" y="190500"/>
                    <a:pt x="142699" y="192405"/>
                  </a:cubicBezTo>
                  <a:cubicBezTo>
                    <a:pt x="142699" y="195263"/>
                    <a:pt x="142699" y="203835"/>
                    <a:pt x="142699" y="205740"/>
                  </a:cubicBezTo>
                  <a:cubicBezTo>
                    <a:pt x="142699" y="208598"/>
                    <a:pt x="143651" y="210503"/>
                    <a:pt x="144602" y="209550"/>
                  </a:cubicBezTo>
                  <a:cubicBezTo>
                    <a:pt x="145553" y="209550"/>
                    <a:pt x="146505" y="206692"/>
                    <a:pt x="146505" y="204788"/>
                  </a:cubicBezTo>
                  <a:cubicBezTo>
                    <a:pt x="146505" y="203835"/>
                    <a:pt x="145553" y="185738"/>
                    <a:pt x="145553" y="180975"/>
                  </a:cubicBezTo>
                  <a:cubicBezTo>
                    <a:pt x="145553" y="178117"/>
                    <a:pt x="145553" y="167640"/>
                    <a:pt x="145553" y="166688"/>
                  </a:cubicBezTo>
                  <a:cubicBezTo>
                    <a:pt x="145553" y="164783"/>
                    <a:pt x="144602" y="162878"/>
                    <a:pt x="143651" y="162878"/>
                  </a:cubicBezTo>
                  <a:cubicBezTo>
                    <a:pt x="142699" y="163830"/>
                    <a:pt x="141748" y="166688"/>
                    <a:pt x="141748" y="167640"/>
                  </a:cubicBezTo>
                  <a:close/>
                  <a:moveTo>
                    <a:pt x="285399" y="177165"/>
                  </a:moveTo>
                  <a:cubicBezTo>
                    <a:pt x="285399" y="179070"/>
                    <a:pt x="285399" y="186690"/>
                    <a:pt x="285399" y="188595"/>
                  </a:cubicBezTo>
                  <a:cubicBezTo>
                    <a:pt x="285399" y="191453"/>
                    <a:pt x="285399" y="203835"/>
                    <a:pt x="284447" y="206692"/>
                  </a:cubicBezTo>
                  <a:cubicBezTo>
                    <a:pt x="284447" y="209550"/>
                    <a:pt x="285399" y="211455"/>
                    <a:pt x="286350" y="211455"/>
                  </a:cubicBezTo>
                  <a:cubicBezTo>
                    <a:pt x="287301" y="211455"/>
                    <a:pt x="288253" y="208598"/>
                    <a:pt x="288253" y="206692"/>
                  </a:cubicBezTo>
                  <a:cubicBezTo>
                    <a:pt x="288253" y="205740"/>
                    <a:pt x="288253" y="183833"/>
                    <a:pt x="288253" y="178117"/>
                  </a:cubicBezTo>
                  <a:cubicBezTo>
                    <a:pt x="288253" y="175260"/>
                    <a:pt x="288253" y="171450"/>
                    <a:pt x="288253" y="171450"/>
                  </a:cubicBezTo>
                  <a:cubicBezTo>
                    <a:pt x="288253" y="169545"/>
                    <a:pt x="288253" y="167640"/>
                    <a:pt x="286350" y="167640"/>
                  </a:cubicBezTo>
                  <a:cubicBezTo>
                    <a:pt x="284447" y="167640"/>
                    <a:pt x="284447" y="169545"/>
                    <a:pt x="284447" y="171450"/>
                  </a:cubicBezTo>
                  <a:cubicBezTo>
                    <a:pt x="285399" y="171450"/>
                    <a:pt x="285399" y="173355"/>
                    <a:pt x="285399" y="177165"/>
                  </a:cubicBezTo>
                  <a:close/>
                  <a:moveTo>
                    <a:pt x="323452" y="214313"/>
                  </a:moveTo>
                  <a:cubicBezTo>
                    <a:pt x="325354" y="214313"/>
                    <a:pt x="325354" y="212408"/>
                    <a:pt x="325354" y="210503"/>
                  </a:cubicBezTo>
                  <a:cubicBezTo>
                    <a:pt x="325354" y="209550"/>
                    <a:pt x="325354" y="200025"/>
                    <a:pt x="324403" y="197167"/>
                  </a:cubicBezTo>
                  <a:cubicBezTo>
                    <a:pt x="324403" y="195263"/>
                    <a:pt x="324403" y="192405"/>
                    <a:pt x="324403" y="190500"/>
                  </a:cubicBezTo>
                  <a:cubicBezTo>
                    <a:pt x="324403" y="187642"/>
                    <a:pt x="324403" y="179070"/>
                    <a:pt x="324403" y="176213"/>
                  </a:cubicBezTo>
                  <a:cubicBezTo>
                    <a:pt x="324403" y="173355"/>
                    <a:pt x="323452" y="171450"/>
                    <a:pt x="322500" y="172403"/>
                  </a:cubicBezTo>
                  <a:cubicBezTo>
                    <a:pt x="321549" y="172403"/>
                    <a:pt x="320598" y="175260"/>
                    <a:pt x="320598" y="177165"/>
                  </a:cubicBezTo>
                  <a:cubicBezTo>
                    <a:pt x="320598" y="178117"/>
                    <a:pt x="321549" y="191453"/>
                    <a:pt x="321549" y="197167"/>
                  </a:cubicBezTo>
                  <a:cubicBezTo>
                    <a:pt x="321549" y="200025"/>
                    <a:pt x="321549" y="210503"/>
                    <a:pt x="321549" y="211455"/>
                  </a:cubicBezTo>
                  <a:cubicBezTo>
                    <a:pt x="321549" y="212408"/>
                    <a:pt x="321549" y="214313"/>
                    <a:pt x="323452" y="214313"/>
                  </a:cubicBezTo>
                  <a:close/>
                  <a:moveTo>
                    <a:pt x="241637" y="168592"/>
                  </a:moveTo>
                  <a:cubicBezTo>
                    <a:pt x="241637" y="169545"/>
                    <a:pt x="242589" y="179070"/>
                    <a:pt x="242589" y="181928"/>
                  </a:cubicBezTo>
                  <a:cubicBezTo>
                    <a:pt x="242589" y="183833"/>
                    <a:pt x="243540" y="191453"/>
                    <a:pt x="243540" y="193358"/>
                  </a:cubicBezTo>
                  <a:cubicBezTo>
                    <a:pt x="243540" y="196215"/>
                    <a:pt x="243540" y="204788"/>
                    <a:pt x="244491" y="206692"/>
                  </a:cubicBezTo>
                  <a:cubicBezTo>
                    <a:pt x="244491" y="209550"/>
                    <a:pt x="245443" y="211455"/>
                    <a:pt x="246394" y="210503"/>
                  </a:cubicBezTo>
                  <a:cubicBezTo>
                    <a:pt x="247345" y="210503"/>
                    <a:pt x="248297" y="207645"/>
                    <a:pt x="248297" y="205740"/>
                  </a:cubicBezTo>
                  <a:cubicBezTo>
                    <a:pt x="248297" y="204788"/>
                    <a:pt x="247345" y="186690"/>
                    <a:pt x="246394" y="181928"/>
                  </a:cubicBezTo>
                  <a:cubicBezTo>
                    <a:pt x="246394" y="179070"/>
                    <a:pt x="245443" y="168592"/>
                    <a:pt x="245443" y="167640"/>
                  </a:cubicBezTo>
                  <a:cubicBezTo>
                    <a:pt x="245443" y="165735"/>
                    <a:pt x="244491" y="163830"/>
                    <a:pt x="243540" y="163830"/>
                  </a:cubicBezTo>
                  <a:cubicBezTo>
                    <a:pt x="241637" y="164783"/>
                    <a:pt x="241637" y="166688"/>
                    <a:pt x="241637" y="168592"/>
                  </a:cubicBezTo>
                  <a:close/>
                  <a:moveTo>
                    <a:pt x="276837" y="207645"/>
                  </a:moveTo>
                  <a:cubicBezTo>
                    <a:pt x="276837" y="206692"/>
                    <a:pt x="276837" y="193358"/>
                    <a:pt x="276837" y="187642"/>
                  </a:cubicBezTo>
                  <a:cubicBezTo>
                    <a:pt x="276837" y="184785"/>
                    <a:pt x="276837" y="174308"/>
                    <a:pt x="276837" y="173355"/>
                  </a:cubicBezTo>
                  <a:cubicBezTo>
                    <a:pt x="276837" y="171450"/>
                    <a:pt x="276837" y="169545"/>
                    <a:pt x="274934" y="169545"/>
                  </a:cubicBezTo>
                  <a:cubicBezTo>
                    <a:pt x="273031" y="169545"/>
                    <a:pt x="273031" y="171450"/>
                    <a:pt x="273031" y="173355"/>
                  </a:cubicBezTo>
                  <a:cubicBezTo>
                    <a:pt x="273031" y="174308"/>
                    <a:pt x="273031" y="183833"/>
                    <a:pt x="273031" y="186690"/>
                  </a:cubicBezTo>
                  <a:cubicBezTo>
                    <a:pt x="273031" y="188595"/>
                    <a:pt x="273031" y="191453"/>
                    <a:pt x="273031" y="193358"/>
                  </a:cubicBezTo>
                  <a:cubicBezTo>
                    <a:pt x="273031" y="196215"/>
                    <a:pt x="273031" y="204788"/>
                    <a:pt x="273031" y="207645"/>
                  </a:cubicBezTo>
                  <a:cubicBezTo>
                    <a:pt x="273031" y="210503"/>
                    <a:pt x="273983" y="212408"/>
                    <a:pt x="274934" y="212408"/>
                  </a:cubicBezTo>
                  <a:cubicBezTo>
                    <a:pt x="275885" y="212408"/>
                    <a:pt x="276837" y="209550"/>
                    <a:pt x="276837" y="207645"/>
                  </a:cubicBezTo>
                  <a:close/>
                  <a:moveTo>
                    <a:pt x="222611" y="207645"/>
                  </a:moveTo>
                  <a:cubicBezTo>
                    <a:pt x="222611" y="206692"/>
                    <a:pt x="222611" y="197167"/>
                    <a:pt x="222611" y="194310"/>
                  </a:cubicBezTo>
                  <a:cubicBezTo>
                    <a:pt x="222611" y="192405"/>
                    <a:pt x="222611" y="189548"/>
                    <a:pt x="222611" y="187642"/>
                  </a:cubicBezTo>
                  <a:cubicBezTo>
                    <a:pt x="222611" y="184785"/>
                    <a:pt x="222611" y="172403"/>
                    <a:pt x="222611" y="169545"/>
                  </a:cubicBezTo>
                  <a:cubicBezTo>
                    <a:pt x="222611" y="166688"/>
                    <a:pt x="221660" y="164783"/>
                    <a:pt x="220708" y="164783"/>
                  </a:cubicBezTo>
                  <a:cubicBezTo>
                    <a:pt x="219757" y="164783"/>
                    <a:pt x="218806" y="167640"/>
                    <a:pt x="218806" y="169545"/>
                  </a:cubicBezTo>
                  <a:cubicBezTo>
                    <a:pt x="218806" y="170498"/>
                    <a:pt x="218806" y="187642"/>
                    <a:pt x="218806" y="193358"/>
                  </a:cubicBezTo>
                  <a:cubicBezTo>
                    <a:pt x="218806" y="196215"/>
                    <a:pt x="218806" y="206692"/>
                    <a:pt x="218806" y="207645"/>
                  </a:cubicBezTo>
                  <a:cubicBezTo>
                    <a:pt x="218806" y="209550"/>
                    <a:pt x="218806" y="211455"/>
                    <a:pt x="220708" y="211455"/>
                  </a:cubicBezTo>
                  <a:cubicBezTo>
                    <a:pt x="222611" y="211455"/>
                    <a:pt x="222611" y="209550"/>
                    <a:pt x="222611" y="207645"/>
                  </a:cubicBezTo>
                  <a:close/>
                  <a:moveTo>
                    <a:pt x="5708" y="360045"/>
                  </a:moveTo>
                  <a:cubicBezTo>
                    <a:pt x="5708" y="358140"/>
                    <a:pt x="5708" y="356235"/>
                    <a:pt x="3805" y="356235"/>
                  </a:cubicBezTo>
                  <a:cubicBezTo>
                    <a:pt x="1903" y="356235"/>
                    <a:pt x="1903" y="358140"/>
                    <a:pt x="1903" y="360045"/>
                  </a:cubicBezTo>
                  <a:cubicBezTo>
                    <a:pt x="1903" y="360998"/>
                    <a:pt x="1903" y="362903"/>
                    <a:pt x="951" y="366713"/>
                  </a:cubicBezTo>
                  <a:cubicBezTo>
                    <a:pt x="951" y="368618"/>
                    <a:pt x="951" y="372428"/>
                    <a:pt x="0" y="375285"/>
                  </a:cubicBezTo>
                  <a:cubicBezTo>
                    <a:pt x="951" y="381953"/>
                    <a:pt x="951" y="387668"/>
                    <a:pt x="1903" y="394335"/>
                  </a:cubicBezTo>
                  <a:cubicBezTo>
                    <a:pt x="2854" y="388620"/>
                    <a:pt x="3805" y="372428"/>
                    <a:pt x="3805" y="368618"/>
                  </a:cubicBezTo>
                  <a:cubicBezTo>
                    <a:pt x="5708" y="363855"/>
                    <a:pt x="5708" y="360998"/>
                    <a:pt x="5708" y="360045"/>
                  </a:cubicBezTo>
                  <a:close/>
                  <a:moveTo>
                    <a:pt x="395753" y="601980"/>
                  </a:moveTo>
                  <a:cubicBezTo>
                    <a:pt x="395753" y="602933"/>
                    <a:pt x="394801" y="620078"/>
                    <a:pt x="394801" y="625793"/>
                  </a:cubicBezTo>
                  <a:cubicBezTo>
                    <a:pt x="394801" y="628650"/>
                    <a:pt x="393850" y="639128"/>
                    <a:pt x="393850" y="640080"/>
                  </a:cubicBezTo>
                  <a:cubicBezTo>
                    <a:pt x="393850" y="641985"/>
                    <a:pt x="393850" y="643890"/>
                    <a:pt x="395753" y="643890"/>
                  </a:cubicBezTo>
                  <a:cubicBezTo>
                    <a:pt x="397655" y="643890"/>
                    <a:pt x="397655" y="641985"/>
                    <a:pt x="397655" y="640080"/>
                  </a:cubicBezTo>
                  <a:cubicBezTo>
                    <a:pt x="397655" y="639128"/>
                    <a:pt x="397655" y="629603"/>
                    <a:pt x="398607" y="626745"/>
                  </a:cubicBezTo>
                  <a:cubicBezTo>
                    <a:pt x="398607" y="624840"/>
                    <a:pt x="398607" y="621983"/>
                    <a:pt x="398607" y="620078"/>
                  </a:cubicBezTo>
                  <a:cubicBezTo>
                    <a:pt x="398607" y="617220"/>
                    <a:pt x="399558" y="604838"/>
                    <a:pt x="399558" y="601980"/>
                  </a:cubicBezTo>
                  <a:cubicBezTo>
                    <a:pt x="399558" y="599123"/>
                    <a:pt x="398607" y="597218"/>
                    <a:pt x="397655" y="597218"/>
                  </a:cubicBezTo>
                  <a:cubicBezTo>
                    <a:pt x="396704" y="598170"/>
                    <a:pt x="395753" y="600075"/>
                    <a:pt x="395753" y="601980"/>
                  </a:cubicBezTo>
                  <a:close/>
                  <a:moveTo>
                    <a:pt x="368164" y="610553"/>
                  </a:moveTo>
                  <a:cubicBezTo>
                    <a:pt x="368164" y="607695"/>
                    <a:pt x="368164" y="597218"/>
                    <a:pt x="368164" y="596265"/>
                  </a:cubicBezTo>
                  <a:cubicBezTo>
                    <a:pt x="368164" y="594360"/>
                    <a:pt x="367213" y="592455"/>
                    <a:pt x="366261" y="592455"/>
                  </a:cubicBezTo>
                  <a:cubicBezTo>
                    <a:pt x="364359" y="592455"/>
                    <a:pt x="364359" y="594360"/>
                    <a:pt x="364359" y="596265"/>
                  </a:cubicBezTo>
                  <a:cubicBezTo>
                    <a:pt x="364359" y="597218"/>
                    <a:pt x="364359" y="606743"/>
                    <a:pt x="365310" y="609600"/>
                  </a:cubicBezTo>
                  <a:cubicBezTo>
                    <a:pt x="365310" y="611505"/>
                    <a:pt x="365310" y="614363"/>
                    <a:pt x="366261" y="616268"/>
                  </a:cubicBezTo>
                  <a:cubicBezTo>
                    <a:pt x="366261" y="619125"/>
                    <a:pt x="367213" y="631508"/>
                    <a:pt x="367213" y="634365"/>
                  </a:cubicBezTo>
                  <a:cubicBezTo>
                    <a:pt x="367213" y="637223"/>
                    <a:pt x="368164" y="639128"/>
                    <a:pt x="369115" y="638175"/>
                  </a:cubicBezTo>
                  <a:cubicBezTo>
                    <a:pt x="370067" y="638175"/>
                    <a:pt x="371018" y="635318"/>
                    <a:pt x="371018" y="633413"/>
                  </a:cubicBezTo>
                  <a:cubicBezTo>
                    <a:pt x="369115" y="633413"/>
                    <a:pt x="368164" y="616268"/>
                    <a:pt x="368164" y="610553"/>
                  </a:cubicBezTo>
                  <a:close/>
                  <a:moveTo>
                    <a:pt x="379580" y="641033"/>
                  </a:moveTo>
                  <a:cubicBezTo>
                    <a:pt x="379580" y="640080"/>
                    <a:pt x="379580" y="630555"/>
                    <a:pt x="379580" y="627698"/>
                  </a:cubicBezTo>
                  <a:cubicBezTo>
                    <a:pt x="379580" y="625793"/>
                    <a:pt x="379580" y="622935"/>
                    <a:pt x="379580" y="621030"/>
                  </a:cubicBezTo>
                  <a:cubicBezTo>
                    <a:pt x="379580" y="618173"/>
                    <a:pt x="379580" y="605790"/>
                    <a:pt x="379580" y="602933"/>
                  </a:cubicBezTo>
                  <a:cubicBezTo>
                    <a:pt x="379580" y="600075"/>
                    <a:pt x="378629" y="598170"/>
                    <a:pt x="377677" y="598170"/>
                  </a:cubicBezTo>
                  <a:cubicBezTo>
                    <a:pt x="376726" y="598170"/>
                    <a:pt x="375775" y="601028"/>
                    <a:pt x="375775" y="602933"/>
                  </a:cubicBezTo>
                  <a:cubicBezTo>
                    <a:pt x="375775" y="603885"/>
                    <a:pt x="375775" y="621030"/>
                    <a:pt x="375775" y="626745"/>
                  </a:cubicBezTo>
                  <a:cubicBezTo>
                    <a:pt x="375775" y="629603"/>
                    <a:pt x="375775" y="640080"/>
                    <a:pt x="375775" y="641033"/>
                  </a:cubicBezTo>
                  <a:cubicBezTo>
                    <a:pt x="375775" y="642938"/>
                    <a:pt x="376726" y="644843"/>
                    <a:pt x="377677" y="644843"/>
                  </a:cubicBezTo>
                  <a:cubicBezTo>
                    <a:pt x="379580" y="643890"/>
                    <a:pt x="379580" y="641985"/>
                    <a:pt x="379580" y="641033"/>
                  </a:cubicBezTo>
                  <a:close/>
                  <a:moveTo>
                    <a:pt x="428098" y="616268"/>
                  </a:moveTo>
                  <a:cubicBezTo>
                    <a:pt x="428098" y="613410"/>
                    <a:pt x="429049" y="602933"/>
                    <a:pt x="429049" y="601980"/>
                  </a:cubicBezTo>
                  <a:cubicBezTo>
                    <a:pt x="429049" y="600075"/>
                    <a:pt x="429049" y="598170"/>
                    <a:pt x="427146" y="598170"/>
                  </a:cubicBezTo>
                  <a:cubicBezTo>
                    <a:pt x="425244" y="598170"/>
                    <a:pt x="425244" y="600075"/>
                    <a:pt x="425244" y="601980"/>
                  </a:cubicBezTo>
                  <a:cubicBezTo>
                    <a:pt x="425244" y="602933"/>
                    <a:pt x="425244" y="612458"/>
                    <a:pt x="424292" y="615315"/>
                  </a:cubicBezTo>
                  <a:cubicBezTo>
                    <a:pt x="424292" y="617220"/>
                    <a:pt x="424292" y="620078"/>
                    <a:pt x="424292" y="621983"/>
                  </a:cubicBezTo>
                  <a:cubicBezTo>
                    <a:pt x="424292" y="624840"/>
                    <a:pt x="423341" y="637223"/>
                    <a:pt x="423341" y="640080"/>
                  </a:cubicBezTo>
                  <a:cubicBezTo>
                    <a:pt x="423341" y="642938"/>
                    <a:pt x="424292" y="644843"/>
                    <a:pt x="425244" y="644843"/>
                  </a:cubicBezTo>
                  <a:cubicBezTo>
                    <a:pt x="426195" y="644843"/>
                    <a:pt x="427146" y="642938"/>
                    <a:pt x="427146" y="641033"/>
                  </a:cubicBezTo>
                  <a:cubicBezTo>
                    <a:pt x="428098" y="639128"/>
                    <a:pt x="428098" y="621030"/>
                    <a:pt x="428098" y="616268"/>
                  </a:cubicBezTo>
                  <a:close/>
                  <a:moveTo>
                    <a:pt x="445222" y="616268"/>
                  </a:moveTo>
                  <a:cubicBezTo>
                    <a:pt x="445222" y="613410"/>
                    <a:pt x="444270" y="602933"/>
                    <a:pt x="444270" y="601980"/>
                  </a:cubicBezTo>
                  <a:cubicBezTo>
                    <a:pt x="444270" y="600075"/>
                    <a:pt x="443319" y="598170"/>
                    <a:pt x="442368" y="598170"/>
                  </a:cubicBezTo>
                  <a:cubicBezTo>
                    <a:pt x="440465" y="598170"/>
                    <a:pt x="440465" y="601028"/>
                    <a:pt x="440465" y="601980"/>
                  </a:cubicBezTo>
                  <a:cubicBezTo>
                    <a:pt x="440465" y="602933"/>
                    <a:pt x="441416" y="612458"/>
                    <a:pt x="441416" y="615315"/>
                  </a:cubicBezTo>
                  <a:cubicBezTo>
                    <a:pt x="441416" y="617220"/>
                    <a:pt x="442368" y="620078"/>
                    <a:pt x="442368" y="621983"/>
                  </a:cubicBezTo>
                  <a:cubicBezTo>
                    <a:pt x="442368" y="624840"/>
                    <a:pt x="443319" y="633413"/>
                    <a:pt x="443319" y="636270"/>
                  </a:cubicBezTo>
                  <a:cubicBezTo>
                    <a:pt x="443319" y="639128"/>
                    <a:pt x="444270" y="640080"/>
                    <a:pt x="445222" y="640080"/>
                  </a:cubicBezTo>
                  <a:cubicBezTo>
                    <a:pt x="446173" y="640080"/>
                    <a:pt x="447124" y="637223"/>
                    <a:pt x="447124" y="635318"/>
                  </a:cubicBezTo>
                  <a:cubicBezTo>
                    <a:pt x="447124" y="634365"/>
                    <a:pt x="446173" y="621030"/>
                    <a:pt x="445222" y="616268"/>
                  </a:cubicBezTo>
                  <a:close/>
                  <a:moveTo>
                    <a:pt x="599337" y="373380"/>
                  </a:moveTo>
                  <a:cubicBezTo>
                    <a:pt x="599337" y="370523"/>
                    <a:pt x="600288" y="360045"/>
                    <a:pt x="600288" y="359093"/>
                  </a:cubicBezTo>
                  <a:cubicBezTo>
                    <a:pt x="600288" y="357188"/>
                    <a:pt x="600288" y="355282"/>
                    <a:pt x="598386" y="355282"/>
                  </a:cubicBezTo>
                  <a:cubicBezTo>
                    <a:pt x="596483" y="355282"/>
                    <a:pt x="596483" y="357188"/>
                    <a:pt x="596483" y="359093"/>
                  </a:cubicBezTo>
                  <a:cubicBezTo>
                    <a:pt x="596483" y="360045"/>
                    <a:pt x="596483" y="369570"/>
                    <a:pt x="596483" y="372428"/>
                  </a:cubicBezTo>
                  <a:cubicBezTo>
                    <a:pt x="596483" y="374332"/>
                    <a:pt x="596483" y="381953"/>
                    <a:pt x="596483" y="383857"/>
                  </a:cubicBezTo>
                  <a:cubicBezTo>
                    <a:pt x="596483" y="386715"/>
                    <a:pt x="595532" y="395288"/>
                    <a:pt x="595532" y="397193"/>
                  </a:cubicBezTo>
                  <a:cubicBezTo>
                    <a:pt x="595532" y="400050"/>
                    <a:pt x="596483" y="401955"/>
                    <a:pt x="597434" y="401955"/>
                  </a:cubicBezTo>
                  <a:cubicBezTo>
                    <a:pt x="598386" y="401955"/>
                    <a:pt x="599337" y="400050"/>
                    <a:pt x="599337" y="398145"/>
                  </a:cubicBezTo>
                  <a:cubicBezTo>
                    <a:pt x="598386" y="396240"/>
                    <a:pt x="599337" y="378143"/>
                    <a:pt x="599337" y="373380"/>
                  </a:cubicBezTo>
                  <a:close/>
                  <a:moveTo>
                    <a:pt x="309182" y="620078"/>
                  </a:moveTo>
                  <a:cubicBezTo>
                    <a:pt x="309182" y="622935"/>
                    <a:pt x="309182" y="633413"/>
                    <a:pt x="309182" y="634365"/>
                  </a:cubicBezTo>
                  <a:cubicBezTo>
                    <a:pt x="309182" y="636270"/>
                    <a:pt x="309182" y="638175"/>
                    <a:pt x="311084" y="638175"/>
                  </a:cubicBezTo>
                  <a:cubicBezTo>
                    <a:pt x="312987" y="638175"/>
                    <a:pt x="312987" y="636270"/>
                    <a:pt x="312987" y="634365"/>
                  </a:cubicBezTo>
                  <a:cubicBezTo>
                    <a:pt x="312987" y="633413"/>
                    <a:pt x="312987" y="623888"/>
                    <a:pt x="312987" y="621030"/>
                  </a:cubicBezTo>
                  <a:cubicBezTo>
                    <a:pt x="312987" y="619125"/>
                    <a:pt x="312987" y="616268"/>
                    <a:pt x="312987" y="614363"/>
                  </a:cubicBezTo>
                  <a:cubicBezTo>
                    <a:pt x="312987" y="611505"/>
                    <a:pt x="312987" y="602933"/>
                    <a:pt x="312987" y="600075"/>
                  </a:cubicBezTo>
                  <a:cubicBezTo>
                    <a:pt x="312987" y="597218"/>
                    <a:pt x="312036" y="595313"/>
                    <a:pt x="311084" y="595313"/>
                  </a:cubicBezTo>
                  <a:cubicBezTo>
                    <a:pt x="310133" y="595313"/>
                    <a:pt x="309182" y="598170"/>
                    <a:pt x="309182" y="600075"/>
                  </a:cubicBezTo>
                  <a:cubicBezTo>
                    <a:pt x="309182" y="601980"/>
                    <a:pt x="308230" y="615315"/>
                    <a:pt x="309182" y="620078"/>
                  </a:cubicBezTo>
                  <a:close/>
                  <a:moveTo>
                    <a:pt x="286350" y="628650"/>
                  </a:moveTo>
                  <a:cubicBezTo>
                    <a:pt x="286350" y="631508"/>
                    <a:pt x="286350" y="635318"/>
                    <a:pt x="286350" y="635318"/>
                  </a:cubicBezTo>
                  <a:cubicBezTo>
                    <a:pt x="286350" y="637223"/>
                    <a:pt x="287301" y="639128"/>
                    <a:pt x="288253" y="639128"/>
                  </a:cubicBezTo>
                  <a:cubicBezTo>
                    <a:pt x="290155" y="639128"/>
                    <a:pt x="290155" y="637223"/>
                    <a:pt x="290155" y="635318"/>
                  </a:cubicBezTo>
                  <a:cubicBezTo>
                    <a:pt x="290155" y="634365"/>
                    <a:pt x="290155" y="632460"/>
                    <a:pt x="290155" y="628650"/>
                  </a:cubicBezTo>
                  <a:cubicBezTo>
                    <a:pt x="290155" y="626745"/>
                    <a:pt x="290155" y="619125"/>
                    <a:pt x="290155" y="617220"/>
                  </a:cubicBezTo>
                  <a:cubicBezTo>
                    <a:pt x="290155" y="614363"/>
                    <a:pt x="290155" y="601980"/>
                    <a:pt x="290155" y="599123"/>
                  </a:cubicBezTo>
                  <a:cubicBezTo>
                    <a:pt x="290155" y="596265"/>
                    <a:pt x="289204" y="594360"/>
                    <a:pt x="288253" y="594360"/>
                  </a:cubicBezTo>
                  <a:cubicBezTo>
                    <a:pt x="287301" y="594360"/>
                    <a:pt x="286350" y="597218"/>
                    <a:pt x="286350" y="599123"/>
                  </a:cubicBezTo>
                  <a:cubicBezTo>
                    <a:pt x="285399" y="601980"/>
                    <a:pt x="285399" y="623888"/>
                    <a:pt x="286350" y="628650"/>
                  </a:cubicBezTo>
                  <a:close/>
                  <a:moveTo>
                    <a:pt x="324403" y="638175"/>
                  </a:moveTo>
                  <a:cubicBezTo>
                    <a:pt x="324403" y="637223"/>
                    <a:pt x="325354" y="627698"/>
                    <a:pt x="325354" y="624840"/>
                  </a:cubicBezTo>
                  <a:cubicBezTo>
                    <a:pt x="325354" y="622935"/>
                    <a:pt x="325354" y="620078"/>
                    <a:pt x="325354" y="618173"/>
                  </a:cubicBezTo>
                  <a:cubicBezTo>
                    <a:pt x="325354" y="615315"/>
                    <a:pt x="326306" y="602933"/>
                    <a:pt x="326306" y="600075"/>
                  </a:cubicBezTo>
                  <a:cubicBezTo>
                    <a:pt x="326306" y="597218"/>
                    <a:pt x="325354" y="595313"/>
                    <a:pt x="324403" y="595313"/>
                  </a:cubicBezTo>
                  <a:cubicBezTo>
                    <a:pt x="323452" y="595313"/>
                    <a:pt x="322500" y="597218"/>
                    <a:pt x="322500" y="599123"/>
                  </a:cubicBezTo>
                  <a:cubicBezTo>
                    <a:pt x="322500" y="600075"/>
                    <a:pt x="321549" y="617220"/>
                    <a:pt x="321549" y="622935"/>
                  </a:cubicBezTo>
                  <a:cubicBezTo>
                    <a:pt x="321549" y="625793"/>
                    <a:pt x="320598" y="636270"/>
                    <a:pt x="320598" y="637223"/>
                  </a:cubicBezTo>
                  <a:cubicBezTo>
                    <a:pt x="320598" y="639128"/>
                    <a:pt x="320598" y="641033"/>
                    <a:pt x="322500" y="641033"/>
                  </a:cubicBezTo>
                  <a:cubicBezTo>
                    <a:pt x="324403" y="641033"/>
                    <a:pt x="324403" y="639128"/>
                    <a:pt x="324403" y="638175"/>
                  </a:cubicBezTo>
                  <a:close/>
                  <a:moveTo>
                    <a:pt x="275885" y="600075"/>
                  </a:moveTo>
                  <a:cubicBezTo>
                    <a:pt x="275885" y="601028"/>
                    <a:pt x="275885" y="602933"/>
                    <a:pt x="275885" y="606743"/>
                  </a:cubicBezTo>
                  <a:cubicBezTo>
                    <a:pt x="275885" y="608648"/>
                    <a:pt x="275885" y="616268"/>
                    <a:pt x="275885" y="618173"/>
                  </a:cubicBezTo>
                  <a:cubicBezTo>
                    <a:pt x="275885" y="621030"/>
                    <a:pt x="274934" y="633413"/>
                    <a:pt x="274934" y="636270"/>
                  </a:cubicBezTo>
                  <a:cubicBezTo>
                    <a:pt x="274934" y="639128"/>
                    <a:pt x="275885" y="641033"/>
                    <a:pt x="276837" y="641033"/>
                  </a:cubicBezTo>
                  <a:cubicBezTo>
                    <a:pt x="277788" y="641033"/>
                    <a:pt x="278739" y="639128"/>
                    <a:pt x="278739" y="637223"/>
                  </a:cubicBezTo>
                  <a:cubicBezTo>
                    <a:pt x="278739" y="636270"/>
                    <a:pt x="279691" y="614363"/>
                    <a:pt x="279691" y="608648"/>
                  </a:cubicBezTo>
                  <a:cubicBezTo>
                    <a:pt x="279691" y="605790"/>
                    <a:pt x="280642" y="601980"/>
                    <a:pt x="280642" y="601980"/>
                  </a:cubicBezTo>
                  <a:cubicBezTo>
                    <a:pt x="280642" y="600075"/>
                    <a:pt x="280642" y="598170"/>
                    <a:pt x="278739" y="598170"/>
                  </a:cubicBezTo>
                  <a:cubicBezTo>
                    <a:pt x="276837" y="596265"/>
                    <a:pt x="275885" y="599123"/>
                    <a:pt x="275885" y="600075"/>
                  </a:cubicBezTo>
                  <a:close/>
                  <a:moveTo>
                    <a:pt x="256859" y="601980"/>
                  </a:moveTo>
                  <a:cubicBezTo>
                    <a:pt x="256859" y="602933"/>
                    <a:pt x="257810" y="612458"/>
                    <a:pt x="257810" y="615315"/>
                  </a:cubicBezTo>
                  <a:cubicBezTo>
                    <a:pt x="257810" y="617220"/>
                    <a:pt x="258761" y="620078"/>
                    <a:pt x="258761" y="621983"/>
                  </a:cubicBezTo>
                  <a:cubicBezTo>
                    <a:pt x="258761" y="624840"/>
                    <a:pt x="259713" y="633413"/>
                    <a:pt x="259713" y="636270"/>
                  </a:cubicBezTo>
                  <a:cubicBezTo>
                    <a:pt x="259713" y="639128"/>
                    <a:pt x="260664" y="640080"/>
                    <a:pt x="261615" y="640080"/>
                  </a:cubicBezTo>
                  <a:cubicBezTo>
                    <a:pt x="262567" y="640080"/>
                    <a:pt x="263518" y="637223"/>
                    <a:pt x="263518" y="635318"/>
                  </a:cubicBezTo>
                  <a:cubicBezTo>
                    <a:pt x="263518" y="634365"/>
                    <a:pt x="262567" y="621030"/>
                    <a:pt x="261615" y="615315"/>
                  </a:cubicBezTo>
                  <a:cubicBezTo>
                    <a:pt x="261615" y="612458"/>
                    <a:pt x="260664" y="601980"/>
                    <a:pt x="260664" y="601028"/>
                  </a:cubicBezTo>
                  <a:cubicBezTo>
                    <a:pt x="260664" y="599123"/>
                    <a:pt x="259713" y="597218"/>
                    <a:pt x="258761" y="597218"/>
                  </a:cubicBezTo>
                  <a:cubicBezTo>
                    <a:pt x="256859" y="599123"/>
                    <a:pt x="256859" y="601028"/>
                    <a:pt x="256859" y="601980"/>
                  </a:cubicBezTo>
                  <a:close/>
                  <a:moveTo>
                    <a:pt x="485178" y="621030"/>
                  </a:moveTo>
                  <a:cubicBezTo>
                    <a:pt x="485178" y="619125"/>
                    <a:pt x="485178" y="616268"/>
                    <a:pt x="485178" y="614363"/>
                  </a:cubicBezTo>
                  <a:cubicBezTo>
                    <a:pt x="485178" y="611505"/>
                    <a:pt x="485178" y="602933"/>
                    <a:pt x="485178" y="600075"/>
                  </a:cubicBezTo>
                  <a:cubicBezTo>
                    <a:pt x="485178" y="597218"/>
                    <a:pt x="484226" y="595313"/>
                    <a:pt x="483275" y="595313"/>
                  </a:cubicBezTo>
                  <a:cubicBezTo>
                    <a:pt x="482324" y="595313"/>
                    <a:pt x="481372" y="598170"/>
                    <a:pt x="481372" y="600075"/>
                  </a:cubicBezTo>
                  <a:cubicBezTo>
                    <a:pt x="481372" y="601028"/>
                    <a:pt x="481372" y="614363"/>
                    <a:pt x="481372" y="620078"/>
                  </a:cubicBezTo>
                  <a:cubicBezTo>
                    <a:pt x="481372" y="622935"/>
                    <a:pt x="481372" y="633413"/>
                    <a:pt x="480421" y="634365"/>
                  </a:cubicBezTo>
                  <a:cubicBezTo>
                    <a:pt x="480421" y="636270"/>
                    <a:pt x="480421" y="638175"/>
                    <a:pt x="482324" y="638175"/>
                  </a:cubicBezTo>
                  <a:cubicBezTo>
                    <a:pt x="484226" y="638175"/>
                    <a:pt x="484226" y="636270"/>
                    <a:pt x="484226" y="634365"/>
                  </a:cubicBezTo>
                  <a:cubicBezTo>
                    <a:pt x="485178" y="634365"/>
                    <a:pt x="485178" y="624840"/>
                    <a:pt x="485178" y="621030"/>
                  </a:cubicBezTo>
                  <a:close/>
                  <a:moveTo>
                    <a:pt x="608850" y="554355"/>
                  </a:moveTo>
                  <a:cubicBezTo>
                    <a:pt x="608850" y="556260"/>
                    <a:pt x="609802" y="559118"/>
                    <a:pt x="609802" y="561023"/>
                  </a:cubicBezTo>
                  <a:cubicBezTo>
                    <a:pt x="609802" y="563880"/>
                    <a:pt x="610753" y="576263"/>
                    <a:pt x="610753" y="578168"/>
                  </a:cubicBezTo>
                  <a:cubicBezTo>
                    <a:pt x="610753" y="578168"/>
                    <a:pt x="610753" y="578168"/>
                    <a:pt x="610753" y="578168"/>
                  </a:cubicBezTo>
                  <a:cubicBezTo>
                    <a:pt x="611704" y="576263"/>
                    <a:pt x="612656" y="575310"/>
                    <a:pt x="614558" y="573405"/>
                  </a:cubicBezTo>
                  <a:cubicBezTo>
                    <a:pt x="613607" y="567690"/>
                    <a:pt x="613607" y="558165"/>
                    <a:pt x="612656" y="554355"/>
                  </a:cubicBezTo>
                  <a:cubicBezTo>
                    <a:pt x="612656" y="551498"/>
                    <a:pt x="611704" y="541020"/>
                    <a:pt x="611704" y="540068"/>
                  </a:cubicBezTo>
                  <a:cubicBezTo>
                    <a:pt x="611704" y="538163"/>
                    <a:pt x="610753" y="536258"/>
                    <a:pt x="609802" y="536258"/>
                  </a:cubicBezTo>
                  <a:cubicBezTo>
                    <a:pt x="607899" y="536258"/>
                    <a:pt x="607899" y="539115"/>
                    <a:pt x="607899" y="540068"/>
                  </a:cubicBezTo>
                  <a:cubicBezTo>
                    <a:pt x="607899" y="541020"/>
                    <a:pt x="608850" y="550545"/>
                    <a:pt x="608850" y="554355"/>
                  </a:cubicBezTo>
                  <a:close/>
                  <a:moveTo>
                    <a:pt x="243540" y="641033"/>
                  </a:moveTo>
                  <a:cubicBezTo>
                    <a:pt x="243540" y="640080"/>
                    <a:pt x="244491" y="622935"/>
                    <a:pt x="244491" y="617220"/>
                  </a:cubicBezTo>
                  <a:cubicBezTo>
                    <a:pt x="244491" y="614363"/>
                    <a:pt x="245443" y="603885"/>
                    <a:pt x="245443" y="602933"/>
                  </a:cubicBezTo>
                  <a:cubicBezTo>
                    <a:pt x="245443" y="601028"/>
                    <a:pt x="245443" y="599123"/>
                    <a:pt x="243540" y="599123"/>
                  </a:cubicBezTo>
                  <a:cubicBezTo>
                    <a:pt x="241637" y="599123"/>
                    <a:pt x="241637" y="601028"/>
                    <a:pt x="241637" y="602933"/>
                  </a:cubicBezTo>
                  <a:cubicBezTo>
                    <a:pt x="241637" y="603885"/>
                    <a:pt x="241637" y="613410"/>
                    <a:pt x="241637" y="616268"/>
                  </a:cubicBezTo>
                  <a:cubicBezTo>
                    <a:pt x="241637" y="618173"/>
                    <a:pt x="241637" y="621030"/>
                    <a:pt x="241637" y="622935"/>
                  </a:cubicBezTo>
                  <a:cubicBezTo>
                    <a:pt x="241637" y="625793"/>
                    <a:pt x="240686" y="638175"/>
                    <a:pt x="240686" y="641033"/>
                  </a:cubicBezTo>
                  <a:cubicBezTo>
                    <a:pt x="240686" y="643890"/>
                    <a:pt x="241637" y="645795"/>
                    <a:pt x="242589" y="645795"/>
                  </a:cubicBezTo>
                  <a:cubicBezTo>
                    <a:pt x="242589" y="645795"/>
                    <a:pt x="243540" y="642938"/>
                    <a:pt x="243540" y="641033"/>
                  </a:cubicBezTo>
                  <a:close/>
                  <a:moveTo>
                    <a:pt x="348186" y="608648"/>
                  </a:moveTo>
                  <a:cubicBezTo>
                    <a:pt x="348186" y="610553"/>
                    <a:pt x="349138" y="618173"/>
                    <a:pt x="349138" y="620078"/>
                  </a:cubicBezTo>
                  <a:cubicBezTo>
                    <a:pt x="349138" y="622935"/>
                    <a:pt x="350089" y="632460"/>
                    <a:pt x="350089" y="634365"/>
                  </a:cubicBezTo>
                  <a:cubicBezTo>
                    <a:pt x="350089" y="637223"/>
                    <a:pt x="351040" y="638175"/>
                    <a:pt x="352943" y="638175"/>
                  </a:cubicBezTo>
                  <a:cubicBezTo>
                    <a:pt x="353894" y="638175"/>
                    <a:pt x="354846" y="635318"/>
                    <a:pt x="354846" y="633413"/>
                  </a:cubicBezTo>
                  <a:cubicBezTo>
                    <a:pt x="354846" y="632460"/>
                    <a:pt x="352943" y="613410"/>
                    <a:pt x="351992" y="608648"/>
                  </a:cubicBezTo>
                  <a:cubicBezTo>
                    <a:pt x="351040" y="605790"/>
                    <a:pt x="351040" y="595313"/>
                    <a:pt x="351040" y="594360"/>
                  </a:cubicBezTo>
                  <a:cubicBezTo>
                    <a:pt x="351040" y="592455"/>
                    <a:pt x="350089" y="590550"/>
                    <a:pt x="349138" y="591503"/>
                  </a:cubicBezTo>
                  <a:cubicBezTo>
                    <a:pt x="347235" y="591503"/>
                    <a:pt x="347235" y="594360"/>
                    <a:pt x="347235" y="595313"/>
                  </a:cubicBezTo>
                  <a:cubicBezTo>
                    <a:pt x="347235" y="595313"/>
                    <a:pt x="348186" y="605790"/>
                    <a:pt x="348186" y="608648"/>
                  </a:cubicBezTo>
                  <a:close/>
                  <a:moveTo>
                    <a:pt x="554625" y="598170"/>
                  </a:moveTo>
                  <a:cubicBezTo>
                    <a:pt x="554625" y="599123"/>
                    <a:pt x="554625" y="608648"/>
                    <a:pt x="554625" y="611505"/>
                  </a:cubicBezTo>
                  <a:cubicBezTo>
                    <a:pt x="554625" y="613410"/>
                    <a:pt x="554625" y="616268"/>
                    <a:pt x="554625" y="618173"/>
                  </a:cubicBezTo>
                  <a:cubicBezTo>
                    <a:pt x="554625" y="621030"/>
                    <a:pt x="554625" y="629603"/>
                    <a:pt x="554625" y="632460"/>
                  </a:cubicBezTo>
                  <a:cubicBezTo>
                    <a:pt x="554625" y="634365"/>
                    <a:pt x="554625" y="635318"/>
                    <a:pt x="555576" y="636270"/>
                  </a:cubicBezTo>
                  <a:cubicBezTo>
                    <a:pt x="556527" y="635318"/>
                    <a:pt x="557478" y="634365"/>
                    <a:pt x="558430" y="634365"/>
                  </a:cubicBezTo>
                  <a:cubicBezTo>
                    <a:pt x="558430" y="634365"/>
                    <a:pt x="558430" y="633413"/>
                    <a:pt x="558430" y="633413"/>
                  </a:cubicBezTo>
                  <a:cubicBezTo>
                    <a:pt x="558430" y="632460"/>
                    <a:pt x="558430" y="619125"/>
                    <a:pt x="557478" y="613410"/>
                  </a:cubicBezTo>
                  <a:cubicBezTo>
                    <a:pt x="557478" y="610553"/>
                    <a:pt x="557478" y="600075"/>
                    <a:pt x="557478" y="599123"/>
                  </a:cubicBezTo>
                  <a:cubicBezTo>
                    <a:pt x="557478" y="597218"/>
                    <a:pt x="556527" y="595313"/>
                    <a:pt x="555576" y="595313"/>
                  </a:cubicBezTo>
                  <a:cubicBezTo>
                    <a:pt x="554625" y="594360"/>
                    <a:pt x="554625" y="596265"/>
                    <a:pt x="554625" y="598170"/>
                  </a:cubicBezTo>
                  <a:close/>
                  <a:moveTo>
                    <a:pt x="149359" y="615315"/>
                  </a:moveTo>
                  <a:cubicBezTo>
                    <a:pt x="149359" y="612458"/>
                    <a:pt x="149359" y="601980"/>
                    <a:pt x="149359" y="601028"/>
                  </a:cubicBezTo>
                  <a:cubicBezTo>
                    <a:pt x="149359" y="599123"/>
                    <a:pt x="149359" y="597218"/>
                    <a:pt x="147456" y="597218"/>
                  </a:cubicBezTo>
                  <a:cubicBezTo>
                    <a:pt x="145553" y="597218"/>
                    <a:pt x="145553" y="599123"/>
                    <a:pt x="145553" y="601028"/>
                  </a:cubicBezTo>
                  <a:cubicBezTo>
                    <a:pt x="145553" y="601980"/>
                    <a:pt x="145553" y="611505"/>
                    <a:pt x="145553" y="614363"/>
                  </a:cubicBezTo>
                  <a:cubicBezTo>
                    <a:pt x="145553" y="616268"/>
                    <a:pt x="145553" y="619125"/>
                    <a:pt x="145553" y="621030"/>
                  </a:cubicBezTo>
                  <a:cubicBezTo>
                    <a:pt x="145553" y="623888"/>
                    <a:pt x="145553" y="636270"/>
                    <a:pt x="145553" y="639128"/>
                  </a:cubicBezTo>
                  <a:cubicBezTo>
                    <a:pt x="145553" y="639128"/>
                    <a:pt x="145553" y="639128"/>
                    <a:pt x="145553" y="639128"/>
                  </a:cubicBezTo>
                  <a:cubicBezTo>
                    <a:pt x="146505" y="640080"/>
                    <a:pt x="147456" y="641033"/>
                    <a:pt x="148407" y="641985"/>
                  </a:cubicBezTo>
                  <a:cubicBezTo>
                    <a:pt x="148407" y="641033"/>
                    <a:pt x="149359" y="640080"/>
                    <a:pt x="149359" y="639128"/>
                  </a:cubicBezTo>
                  <a:cubicBezTo>
                    <a:pt x="149359" y="637223"/>
                    <a:pt x="149359" y="620078"/>
                    <a:pt x="149359" y="615315"/>
                  </a:cubicBezTo>
                  <a:close/>
                  <a:moveTo>
                    <a:pt x="515620" y="638175"/>
                  </a:moveTo>
                  <a:cubicBezTo>
                    <a:pt x="515620" y="637223"/>
                    <a:pt x="514669" y="615315"/>
                    <a:pt x="513717" y="609600"/>
                  </a:cubicBezTo>
                  <a:cubicBezTo>
                    <a:pt x="513717" y="606743"/>
                    <a:pt x="513717" y="599123"/>
                    <a:pt x="513717" y="598170"/>
                  </a:cubicBezTo>
                  <a:cubicBezTo>
                    <a:pt x="513717" y="596265"/>
                    <a:pt x="512766" y="594360"/>
                    <a:pt x="511815" y="594360"/>
                  </a:cubicBezTo>
                  <a:cubicBezTo>
                    <a:pt x="509912" y="594360"/>
                    <a:pt x="509912" y="596265"/>
                    <a:pt x="509912" y="598170"/>
                  </a:cubicBezTo>
                  <a:cubicBezTo>
                    <a:pt x="509912" y="599123"/>
                    <a:pt x="509912" y="604838"/>
                    <a:pt x="509912" y="608648"/>
                  </a:cubicBezTo>
                  <a:cubicBezTo>
                    <a:pt x="509912" y="610553"/>
                    <a:pt x="510863" y="618173"/>
                    <a:pt x="510863" y="620078"/>
                  </a:cubicBezTo>
                  <a:cubicBezTo>
                    <a:pt x="510863" y="622935"/>
                    <a:pt x="510863" y="635318"/>
                    <a:pt x="511815" y="638175"/>
                  </a:cubicBezTo>
                  <a:cubicBezTo>
                    <a:pt x="511815" y="641033"/>
                    <a:pt x="512766" y="642938"/>
                    <a:pt x="513717" y="641985"/>
                  </a:cubicBezTo>
                  <a:cubicBezTo>
                    <a:pt x="514669" y="642938"/>
                    <a:pt x="515620" y="640080"/>
                    <a:pt x="515620" y="638175"/>
                  </a:cubicBezTo>
                  <a:close/>
                  <a:moveTo>
                    <a:pt x="341527" y="635318"/>
                  </a:moveTo>
                  <a:cubicBezTo>
                    <a:pt x="341527" y="634365"/>
                    <a:pt x="341527" y="628650"/>
                    <a:pt x="341527" y="624840"/>
                  </a:cubicBezTo>
                  <a:cubicBezTo>
                    <a:pt x="341527" y="622935"/>
                    <a:pt x="340576" y="615315"/>
                    <a:pt x="340576" y="613410"/>
                  </a:cubicBezTo>
                  <a:cubicBezTo>
                    <a:pt x="340576" y="610553"/>
                    <a:pt x="340576" y="598170"/>
                    <a:pt x="340576" y="595313"/>
                  </a:cubicBezTo>
                  <a:cubicBezTo>
                    <a:pt x="340576" y="592455"/>
                    <a:pt x="339624" y="590550"/>
                    <a:pt x="338673" y="591503"/>
                  </a:cubicBezTo>
                  <a:cubicBezTo>
                    <a:pt x="337722" y="591503"/>
                    <a:pt x="336770" y="594360"/>
                    <a:pt x="336770" y="596265"/>
                  </a:cubicBezTo>
                  <a:cubicBezTo>
                    <a:pt x="336770" y="597218"/>
                    <a:pt x="337722" y="619125"/>
                    <a:pt x="337722" y="624840"/>
                  </a:cubicBezTo>
                  <a:cubicBezTo>
                    <a:pt x="337722" y="627698"/>
                    <a:pt x="337722" y="635318"/>
                    <a:pt x="337722" y="636270"/>
                  </a:cubicBezTo>
                  <a:cubicBezTo>
                    <a:pt x="337722" y="638175"/>
                    <a:pt x="338673" y="640080"/>
                    <a:pt x="339624" y="640080"/>
                  </a:cubicBezTo>
                  <a:cubicBezTo>
                    <a:pt x="340576" y="639128"/>
                    <a:pt x="341527" y="636270"/>
                    <a:pt x="341527" y="635318"/>
                  </a:cubicBezTo>
                  <a:close/>
                  <a:moveTo>
                    <a:pt x="572700" y="603885"/>
                  </a:moveTo>
                  <a:cubicBezTo>
                    <a:pt x="572700" y="604838"/>
                    <a:pt x="572700" y="606743"/>
                    <a:pt x="572700" y="610553"/>
                  </a:cubicBezTo>
                  <a:cubicBezTo>
                    <a:pt x="572700" y="612458"/>
                    <a:pt x="572700" y="620078"/>
                    <a:pt x="572700" y="621983"/>
                  </a:cubicBezTo>
                  <a:cubicBezTo>
                    <a:pt x="572700" y="621983"/>
                    <a:pt x="572700" y="621983"/>
                    <a:pt x="572700" y="621983"/>
                  </a:cubicBezTo>
                  <a:cubicBezTo>
                    <a:pt x="573651" y="621030"/>
                    <a:pt x="575554" y="620078"/>
                    <a:pt x="576505" y="618173"/>
                  </a:cubicBezTo>
                  <a:cubicBezTo>
                    <a:pt x="576505" y="615315"/>
                    <a:pt x="576505" y="612458"/>
                    <a:pt x="576505" y="610553"/>
                  </a:cubicBezTo>
                  <a:cubicBezTo>
                    <a:pt x="576505" y="607695"/>
                    <a:pt x="577456" y="603885"/>
                    <a:pt x="577456" y="603885"/>
                  </a:cubicBezTo>
                  <a:cubicBezTo>
                    <a:pt x="577456" y="601980"/>
                    <a:pt x="577456" y="600075"/>
                    <a:pt x="575554" y="600075"/>
                  </a:cubicBezTo>
                  <a:cubicBezTo>
                    <a:pt x="573651" y="600075"/>
                    <a:pt x="572700" y="602933"/>
                    <a:pt x="572700" y="603885"/>
                  </a:cubicBezTo>
                  <a:close/>
                  <a:moveTo>
                    <a:pt x="460443" y="599123"/>
                  </a:moveTo>
                  <a:cubicBezTo>
                    <a:pt x="460443" y="600075"/>
                    <a:pt x="460443" y="601980"/>
                    <a:pt x="460443" y="605790"/>
                  </a:cubicBezTo>
                  <a:cubicBezTo>
                    <a:pt x="460443" y="607695"/>
                    <a:pt x="460443" y="615315"/>
                    <a:pt x="460443" y="617220"/>
                  </a:cubicBezTo>
                  <a:cubicBezTo>
                    <a:pt x="460443" y="620078"/>
                    <a:pt x="459492" y="632460"/>
                    <a:pt x="459492" y="635318"/>
                  </a:cubicBezTo>
                  <a:cubicBezTo>
                    <a:pt x="459492" y="638175"/>
                    <a:pt x="460443" y="640080"/>
                    <a:pt x="461394" y="640080"/>
                  </a:cubicBezTo>
                  <a:cubicBezTo>
                    <a:pt x="462346" y="640080"/>
                    <a:pt x="463297" y="638175"/>
                    <a:pt x="463297" y="636270"/>
                  </a:cubicBezTo>
                  <a:cubicBezTo>
                    <a:pt x="463297" y="635318"/>
                    <a:pt x="464248" y="613410"/>
                    <a:pt x="464248" y="607695"/>
                  </a:cubicBezTo>
                  <a:cubicBezTo>
                    <a:pt x="464248" y="604838"/>
                    <a:pt x="465200" y="601028"/>
                    <a:pt x="465200" y="601028"/>
                  </a:cubicBezTo>
                  <a:cubicBezTo>
                    <a:pt x="465200" y="599123"/>
                    <a:pt x="465200" y="597218"/>
                    <a:pt x="463297" y="597218"/>
                  </a:cubicBezTo>
                  <a:cubicBezTo>
                    <a:pt x="461394" y="595313"/>
                    <a:pt x="460443" y="597218"/>
                    <a:pt x="460443" y="599123"/>
                  </a:cubicBezTo>
                  <a:close/>
                  <a:moveTo>
                    <a:pt x="469956" y="599123"/>
                  </a:moveTo>
                  <a:cubicBezTo>
                    <a:pt x="469956" y="600075"/>
                    <a:pt x="469956" y="621983"/>
                    <a:pt x="469956" y="627698"/>
                  </a:cubicBezTo>
                  <a:cubicBezTo>
                    <a:pt x="469956" y="630555"/>
                    <a:pt x="469956" y="634365"/>
                    <a:pt x="469956" y="634365"/>
                  </a:cubicBezTo>
                  <a:cubicBezTo>
                    <a:pt x="469956" y="636270"/>
                    <a:pt x="470908" y="638175"/>
                    <a:pt x="471859" y="638175"/>
                  </a:cubicBezTo>
                  <a:cubicBezTo>
                    <a:pt x="473762" y="638175"/>
                    <a:pt x="473762" y="636270"/>
                    <a:pt x="473762" y="634365"/>
                  </a:cubicBezTo>
                  <a:cubicBezTo>
                    <a:pt x="473762" y="633413"/>
                    <a:pt x="473762" y="631508"/>
                    <a:pt x="473762" y="627698"/>
                  </a:cubicBezTo>
                  <a:cubicBezTo>
                    <a:pt x="473762" y="625793"/>
                    <a:pt x="473762" y="618173"/>
                    <a:pt x="473762" y="616268"/>
                  </a:cubicBezTo>
                  <a:cubicBezTo>
                    <a:pt x="473762" y="613410"/>
                    <a:pt x="473762" y="601028"/>
                    <a:pt x="473762" y="598170"/>
                  </a:cubicBezTo>
                  <a:cubicBezTo>
                    <a:pt x="473762" y="595313"/>
                    <a:pt x="472810" y="593408"/>
                    <a:pt x="471859" y="593408"/>
                  </a:cubicBezTo>
                  <a:cubicBezTo>
                    <a:pt x="470908" y="595313"/>
                    <a:pt x="469956" y="597218"/>
                    <a:pt x="469956" y="599123"/>
                  </a:cubicBezTo>
                  <a:close/>
                  <a:moveTo>
                    <a:pt x="529890" y="597218"/>
                  </a:moveTo>
                  <a:cubicBezTo>
                    <a:pt x="529890" y="598170"/>
                    <a:pt x="529890" y="607695"/>
                    <a:pt x="529890" y="610553"/>
                  </a:cubicBezTo>
                  <a:cubicBezTo>
                    <a:pt x="529890" y="612458"/>
                    <a:pt x="529890" y="615315"/>
                    <a:pt x="529890" y="617220"/>
                  </a:cubicBezTo>
                  <a:cubicBezTo>
                    <a:pt x="529890" y="620078"/>
                    <a:pt x="528939" y="632460"/>
                    <a:pt x="528939" y="635318"/>
                  </a:cubicBezTo>
                  <a:cubicBezTo>
                    <a:pt x="528939" y="638175"/>
                    <a:pt x="529890" y="640080"/>
                    <a:pt x="530841" y="640080"/>
                  </a:cubicBezTo>
                  <a:cubicBezTo>
                    <a:pt x="531793" y="640080"/>
                    <a:pt x="532744" y="638175"/>
                    <a:pt x="532744" y="636270"/>
                  </a:cubicBezTo>
                  <a:cubicBezTo>
                    <a:pt x="532744" y="635318"/>
                    <a:pt x="533695" y="618173"/>
                    <a:pt x="533695" y="612458"/>
                  </a:cubicBezTo>
                  <a:cubicBezTo>
                    <a:pt x="533695" y="609600"/>
                    <a:pt x="534647" y="599123"/>
                    <a:pt x="534647" y="598170"/>
                  </a:cubicBezTo>
                  <a:cubicBezTo>
                    <a:pt x="534647" y="596265"/>
                    <a:pt x="534647" y="594360"/>
                    <a:pt x="532744" y="594360"/>
                  </a:cubicBezTo>
                  <a:cubicBezTo>
                    <a:pt x="530841" y="593408"/>
                    <a:pt x="529890" y="595313"/>
                    <a:pt x="529890" y="597218"/>
                  </a:cubicBezTo>
                  <a:close/>
                  <a:moveTo>
                    <a:pt x="544160" y="614363"/>
                  </a:moveTo>
                  <a:cubicBezTo>
                    <a:pt x="544160" y="611505"/>
                    <a:pt x="545111" y="601028"/>
                    <a:pt x="545111" y="600075"/>
                  </a:cubicBezTo>
                  <a:cubicBezTo>
                    <a:pt x="545111" y="598170"/>
                    <a:pt x="545111" y="596265"/>
                    <a:pt x="543209" y="596265"/>
                  </a:cubicBezTo>
                  <a:cubicBezTo>
                    <a:pt x="541306" y="596265"/>
                    <a:pt x="541306" y="598170"/>
                    <a:pt x="541306" y="600075"/>
                  </a:cubicBezTo>
                  <a:cubicBezTo>
                    <a:pt x="541306" y="601028"/>
                    <a:pt x="541306" y="610553"/>
                    <a:pt x="541306" y="613410"/>
                  </a:cubicBezTo>
                  <a:cubicBezTo>
                    <a:pt x="541306" y="615315"/>
                    <a:pt x="541306" y="618173"/>
                    <a:pt x="541306" y="620078"/>
                  </a:cubicBezTo>
                  <a:cubicBezTo>
                    <a:pt x="541306" y="622935"/>
                    <a:pt x="540355" y="635318"/>
                    <a:pt x="540355" y="638175"/>
                  </a:cubicBezTo>
                  <a:cubicBezTo>
                    <a:pt x="540355" y="641033"/>
                    <a:pt x="541306" y="642938"/>
                    <a:pt x="542257" y="642938"/>
                  </a:cubicBezTo>
                  <a:cubicBezTo>
                    <a:pt x="543209" y="642938"/>
                    <a:pt x="544160" y="640080"/>
                    <a:pt x="544160" y="638175"/>
                  </a:cubicBezTo>
                  <a:cubicBezTo>
                    <a:pt x="544160" y="637223"/>
                    <a:pt x="544160" y="620078"/>
                    <a:pt x="544160" y="614363"/>
                  </a:cubicBezTo>
                  <a:close/>
                  <a:moveTo>
                    <a:pt x="625974" y="542925"/>
                  </a:moveTo>
                  <a:cubicBezTo>
                    <a:pt x="625974" y="543878"/>
                    <a:pt x="625974" y="545783"/>
                    <a:pt x="625974" y="549593"/>
                  </a:cubicBezTo>
                  <a:cubicBezTo>
                    <a:pt x="625974" y="550545"/>
                    <a:pt x="625974" y="553403"/>
                    <a:pt x="625974" y="555308"/>
                  </a:cubicBezTo>
                  <a:cubicBezTo>
                    <a:pt x="626925" y="553403"/>
                    <a:pt x="627877" y="550545"/>
                    <a:pt x="629779" y="548640"/>
                  </a:cubicBezTo>
                  <a:cubicBezTo>
                    <a:pt x="629779" y="545783"/>
                    <a:pt x="629779" y="543878"/>
                    <a:pt x="629779" y="542925"/>
                  </a:cubicBezTo>
                  <a:cubicBezTo>
                    <a:pt x="629779" y="541020"/>
                    <a:pt x="628828" y="539115"/>
                    <a:pt x="627877" y="539115"/>
                  </a:cubicBezTo>
                  <a:cubicBezTo>
                    <a:pt x="625974" y="539115"/>
                    <a:pt x="625974" y="541973"/>
                    <a:pt x="625974" y="542925"/>
                  </a:cubicBezTo>
                  <a:close/>
                  <a:moveTo>
                    <a:pt x="411925" y="596265"/>
                  </a:moveTo>
                  <a:cubicBezTo>
                    <a:pt x="411925" y="597218"/>
                    <a:pt x="410974" y="606743"/>
                    <a:pt x="410974" y="609600"/>
                  </a:cubicBezTo>
                  <a:cubicBezTo>
                    <a:pt x="410974" y="611505"/>
                    <a:pt x="410974" y="619125"/>
                    <a:pt x="410974" y="621030"/>
                  </a:cubicBezTo>
                  <a:cubicBezTo>
                    <a:pt x="410974" y="623888"/>
                    <a:pt x="410023" y="632460"/>
                    <a:pt x="410023" y="634365"/>
                  </a:cubicBezTo>
                  <a:cubicBezTo>
                    <a:pt x="410023" y="637223"/>
                    <a:pt x="410974" y="639128"/>
                    <a:pt x="411925" y="639128"/>
                  </a:cubicBezTo>
                  <a:cubicBezTo>
                    <a:pt x="412877" y="639128"/>
                    <a:pt x="413828" y="637223"/>
                    <a:pt x="413828" y="635318"/>
                  </a:cubicBezTo>
                  <a:cubicBezTo>
                    <a:pt x="413828" y="634365"/>
                    <a:pt x="414779" y="616268"/>
                    <a:pt x="414779" y="611505"/>
                  </a:cubicBezTo>
                  <a:cubicBezTo>
                    <a:pt x="414779" y="608648"/>
                    <a:pt x="415731" y="598170"/>
                    <a:pt x="415731" y="597218"/>
                  </a:cubicBezTo>
                  <a:cubicBezTo>
                    <a:pt x="415731" y="595313"/>
                    <a:pt x="415731" y="593408"/>
                    <a:pt x="413828" y="593408"/>
                  </a:cubicBezTo>
                  <a:cubicBezTo>
                    <a:pt x="412877" y="592455"/>
                    <a:pt x="411925" y="594360"/>
                    <a:pt x="411925" y="596265"/>
                  </a:cubicBezTo>
                  <a:close/>
                  <a:moveTo>
                    <a:pt x="305376" y="533400"/>
                  </a:moveTo>
                  <a:cubicBezTo>
                    <a:pt x="304425" y="533400"/>
                    <a:pt x="303474" y="535305"/>
                    <a:pt x="303474" y="537210"/>
                  </a:cubicBezTo>
                  <a:cubicBezTo>
                    <a:pt x="303474" y="538163"/>
                    <a:pt x="302522" y="555308"/>
                    <a:pt x="302522" y="560070"/>
                  </a:cubicBezTo>
                  <a:cubicBezTo>
                    <a:pt x="302522" y="562928"/>
                    <a:pt x="301571" y="573405"/>
                    <a:pt x="301571" y="574358"/>
                  </a:cubicBezTo>
                  <a:cubicBezTo>
                    <a:pt x="301571" y="576263"/>
                    <a:pt x="301571" y="578168"/>
                    <a:pt x="303474" y="578168"/>
                  </a:cubicBezTo>
                  <a:cubicBezTo>
                    <a:pt x="305376" y="578168"/>
                    <a:pt x="305376" y="576263"/>
                    <a:pt x="305376" y="574358"/>
                  </a:cubicBezTo>
                  <a:cubicBezTo>
                    <a:pt x="305376" y="573405"/>
                    <a:pt x="305376" y="563880"/>
                    <a:pt x="306328" y="561023"/>
                  </a:cubicBezTo>
                  <a:cubicBezTo>
                    <a:pt x="306328" y="559118"/>
                    <a:pt x="306328" y="556260"/>
                    <a:pt x="306328" y="554355"/>
                  </a:cubicBezTo>
                  <a:cubicBezTo>
                    <a:pt x="306328" y="551498"/>
                    <a:pt x="307279" y="539115"/>
                    <a:pt x="307279" y="537210"/>
                  </a:cubicBezTo>
                  <a:cubicBezTo>
                    <a:pt x="307279" y="535305"/>
                    <a:pt x="306328" y="533400"/>
                    <a:pt x="305376" y="533400"/>
                  </a:cubicBezTo>
                  <a:close/>
                  <a:moveTo>
                    <a:pt x="292058" y="574358"/>
                  </a:moveTo>
                  <a:cubicBezTo>
                    <a:pt x="292058" y="573405"/>
                    <a:pt x="292058" y="571500"/>
                    <a:pt x="292058" y="567690"/>
                  </a:cubicBezTo>
                  <a:cubicBezTo>
                    <a:pt x="292058" y="565785"/>
                    <a:pt x="291106" y="558165"/>
                    <a:pt x="291106" y="556260"/>
                  </a:cubicBezTo>
                  <a:cubicBezTo>
                    <a:pt x="291106" y="553403"/>
                    <a:pt x="290155" y="541020"/>
                    <a:pt x="290155" y="538163"/>
                  </a:cubicBezTo>
                  <a:cubicBezTo>
                    <a:pt x="290155" y="535305"/>
                    <a:pt x="289204" y="534353"/>
                    <a:pt x="288253" y="534353"/>
                  </a:cubicBezTo>
                  <a:cubicBezTo>
                    <a:pt x="287301" y="534353"/>
                    <a:pt x="286350" y="537210"/>
                    <a:pt x="286350" y="539115"/>
                  </a:cubicBezTo>
                  <a:cubicBezTo>
                    <a:pt x="286350" y="540068"/>
                    <a:pt x="287301" y="561975"/>
                    <a:pt x="288253" y="567690"/>
                  </a:cubicBezTo>
                  <a:cubicBezTo>
                    <a:pt x="288253" y="570548"/>
                    <a:pt x="288253" y="574358"/>
                    <a:pt x="288253" y="574358"/>
                  </a:cubicBezTo>
                  <a:cubicBezTo>
                    <a:pt x="288253" y="576263"/>
                    <a:pt x="289204" y="578168"/>
                    <a:pt x="290155" y="578168"/>
                  </a:cubicBezTo>
                  <a:cubicBezTo>
                    <a:pt x="291106" y="578168"/>
                    <a:pt x="292058" y="576263"/>
                    <a:pt x="292058" y="574358"/>
                  </a:cubicBezTo>
                  <a:close/>
                  <a:moveTo>
                    <a:pt x="245443" y="581978"/>
                  </a:moveTo>
                  <a:cubicBezTo>
                    <a:pt x="245443" y="581025"/>
                    <a:pt x="245443" y="571500"/>
                    <a:pt x="245443" y="568643"/>
                  </a:cubicBezTo>
                  <a:cubicBezTo>
                    <a:pt x="245443" y="566738"/>
                    <a:pt x="245443" y="559118"/>
                    <a:pt x="245443" y="557213"/>
                  </a:cubicBezTo>
                  <a:cubicBezTo>
                    <a:pt x="245443" y="554355"/>
                    <a:pt x="245443" y="545783"/>
                    <a:pt x="245443" y="543878"/>
                  </a:cubicBezTo>
                  <a:cubicBezTo>
                    <a:pt x="245443" y="541020"/>
                    <a:pt x="244491" y="539115"/>
                    <a:pt x="243540" y="539115"/>
                  </a:cubicBezTo>
                  <a:cubicBezTo>
                    <a:pt x="242589" y="539115"/>
                    <a:pt x="241637" y="541973"/>
                    <a:pt x="241637" y="543878"/>
                  </a:cubicBezTo>
                  <a:cubicBezTo>
                    <a:pt x="241637" y="544830"/>
                    <a:pt x="241637" y="562928"/>
                    <a:pt x="242589" y="567690"/>
                  </a:cubicBezTo>
                  <a:cubicBezTo>
                    <a:pt x="242589" y="570548"/>
                    <a:pt x="242589" y="581025"/>
                    <a:pt x="242589" y="581978"/>
                  </a:cubicBezTo>
                  <a:cubicBezTo>
                    <a:pt x="242589" y="583883"/>
                    <a:pt x="243540" y="585788"/>
                    <a:pt x="244491" y="585788"/>
                  </a:cubicBezTo>
                  <a:cubicBezTo>
                    <a:pt x="244491" y="585788"/>
                    <a:pt x="245443" y="582930"/>
                    <a:pt x="245443" y="581978"/>
                  </a:cubicBezTo>
                  <a:close/>
                  <a:moveTo>
                    <a:pt x="273031" y="531495"/>
                  </a:moveTo>
                  <a:cubicBezTo>
                    <a:pt x="271129" y="531495"/>
                    <a:pt x="271129" y="533400"/>
                    <a:pt x="271129" y="535305"/>
                  </a:cubicBezTo>
                  <a:cubicBezTo>
                    <a:pt x="271129" y="536258"/>
                    <a:pt x="271129" y="545783"/>
                    <a:pt x="271129" y="548640"/>
                  </a:cubicBezTo>
                  <a:cubicBezTo>
                    <a:pt x="271129" y="550545"/>
                    <a:pt x="271129" y="553403"/>
                    <a:pt x="271129" y="555308"/>
                  </a:cubicBezTo>
                  <a:cubicBezTo>
                    <a:pt x="271129" y="558165"/>
                    <a:pt x="271129" y="570548"/>
                    <a:pt x="271129" y="573405"/>
                  </a:cubicBezTo>
                  <a:cubicBezTo>
                    <a:pt x="271129" y="576263"/>
                    <a:pt x="272080" y="578168"/>
                    <a:pt x="273031" y="578168"/>
                  </a:cubicBezTo>
                  <a:cubicBezTo>
                    <a:pt x="273983" y="578168"/>
                    <a:pt x="274934" y="575310"/>
                    <a:pt x="274934" y="573405"/>
                  </a:cubicBezTo>
                  <a:cubicBezTo>
                    <a:pt x="274934" y="572453"/>
                    <a:pt x="273983" y="555308"/>
                    <a:pt x="273983" y="549593"/>
                  </a:cubicBezTo>
                  <a:cubicBezTo>
                    <a:pt x="273983" y="546735"/>
                    <a:pt x="273983" y="536258"/>
                    <a:pt x="273983" y="535305"/>
                  </a:cubicBezTo>
                  <a:cubicBezTo>
                    <a:pt x="274934" y="533400"/>
                    <a:pt x="273983" y="531495"/>
                    <a:pt x="273031" y="531495"/>
                  </a:cubicBezTo>
                  <a:close/>
                  <a:moveTo>
                    <a:pt x="113208" y="580073"/>
                  </a:moveTo>
                  <a:cubicBezTo>
                    <a:pt x="113208" y="579120"/>
                    <a:pt x="113208" y="569595"/>
                    <a:pt x="113208" y="566738"/>
                  </a:cubicBezTo>
                  <a:cubicBezTo>
                    <a:pt x="113208" y="564833"/>
                    <a:pt x="113208" y="557213"/>
                    <a:pt x="113208" y="555308"/>
                  </a:cubicBezTo>
                  <a:cubicBezTo>
                    <a:pt x="113208" y="552450"/>
                    <a:pt x="113208" y="542925"/>
                    <a:pt x="113208" y="541020"/>
                  </a:cubicBezTo>
                  <a:cubicBezTo>
                    <a:pt x="113208" y="538163"/>
                    <a:pt x="112257" y="536258"/>
                    <a:pt x="111305" y="536258"/>
                  </a:cubicBezTo>
                  <a:cubicBezTo>
                    <a:pt x="110354" y="536258"/>
                    <a:pt x="109403" y="539115"/>
                    <a:pt x="109403" y="541020"/>
                  </a:cubicBezTo>
                  <a:cubicBezTo>
                    <a:pt x="109403" y="541973"/>
                    <a:pt x="109403" y="561023"/>
                    <a:pt x="109403" y="566738"/>
                  </a:cubicBezTo>
                  <a:cubicBezTo>
                    <a:pt x="109403" y="569595"/>
                    <a:pt x="109403" y="580073"/>
                    <a:pt x="109403" y="581025"/>
                  </a:cubicBezTo>
                  <a:cubicBezTo>
                    <a:pt x="109403" y="582930"/>
                    <a:pt x="110354" y="584835"/>
                    <a:pt x="111305" y="584835"/>
                  </a:cubicBezTo>
                  <a:cubicBezTo>
                    <a:pt x="113208" y="583883"/>
                    <a:pt x="113208" y="581025"/>
                    <a:pt x="113208" y="580073"/>
                  </a:cubicBezTo>
                  <a:close/>
                  <a:moveTo>
                    <a:pt x="231173" y="566738"/>
                  </a:moveTo>
                  <a:cubicBezTo>
                    <a:pt x="231173" y="564833"/>
                    <a:pt x="230222" y="561975"/>
                    <a:pt x="230222" y="560070"/>
                  </a:cubicBezTo>
                  <a:cubicBezTo>
                    <a:pt x="230222" y="557213"/>
                    <a:pt x="229270" y="544830"/>
                    <a:pt x="229270" y="541973"/>
                  </a:cubicBezTo>
                  <a:cubicBezTo>
                    <a:pt x="229270" y="539115"/>
                    <a:pt x="228319" y="538163"/>
                    <a:pt x="227368" y="538163"/>
                  </a:cubicBezTo>
                  <a:cubicBezTo>
                    <a:pt x="226416" y="538163"/>
                    <a:pt x="225465" y="541020"/>
                    <a:pt x="225465" y="542925"/>
                  </a:cubicBezTo>
                  <a:cubicBezTo>
                    <a:pt x="225465" y="543878"/>
                    <a:pt x="227368" y="561023"/>
                    <a:pt x="228319" y="566738"/>
                  </a:cubicBezTo>
                  <a:cubicBezTo>
                    <a:pt x="228319" y="569595"/>
                    <a:pt x="229270" y="580073"/>
                    <a:pt x="229270" y="581025"/>
                  </a:cubicBezTo>
                  <a:cubicBezTo>
                    <a:pt x="229270" y="582930"/>
                    <a:pt x="230222" y="584835"/>
                    <a:pt x="231173" y="584835"/>
                  </a:cubicBezTo>
                  <a:cubicBezTo>
                    <a:pt x="233075" y="584835"/>
                    <a:pt x="233075" y="581978"/>
                    <a:pt x="233075" y="581025"/>
                  </a:cubicBezTo>
                  <a:cubicBezTo>
                    <a:pt x="232124" y="579120"/>
                    <a:pt x="231173" y="569595"/>
                    <a:pt x="231173" y="566738"/>
                  </a:cubicBezTo>
                  <a:close/>
                  <a:moveTo>
                    <a:pt x="97036" y="557213"/>
                  </a:moveTo>
                  <a:cubicBezTo>
                    <a:pt x="97036" y="560070"/>
                    <a:pt x="96084" y="570548"/>
                    <a:pt x="96084" y="571500"/>
                  </a:cubicBezTo>
                  <a:cubicBezTo>
                    <a:pt x="96084" y="573405"/>
                    <a:pt x="96084" y="575310"/>
                    <a:pt x="97987" y="575310"/>
                  </a:cubicBezTo>
                  <a:cubicBezTo>
                    <a:pt x="99889" y="575310"/>
                    <a:pt x="99889" y="573405"/>
                    <a:pt x="99889" y="571500"/>
                  </a:cubicBezTo>
                  <a:cubicBezTo>
                    <a:pt x="99889" y="570548"/>
                    <a:pt x="100841" y="561023"/>
                    <a:pt x="100841" y="558165"/>
                  </a:cubicBezTo>
                  <a:cubicBezTo>
                    <a:pt x="100841" y="556260"/>
                    <a:pt x="100841" y="553403"/>
                    <a:pt x="100841" y="551498"/>
                  </a:cubicBezTo>
                  <a:cubicBezTo>
                    <a:pt x="100841" y="548640"/>
                    <a:pt x="101792" y="536258"/>
                    <a:pt x="102744" y="533400"/>
                  </a:cubicBezTo>
                  <a:cubicBezTo>
                    <a:pt x="102744" y="530543"/>
                    <a:pt x="101792" y="528638"/>
                    <a:pt x="100841" y="528638"/>
                  </a:cubicBezTo>
                  <a:cubicBezTo>
                    <a:pt x="99889" y="528638"/>
                    <a:pt x="98938" y="530543"/>
                    <a:pt x="98938" y="532448"/>
                  </a:cubicBezTo>
                  <a:cubicBezTo>
                    <a:pt x="98938" y="535305"/>
                    <a:pt x="97036" y="552450"/>
                    <a:pt x="97036" y="557213"/>
                  </a:cubicBezTo>
                  <a:close/>
                  <a:moveTo>
                    <a:pt x="210244" y="582930"/>
                  </a:moveTo>
                  <a:cubicBezTo>
                    <a:pt x="212146" y="582930"/>
                    <a:pt x="212146" y="581025"/>
                    <a:pt x="212146" y="579120"/>
                  </a:cubicBezTo>
                  <a:cubicBezTo>
                    <a:pt x="212146" y="578168"/>
                    <a:pt x="212146" y="568643"/>
                    <a:pt x="212146" y="565785"/>
                  </a:cubicBezTo>
                  <a:cubicBezTo>
                    <a:pt x="212146" y="563880"/>
                    <a:pt x="212146" y="561023"/>
                    <a:pt x="212146" y="559118"/>
                  </a:cubicBezTo>
                  <a:cubicBezTo>
                    <a:pt x="212146" y="556260"/>
                    <a:pt x="212146" y="547688"/>
                    <a:pt x="212146" y="544830"/>
                  </a:cubicBezTo>
                  <a:cubicBezTo>
                    <a:pt x="212146" y="541973"/>
                    <a:pt x="211195" y="540068"/>
                    <a:pt x="210244" y="540068"/>
                  </a:cubicBezTo>
                  <a:cubicBezTo>
                    <a:pt x="209292" y="540068"/>
                    <a:pt x="208341" y="542925"/>
                    <a:pt x="208341" y="544830"/>
                  </a:cubicBezTo>
                  <a:cubicBezTo>
                    <a:pt x="208341" y="545783"/>
                    <a:pt x="208341" y="559118"/>
                    <a:pt x="208341" y="564833"/>
                  </a:cubicBezTo>
                  <a:cubicBezTo>
                    <a:pt x="208341" y="567690"/>
                    <a:pt x="208341" y="578168"/>
                    <a:pt x="208341" y="579120"/>
                  </a:cubicBezTo>
                  <a:cubicBezTo>
                    <a:pt x="208341" y="581025"/>
                    <a:pt x="209292" y="582930"/>
                    <a:pt x="210244" y="582930"/>
                  </a:cubicBezTo>
                  <a:close/>
                  <a:moveTo>
                    <a:pt x="256859" y="579120"/>
                  </a:moveTo>
                  <a:cubicBezTo>
                    <a:pt x="256859" y="578168"/>
                    <a:pt x="257810" y="561023"/>
                    <a:pt x="258761" y="555308"/>
                  </a:cubicBezTo>
                  <a:cubicBezTo>
                    <a:pt x="258761" y="552450"/>
                    <a:pt x="259713" y="541973"/>
                    <a:pt x="259713" y="541020"/>
                  </a:cubicBezTo>
                  <a:cubicBezTo>
                    <a:pt x="259713" y="539115"/>
                    <a:pt x="259713" y="537210"/>
                    <a:pt x="257810" y="537210"/>
                  </a:cubicBezTo>
                  <a:cubicBezTo>
                    <a:pt x="255907" y="537210"/>
                    <a:pt x="255907" y="539115"/>
                    <a:pt x="255907" y="541020"/>
                  </a:cubicBezTo>
                  <a:cubicBezTo>
                    <a:pt x="255907" y="541973"/>
                    <a:pt x="254956" y="551498"/>
                    <a:pt x="254956" y="554355"/>
                  </a:cubicBezTo>
                  <a:cubicBezTo>
                    <a:pt x="254956" y="556260"/>
                    <a:pt x="254956" y="559118"/>
                    <a:pt x="254956" y="561023"/>
                  </a:cubicBezTo>
                  <a:cubicBezTo>
                    <a:pt x="254956" y="563880"/>
                    <a:pt x="254005" y="576263"/>
                    <a:pt x="253053" y="579120"/>
                  </a:cubicBezTo>
                  <a:cubicBezTo>
                    <a:pt x="253053" y="581978"/>
                    <a:pt x="254005" y="583883"/>
                    <a:pt x="254956" y="583883"/>
                  </a:cubicBezTo>
                  <a:cubicBezTo>
                    <a:pt x="255907" y="583883"/>
                    <a:pt x="256859" y="581025"/>
                    <a:pt x="256859" y="579120"/>
                  </a:cubicBezTo>
                  <a:close/>
                  <a:moveTo>
                    <a:pt x="127478" y="535305"/>
                  </a:moveTo>
                  <a:cubicBezTo>
                    <a:pt x="127478" y="536258"/>
                    <a:pt x="127478" y="541973"/>
                    <a:pt x="127478" y="545783"/>
                  </a:cubicBezTo>
                  <a:cubicBezTo>
                    <a:pt x="127478" y="547688"/>
                    <a:pt x="127478" y="555308"/>
                    <a:pt x="127478" y="557213"/>
                  </a:cubicBezTo>
                  <a:cubicBezTo>
                    <a:pt x="127478" y="560070"/>
                    <a:pt x="127478" y="572453"/>
                    <a:pt x="127478" y="575310"/>
                  </a:cubicBezTo>
                  <a:cubicBezTo>
                    <a:pt x="127478" y="578168"/>
                    <a:pt x="128429" y="580073"/>
                    <a:pt x="129381" y="580073"/>
                  </a:cubicBezTo>
                  <a:cubicBezTo>
                    <a:pt x="130332" y="580073"/>
                    <a:pt x="131283" y="577215"/>
                    <a:pt x="131283" y="575310"/>
                  </a:cubicBezTo>
                  <a:cubicBezTo>
                    <a:pt x="131283" y="574358"/>
                    <a:pt x="131283" y="552450"/>
                    <a:pt x="130332" y="546735"/>
                  </a:cubicBezTo>
                  <a:cubicBezTo>
                    <a:pt x="130332" y="543878"/>
                    <a:pt x="130332" y="536258"/>
                    <a:pt x="130332" y="535305"/>
                  </a:cubicBezTo>
                  <a:cubicBezTo>
                    <a:pt x="130332" y="533400"/>
                    <a:pt x="129381" y="531495"/>
                    <a:pt x="128429" y="531495"/>
                  </a:cubicBezTo>
                  <a:cubicBezTo>
                    <a:pt x="127478" y="531495"/>
                    <a:pt x="127478" y="534353"/>
                    <a:pt x="127478" y="535305"/>
                  </a:cubicBezTo>
                  <a:close/>
                  <a:moveTo>
                    <a:pt x="329160" y="581025"/>
                  </a:moveTo>
                  <a:cubicBezTo>
                    <a:pt x="329160" y="580073"/>
                    <a:pt x="329160" y="570548"/>
                    <a:pt x="329160" y="567690"/>
                  </a:cubicBezTo>
                  <a:cubicBezTo>
                    <a:pt x="329160" y="565785"/>
                    <a:pt x="329160" y="562928"/>
                    <a:pt x="329160" y="561023"/>
                  </a:cubicBezTo>
                  <a:cubicBezTo>
                    <a:pt x="329160" y="558165"/>
                    <a:pt x="329160" y="545783"/>
                    <a:pt x="329160" y="542925"/>
                  </a:cubicBezTo>
                  <a:cubicBezTo>
                    <a:pt x="329160" y="540068"/>
                    <a:pt x="328208" y="538163"/>
                    <a:pt x="327257" y="538163"/>
                  </a:cubicBezTo>
                  <a:cubicBezTo>
                    <a:pt x="326306" y="538163"/>
                    <a:pt x="325354" y="541020"/>
                    <a:pt x="325354" y="542925"/>
                  </a:cubicBezTo>
                  <a:cubicBezTo>
                    <a:pt x="325354" y="543878"/>
                    <a:pt x="325354" y="561023"/>
                    <a:pt x="326306" y="566738"/>
                  </a:cubicBezTo>
                  <a:cubicBezTo>
                    <a:pt x="326306" y="569595"/>
                    <a:pt x="326306" y="580073"/>
                    <a:pt x="326306" y="581025"/>
                  </a:cubicBezTo>
                  <a:cubicBezTo>
                    <a:pt x="326306" y="582930"/>
                    <a:pt x="327257" y="584835"/>
                    <a:pt x="328208" y="584835"/>
                  </a:cubicBezTo>
                  <a:cubicBezTo>
                    <a:pt x="328208" y="583883"/>
                    <a:pt x="329160" y="581978"/>
                    <a:pt x="329160" y="581025"/>
                  </a:cubicBezTo>
                  <a:close/>
                  <a:moveTo>
                    <a:pt x="195974" y="534353"/>
                  </a:moveTo>
                  <a:cubicBezTo>
                    <a:pt x="195022" y="534353"/>
                    <a:pt x="194071" y="537210"/>
                    <a:pt x="194071" y="539115"/>
                  </a:cubicBezTo>
                  <a:cubicBezTo>
                    <a:pt x="194071" y="540068"/>
                    <a:pt x="194071" y="561975"/>
                    <a:pt x="194071" y="567690"/>
                  </a:cubicBezTo>
                  <a:cubicBezTo>
                    <a:pt x="194071" y="570548"/>
                    <a:pt x="194071" y="574358"/>
                    <a:pt x="194071" y="574358"/>
                  </a:cubicBezTo>
                  <a:cubicBezTo>
                    <a:pt x="194071" y="576263"/>
                    <a:pt x="194071" y="578168"/>
                    <a:pt x="195974" y="578168"/>
                  </a:cubicBezTo>
                  <a:cubicBezTo>
                    <a:pt x="197876" y="578168"/>
                    <a:pt x="197876" y="576263"/>
                    <a:pt x="197876" y="574358"/>
                  </a:cubicBezTo>
                  <a:cubicBezTo>
                    <a:pt x="197876" y="573405"/>
                    <a:pt x="197876" y="571500"/>
                    <a:pt x="197876" y="567690"/>
                  </a:cubicBezTo>
                  <a:cubicBezTo>
                    <a:pt x="197876" y="565785"/>
                    <a:pt x="197876" y="558165"/>
                    <a:pt x="197876" y="556260"/>
                  </a:cubicBezTo>
                  <a:cubicBezTo>
                    <a:pt x="197876" y="553403"/>
                    <a:pt x="198828" y="541020"/>
                    <a:pt x="198828" y="538163"/>
                  </a:cubicBezTo>
                  <a:cubicBezTo>
                    <a:pt x="197876" y="535305"/>
                    <a:pt x="196925" y="534353"/>
                    <a:pt x="195974" y="534353"/>
                  </a:cubicBezTo>
                  <a:close/>
                  <a:moveTo>
                    <a:pt x="591726" y="532448"/>
                  </a:moveTo>
                  <a:cubicBezTo>
                    <a:pt x="591726" y="533400"/>
                    <a:pt x="591726" y="542925"/>
                    <a:pt x="591726" y="545783"/>
                  </a:cubicBezTo>
                  <a:cubicBezTo>
                    <a:pt x="591726" y="547688"/>
                    <a:pt x="591726" y="550545"/>
                    <a:pt x="591726" y="552450"/>
                  </a:cubicBezTo>
                  <a:cubicBezTo>
                    <a:pt x="591726" y="555308"/>
                    <a:pt x="591726" y="567690"/>
                    <a:pt x="591726" y="570548"/>
                  </a:cubicBezTo>
                  <a:cubicBezTo>
                    <a:pt x="591726" y="573405"/>
                    <a:pt x="592678" y="575310"/>
                    <a:pt x="593629" y="575310"/>
                  </a:cubicBezTo>
                  <a:cubicBezTo>
                    <a:pt x="594580" y="575310"/>
                    <a:pt x="595532" y="572453"/>
                    <a:pt x="595532" y="570548"/>
                  </a:cubicBezTo>
                  <a:cubicBezTo>
                    <a:pt x="595532" y="569595"/>
                    <a:pt x="595532" y="552450"/>
                    <a:pt x="595532" y="546735"/>
                  </a:cubicBezTo>
                  <a:cubicBezTo>
                    <a:pt x="595532" y="543878"/>
                    <a:pt x="595532" y="533400"/>
                    <a:pt x="595532" y="532448"/>
                  </a:cubicBezTo>
                  <a:cubicBezTo>
                    <a:pt x="595532" y="530543"/>
                    <a:pt x="594580" y="528638"/>
                    <a:pt x="593629" y="528638"/>
                  </a:cubicBezTo>
                  <a:cubicBezTo>
                    <a:pt x="591726" y="528638"/>
                    <a:pt x="591726" y="531495"/>
                    <a:pt x="591726" y="532448"/>
                  </a:cubicBezTo>
                  <a:close/>
                  <a:moveTo>
                    <a:pt x="161726" y="613410"/>
                  </a:moveTo>
                  <a:cubicBezTo>
                    <a:pt x="161726" y="610553"/>
                    <a:pt x="162677" y="600075"/>
                    <a:pt x="162677" y="599123"/>
                  </a:cubicBezTo>
                  <a:cubicBezTo>
                    <a:pt x="162677" y="597218"/>
                    <a:pt x="162677" y="595313"/>
                    <a:pt x="160775" y="595313"/>
                  </a:cubicBezTo>
                  <a:cubicBezTo>
                    <a:pt x="158872" y="595313"/>
                    <a:pt x="158872" y="597218"/>
                    <a:pt x="158872" y="599123"/>
                  </a:cubicBezTo>
                  <a:cubicBezTo>
                    <a:pt x="158872" y="600075"/>
                    <a:pt x="157921" y="609600"/>
                    <a:pt x="157921" y="612458"/>
                  </a:cubicBezTo>
                  <a:cubicBezTo>
                    <a:pt x="157921" y="614363"/>
                    <a:pt x="157921" y="617220"/>
                    <a:pt x="157921" y="619125"/>
                  </a:cubicBezTo>
                  <a:cubicBezTo>
                    <a:pt x="157921" y="621983"/>
                    <a:pt x="156969" y="634365"/>
                    <a:pt x="156969" y="636270"/>
                  </a:cubicBezTo>
                  <a:cubicBezTo>
                    <a:pt x="156969" y="639128"/>
                    <a:pt x="157921" y="641033"/>
                    <a:pt x="158872" y="641033"/>
                  </a:cubicBezTo>
                  <a:cubicBezTo>
                    <a:pt x="159823" y="641033"/>
                    <a:pt x="160775" y="639128"/>
                    <a:pt x="160775" y="637223"/>
                  </a:cubicBezTo>
                  <a:cubicBezTo>
                    <a:pt x="160775" y="635318"/>
                    <a:pt x="161726" y="618173"/>
                    <a:pt x="161726" y="613410"/>
                  </a:cubicBezTo>
                  <a:close/>
                  <a:moveTo>
                    <a:pt x="142699" y="532448"/>
                  </a:moveTo>
                  <a:cubicBezTo>
                    <a:pt x="140797" y="532448"/>
                    <a:pt x="140797" y="535305"/>
                    <a:pt x="140797" y="536258"/>
                  </a:cubicBezTo>
                  <a:cubicBezTo>
                    <a:pt x="140797" y="537210"/>
                    <a:pt x="141748" y="546735"/>
                    <a:pt x="141748" y="549593"/>
                  </a:cubicBezTo>
                  <a:cubicBezTo>
                    <a:pt x="141748" y="551498"/>
                    <a:pt x="142699" y="554355"/>
                    <a:pt x="142699" y="556260"/>
                  </a:cubicBezTo>
                  <a:cubicBezTo>
                    <a:pt x="142699" y="559118"/>
                    <a:pt x="143651" y="571500"/>
                    <a:pt x="143651" y="574358"/>
                  </a:cubicBezTo>
                  <a:cubicBezTo>
                    <a:pt x="143651" y="577215"/>
                    <a:pt x="144602" y="578168"/>
                    <a:pt x="145553" y="578168"/>
                  </a:cubicBezTo>
                  <a:cubicBezTo>
                    <a:pt x="146505" y="578168"/>
                    <a:pt x="147456" y="575310"/>
                    <a:pt x="147456" y="573405"/>
                  </a:cubicBezTo>
                  <a:cubicBezTo>
                    <a:pt x="147456" y="572453"/>
                    <a:pt x="145553" y="555308"/>
                    <a:pt x="145553" y="549593"/>
                  </a:cubicBezTo>
                  <a:cubicBezTo>
                    <a:pt x="145553" y="546735"/>
                    <a:pt x="144602" y="536258"/>
                    <a:pt x="144602" y="535305"/>
                  </a:cubicBezTo>
                  <a:cubicBezTo>
                    <a:pt x="145553" y="533400"/>
                    <a:pt x="144602" y="531495"/>
                    <a:pt x="142699" y="532448"/>
                  </a:cubicBezTo>
                  <a:close/>
                  <a:moveTo>
                    <a:pt x="129381" y="598170"/>
                  </a:moveTo>
                  <a:cubicBezTo>
                    <a:pt x="129381" y="596265"/>
                    <a:pt x="128429" y="594360"/>
                    <a:pt x="127478" y="594360"/>
                  </a:cubicBezTo>
                  <a:cubicBezTo>
                    <a:pt x="125575" y="594360"/>
                    <a:pt x="125575" y="597218"/>
                    <a:pt x="125575" y="598170"/>
                  </a:cubicBezTo>
                  <a:cubicBezTo>
                    <a:pt x="125575" y="599123"/>
                    <a:pt x="126527" y="608648"/>
                    <a:pt x="126527" y="611505"/>
                  </a:cubicBezTo>
                  <a:cubicBezTo>
                    <a:pt x="126527" y="613410"/>
                    <a:pt x="127478" y="621030"/>
                    <a:pt x="127478" y="622935"/>
                  </a:cubicBezTo>
                  <a:cubicBezTo>
                    <a:pt x="127478" y="622935"/>
                    <a:pt x="127478" y="623888"/>
                    <a:pt x="127478" y="623888"/>
                  </a:cubicBezTo>
                  <a:cubicBezTo>
                    <a:pt x="128429" y="624840"/>
                    <a:pt x="130332" y="625793"/>
                    <a:pt x="131283" y="626745"/>
                  </a:cubicBezTo>
                  <a:cubicBezTo>
                    <a:pt x="130332" y="621030"/>
                    <a:pt x="130332" y="614363"/>
                    <a:pt x="129381" y="611505"/>
                  </a:cubicBezTo>
                  <a:cubicBezTo>
                    <a:pt x="129381" y="609600"/>
                    <a:pt x="129381" y="599123"/>
                    <a:pt x="129381" y="598170"/>
                  </a:cubicBezTo>
                  <a:close/>
                  <a:moveTo>
                    <a:pt x="113208" y="596265"/>
                  </a:moveTo>
                  <a:cubicBezTo>
                    <a:pt x="112257" y="596265"/>
                    <a:pt x="111305" y="599123"/>
                    <a:pt x="111305" y="601028"/>
                  </a:cubicBezTo>
                  <a:cubicBezTo>
                    <a:pt x="111305" y="601980"/>
                    <a:pt x="111305" y="605790"/>
                    <a:pt x="111305" y="610553"/>
                  </a:cubicBezTo>
                  <a:cubicBezTo>
                    <a:pt x="112257" y="611505"/>
                    <a:pt x="114159" y="612458"/>
                    <a:pt x="115111" y="614363"/>
                  </a:cubicBezTo>
                  <a:cubicBezTo>
                    <a:pt x="115111" y="609600"/>
                    <a:pt x="115111" y="602933"/>
                    <a:pt x="115111" y="601028"/>
                  </a:cubicBezTo>
                  <a:cubicBezTo>
                    <a:pt x="115111" y="597218"/>
                    <a:pt x="114159" y="596265"/>
                    <a:pt x="113208" y="596265"/>
                  </a:cubicBezTo>
                  <a:close/>
                  <a:moveTo>
                    <a:pt x="195022" y="640080"/>
                  </a:moveTo>
                  <a:cubicBezTo>
                    <a:pt x="195022" y="639128"/>
                    <a:pt x="195022" y="629603"/>
                    <a:pt x="195022" y="626745"/>
                  </a:cubicBezTo>
                  <a:cubicBezTo>
                    <a:pt x="195022" y="624840"/>
                    <a:pt x="195022" y="621983"/>
                    <a:pt x="195022" y="620078"/>
                  </a:cubicBezTo>
                  <a:cubicBezTo>
                    <a:pt x="195022" y="617220"/>
                    <a:pt x="195022" y="604838"/>
                    <a:pt x="195022" y="601980"/>
                  </a:cubicBezTo>
                  <a:cubicBezTo>
                    <a:pt x="195022" y="599123"/>
                    <a:pt x="194071" y="597218"/>
                    <a:pt x="193120" y="597218"/>
                  </a:cubicBezTo>
                  <a:cubicBezTo>
                    <a:pt x="192168" y="597218"/>
                    <a:pt x="191217" y="600075"/>
                    <a:pt x="191217" y="601980"/>
                  </a:cubicBezTo>
                  <a:cubicBezTo>
                    <a:pt x="191217" y="602933"/>
                    <a:pt x="191217" y="620078"/>
                    <a:pt x="192168" y="625793"/>
                  </a:cubicBezTo>
                  <a:cubicBezTo>
                    <a:pt x="192168" y="628650"/>
                    <a:pt x="192168" y="639128"/>
                    <a:pt x="192168" y="640080"/>
                  </a:cubicBezTo>
                  <a:cubicBezTo>
                    <a:pt x="192168" y="641985"/>
                    <a:pt x="193120" y="643890"/>
                    <a:pt x="194071" y="643890"/>
                  </a:cubicBezTo>
                  <a:cubicBezTo>
                    <a:pt x="195022" y="643890"/>
                    <a:pt x="195022" y="641033"/>
                    <a:pt x="195022" y="640080"/>
                  </a:cubicBezTo>
                  <a:close/>
                  <a:moveTo>
                    <a:pt x="214049" y="640080"/>
                  </a:moveTo>
                  <a:cubicBezTo>
                    <a:pt x="214049" y="639128"/>
                    <a:pt x="214049" y="629603"/>
                    <a:pt x="214049" y="626745"/>
                  </a:cubicBezTo>
                  <a:cubicBezTo>
                    <a:pt x="214049" y="624840"/>
                    <a:pt x="214049" y="621983"/>
                    <a:pt x="214049" y="620078"/>
                  </a:cubicBezTo>
                  <a:cubicBezTo>
                    <a:pt x="214049" y="617220"/>
                    <a:pt x="215000" y="604838"/>
                    <a:pt x="215000" y="601980"/>
                  </a:cubicBezTo>
                  <a:cubicBezTo>
                    <a:pt x="215000" y="599123"/>
                    <a:pt x="214049" y="597218"/>
                    <a:pt x="213098" y="597218"/>
                  </a:cubicBezTo>
                  <a:cubicBezTo>
                    <a:pt x="212146" y="597218"/>
                    <a:pt x="211195" y="599123"/>
                    <a:pt x="211195" y="601028"/>
                  </a:cubicBezTo>
                  <a:cubicBezTo>
                    <a:pt x="211195" y="601980"/>
                    <a:pt x="210244" y="619125"/>
                    <a:pt x="210244" y="624840"/>
                  </a:cubicBezTo>
                  <a:cubicBezTo>
                    <a:pt x="210244" y="627698"/>
                    <a:pt x="209292" y="638175"/>
                    <a:pt x="209292" y="639128"/>
                  </a:cubicBezTo>
                  <a:cubicBezTo>
                    <a:pt x="209292" y="641033"/>
                    <a:pt x="209292" y="642938"/>
                    <a:pt x="211195" y="642938"/>
                  </a:cubicBezTo>
                  <a:cubicBezTo>
                    <a:pt x="214049" y="643890"/>
                    <a:pt x="214049" y="641985"/>
                    <a:pt x="214049" y="640080"/>
                  </a:cubicBezTo>
                  <a:close/>
                  <a:moveTo>
                    <a:pt x="177898" y="606743"/>
                  </a:moveTo>
                  <a:cubicBezTo>
                    <a:pt x="177898" y="603885"/>
                    <a:pt x="177898" y="600075"/>
                    <a:pt x="177898" y="600075"/>
                  </a:cubicBezTo>
                  <a:cubicBezTo>
                    <a:pt x="177898" y="598170"/>
                    <a:pt x="176947" y="596265"/>
                    <a:pt x="175996" y="596265"/>
                  </a:cubicBezTo>
                  <a:cubicBezTo>
                    <a:pt x="174093" y="596265"/>
                    <a:pt x="174093" y="598170"/>
                    <a:pt x="174093" y="600075"/>
                  </a:cubicBezTo>
                  <a:cubicBezTo>
                    <a:pt x="174093" y="601028"/>
                    <a:pt x="174093" y="602933"/>
                    <a:pt x="174093" y="606743"/>
                  </a:cubicBezTo>
                  <a:cubicBezTo>
                    <a:pt x="174093" y="608648"/>
                    <a:pt x="174093" y="616268"/>
                    <a:pt x="174093" y="618173"/>
                  </a:cubicBezTo>
                  <a:cubicBezTo>
                    <a:pt x="174093" y="621030"/>
                    <a:pt x="174093" y="633413"/>
                    <a:pt x="174093" y="636270"/>
                  </a:cubicBezTo>
                  <a:cubicBezTo>
                    <a:pt x="174093" y="639128"/>
                    <a:pt x="175044" y="641033"/>
                    <a:pt x="175996" y="641033"/>
                  </a:cubicBezTo>
                  <a:cubicBezTo>
                    <a:pt x="176947" y="641033"/>
                    <a:pt x="177898" y="638175"/>
                    <a:pt x="177898" y="636270"/>
                  </a:cubicBezTo>
                  <a:cubicBezTo>
                    <a:pt x="178850" y="633413"/>
                    <a:pt x="178850" y="611505"/>
                    <a:pt x="177898" y="606743"/>
                  </a:cubicBezTo>
                  <a:close/>
                  <a:moveTo>
                    <a:pt x="582213" y="541020"/>
                  </a:moveTo>
                  <a:cubicBezTo>
                    <a:pt x="582213" y="539115"/>
                    <a:pt x="581262" y="537210"/>
                    <a:pt x="580310" y="537210"/>
                  </a:cubicBezTo>
                  <a:cubicBezTo>
                    <a:pt x="578408" y="537210"/>
                    <a:pt x="578408" y="539115"/>
                    <a:pt x="578408" y="541020"/>
                  </a:cubicBezTo>
                  <a:cubicBezTo>
                    <a:pt x="578408" y="541973"/>
                    <a:pt x="578408" y="551498"/>
                    <a:pt x="578408" y="554355"/>
                  </a:cubicBezTo>
                  <a:cubicBezTo>
                    <a:pt x="578408" y="556260"/>
                    <a:pt x="578408" y="563880"/>
                    <a:pt x="578408" y="565785"/>
                  </a:cubicBezTo>
                  <a:cubicBezTo>
                    <a:pt x="578408" y="568643"/>
                    <a:pt x="578408" y="577215"/>
                    <a:pt x="578408" y="579120"/>
                  </a:cubicBezTo>
                  <a:cubicBezTo>
                    <a:pt x="578408" y="581978"/>
                    <a:pt x="579359" y="583883"/>
                    <a:pt x="580310" y="583883"/>
                  </a:cubicBezTo>
                  <a:cubicBezTo>
                    <a:pt x="581262" y="583883"/>
                    <a:pt x="582213" y="581025"/>
                    <a:pt x="582213" y="579120"/>
                  </a:cubicBezTo>
                  <a:cubicBezTo>
                    <a:pt x="582213" y="578168"/>
                    <a:pt x="582213" y="560070"/>
                    <a:pt x="582213" y="555308"/>
                  </a:cubicBezTo>
                  <a:cubicBezTo>
                    <a:pt x="581262" y="552450"/>
                    <a:pt x="582213" y="541973"/>
                    <a:pt x="582213" y="541020"/>
                  </a:cubicBezTo>
                  <a:close/>
                  <a:moveTo>
                    <a:pt x="227368" y="609600"/>
                  </a:moveTo>
                  <a:cubicBezTo>
                    <a:pt x="227368" y="611505"/>
                    <a:pt x="227368" y="619125"/>
                    <a:pt x="227368" y="621030"/>
                  </a:cubicBezTo>
                  <a:cubicBezTo>
                    <a:pt x="227368" y="623888"/>
                    <a:pt x="226416" y="632460"/>
                    <a:pt x="226416" y="634365"/>
                  </a:cubicBezTo>
                  <a:cubicBezTo>
                    <a:pt x="226416" y="637223"/>
                    <a:pt x="227368" y="639128"/>
                    <a:pt x="228319" y="639128"/>
                  </a:cubicBezTo>
                  <a:cubicBezTo>
                    <a:pt x="229270" y="639128"/>
                    <a:pt x="230222" y="637223"/>
                    <a:pt x="230222" y="635318"/>
                  </a:cubicBezTo>
                  <a:cubicBezTo>
                    <a:pt x="230222" y="634365"/>
                    <a:pt x="231173" y="616268"/>
                    <a:pt x="231173" y="611505"/>
                  </a:cubicBezTo>
                  <a:cubicBezTo>
                    <a:pt x="231173" y="608648"/>
                    <a:pt x="232124" y="598170"/>
                    <a:pt x="232124" y="597218"/>
                  </a:cubicBezTo>
                  <a:cubicBezTo>
                    <a:pt x="232124" y="595313"/>
                    <a:pt x="232124" y="593408"/>
                    <a:pt x="230222" y="593408"/>
                  </a:cubicBezTo>
                  <a:cubicBezTo>
                    <a:pt x="228319" y="593408"/>
                    <a:pt x="228319" y="595313"/>
                    <a:pt x="228319" y="597218"/>
                  </a:cubicBezTo>
                  <a:cubicBezTo>
                    <a:pt x="227368" y="596265"/>
                    <a:pt x="227368" y="605790"/>
                    <a:pt x="227368" y="609600"/>
                  </a:cubicBezTo>
                  <a:close/>
                  <a:moveTo>
                    <a:pt x="71350" y="535305"/>
                  </a:moveTo>
                  <a:cubicBezTo>
                    <a:pt x="71350" y="533400"/>
                    <a:pt x="71350" y="531495"/>
                    <a:pt x="69447" y="531495"/>
                  </a:cubicBezTo>
                  <a:cubicBezTo>
                    <a:pt x="67544" y="531495"/>
                    <a:pt x="67544" y="533400"/>
                    <a:pt x="67544" y="535305"/>
                  </a:cubicBezTo>
                  <a:cubicBezTo>
                    <a:pt x="67544" y="536258"/>
                    <a:pt x="67544" y="545783"/>
                    <a:pt x="67544" y="548640"/>
                  </a:cubicBezTo>
                  <a:cubicBezTo>
                    <a:pt x="67544" y="550545"/>
                    <a:pt x="67544" y="553403"/>
                    <a:pt x="67544" y="557213"/>
                  </a:cubicBezTo>
                  <a:cubicBezTo>
                    <a:pt x="68496" y="559118"/>
                    <a:pt x="70398" y="561023"/>
                    <a:pt x="71350" y="562928"/>
                  </a:cubicBezTo>
                  <a:cubicBezTo>
                    <a:pt x="71350" y="558165"/>
                    <a:pt x="71350" y="552450"/>
                    <a:pt x="71350" y="550545"/>
                  </a:cubicBezTo>
                  <a:cubicBezTo>
                    <a:pt x="71350" y="546735"/>
                    <a:pt x="71350" y="536258"/>
                    <a:pt x="71350" y="535305"/>
                  </a:cubicBezTo>
                  <a:close/>
                  <a:moveTo>
                    <a:pt x="85620" y="556260"/>
                  </a:moveTo>
                  <a:cubicBezTo>
                    <a:pt x="85620" y="553403"/>
                    <a:pt x="84668" y="542925"/>
                    <a:pt x="84668" y="541973"/>
                  </a:cubicBezTo>
                  <a:cubicBezTo>
                    <a:pt x="84668" y="540068"/>
                    <a:pt x="83717" y="538163"/>
                    <a:pt x="82766" y="538163"/>
                  </a:cubicBezTo>
                  <a:cubicBezTo>
                    <a:pt x="80863" y="538163"/>
                    <a:pt x="80863" y="540068"/>
                    <a:pt x="80863" y="541973"/>
                  </a:cubicBezTo>
                  <a:cubicBezTo>
                    <a:pt x="80863" y="542925"/>
                    <a:pt x="81814" y="552450"/>
                    <a:pt x="81814" y="555308"/>
                  </a:cubicBezTo>
                  <a:cubicBezTo>
                    <a:pt x="81814" y="557213"/>
                    <a:pt x="82766" y="560070"/>
                    <a:pt x="82766" y="561975"/>
                  </a:cubicBezTo>
                  <a:cubicBezTo>
                    <a:pt x="82766" y="564833"/>
                    <a:pt x="83717" y="575310"/>
                    <a:pt x="83717" y="579120"/>
                  </a:cubicBezTo>
                  <a:cubicBezTo>
                    <a:pt x="84668" y="580073"/>
                    <a:pt x="85620" y="581978"/>
                    <a:pt x="86571" y="582930"/>
                  </a:cubicBezTo>
                  <a:cubicBezTo>
                    <a:pt x="87522" y="581978"/>
                    <a:pt x="87522" y="581025"/>
                    <a:pt x="87522" y="579120"/>
                  </a:cubicBezTo>
                  <a:cubicBezTo>
                    <a:pt x="87522" y="578168"/>
                    <a:pt x="86571" y="561023"/>
                    <a:pt x="85620" y="556260"/>
                  </a:cubicBezTo>
                  <a:close/>
                  <a:moveTo>
                    <a:pt x="355797" y="532448"/>
                  </a:moveTo>
                  <a:cubicBezTo>
                    <a:pt x="355797" y="533400"/>
                    <a:pt x="355797" y="539115"/>
                    <a:pt x="355797" y="542925"/>
                  </a:cubicBezTo>
                  <a:cubicBezTo>
                    <a:pt x="355797" y="544830"/>
                    <a:pt x="355797" y="552450"/>
                    <a:pt x="355797" y="554355"/>
                  </a:cubicBezTo>
                  <a:cubicBezTo>
                    <a:pt x="355797" y="557213"/>
                    <a:pt x="355797" y="569595"/>
                    <a:pt x="355797" y="572453"/>
                  </a:cubicBezTo>
                  <a:cubicBezTo>
                    <a:pt x="355797" y="575310"/>
                    <a:pt x="356748" y="577215"/>
                    <a:pt x="357699" y="577215"/>
                  </a:cubicBezTo>
                  <a:cubicBezTo>
                    <a:pt x="358651" y="577215"/>
                    <a:pt x="359602" y="574358"/>
                    <a:pt x="359602" y="572453"/>
                  </a:cubicBezTo>
                  <a:cubicBezTo>
                    <a:pt x="359602" y="571500"/>
                    <a:pt x="359602" y="549593"/>
                    <a:pt x="359602" y="543878"/>
                  </a:cubicBezTo>
                  <a:cubicBezTo>
                    <a:pt x="359602" y="541020"/>
                    <a:pt x="359602" y="533400"/>
                    <a:pt x="359602" y="532448"/>
                  </a:cubicBezTo>
                  <a:cubicBezTo>
                    <a:pt x="359602" y="530543"/>
                    <a:pt x="359602" y="528638"/>
                    <a:pt x="357699" y="528638"/>
                  </a:cubicBezTo>
                  <a:cubicBezTo>
                    <a:pt x="355797" y="528638"/>
                    <a:pt x="355797" y="531495"/>
                    <a:pt x="355797" y="532448"/>
                  </a:cubicBezTo>
                  <a:close/>
                  <a:moveTo>
                    <a:pt x="392899" y="581025"/>
                  </a:moveTo>
                  <a:cubicBezTo>
                    <a:pt x="392899" y="580073"/>
                    <a:pt x="392899" y="574358"/>
                    <a:pt x="392899" y="570548"/>
                  </a:cubicBezTo>
                  <a:cubicBezTo>
                    <a:pt x="392899" y="568643"/>
                    <a:pt x="392899" y="561023"/>
                    <a:pt x="392899" y="559118"/>
                  </a:cubicBezTo>
                  <a:cubicBezTo>
                    <a:pt x="392899" y="556260"/>
                    <a:pt x="392899" y="543878"/>
                    <a:pt x="392899" y="541020"/>
                  </a:cubicBezTo>
                  <a:cubicBezTo>
                    <a:pt x="392899" y="538163"/>
                    <a:pt x="391947" y="536258"/>
                    <a:pt x="390996" y="536258"/>
                  </a:cubicBezTo>
                  <a:cubicBezTo>
                    <a:pt x="390045" y="536258"/>
                    <a:pt x="389093" y="539115"/>
                    <a:pt x="389093" y="541020"/>
                  </a:cubicBezTo>
                  <a:cubicBezTo>
                    <a:pt x="389093" y="541973"/>
                    <a:pt x="389093" y="563880"/>
                    <a:pt x="389093" y="569595"/>
                  </a:cubicBezTo>
                  <a:cubicBezTo>
                    <a:pt x="389093" y="572453"/>
                    <a:pt x="389093" y="580073"/>
                    <a:pt x="389093" y="581025"/>
                  </a:cubicBezTo>
                  <a:cubicBezTo>
                    <a:pt x="389093" y="582930"/>
                    <a:pt x="389093" y="584835"/>
                    <a:pt x="390996" y="584835"/>
                  </a:cubicBezTo>
                  <a:cubicBezTo>
                    <a:pt x="392899" y="584835"/>
                    <a:pt x="392899" y="582930"/>
                    <a:pt x="392899" y="581025"/>
                  </a:cubicBezTo>
                  <a:close/>
                  <a:moveTo>
                    <a:pt x="184558" y="59055"/>
                  </a:moveTo>
                  <a:cubicBezTo>
                    <a:pt x="184558" y="56197"/>
                    <a:pt x="184558" y="45720"/>
                    <a:pt x="184558" y="44767"/>
                  </a:cubicBezTo>
                  <a:cubicBezTo>
                    <a:pt x="184558" y="42863"/>
                    <a:pt x="184558" y="40958"/>
                    <a:pt x="182655" y="40958"/>
                  </a:cubicBezTo>
                  <a:cubicBezTo>
                    <a:pt x="180752" y="40958"/>
                    <a:pt x="180752" y="42863"/>
                    <a:pt x="180752" y="44767"/>
                  </a:cubicBezTo>
                  <a:cubicBezTo>
                    <a:pt x="180752" y="45720"/>
                    <a:pt x="180752" y="55245"/>
                    <a:pt x="180752" y="58103"/>
                  </a:cubicBezTo>
                  <a:cubicBezTo>
                    <a:pt x="180752" y="60008"/>
                    <a:pt x="180752" y="62865"/>
                    <a:pt x="180752" y="64770"/>
                  </a:cubicBezTo>
                  <a:cubicBezTo>
                    <a:pt x="180752" y="67628"/>
                    <a:pt x="180752" y="76200"/>
                    <a:pt x="180752" y="79058"/>
                  </a:cubicBezTo>
                  <a:cubicBezTo>
                    <a:pt x="180752" y="81915"/>
                    <a:pt x="181704" y="83820"/>
                    <a:pt x="182655" y="83820"/>
                  </a:cubicBezTo>
                  <a:cubicBezTo>
                    <a:pt x="183606" y="83820"/>
                    <a:pt x="184558" y="80963"/>
                    <a:pt x="184558" y="79058"/>
                  </a:cubicBezTo>
                  <a:cubicBezTo>
                    <a:pt x="184558" y="78105"/>
                    <a:pt x="184558" y="64770"/>
                    <a:pt x="184558" y="59055"/>
                  </a:cubicBezTo>
                  <a:close/>
                  <a:moveTo>
                    <a:pt x="309182" y="48578"/>
                  </a:moveTo>
                  <a:cubicBezTo>
                    <a:pt x="309182" y="49530"/>
                    <a:pt x="308230" y="71438"/>
                    <a:pt x="308230" y="77153"/>
                  </a:cubicBezTo>
                  <a:cubicBezTo>
                    <a:pt x="308230" y="80010"/>
                    <a:pt x="307279" y="83820"/>
                    <a:pt x="307279" y="83820"/>
                  </a:cubicBezTo>
                  <a:cubicBezTo>
                    <a:pt x="307279" y="85725"/>
                    <a:pt x="307279" y="87630"/>
                    <a:pt x="309182" y="87630"/>
                  </a:cubicBezTo>
                  <a:cubicBezTo>
                    <a:pt x="311084" y="87630"/>
                    <a:pt x="311084" y="85725"/>
                    <a:pt x="311084" y="83820"/>
                  </a:cubicBezTo>
                  <a:cubicBezTo>
                    <a:pt x="311084" y="82867"/>
                    <a:pt x="311084" y="80963"/>
                    <a:pt x="311084" y="77153"/>
                  </a:cubicBezTo>
                  <a:cubicBezTo>
                    <a:pt x="311084" y="75248"/>
                    <a:pt x="311084" y="67628"/>
                    <a:pt x="311084" y="65723"/>
                  </a:cubicBezTo>
                  <a:cubicBezTo>
                    <a:pt x="311084" y="62865"/>
                    <a:pt x="312036" y="50483"/>
                    <a:pt x="312036" y="47625"/>
                  </a:cubicBezTo>
                  <a:cubicBezTo>
                    <a:pt x="312036" y="44767"/>
                    <a:pt x="311084" y="42863"/>
                    <a:pt x="310133" y="42863"/>
                  </a:cubicBezTo>
                  <a:cubicBezTo>
                    <a:pt x="310133" y="43815"/>
                    <a:pt x="309182" y="46672"/>
                    <a:pt x="309182" y="48578"/>
                  </a:cubicBezTo>
                  <a:close/>
                  <a:moveTo>
                    <a:pt x="165531" y="58103"/>
                  </a:moveTo>
                  <a:cubicBezTo>
                    <a:pt x="165531" y="60008"/>
                    <a:pt x="165531" y="62865"/>
                    <a:pt x="166482" y="64770"/>
                  </a:cubicBezTo>
                  <a:cubicBezTo>
                    <a:pt x="166482" y="67628"/>
                    <a:pt x="166482" y="80010"/>
                    <a:pt x="167434" y="82867"/>
                  </a:cubicBezTo>
                  <a:cubicBezTo>
                    <a:pt x="167434" y="85725"/>
                    <a:pt x="168385" y="87630"/>
                    <a:pt x="169336" y="86678"/>
                  </a:cubicBezTo>
                  <a:cubicBezTo>
                    <a:pt x="170288" y="86678"/>
                    <a:pt x="171239" y="83820"/>
                    <a:pt x="171239" y="81915"/>
                  </a:cubicBezTo>
                  <a:cubicBezTo>
                    <a:pt x="171239" y="80963"/>
                    <a:pt x="170288" y="63817"/>
                    <a:pt x="170288" y="58103"/>
                  </a:cubicBezTo>
                  <a:cubicBezTo>
                    <a:pt x="170288" y="55245"/>
                    <a:pt x="170288" y="44767"/>
                    <a:pt x="170288" y="43815"/>
                  </a:cubicBezTo>
                  <a:cubicBezTo>
                    <a:pt x="170288" y="41910"/>
                    <a:pt x="169336" y="40005"/>
                    <a:pt x="168385" y="40005"/>
                  </a:cubicBezTo>
                  <a:cubicBezTo>
                    <a:pt x="165531" y="40958"/>
                    <a:pt x="165531" y="43815"/>
                    <a:pt x="165531" y="44767"/>
                  </a:cubicBezTo>
                  <a:cubicBezTo>
                    <a:pt x="165531" y="45720"/>
                    <a:pt x="165531" y="55245"/>
                    <a:pt x="165531" y="58103"/>
                  </a:cubicBezTo>
                  <a:close/>
                  <a:moveTo>
                    <a:pt x="196925" y="43815"/>
                  </a:moveTo>
                  <a:cubicBezTo>
                    <a:pt x="196925" y="44767"/>
                    <a:pt x="196925" y="46672"/>
                    <a:pt x="195974" y="50483"/>
                  </a:cubicBezTo>
                  <a:cubicBezTo>
                    <a:pt x="195974" y="52388"/>
                    <a:pt x="195022" y="60008"/>
                    <a:pt x="195022" y="61913"/>
                  </a:cubicBezTo>
                  <a:cubicBezTo>
                    <a:pt x="195022" y="64770"/>
                    <a:pt x="193120" y="77153"/>
                    <a:pt x="193120" y="80010"/>
                  </a:cubicBezTo>
                  <a:cubicBezTo>
                    <a:pt x="193120" y="82867"/>
                    <a:pt x="194071" y="84773"/>
                    <a:pt x="195022" y="84773"/>
                  </a:cubicBezTo>
                  <a:cubicBezTo>
                    <a:pt x="195974" y="84773"/>
                    <a:pt x="196925" y="82867"/>
                    <a:pt x="196925" y="80963"/>
                  </a:cubicBezTo>
                  <a:cubicBezTo>
                    <a:pt x="196925" y="80010"/>
                    <a:pt x="198828" y="58103"/>
                    <a:pt x="198828" y="52388"/>
                  </a:cubicBezTo>
                  <a:cubicBezTo>
                    <a:pt x="198828" y="49530"/>
                    <a:pt x="199779" y="45720"/>
                    <a:pt x="199779" y="45720"/>
                  </a:cubicBezTo>
                  <a:cubicBezTo>
                    <a:pt x="199779" y="43815"/>
                    <a:pt x="199779" y="41910"/>
                    <a:pt x="197876" y="41910"/>
                  </a:cubicBezTo>
                  <a:cubicBezTo>
                    <a:pt x="197876" y="40958"/>
                    <a:pt x="196925" y="42863"/>
                    <a:pt x="196925" y="43815"/>
                  </a:cubicBezTo>
                  <a:close/>
                  <a:moveTo>
                    <a:pt x="263518" y="71438"/>
                  </a:moveTo>
                  <a:cubicBezTo>
                    <a:pt x="263518" y="74295"/>
                    <a:pt x="263518" y="84773"/>
                    <a:pt x="263518" y="85725"/>
                  </a:cubicBezTo>
                  <a:cubicBezTo>
                    <a:pt x="263518" y="87630"/>
                    <a:pt x="263518" y="89535"/>
                    <a:pt x="265421" y="89535"/>
                  </a:cubicBezTo>
                  <a:cubicBezTo>
                    <a:pt x="267323" y="89535"/>
                    <a:pt x="267323" y="87630"/>
                    <a:pt x="267323" y="85725"/>
                  </a:cubicBezTo>
                  <a:cubicBezTo>
                    <a:pt x="267323" y="84773"/>
                    <a:pt x="267323" y="75248"/>
                    <a:pt x="267323" y="72390"/>
                  </a:cubicBezTo>
                  <a:cubicBezTo>
                    <a:pt x="267323" y="70485"/>
                    <a:pt x="267323" y="62865"/>
                    <a:pt x="267323" y="60960"/>
                  </a:cubicBezTo>
                  <a:cubicBezTo>
                    <a:pt x="267323" y="58103"/>
                    <a:pt x="267323" y="49530"/>
                    <a:pt x="267323" y="47625"/>
                  </a:cubicBezTo>
                  <a:cubicBezTo>
                    <a:pt x="267323" y="44767"/>
                    <a:pt x="266372" y="42863"/>
                    <a:pt x="265421" y="42863"/>
                  </a:cubicBezTo>
                  <a:cubicBezTo>
                    <a:pt x="264469" y="42863"/>
                    <a:pt x="263518" y="45720"/>
                    <a:pt x="263518" y="47625"/>
                  </a:cubicBezTo>
                  <a:cubicBezTo>
                    <a:pt x="263518" y="48578"/>
                    <a:pt x="263518" y="65723"/>
                    <a:pt x="263518" y="71438"/>
                  </a:cubicBezTo>
                  <a:close/>
                  <a:moveTo>
                    <a:pt x="293009" y="46672"/>
                  </a:moveTo>
                  <a:cubicBezTo>
                    <a:pt x="293009" y="47625"/>
                    <a:pt x="292058" y="57150"/>
                    <a:pt x="292058" y="60008"/>
                  </a:cubicBezTo>
                  <a:cubicBezTo>
                    <a:pt x="292058" y="61913"/>
                    <a:pt x="292058" y="64770"/>
                    <a:pt x="292058" y="66675"/>
                  </a:cubicBezTo>
                  <a:cubicBezTo>
                    <a:pt x="292058" y="69533"/>
                    <a:pt x="291106" y="81915"/>
                    <a:pt x="291106" y="84773"/>
                  </a:cubicBezTo>
                  <a:cubicBezTo>
                    <a:pt x="291106" y="87630"/>
                    <a:pt x="292058" y="89535"/>
                    <a:pt x="293009" y="89535"/>
                  </a:cubicBezTo>
                  <a:cubicBezTo>
                    <a:pt x="293961" y="89535"/>
                    <a:pt x="294912" y="87630"/>
                    <a:pt x="294912" y="85725"/>
                  </a:cubicBezTo>
                  <a:cubicBezTo>
                    <a:pt x="294912" y="84773"/>
                    <a:pt x="295863" y="67628"/>
                    <a:pt x="295863" y="61913"/>
                  </a:cubicBezTo>
                  <a:cubicBezTo>
                    <a:pt x="295863" y="59055"/>
                    <a:pt x="296815" y="48578"/>
                    <a:pt x="296815" y="47625"/>
                  </a:cubicBezTo>
                  <a:cubicBezTo>
                    <a:pt x="296815" y="45720"/>
                    <a:pt x="296815" y="43815"/>
                    <a:pt x="294912" y="43815"/>
                  </a:cubicBezTo>
                  <a:cubicBezTo>
                    <a:pt x="293961" y="42863"/>
                    <a:pt x="293961" y="44767"/>
                    <a:pt x="293009" y="46672"/>
                  </a:cubicBezTo>
                  <a:close/>
                  <a:moveTo>
                    <a:pt x="227368" y="64770"/>
                  </a:moveTo>
                  <a:cubicBezTo>
                    <a:pt x="227368" y="67628"/>
                    <a:pt x="228319" y="78105"/>
                    <a:pt x="228319" y="79058"/>
                  </a:cubicBezTo>
                  <a:cubicBezTo>
                    <a:pt x="228319" y="80963"/>
                    <a:pt x="229270" y="82867"/>
                    <a:pt x="230222" y="82867"/>
                  </a:cubicBezTo>
                  <a:cubicBezTo>
                    <a:pt x="232124" y="82867"/>
                    <a:pt x="232124" y="80010"/>
                    <a:pt x="232124" y="79058"/>
                  </a:cubicBezTo>
                  <a:cubicBezTo>
                    <a:pt x="232124" y="78105"/>
                    <a:pt x="231173" y="68580"/>
                    <a:pt x="231173" y="65723"/>
                  </a:cubicBezTo>
                  <a:cubicBezTo>
                    <a:pt x="231173" y="63817"/>
                    <a:pt x="230222" y="60960"/>
                    <a:pt x="230222" y="59055"/>
                  </a:cubicBezTo>
                  <a:cubicBezTo>
                    <a:pt x="230222" y="56197"/>
                    <a:pt x="229270" y="47625"/>
                    <a:pt x="229270" y="44767"/>
                  </a:cubicBezTo>
                  <a:cubicBezTo>
                    <a:pt x="229270" y="41910"/>
                    <a:pt x="228319" y="40958"/>
                    <a:pt x="227368" y="40958"/>
                  </a:cubicBezTo>
                  <a:cubicBezTo>
                    <a:pt x="226416" y="40958"/>
                    <a:pt x="225465" y="43815"/>
                    <a:pt x="225465" y="45720"/>
                  </a:cubicBezTo>
                  <a:cubicBezTo>
                    <a:pt x="225465" y="45720"/>
                    <a:pt x="226416" y="59055"/>
                    <a:pt x="227368" y="64770"/>
                  </a:cubicBezTo>
                  <a:close/>
                  <a:moveTo>
                    <a:pt x="414779" y="43815"/>
                  </a:moveTo>
                  <a:cubicBezTo>
                    <a:pt x="414779" y="44767"/>
                    <a:pt x="413828" y="66675"/>
                    <a:pt x="413828" y="72390"/>
                  </a:cubicBezTo>
                  <a:cubicBezTo>
                    <a:pt x="413828" y="75248"/>
                    <a:pt x="412877" y="82867"/>
                    <a:pt x="412877" y="83820"/>
                  </a:cubicBezTo>
                  <a:cubicBezTo>
                    <a:pt x="412877" y="85725"/>
                    <a:pt x="412877" y="87630"/>
                    <a:pt x="414779" y="87630"/>
                  </a:cubicBezTo>
                  <a:cubicBezTo>
                    <a:pt x="416682" y="87630"/>
                    <a:pt x="416682" y="85725"/>
                    <a:pt x="416682" y="83820"/>
                  </a:cubicBezTo>
                  <a:cubicBezTo>
                    <a:pt x="416682" y="82867"/>
                    <a:pt x="416682" y="77153"/>
                    <a:pt x="416682" y="73342"/>
                  </a:cubicBezTo>
                  <a:cubicBezTo>
                    <a:pt x="416682" y="71438"/>
                    <a:pt x="416682" y="63817"/>
                    <a:pt x="416682" y="61913"/>
                  </a:cubicBezTo>
                  <a:cubicBezTo>
                    <a:pt x="416682" y="59055"/>
                    <a:pt x="417633" y="46672"/>
                    <a:pt x="417633" y="43815"/>
                  </a:cubicBezTo>
                  <a:cubicBezTo>
                    <a:pt x="417633" y="40958"/>
                    <a:pt x="416682" y="39053"/>
                    <a:pt x="415731" y="39053"/>
                  </a:cubicBezTo>
                  <a:cubicBezTo>
                    <a:pt x="415731" y="40005"/>
                    <a:pt x="414779" y="41910"/>
                    <a:pt x="414779" y="43815"/>
                  </a:cubicBezTo>
                  <a:close/>
                  <a:moveTo>
                    <a:pt x="398607" y="66675"/>
                  </a:moveTo>
                  <a:cubicBezTo>
                    <a:pt x="398607" y="69533"/>
                    <a:pt x="398607" y="80010"/>
                    <a:pt x="398607" y="80963"/>
                  </a:cubicBezTo>
                  <a:cubicBezTo>
                    <a:pt x="398607" y="82867"/>
                    <a:pt x="399558" y="84773"/>
                    <a:pt x="400509" y="84773"/>
                  </a:cubicBezTo>
                  <a:cubicBezTo>
                    <a:pt x="402412" y="84773"/>
                    <a:pt x="402412" y="82867"/>
                    <a:pt x="402412" y="80963"/>
                  </a:cubicBezTo>
                  <a:cubicBezTo>
                    <a:pt x="402412" y="80010"/>
                    <a:pt x="402412" y="70485"/>
                    <a:pt x="401461" y="67628"/>
                  </a:cubicBezTo>
                  <a:cubicBezTo>
                    <a:pt x="401461" y="65723"/>
                    <a:pt x="401461" y="62865"/>
                    <a:pt x="401461" y="60960"/>
                  </a:cubicBezTo>
                  <a:cubicBezTo>
                    <a:pt x="401461" y="58103"/>
                    <a:pt x="401461" y="45720"/>
                    <a:pt x="401461" y="42863"/>
                  </a:cubicBezTo>
                  <a:cubicBezTo>
                    <a:pt x="401461" y="40005"/>
                    <a:pt x="400509" y="38100"/>
                    <a:pt x="399558" y="39053"/>
                  </a:cubicBezTo>
                  <a:cubicBezTo>
                    <a:pt x="398607" y="39053"/>
                    <a:pt x="397655" y="41910"/>
                    <a:pt x="397655" y="43815"/>
                  </a:cubicBezTo>
                  <a:cubicBezTo>
                    <a:pt x="396704" y="43815"/>
                    <a:pt x="397655" y="61913"/>
                    <a:pt x="398607" y="66675"/>
                  </a:cubicBezTo>
                  <a:close/>
                  <a:moveTo>
                    <a:pt x="136040" y="89535"/>
                  </a:moveTo>
                  <a:cubicBezTo>
                    <a:pt x="136040" y="88583"/>
                    <a:pt x="136991" y="79058"/>
                    <a:pt x="136991" y="76200"/>
                  </a:cubicBezTo>
                  <a:cubicBezTo>
                    <a:pt x="136991" y="74295"/>
                    <a:pt x="136991" y="66675"/>
                    <a:pt x="136991" y="64770"/>
                  </a:cubicBezTo>
                  <a:cubicBezTo>
                    <a:pt x="136991" y="61913"/>
                    <a:pt x="137943" y="55245"/>
                    <a:pt x="137943" y="51435"/>
                  </a:cubicBezTo>
                  <a:cubicBezTo>
                    <a:pt x="136991" y="52388"/>
                    <a:pt x="135089" y="53340"/>
                    <a:pt x="134137" y="54292"/>
                  </a:cubicBezTo>
                  <a:cubicBezTo>
                    <a:pt x="134137" y="60960"/>
                    <a:pt x="133186" y="71438"/>
                    <a:pt x="133186" y="75248"/>
                  </a:cubicBezTo>
                  <a:cubicBezTo>
                    <a:pt x="133186" y="78105"/>
                    <a:pt x="132235" y="88583"/>
                    <a:pt x="132235" y="89535"/>
                  </a:cubicBezTo>
                  <a:cubicBezTo>
                    <a:pt x="132235" y="91440"/>
                    <a:pt x="132235" y="93345"/>
                    <a:pt x="134137" y="93345"/>
                  </a:cubicBezTo>
                  <a:cubicBezTo>
                    <a:pt x="135089" y="93345"/>
                    <a:pt x="136040" y="91440"/>
                    <a:pt x="136040" y="89535"/>
                  </a:cubicBezTo>
                  <a:close/>
                  <a:moveTo>
                    <a:pt x="215000" y="73342"/>
                  </a:moveTo>
                  <a:cubicBezTo>
                    <a:pt x="215000" y="76200"/>
                    <a:pt x="215000" y="80010"/>
                    <a:pt x="215000" y="80010"/>
                  </a:cubicBezTo>
                  <a:cubicBezTo>
                    <a:pt x="215000" y="81915"/>
                    <a:pt x="215952" y="83820"/>
                    <a:pt x="216903" y="83820"/>
                  </a:cubicBezTo>
                  <a:cubicBezTo>
                    <a:pt x="218806" y="83820"/>
                    <a:pt x="218806" y="81915"/>
                    <a:pt x="218806" y="80010"/>
                  </a:cubicBezTo>
                  <a:cubicBezTo>
                    <a:pt x="218806" y="79058"/>
                    <a:pt x="218806" y="77153"/>
                    <a:pt x="218806" y="73342"/>
                  </a:cubicBezTo>
                  <a:cubicBezTo>
                    <a:pt x="218806" y="71438"/>
                    <a:pt x="217854" y="63817"/>
                    <a:pt x="217854" y="61913"/>
                  </a:cubicBezTo>
                  <a:cubicBezTo>
                    <a:pt x="217854" y="59055"/>
                    <a:pt x="216903" y="46672"/>
                    <a:pt x="216903" y="43815"/>
                  </a:cubicBezTo>
                  <a:cubicBezTo>
                    <a:pt x="216903" y="40958"/>
                    <a:pt x="215952" y="39053"/>
                    <a:pt x="215000" y="40005"/>
                  </a:cubicBezTo>
                  <a:cubicBezTo>
                    <a:pt x="214049" y="40005"/>
                    <a:pt x="213098" y="42863"/>
                    <a:pt x="213098" y="44767"/>
                  </a:cubicBezTo>
                  <a:cubicBezTo>
                    <a:pt x="213098" y="45720"/>
                    <a:pt x="214049" y="68580"/>
                    <a:pt x="215000" y="73342"/>
                  </a:cubicBezTo>
                  <a:close/>
                  <a:moveTo>
                    <a:pt x="118916" y="84773"/>
                  </a:moveTo>
                  <a:cubicBezTo>
                    <a:pt x="120819" y="84773"/>
                    <a:pt x="120819" y="82867"/>
                    <a:pt x="120819" y="80963"/>
                  </a:cubicBezTo>
                  <a:cubicBezTo>
                    <a:pt x="120819" y="80010"/>
                    <a:pt x="120819" y="70485"/>
                    <a:pt x="119867" y="67628"/>
                  </a:cubicBezTo>
                  <a:cubicBezTo>
                    <a:pt x="119867" y="66675"/>
                    <a:pt x="119867" y="66675"/>
                    <a:pt x="119867" y="65723"/>
                  </a:cubicBezTo>
                  <a:cubicBezTo>
                    <a:pt x="118916" y="66675"/>
                    <a:pt x="117965" y="67628"/>
                    <a:pt x="116062" y="68580"/>
                  </a:cubicBezTo>
                  <a:cubicBezTo>
                    <a:pt x="116062" y="72390"/>
                    <a:pt x="116062" y="80963"/>
                    <a:pt x="116062" y="80963"/>
                  </a:cubicBezTo>
                  <a:cubicBezTo>
                    <a:pt x="117013" y="82867"/>
                    <a:pt x="117965" y="84773"/>
                    <a:pt x="118916" y="84773"/>
                  </a:cubicBezTo>
                  <a:close/>
                  <a:moveTo>
                    <a:pt x="340576" y="90488"/>
                  </a:moveTo>
                  <a:cubicBezTo>
                    <a:pt x="342478" y="90488"/>
                    <a:pt x="342478" y="88583"/>
                    <a:pt x="342478" y="86678"/>
                  </a:cubicBezTo>
                  <a:cubicBezTo>
                    <a:pt x="342478" y="85725"/>
                    <a:pt x="343430" y="76200"/>
                    <a:pt x="343430" y="73342"/>
                  </a:cubicBezTo>
                  <a:cubicBezTo>
                    <a:pt x="343430" y="71438"/>
                    <a:pt x="343430" y="68580"/>
                    <a:pt x="343430" y="66675"/>
                  </a:cubicBezTo>
                  <a:cubicBezTo>
                    <a:pt x="343430" y="63817"/>
                    <a:pt x="344381" y="51435"/>
                    <a:pt x="345332" y="48578"/>
                  </a:cubicBezTo>
                  <a:cubicBezTo>
                    <a:pt x="345332" y="45720"/>
                    <a:pt x="344381" y="43815"/>
                    <a:pt x="343430" y="43815"/>
                  </a:cubicBezTo>
                  <a:cubicBezTo>
                    <a:pt x="342478" y="43815"/>
                    <a:pt x="341527" y="45720"/>
                    <a:pt x="341527" y="47625"/>
                  </a:cubicBezTo>
                  <a:cubicBezTo>
                    <a:pt x="341527" y="48578"/>
                    <a:pt x="340576" y="65723"/>
                    <a:pt x="339624" y="71438"/>
                  </a:cubicBezTo>
                  <a:cubicBezTo>
                    <a:pt x="339624" y="74295"/>
                    <a:pt x="338673" y="84773"/>
                    <a:pt x="338673" y="85725"/>
                  </a:cubicBezTo>
                  <a:cubicBezTo>
                    <a:pt x="338673" y="88583"/>
                    <a:pt x="338673" y="90488"/>
                    <a:pt x="340576" y="90488"/>
                  </a:cubicBezTo>
                  <a:close/>
                  <a:moveTo>
                    <a:pt x="147456" y="66675"/>
                  </a:moveTo>
                  <a:cubicBezTo>
                    <a:pt x="147456" y="69533"/>
                    <a:pt x="148407" y="81915"/>
                    <a:pt x="148407" y="84773"/>
                  </a:cubicBezTo>
                  <a:cubicBezTo>
                    <a:pt x="148407" y="87630"/>
                    <a:pt x="149359" y="88583"/>
                    <a:pt x="150310" y="88583"/>
                  </a:cubicBezTo>
                  <a:cubicBezTo>
                    <a:pt x="151261" y="88583"/>
                    <a:pt x="152213" y="85725"/>
                    <a:pt x="152213" y="83820"/>
                  </a:cubicBezTo>
                  <a:cubicBezTo>
                    <a:pt x="152213" y="82867"/>
                    <a:pt x="150310" y="60960"/>
                    <a:pt x="150310" y="55245"/>
                  </a:cubicBezTo>
                  <a:cubicBezTo>
                    <a:pt x="150310" y="52388"/>
                    <a:pt x="149359" y="44767"/>
                    <a:pt x="149359" y="43815"/>
                  </a:cubicBezTo>
                  <a:cubicBezTo>
                    <a:pt x="149359" y="42863"/>
                    <a:pt x="149359" y="42863"/>
                    <a:pt x="149359" y="41910"/>
                  </a:cubicBezTo>
                  <a:cubicBezTo>
                    <a:pt x="148407" y="42863"/>
                    <a:pt x="147456" y="43815"/>
                    <a:pt x="145553" y="44767"/>
                  </a:cubicBezTo>
                  <a:cubicBezTo>
                    <a:pt x="145553" y="45720"/>
                    <a:pt x="146505" y="51435"/>
                    <a:pt x="146505" y="54292"/>
                  </a:cubicBezTo>
                  <a:cubicBezTo>
                    <a:pt x="146505" y="58103"/>
                    <a:pt x="147456" y="64770"/>
                    <a:pt x="147456" y="66675"/>
                  </a:cubicBezTo>
                  <a:close/>
                  <a:moveTo>
                    <a:pt x="520377" y="88583"/>
                  </a:moveTo>
                  <a:cubicBezTo>
                    <a:pt x="520377" y="88583"/>
                    <a:pt x="521328" y="87630"/>
                    <a:pt x="521328" y="87630"/>
                  </a:cubicBezTo>
                  <a:cubicBezTo>
                    <a:pt x="520377" y="86678"/>
                    <a:pt x="519425" y="85725"/>
                    <a:pt x="518474" y="84773"/>
                  </a:cubicBezTo>
                  <a:cubicBezTo>
                    <a:pt x="518474" y="87630"/>
                    <a:pt x="519425" y="88583"/>
                    <a:pt x="520377" y="88583"/>
                  </a:cubicBezTo>
                  <a:close/>
                  <a:moveTo>
                    <a:pt x="102744" y="85725"/>
                  </a:moveTo>
                  <a:cubicBezTo>
                    <a:pt x="102744" y="85725"/>
                    <a:pt x="102744" y="83820"/>
                    <a:pt x="102744" y="80963"/>
                  </a:cubicBezTo>
                  <a:cubicBezTo>
                    <a:pt x="100841" y="82867"/>
                    <a:pt x="99889" y="83820"/>
                    <a:pt x="97987" y="85725"/>
                  </a:cubicBezTo>
                  <a:cubicBezTo>
                    <a:pt x="97987" y="85725"/>
                    <a:pt x="97987" y="85725"/>
                    <a:pt x="97987" y="85725"/>
                  </a:cubicBezTo>
                  <a:cubicBezTo>
                    <a:pt x="97987" y="88583"/>
                    <a:pt x="98938" y="90488"/>
                    <a:pt x="99889" y="90488"/>
                  </a:cubicBezTo>
                  <a:cubicBezTo>
                    <a:pt x="101792" y="89535"/>
                    <a:pt x="102744" y="87630"/>
                    <a:pt x="102744" y="85725"/>
                  </a:cubicBezTo>
                  <a:close/>
                  <a:moveTo>
                    <a:pt x="390996" y="65723"/>
                  </a:moveTo>
                  <a:cubicBezTo>
                    <a:pt x="390996" y="62865"/>
                    <a:pt x="390996" y="52388"/>
                    <a:pt x="390996" y="51435"/>
                  </a:cubicBezTo>
                  <a:cubicBezTo>
                    <a:pt x="390996" y="49530"/>
                    <a:pt x="390045" y="47625"/>
                    <a:pt x="389093" y="47625"/>
                  </a:cubicBezTo>
                  <a:cubicBezTo>
                    <a:pt x="387191" y="47625"/>
                    <a:pt x="387191" y="49530"/>
                    <a:pt x="387191" y="51435"/>
                  </a:cubicBezTo>
                  <a:cubicBezTo>
                    <a:pt x="387191" y="52388"/>
                    <a:pt x="387191" y="61913"/>
                    <a:pt x="388142" y="64770"/>
                  </a:cubicBezTo>
                  <a:cubicBezTo>
                    <a:pt x="388142" y="66675"/>
                    <a:pt x="388142" y="69533"/>
                    <a:pt x="388142" y="71438"/>
                  </a:cubicBezTo>
                  <a:cubicBezTo>
                    <a:pt x="388142" y="74295"/>
                    <a:pt x="388142" y="86678"/>
                    <a:pt x="388142" y="89535"/>
                  </a:cubicBezTo>
                  <a:cubicBezTo>
                    <a:pt x="388142" y="92392"/>
                    <a:pt x="389093" y="94298"/>
                    <a:pt x="390045" y="93345"/>
                  </a:cubicBezTo>
                  <a:cubicBezTo>
                    <a:pt x="390996" y="93345"/>
                    <a:pt x="391947" y="90488"/>
                    <a:pt x="391947" y="88583"/>
                  </a:cubicBezTo>
                  <a:cubicBezTo>
                    <a:pt x="391947" y="88583"/>
                    <a:pt x="390996" y="70485"/>
                    <a:pt x="390996" y="65723"/>
                  </a:cubicBezTo>
                  <a:close/>
                  <a:moveTo>
                    <a:pt x="396704" y="25717"/>
                  </a:moveTo>
                  <a:cubicBezTo>
                    <a:pt x="398607" y="25717"/>
                    <a:pt x="398607" y="23813"/>
                    <a:pt x="398607" y="21908"/>
                  </a:cubicBezTo>
                  <a:cubicBezTo>
                    <a:pt x="398607" y="21908"/>
                    <a:pt x="398607" y="20003"/>
                    <a:pt x="398607" y="17145"/>
                  </a:cubicBezTo>
                  <a:cubicBezTo>
                    <a:pt x="397655" y="17145"/>
                    <a:pt x="395753" y="16192"/>
                    <a:pt x="394801" y="16192"/>
                  </a:cubicBezTo>
                  <a:cubicBezTo>
                    <a:pt x="394801" y="19050"/>
                    <a:pt x="394801" y="20955"/>
                    <a:pt x="394801" y="21908"/>
                  </a:cubicBezTo>
                  <a:cubicBezTo>
                    <a:pt x="394801" y="23813"/>
                    <a:pt x="395753" y="25717"/>
                    <a:pt x="396704" y="25717"/>
                  </a:cubicBezTo>
                  <a:close/>
                  <a:moveTo>
                    <a:pt x="477567" y="66675"/>
                  </a:moveTo>
                  <a:cubicBezTo>
                    <a:pt x="477567" y="69533"/>
                    <a:pt x="476616" y="81915"/>
                    <a:pt x="476616" y="84773"/>
                  </a:cubicBezTo>
                  <a:cubicBezTo>
                    <a:pt x="476616" y="87630"/>
                    <a:pt x="477567" y="89535"/>
                    <a:pt x="478518" y="89535"/>
                  </a:cubicBezTo>
                  <a:cubicBezTo>
                    <a:pt x="479470" y="89535"/>
                    <a:pt x="480421" y="87630"/>
                    <a:pt x="480421" y="85725"/>
                  </a:cubicBezTo>
                  <a:cubicBezTo>
                    <a:pt x="480421" y="84773"/>
                    <a:pt x="481372" y="64770"/>
                    <a:pt x="481372" y="59055"/>
                  </a:cubicBezTo>
                  <a:cubicBezTo>
                    <a:pt x="480421" y="58103"/>
                    <a:pt x="479470" y="57150"/>
                    <a:pt x="477567" y="56197"/>
                  </a:cubicBezTo>
                  <a:cubicBezTo>
                    <a:pt x="477567" y="56197"/>
                    <a:pt x="477567" y="56197"/>
                    <a:pt x="477567" y="56197"/>
                  </a:cubicBezTo>
                  <a:cubicBezTo>
                    <a:pt x="477567" y="57150"/>
                    <a:pt x="477567" y="64770"/>
                    <a:pt x="477567" y="66675"/>
                  </a:cubicBezTo>
                  <a:close/>
                  <a:moveTo>
                    <a:pt x="276837" y="42863"/>
                  </a:moveTo>
                  <a:cubicBezTo>
                    <a:pt x="276837" y="43815"/>
                    <a:pt x="277788" y="53340"/>
                    <a:pt x="277788" y="56197"/>
                  </a:cubicBezTo>
                  <a:cubicBezTo>
                    <a:pt x="277788" y="58103"/>
                    <a:pt x="278739" y="60960"/>
                    <a:pt x="278739" y="62865"/>
                  </a:cubicBezTo>
                  <a:cubicBezTo>
                    <a:pt x="278739" y="65723"/>
                    <a:pt x="279691" y="78105"/>
                    <a:pt x="279691" y="80963"/>
                  </a:cubicBezTo>
                  <a:cubicBezTo>
                    <a:pt x="279691" y="83820"/>
                    <a:pt x="280642" y="84773"/>
                    <a:pt x="281593" y="84773"/>
                  </a:cubicBezTo>
                  <a:cubicBezTo>
                    <a:pt x="282545" y="84773"/>
                    <a:pt x="283496" y="81915"/>
                    <a:pt x="283496" y="80010"/>
                  </a:cubicBezTo>
                  <a:cubicBezTo>
                    <a:pt x="283496" y="79058"/>
                    <a:pt x="282545" y="61913"/>
                    <a:pt x="281593" y="56197"/>
                  </a:cubicBezTo>
                  <a:cubicBezTo>
                    <a:pt x="281593" y="53340"/>
                    <a:pt x="280642" y="42863"/>
                    <a:pt x="280642" y="41910"/>
                  </a:cubicBezTo>
                  <a:cubicBezTo>
                    <a:pt x="280642" y="40005"/>
                    <a:pt x="279691" y="38100"/>
                    <a:pt x="278739" y="38100"/>
                  </a:cubicBezTo>
                  <a:cubicBezTo>
                    <a:pt x="276837" y="39053"/>
                    <a:pt x="275885" y="40958"/>
                    <a:pt x="276837" y="42863"/>
                  </a:cubicBezTo>
                  <a:close/>
                  <a:moveTo>
                    <a:pt x="323452" y="40005"/>
                  </a:moveTo>
                  <a:cubicBezTo>
                    <a:pt x="322500" y="40005"/>
                    <a:pt x="321549" y="42863"/>
                    <a:pt x="321549" y="44767"/>
                  </a:cubicBezTo>
                  <a:cubicBezTo>
                    <a:pt x="321549" y="45720"/>
                    <a:pt x="321549" y="62865"/>
                    <a:pt x="322500" y="67628"/>
                  </a:cubicBezTo>
                  <a:cubicBezTo>
                    <a:pt x="322500" y="70485"/>
                    <a:pt x="322500" y="80963"/>
                    <a:pt x="322500" y="81915"/>
                  </a:cubicBezTo>
                  <a:cubicBezTo>
                    <a:pt x="322500" y="83820"/>
                    <a:pt x="323452" y="85725"/>
                    <a:pt x="324403" y="85725"/>
                  </a:cubicBezTo>
                  <a:cubicBezTo>
                    <a:pt x="326306" y="85725"/>
                    <a:pt x="326306" y="83820"/>
                    <a:pt x="326306" y="81915"/>
                  </a:cubicBezTo>
                  <a:cubicBezTo>
                    <a:pt x="326306" y="80963"/>
                    <a:pt x="326306" y="71438"/>
                    <a:pt x="326306" y="68580"/>
                  </a:cubicBezTo>
                  <a:cubicBezTo>
                    <a:pt x="326306" y="66675"/>
                    <a:pt x="326306" y="63817"/>
                    <a:pt x="326306" y="61913"/>
                  </a:cubicBezTo>
                  <a:cubicBezTo>
                    <a:pt x="326306" y="59055"/>
                    <a:pt x="326306" y="46672"/>
                    <a:pt x="326306" y="44767"/>
                  </a:cubicBezTo>
                  <a:cubicBezTo>
                    <a:pt x="325354" y="40958"/>
                    <a:pt x="324403" y="40005"/>
                    <a:pt x="323452" y="40005"/>
                  </a:cubicBezTo>
                  <a:close/>
                  <a:moveTo>
                    <a:pt x="446173" y="43815"/>
                  </a:moveTo>
                  <a:cubicBezTo>
                    <a:pt x="446173" y="44767"/>
                    <a:pt x="445222" y="54292"/>
                    <a:pt x="445222" y="57150"/>
                  </a:cubicBezTo>
                  <a:cubicBezTo>
                    <a:pt x="445222" y="59055"/>
                    <a:pt x="445222" y="61913"/>
                    <a:pt x="445222" y="63817"/>
                  </a:cubicBezTo>
                  <a:cubicBezTo>
                    <a:pt x="445222" y="66675"/>
                    <a:pt x="444270" y="79058"/>
                    <a:pt x="444270" y="81915"/>
                  </a:cubicBezTo>
                  <a:cubicBezTo>
                    <a:pt x="444270" y="84773"/>
                    <a:pt x="445222" y="86678"/>
                    <a:pt x="446173" y="86678"/>
                  </a:cubicBezTo>
                  <a:cubicBezTo>
                    <a:pt x="447124" y="86678"/>
                    <a:pt x="448076" y="84773"/>
                    <a:pt x="448076" y="82867"/>
                  </a:cubicBezTo>
                  <a:cubicBezTo>
                    <a:pt x="448076" y="81915"/>
                    <a:pt x="449027" y="64770"/>
                    <a:pt x="449027" y="59055"/>
                  </a:cubicBezTo>
                  <a:cubicBezTo>
                    <a:pt x="449027" y="56197"/>
                    <a:pt x="449978" y="45720"/>
                    <a:pt x="449978" y="44767"/>
                  </a:cubicBezTo>
                  <a:cubicBezTo>
                    <a:pt x="449978" y="42863"/>
                    <a:pt x="449978" y="40958"/>
                    <a:pt x="448076" y="40958"/>
                  </a:cubicBezTo>
                  <a:cubicBezTo>
                    <a:pt x="447124" y="40958"/>
                    <a:pt x="447124" y="42863"/>
                    <a:pt x="446173" y="43815"/>
                  </a:cubicBezTo>
                  <a:close/>
                  <a:moveTo>
                    <a:pt x="373872" y="88583"/>
                  </a:moveTo>
                  <a:cubicBezTo>
                    <a:pt x="373872" y="87630"/>
                    <a:pt x="374823" y="65723"/>
                    <a:pt x="373872" y="60008"/>
                  </a:cubicBezTo>
                  <a:cubicBezTo>
                    <a:pt x="373872" y="57150"/>
                    <a:pt x="374823" y="49530"/>
                    <a:pt x="374823" y="48578"/>
                  </a:cubicBezTo>
                  <a:cubicBezTo>
                    <a:pt x="374823" y="46672"/>
                    <a:pt x="374823" y="44767"/>
                    <a:pt x="372921" y="44767"/>
                  </a:cubicBezTo>
                  <a:cubicBezTo>
                    <a:pt x="371018" y="44767"/>
                    <a:pt x="371018" y="46672"/>
                    <a:pt x="371018" y="48578"/>
                  </a:cubicBezTo>
                  <a:cubicBezTo>
                    <a:pt x="371018" y="49530"/>
                    <a:pt x="371018" y="55245"/>
                    <a:pt x="371018" y="59055"/>
                  </a:cubicBezTo>
                  <a:cubicBezTo>
                    <a:pt x="371018" y="60960"/>
                    <a:pt x="371018" y="68580"/>
                    <a:pt x="371018" y="70485"/>
                  </a:cubicBezTo>
                  <a:cubicBezTo>
                    <a:pt x="371018" y="73342"/>
                    <a:pt x="370067" y="85725"/>
                    <a:pt x="370067" y="88583"/>
                  </a:cubicBezTo>
                  <a:cubicBezTo>
                    <a:pt x="370067" y="91440"/>
                    <a:pt x="371018" y="93345"/>
                    <a:pt x="371969" y="93345"/>
                  </a:cubicBezTo>
                  <a:cubicBezTo>
                    <a:pt x="372921" y="93345"/>
                    <a:pt x="373872" y="90488"/>
                    <a:pt x="373872" y="88583"/>
                  </a:cubicBezTo>
                  <a:close/>
                  <a:moveTo>
                    <a:pt x="351992" y="66675"/>
                  </a:moveTo>
                  <a:cubicBezTo>
                    <a:pt x="351992" y="69533"/>
                    <a:pt x="351992" y="80010"/>
                    <a:pt x="351992" y="80963"/>
                  </a:cubicBezTo>
                  <a:cubicBezTo>
                    <a:pt x="351992" y="82867"/>
                    <a:pt x="352943" y="84773"/>
                    <a:pt x="353894" y="84773"/>
                  </a:cubicBezTo>
                  <a:cubicBezTo>
                    <a:pt x="355797" y="84773"/>
                    <a:pt x="355797" y="82867"/>
                    <a:pt x="355797" y="80963"/>
                  </a:cubicBezTo>
                  <a:cubicBezTo>
                    <a:pt x="355797" y="80010"/>
                    <a:pt x="355797" y="70485"/>
                    <a:pt x="355797" y="67628"/>
                  </a:cubicBezTo>
                  <a:cubicBezTo>
                    <a:pt x="355797" y="65723"/>
                    <a:pt x="355797" y="58103"/>
                    <a:pt x="355797" y="56197"/>
                  </a:cubicBezTo>
                  <a:cubicBezTo>
                    <a:pt x="355797" y="53340"/>
                    <a:pt x="355797" y="44767"/>
                    <a:pt x="355797" y="42863"/>
                  </a:cubicBezTo>
                  <a:cubicBezTo>
                    <a:pt x="355797" y="40005"/>
                    <a:pt x="354846" y="38100"/>
                    <a:pt x="353894" y="38100"/>
                  </a:cubicBezTo>
                  <a:cubicBezTo>
                    <a:pt x="352943" y="38100"/>
                    <a:pt x="351992" y="40958"/>
                    <a:pt x="351992" y="42863"/>
                  </a:cubicBezTo>
                  <a:cubicBezTo>
                    <a:pt x="351992" y="43815"/>
                    <a:pt x="351992" y="61913"/>
                    <a:pt x="351992" y="66675"/>
                  </a:cubicBezTo>
                  <a:close/>
                  <a:moveTo>
                    <a:pt x="243540" y="41910"/>
                  </a:moveTo>
                  <a:cubicBezTo>
                    <a:pt x="243540" y="42863"/>
                    <a:pt x="242589" y="60008"/>
                    <a:pt x="242589" y="65723"/>
                  </a:cubicBezTo>
                  <a:cubicBezTo>
                    <a:pt x="242589" y="68580"/>
                    <a:pt x="241637" y="79058"/>
                    <a:pt x="241637" y="80010"/>
                  </a:cubicBezTo>
                  <a:cubicBezTo>
                    <a:pt x="241637" y="81915"/>
                    <a:pt x="241637" y="83820"/>
                    <a:pt x="243540" y="83820"/>
                  </a:cubicBezTo>
                  <a:cubicBezTo>
                    <a:pt x="245443" y="83820"/>
                    <a:pt x="245443" y="81915"/>
                    <a:pt x="245443" y="80010"/>
                  </a:cubicBezTo>
                  <a:cubicBezTo>
                    <a:pt x="245443" y="79058"/>
                    <a:pt x="245443" y="69533"/>
                    <a:pt x="245443" y="66675"/>
                  </a:cubicBezTo>
                  <a:cubicBezTo>
                    <a:pt x="245443" y="64770"/>
                    <a:pt x="245443" y="61913"/>
                    <a:pt x="245443" y="60008"/>
                  </a:cubicBezTo>
                  <a:cubicBezTo>
                    <a:pt x="245443" y="57150"/>
                    <a:pt x="246394" y="44767"/>
                    <a:pt x="246394" y="41910"/>
                  </a:cubicBezTo>
                  <a:cubicBezTo>
                    <a:pt x="246394" y="39053"/>
                    <a:pt x="245443" y="37147"/>
                    <a:pt x="244491" y="37147"/>
                  </a:cubicBezTo>
                  <a:cubicBezTo>
                    <a:pt x="244491" y="38100"/>
                    <a:pt x="243540" y="40005"/>
                    <a:pt x="243540" y="41910"/>
                  </a:cubicBezTo>
                  <a:close/>
                  <a:moveTo>
                    <a:pt x="462346" y="50483"/>
                  </a:moveTo>
                  <a:cubicBezTo>
                    <a:pt x="462346" y="51435"/>
                    <a:pt x="462346" y="60960"/>
                    <a:pt x="462346" y="63817"/>
                  </a:cubicBezTo>
                  <a:cubicBezTo>
                    <a:pt x="462346" y="65723"/>
                    <a:pt x="462346" y="68580"/>
                    <a:pt x="462346" y="70485"/>
                  </a:cubicBezTo>
                  <a:cubicBezTo>
                    <a:pt x="462346" y="73342"/>
                    <a:pt x="462346" y="85725"/>
                    <a:pt x="462346" y="87630"/>
                  </a:cubicBezTo>
                  <a:cubicBezTo>
                    <a:pt x="462346" y="90488"/>
                    <a:pt x="463297" y="92392"/>
                    <a:pt x="464248" y="92392"/>
                  </a:cubicBezTo>
                  <a:cubicBezTo>
                    <a:pt x="465200" y="92392"/>
                    <a:pt x="466151" y="89535"/>
                    <a:pt x="466151" y="87630"/>
                  </a:cubicBezTo>
                  <a:cubicBezTo>
                    <a:pt x="466151" y="86678"/>
                    <a:pt x="466151" y="69533"/>
                    <a:pt x="465200" y="64770"/>
                  </a:cubicBezTo>
                  <a:cubicBezTo>
                    <a:pt x="465200" y="61913"/>
                    <a:pt x="465200" y="51435"/>
                    <a:pt x="465200" y="50483"/>
                  </a:cubicBezTo>
                  <a:cubicBezTo>
                    <a:pt x="465200" y="48578"/>
                    <a:pt x="464248" y="46672"/>
                    <a:pt x="463297" y="46672"/>
                  </a:cubicBezTo>
                  <a:cubicBezTo>
                    <a:pt x="463297" y="47625"/>
                    <a:pt x="462346" y="49530"/>
                    <a:pt x="462346" y="50483"/>
                  </a:cubicBezTo>
                  <a:close/>
                  <a:moveTo>
                    <a:pt x="228319" y="20003"/>
                  </a:moveTo>
                  <a:cubicBezTo>
                    <a:pt x="229270" y="20003"/>
                    <a:pt x="230222" y="18097"/>
                    <a:pt x="230222" y="16192"/>
                  </a:cubicBezTo>
                  <a:cubicBezTo>
                    <a:pt x="230222" y="16192"/>
                    <a:pt x="230222" y="12383"/>
                    <a:pt x="230222" y="9525"/>
                  </a:cubicBezTo>
                  <a:cubicBezTo>
                    <a:pt x="229270" y="9525"/>
                    <a:pt x="227368" y="10478"/>
                    <a:pt x="226416" y="10478"/>
                  </a:cubicBezTo>
                  <a:cubicBezTo>
                    <a:pt x="226416" y="13335"/>
                    <a:pt x="226416" y="15240"/>
                    <a:pt x="226416" y="16192"/>
                  </a:cubicBezTo>
                  <a:cubicBezTo>
                    <a:pt x="226416" y="18097"/>
                    <a:pt x="227368" y="20003"/>
                    <a:pt x="228319" y="20003"/>
                  </a:cubicBezTo>
                  <a:close/>
                  <a:moveTo>
                    <a:pt x="546063" y="136208"/>
                  </a:moveTo>
                  <a:cubicBezTo>
                    <a:pt x="546063" y="139065"/>
                    <a:pt x="546063" y="149542"/>
                    <a:pt x="546063" y="150495"/>
                  </a:cubicBezTo>
                  <a:cubicBezTo>
                    <a:pt x="546063" y="152400"/>
                    <a:pt x="546063" y="154305"/>
                    <a:pt x="547965" y="154305"/>
                  </a:cubicBezTo>
                  <a:cubicBezTo>
                    <a:pt x="549868" y="154305"/>
                    <a:pt x="549868" y="152400"/>
                    <a:pt x="549868" y="150495"/>
                  </a:cubicBezTo>
                  <a:cubicBezTo>
                    <a:pt x="549868" y="149542"/>
                    <a:pt x="549868" y="140017"/>
                    <a:pt x="549868" y="137160"/>
                  </a:cubicBezTo>
                  <a:cubicBezTo>
                    <a:pt x="549868" y="135255"/>
                    <a:pt x="549868" y="127635"/>
                    <a:pt x="549868" y="125730"/>
                  </a:cubicBezTo>
                  <a:cubicBezTo>
                    <a:pt x="549868" y="123825"/>
                    <a:pt x="549868" y="119063"/>
                    <a:pt x="549868" y="115253"/>
                  </a:cubicBezTo>
                  <a:cubicBezTo>
                    <a:pt x="548917" y="114300"/>
                    <a:pt x="547014" y="112395"/>
                    <a:pt x="546063" y="111442"/>
                  </a:cubicBezTo>
                  <a:cubicBezTo>
                    <a:pt x="546063" y="111442"/>
                    <a:pt x="546063" y="111442"/>
                    <a:pt x="546063" y="111442"/>
                  </a:cubicBezTo>
                  <a:cubicBezTo>
                    <a:pt x="546063" y="112395"/>
                    <a:pt x="546063" y="131445"/>
                    <a:pt x="546063" y="136208"/>
                  </a:cubicBezTo>
                  <a:close/>
                  <a:moveTo>
                    <a:pt x="394801" y="129540"/>
                  </a:moveTo>
                  <a:cubicBezTo>
                    <a:pt x="394801" y="132398"/>
                    <a:pt x="394801" y="142875"/>
                    <a:pt x="394801" y="143828"/>
                  </a:cubicBezTo>
                  <a:cubicBezTo>
                    <a:pt x="394801" y="145733"/>
                    <a:pt x="395753" y="147638"/>
                    <a:pt x="396704" y="147638"/>
                  </a:cubicBezTo>
                  <a:cubicBezTo>
                    <a:pt x="398607" y="147638"/>
                    <a:pt x="398607" y="145733"/>
                    <a:pt x="398607" y="143828"/>
                  </a:cubicBezTo>
                  <a:cubicBezTo>
                    <a:pt x="398607" y="142875"/>
                    <a:pt x="398607" y="133350"/>
                    <a:pt x="398607" y="130492"/>
                  </a:cubicBezTo>
                  <a:cubicBezTo>
                    <a:pt x="398607" y="128588"/>
                    <a:pt x="398607" y="120967"/>
                    <a:pt x="397655" y="119063"/>
                  </a:cubicBezTo>
                  <a:cubicBezTo>
                    <a:pt x="397655" y="116205"/>
                    <a:pt x="397655" y="107633"/>
                    <a:pt x="397655" y="105728"/>
                  </a:cubicBezTo>
                  <a:cubicBezTo>
                    <a:pt x="397655" y="102870"/>
                    <a:pt x="396704" y="100965"/>
                    <a:pt x="395753" y="100965"/>
                  </a:cubicBezTo>
                  <a:cubicBezTo>
                    <a:pt x="394801" y="100965"/>
                    <a:pt x="393850" y="103823"/>
                    <a:pt x="393850" y="105728"/>
                  </a:cubicBezTo>
                  <a:cubicBezTo>
                    <a:pt x="393850" y="106680"/>
                    <a:pt x="393850" y="123825"/>
                    <a:pt x="394801" y="129540"/>
                  </a:cubicBezTo>
                  <a:close/>
                  <a:moveTo>
                    <a:pt x="78009" y="148590"/>
                  </a:moveTo>
                  <a:cubicBezTo>
                    <a:pt x="78009" y="147638"/>
                    <a:pt x="78960" y="130492"/>
                    <a:pt x="78960" y="124778"/>
                  </a:cubicBezTo>
                  <a:cubicBezTo>
                    <a:pt x="78960" y="121920"/>
                    <a:pt x="79912" y="111442"/>
                    <a:pt x="79912" y="110490"/>
                  </a:cubicBezTo>
                  <a:cubicBezTo>
                    <a:pt x="79912" y="109538"/>
                    <a:pt x="79912" y="107633"/>
                    <a:pt x="78960" y="107633"/>
                  </a:cubicBezTo>
                  <a:cubicBezTo>
                    <a:pt x="78009" y="108585"/>
                    <a:pt x="77058" y="110490"/>
                    <a:pt x="76106" y="111442"/>
                  </a:cubicBezTo>
                  <a:cubicBezTo>
                    <a:pt x="76106" y="113348"/>
                    <a:pt x="75155" y="120967"/>
                    <a:pt x="75155" y="123825"/>
                  </a:cubicBezTo>
                  <a:cubicBezTo>
                    <a:pt x="75155" y="125730"/>
                    <a:pt x="75155" y="128588"/>
                    <a:pt x="75155" y="130492"/>
                  </a:cubicBezTo>
                  <a:cubicBezTo>
                    <a:pt x="75155" y="133350"/>
                    <a:pt x="74204" y="145733"/>
                    <a:pt x="74204" y="148590"/>
                  </a:cubicBezTo>
                  <a:cubicBezTo>
                    <a:pt x="74204" y="151448"/>
                    <a:pt x="75155" y="153353"/>
                    <a:pt x="76106" y="153353"/>
                  </a:cubicBezTo>
                  <a:cubicBezTo>
                    <a:pt x="77058" y="153353"/>
                    <a:pt x="78009" y="150495"/>
                    <a:pt x="78009" y="148590"/>
                  </a:cubicBezTo>
                  <a:close/>
                  <a:moveTo>
                    <a:pt x="275885" y="20955"/>
                  </a:moveTo>
                  <a:cubicBezTo>
                    <a:pt x="276837" y="20955"/>
                    <a:pt x="277788" y="19050"/>
                    <a:pt x="277788" y="17145"/>
                  </a:cubicBezTo>
                  <a:cubicBezTo>
                    <a:pt x="277788" y="16192"/>
                    <a:pt x="277788" y="9525"/>
                    <a:pt x="278739" y="1905"/>
                  </a:cubicBezTo>
                  <a:cubicBezTo>
                    <a:pt x="277788" y="1905"/>
                    <a:pt x="275885" y="1905"/>
                    <a:pt x="274934" y="1905"/>
                  </a:cubicBezTo>
                  <a:cubicBezTo>
                    <a:pt x="274934" y="6668"/>
                    <a:pt x="273983" y="14288"/>
                    <a:pt x="273983" y="16192"/>
                  </a:cubicBezTo>
                  <a:cubicBezTo>
                    <a:pt x="273983" y="19050"/>
                    <a:pt x="274934" y="20955"/>
                    <a:pt x="275885" y="20955"/>
                  </a:cubicBezTo>
                  <a:close/>
                  <a:moveTo>
                    <a:pt x="310133" y="19050"/>
                  </a:moveTo>
                  <a:cubicBezTo>
                    <a:pt x="312036" y="19050"/>
                    <a:pt x="312036" y="17145"/>
                    <a:pt x="312036" y="15240"/>
                  </a:cubicBezTo>
                  <a:cubicBezTo>
                    <a:pt x="312036" y="14288"/>
                    <a:pt x="312036" y="5715"/>
                    <a:pt x="312036" y="1905"/>
                  </a:cubicBezTo>
                  <a:cubicBezTo>
                    <a:pt x="311084" y="1905"/>
                    <a:pt x="309182" y="1905"/>
                    <a:pt x="308230" y="1905"/>
                  </a:cubicBezTo>
                  <a:cubicBezTo>
                    <a:pt x="308230" y="5715"/>
                    <a:pt x="308230" y="15240"/>
                    <a:pt x="308230" y="15240"/>
                  </a:cubicBezTo>
                  <a:cubicBezTo>
                    <a:pt x="308230" y="17145"/>
                    <a:pt x="309182" y="19050"/>
                    <a:pt x="310133" y="19050"/>
                  </a:cubicBezTo>
                  <a:close/>
                  <a:moveTo>
                    <a:pt x="664979" y="393382"/>
                  </a:moveTo>
                  <a:cubicBezTo>
                    <a:pt x="664979" y="392430"/>
                    <a:pt x="664979" y="390525"/>
                    <a:pt x="664979" y="389573"/>
                  </a:cubicBezTo>
                  <a:cubicBezTo>
                    <a:pt x="664979" y="390525"/>
                    <a:pt x="664979" y="391478"/>
                    <a:pt x="664979" y="392430"/>
                  </a:cubicBezTo>
                  <a:cubicBezTo>
                    <a:pt x="664979" y="392430"/>
                    <a:pt x="664979" y="392430"/>
                    <a:pt x="664979" y="393382"/>
                  </a:cubicBezTo>
                  <a:close/>
                  <a:moveTo>
                    <a:pt x="261615" y="20955"/>
                  </a:moveTo>
                  <a:cubicBezTo>
                    <a:pt x="262567" y="20955"/>
                    <a:pt x="263518" y="18097"/>
                    <a:pt x="263518" y="16192"/>
                  </a:cubicBezTo>
                  <a:cubicBezTo>
                    <a:pt x="263518" y="15240"/>
                    <a:pt x="262567" y="8572"/>
                    <a:pt x="262567" y="1905"/>
                  </a:cubicBezTo>
                  <a:cubicBezTo>
                    <a:pt x="261615" y="1905"/>
                    <a:pt x="260664" y="1905"/>
                    <a:pt x="258761" y="2858"/>
                  </a:cubicBezTo>
                  <a:cubicBezTo>
                    <a:pt x="258761" y="5715"/>
                    <a:pt x="259713" y="14288"/>
                    <a:pt x="259713" y="16192"/>
                  </a:cubicBezTo>
                  <a:cubicBezTo>
                    <a:pt x="258761" y="19050"/>
                    <a:pt x="259713" y="20955"/>
                    <a:pt x="261615" y="20955"/>
                  </a:cubicBezTo>
                  <a:close/>
                  <a:moveTo>
                    <a:pt x="625974" y="240030"/>
                  </a:moveTo>
                  <a:cubicBezTo>
                    <a:pt x="625974" y="241935"/>
                    <a:pt x="625974" y="249555"/>
                    <a:pt x="625974" y="251460"/>
                  </a:cubicBezTo>
                  <a:cubicBezTo>
                    <a:pt x="625974" y="254317"/>
                    <a:pt x="625974" y="266700"/>
                    <a:pt x="625974" y="269558"/>
                  </a:cubicBezTo>
                  <a:cubicBezTo>
                    <a:pt x="625974" y="272415"/>
                    <a:pt x="626925" y="274320"/>
                    <a:pt x="627877" y="274320"/>
                  </a:cubicBezTo>
                  <a:cubicBezTo>
                    <a:pt x="628828" y="274320"/>
                    <a:pt x="629779" y="271463"/>
                    <a:pt x="629779" y="269558"/>
                  </a:cubicBezTo>
                  <a:cubicBezTo>
                    <a:pt x="629779" y="268605"/>
                    <a:pt x="629779" y="246698"/>
                    <a:pt x="629779" y="240983"/>
                  </a:cubicBezTo>
                  <a:cubicBezTo>
                    <a:pt x="629779" y="239078"/>
                    <a:pt x="629779" y="237173"/>
                    <a:pt x="629779" y="236220"/>
                  </a:cubicBezTo>
                  <a:cubicBezTo>
                    <a:pt x="628828" y="234315"/>
                    <a:pt x="627877" y="232410"/>
                    <a:pt x="627877" y="231458"/>
                  </a:cubicBezTo>
                  <a:cubicBezTo>
                    <a:pt x="626925" y="231458"/>
                    <a:pt x="625974" y="233363"/>
                    <a:pt x="625974" y="234315"/>
                  </a:cubicBezTo>
                  <a:cubicBezTo>
                    <a:pt x="625974" y="234315"/>
                    <a:pt x="625974" y="237173"/>
                    <a:pt x="625974" y="240030"/>
                  </a:cubicBezTo>
                  <a:close/>
                  <a:moveTo>
                    <a:pt x="614558" y="210503"/>
                  </a:moveTo>
                  <a:cubicBezTo>
                    <a:pt x="615510" y="210503"/>
                    <a:pt x="616461" y="209550"/>
                    <a:pt x="616461" y="207645"/>
                  </a:cubicBezTo>
                  <a:cubicBezTo>
                    <a:pt x="615510" y="204788"/>
                    <a:pt x="613607" y="202883"/>
                    <a:pt x="612656" y="200025"/>
                  </a:cubicBezTo>
                  <a:cubicBezTo>
                    <a:pt x="612656" y="202883"/>
                    <a:pt x="612656" y="205740"/>
                    <a:pt x="612656" y="206692"/>
                  </a:cubicBezTo>
                  <a:cubicBezTo>
                    <a:pt x="612656" y="208598"/>
                    <a:pt x="613607" y="210503"/>
                    <a:pt x="614558" y="210503"/>
                  </a:cubicBezTo>
                  <a:close/>
                  <a:moveTo>
                    <a:pt x="600288" y="193358"/>
                  </a:moveTo>
                  <a:cubicBezTo>
                    <a:pt x="600288" y="196215"/>
                    <a:pt x="600288" y="208598"/>
                    <a:pt x="600288" y="211455"/>
                  </a:cubicBezTo>
                  <a:cubicBezTo>
                    <a:pt x="600288" y="214313"/>
                    <a:pt x="601240" y="216217"/>
                    <a:pt x="602191" y="216217"/>
                  </a:cubicBezTo>
                  <a:cubicBezTo>
                    <a:pt x="603142" y="216217"/>
                    <a:pt x="604094" y="213360"/>
                    <a:pt x="604094" y="211455"/>
                  </a:cubicBezTo>
                  <a:cubicBezTo>
                    <a:pt x="604094" y="210503"/>
                    <a:pt x="604094" y="193358"/>
                    <a:pt x="603142" y="187642"/>
                  </a:cubicBezTo>
                  <a:cubicBezTo>
                    <a:pt x="603142" y="187642"/>
                    <a:pt x="603142" y="186690"/>
                    <a:pt x="603142" y="185738"/>
                  </a:cubicBezTo>
                  <a:cubicBezTo>
                    <a:pt x="602191" y="183833"/>
                    <a:pt x="600288" y="181928"/>
                    <a:pt x="599337" y="180023"/>
                  </a:cubicBezTo>
                  <a:cubicBezTo>
                    <a:pt x="599337" y="182880"/>
                    <a:pt x="599337" y="185738"/>
                    <a:pt x="599337" y="186690"/>
                  </a:cubicBezTo>
                  <a:cubicBezTo>
                    <a:pt x="600288" y="188595"/>
                    <a:pt x="600288" y="190500"/>
                    <a:pt x="600288" y="193358"/>
                  </a:cubicBezTo>
                  <a:close/>
                  <a:moveTo>
                    <a:pt x="568894" y="153353"/>
                  </a:moveTo>
                  <a:cubicBezTo>
                    <a:pt x="569846" y="153353"/>
                    <a:pt x="570797" y="151448"/>
                    <a:pt x="570797" y="149542"/>
                  </a:cubicBezTo>
                  <a:cubicBezTo>
                    <a:pt x="570797" y="148590"/>
                    <a:pt x="570797" y="144780"/>
                    <a:pt x="570797" y="140017"/>
                  </a:cubicBezTo>
                  <a:cubicBezTo>
                    <a:pt x="569846" y="138113"/>
                    <a:pt x="568894" y="137160"/>
                    <a:pt x="566992" y="135255"/>
                  </a:cubicBezTo>
                  <a:cubicBezTo>
                    <a:pt x="566992" y="140017"/>
                    <a:pt x="566040" y="147638"/>
                    <a:pt x="566040" y="148590"/>
                  </a:cubicBezTo>
                  <a:cubicBezTo>
                    <a:pt x="566992" y="151448"/>
                    <a:pt x="567943" y="153353"/>
                    <a:pt x="568894" y="153353"/>
                  </a:cubicBezTo>
                  <a:close/>
                  <a:moveTo>
                    <a:pt x="375775" y="22860"/>
                  </a:moveTo>
                  <a:cubicBezTo>
                    <a:pt x="375775" y="24765"/>
                    <a:pt x="376726" y="26670"/>
                    <a:pt x="377677" y="26670"/>
                  </a:cubicBezTo>
                  <a:cubicBezTo>
                    <a:pt x="379580" y="26670"/>
                    <a:pt x="379580" y="24765"/>
                    <a:pt x="379580" y="22860"/>
                  </a:cubicBezTo>
                  <a:cubicBezTo>
                    <a:pt x="379580" y="22860"/>
                    <a:pt x="379580" y="16192"/>
                    <a:pt x="379580" y="12383"/>
                  </a:cubicBezTo>
                  <a:cubicBezTo>
                    <a:pt x="378629" y="12383"/>
                    <a:pt x="376726" y="11430"/>
                    <a:pt x="375775" y="11430"/>
                  </a:cubicBezTo>
                  <a:cubicBezTo>
                    <a:pt x="375775" y="15240"/>
                    <a:pt x="375775" y="21908"/>
                    <a:pt x="375775" y="22860"/>
                  </a:cubicBezTo>
                  <a:close/>
                  <a:moveTo>
                    <a:pt x="195022" y="21908"/>
                  </a:moveTo>
                  <a:cubicBezTo>
                    <a:pt x="195022" y="21908"/>
                    <a:pt x="195022" y="20955"/>
                    <a:pt x="195022" y="20003"/>
                  </a:cubicBezTo>
                  <a:cubicBezTo>
                    <a:pt x="194071" y="20955"/>
                    <a:pt x="192168" y="20955"/>
                    <a:pt x="191217" y="21908"/>
                  </a:cubicBezTo>
                  <a:cubicBezTo>
                    <a:pt x="191217" y="21908"/>
                    <a:pt x="191217" y="22860"/>
                    <a:pt x="191217" y="22860"/>
                  </a:cubicBezTo>
                  <a:cubicBezTo>
                    <a:pt x="191217" y="24765"/>
                    <a:pt x="192168" y="26670"/>
                    <a:pt x="193120" y="26670"/>
                  </a:cubicBezTo>
                  <a:cubicBezTo>
                    <a:pt x="195022" y="25717"/>
                    <a:pt x="195022" y="22860"/>
                    <a:pt x="195022" y="21908"/>
                  </a:cubicBezTo>
                  <a:close/>
                  <a:moveTo>
                    <a:pt x="436660" y="64770"/>
                  </a:moveTo>
                  <a:cubicBezTo>
                    <a:pt x="436660" y="61913"/>
                    <a:pt x="436660" y="51435"/>
                    <a:pt x="436660" y="50483"/>
                  </a:cubicBezTo>
                  <a:cubicBezTo>
                    <a:pt x="436660" y="48578"/>
                    <a:pt x="435708" y="46672"/>
                    <a:pt x="434757" y="46672"/>
                  </a:cubicBezTo>
                  <a:cubicBezTo>
                    <a:pt x="432854" y="46672"/>
                    <a:pt x="432854" y="48578"/>
                    <a:pt x="432854" y="50483"/>
                  </a:cubicBezTo>
                  <a:cubicBezTo>
                    <a:pt x="432854" y="51435"/>
                    <a:pt x="432854" y="60960"/>
                    <a:pt x="432854" y="63817"/>
                  </a:cubicBezTo>
                  <a:cubicBezTo>
                    <a:pt x="432854" y="65723"/>
                    <a:pt x="433806" y="73342"/>
                    <a:pt x="433806" y="75248"/>
                  </a:cubicBezTo>
                  <a:cubicBezTo>
                    <a:pt x="433806" y="78105"/>
                    <a:pt x="433806" y="86678"/>
                    <a:pt x="433806" y="88583"/>
                  </a:cubicBezTo>
                  <a:cubicBezTo>
                    <a:pt x="433806" y="91440"/>
                    <a:pt x="434757" y="93345"/>
                    <a:pt x="435708" y="93345"/>
                  </a:cubicBezTo>
                  <a:cubicBezTo>
                    <a:pt x="436660" y="93345"/>
                    <a:pt x="437611" y="90488"/>
                    <a:pt x="437611" y="88583"/>
                  </a:cubicBezTo>
                  <a:cubicBezTo>
                    <a:pt x="437611" y="87630"/>
                    <a:pt x="436660" y="69533"/>
                    <a:pt x="436660" y="64770"/>
                  </a:cubicBezTo>
                  <a:close/>
                  <a:moveTo>
                    <a:pt x="286350" y="17145"/>
                  </a:moveTo>
                  <a:cubicBezTo>
                    <a:pt x="286350" y="19050"/>
                    <a:pt x="287301" y="20955"/>
                    <a:pt x="288253" y="20955"/>
                  </a:cubicBezTo>
                  <a:cubicBezTo>
                    <a:pt x="290155" y="20955"/>
                    <a:pt x="290155" y="19050"/>
                    <a:pt x="290155" y="17145"/>
                  </a:cubicBezTo>
                  <a:cubicBezTo>
                    <a:pt x="290155" y="16192"/>
                    <a:pt x="290155" y="14288"/>
                    <a:pt x="290155" y="10478"/>
                  </a:cubicBezTo>
                  <a:cubicBezTo>
                    <a:pt x="290155" y="8572"/>
                    <a:pt x="290155" y="2858"/>
                    <a:pt x="290155" y="0"/>
                  </a:cubicBezTo>
                  <a:cubicBezTo>
                    <a:pt x="289204" y="0"/>
                    <a:pt x="287301" y="0"/>
                    <a:pt x="286350" y="0"/>
                  </a:cubicBezTo>
                  <a:cubicBezTo>
                    <a:pt x="286350" y="3810"/>
                    <a:pt x="286350" y="7620"/>
                    <a:pt x="286350" y="9525"/>
                  </a:cubicBezTo>
                  <a:cubicBezTo>
                    <a:pt x="286350" y="13335"/>
                    <a:pt x="286350" y="17145"/>
                    <a:pt x="286350" y="17145"/>
                  </a:cubicBezTo>
                  <a:close/>
                  <a:moveTo>
                    <a:pt x="508009" y="89535"/>
                  </a:moveTo>
                  <a:cubicBezTo>
                    <a:pt x="508961" y="89535"/>
                    <a:pt x="509912" y="86678"/>
                    <a:pt x="509912" y="84773"/>
                  </a:cubicBezTo>
                  <a:cubicBezTo>
                    <a:pt x="509912" y="84773"/>
                    <a:pt x="509912" y="81915"/>
                    <a:pt x="509912" y="78105"/>
                  </a:cubicBezTo>
                  <a:cubicBezTo>
                    <a:pt x="508961" y="77153"/>
                    <a:pt x="507058" y="76200"/>
                    <a:pt x="506107" y="75248"/>
                  </a:cubicBezTo>
                  <a:cubicBezTo>
                    <a:pt x="506107" y="79058"/>
                    <a:pt x="506107" y="83820"/>
                    <a:pt x="506107" y="84773"/>
                  </a:cubicBezTo>
                  <a:cubicBezTo>
                    <a:pt x="506107" y="87630"/>
                    <a:pt x="507058" y="89535"/>
                    <a:pt x="508009" y="89535"/>
                  </a:cubicBezTo>
                  <a:close/>
                  <a:moveTo>
                    <a:pt x="243540" y="22860"/>
                  </a:moveTo>
                  <a:cubicBezTo>
                    <a:pt x="243540" y="21908"/>
                    <a:pt x="243540" y="12383"/>
                    <a:pt x="243540" y="5715"/>
                  </a:cubicBezTo>
                  <a:cubicBezTo>
                    <a:pt x="242589" y="5715"/>
                    <a:pt x="240686" y="5715"/>
                    <a:pt x="239735" y="6668"/>
                  </a:cubicBezTo>
                  <a:cubicBezTo>
                    <a:pt x="239735" y="10478"/>
                    <a:pt x="238783" y="20955"/>
                    <a:pt x="238783" y="22860"/>
                  </a:cubicBezTo>
                  <a:cubicBezTo>
                    <a:pt x="238783" y="25717"/>
                    <a:pt x="239735" y="27622"/>
                    <a:pt x="240686" y="27622"/>
                  </a:cubicBezTo>
                  <a:cubicBezTo>
                    <a:pt x="242589" y="27622"/>
                    <a:pt x="243540" y="24765"/>
                    <a:pt x="243540" y="22860"/>
                  </a:cubicBezTo>
                  <a:close/>
                  <a:moveTo>
                    <a:pt x="641195" y="482918"/>
                  </a:moveTo>
                  <a:cubicBezTo>
                    <a:pt x="641195" y="483870"/>
                    <a:pt x="641195" y="501015"/>
                    <a:pt x="641195" y="506730"/>
                  </a:cubicBezTo>
                  <a:cubicBezTo>
                    <a:pt x="641195" y="509588"/>
                    <a:pt x="640244" y="520065"/>
                    <a:pt x="640244" y="521018"/>
                  </a:cubicBezTo>
                  <a:cubicBezTo>
                    <a:pt x="640244" y="521970"/>
                    <a:pt x="640244" y="523875"/>
                    <a:pt x="641195" y="523875"/>
                  </a:cubicBezTo>
                  <a:cubicBezTo>
                    <a:pt x="642147" y="521970"/>
                    <a:pt x="643098" y="519113"/>
                    <a:pt x="644049" y="516255"/>
                  </a:cubicBezTo>
                  <a:cubicBezTo>
                    <a:pt x="644049" y="513398"/>
                    <a:pt x="644049" y="508635"/>
                    <a:pt x="644049" y="506730"/>
                  </a:cubicBezTo>
                  <a:cubicBezTo>
                    <a:pt x="644049" y="504825"/>
                    <a:pt x="644049" y="501968"/>
                    <a:pt x="644049" y="500063"/>
                  </a:cubicBezTo>
                  <a:cubicBezTo>
                    <a:pt x="644049" y="497205"/>
                    <a:pt x="645001" y="484823"/>
                    <a:pt x="645001" y="481965"/>
                  </a:cubicBezTo>
                  <a:cubicBezTo>
                    <a:pt x="645001" y="479107"/>
                    <a:pt x="644049" y="477203"/>
                    <a:pt x="643098" y="477203"/>
                  </a:cubicBezTo>
                  <a:cubicBezTo>
                    <a:pt x="642147" y="478155"/>
                    <a:pt x="641195" y="481013"/>
                    <a:pt x="641195" y="482918"/>
                  </a:cubicBezTo>
                  <a:close/>
                  <a:moveTo>
                    <a:pt x="491837" y="83820"/>
                  </a:moveTo>
                  <a:cubicBezTo>
                    <a:pt x="491837" y="85725"/>
                    <a:pt x="491837" y="87630"/>
                    <a:pt x="493739" y="87630"/>
                  </a:cubicBezTo>
                  <a:cubicBezTo>
                    <a:pt x="495642" y="87630"/>
                    <a:pt x="495642" y="85725"/>
                    <a:pt x="495642" y="83820"/>
                  </a:cubicBezTo>
                  <a:cubicBezTo>
                    <a:pt x="495642" y="82867"/>
                    <a:pt x="495642" y="73342"/>
                    <a:pt x="496593" y="70485"/>
                  </a:cubicBezTo>
                  <a:cubicBezTo>
                    <a:pt x="496593" y="69533"/>
                    <a:pt x="496593" y="68580"/>
                    <a:pt x="496593" y="67628"/>
                  </a:cubicBezTo>
                  <a:cubicBezTo>
                    <a:pt x="495642" y="66675"/>
                    <a:pt x="493739" y="65723"/>
                    <a:pt x="492788" y="64770"/>
                  </a:cubicBezTo>
                  <a:cubicBezTo>
                    <a:pt x="492788" y="66675"/>
                    <a:pt x="492788" y="67628"/>
                    <a:pt x="492788" y="68580"/>
                  </a:cubicBezTo>
                  <a:cubicBezTo>
                    <a:pt x="492788" y="72390"/>
                    <a:pt x="491837" y="82867"/>
                    <a:pt x="491837" y="83820"/>
                  </a:cubicBezTo>
                  <a:close/>
                  <a:moveTo>
                    <a:pt x="337722" y="17145"/>
                  </a:moveTo>
                  <a:cubicBezTo>
                    <a:pt x="337722" y="19050"/>
                    <a:pt x="338673" y="20955"/>
                    <a:pt x="339624" y="20955"/>
                  </a:cubicBezTo>
                  <a:cubicBezTo>
                    <a:pt x="341527" y="20955"/>
                    <a:pt x="341527" y="19050"/>
                    <a:pt x="341527" y="17145"/>
                  </a:cubicBezTo>
                  <a:cubicBezTo>
                    <a:pt x="341527" y="16192"/>
                    <a:pt x="341527" y="10478"/>
                    <a:pt x="341527" y="6668"/>
                  </a:cubicBezTo>
                  <a:cubicBezTo>
                    <a:pt x="341527" y="5715"/>
                    <a:pt x="341527" y="4763"/>
                    <a:pt x="341527" y="3810"/>
                  </a:cubicBezTo>
                  <a:cubicBezTo>
                    <a:pt x="340576" y="3810"/>
                    <a:pt x="338673" y="2858"/>
                    <a:pt x="337722" y="2858"/>
                  </a:cubicBezTo>
                  <a:cubicBezTo>
                    <a:pt x="337722" y="3810"/>
                    <a:pt x="337722" y="4763"/>
                    <a:pt x="337722" y="5715"/>
                  </a:cubicBezTo>
                  <a:cubicBezTo>
                    <a:pt x="337722" y="9525"/>
                    <a:pt x="337722" y="16192"/>
                    <a:pt x="337722" y="17145"/>
                  </a:cubicBezTo>
                  <a:close/>
                  <a:moveTo>
                    <a:pt x="321549" y="19050"/>
                  </a:moveTo>
                  <a:cubicBezTo>
                    <a:pt x="321549" y="20955"/>
                    <a:pt x="321549" y="22860"/>
                    <a:pt x="323452" y="22860"/>
                  </a:cubicBezTo>
                  <a:cubicBezTo>
                    <a:pt x="325354" y="22860"/>
                    <a:pt x="325354" y="20955"/>
                    <a:pt x="325354" y="19050"/>
                  </a:cubicBezTo>
                  <a:cubicBezTo>
                    <a:pt x="325354" y="18097"/>
                    <a:pt x="325354" y="8572"/>
                    <a:pt x="326306" y="5715"/>
                  </a:cubicBezTo>
                  <a:cubicBezTo>
                    <a:pt x="326306" y="4763"/>
                    <a:pt x="326306" y="3810"/>
                    <a:pt x="326306" y="2858"/>
                  </a:cubicBezTo>
                  <a:cubicBezTo>
                    <a:pt x="325354" y="2858"/>
                    <a:pt x="323452" y="2858"/>
                    <a:pt x="322500" y="2858"/>
                  </a:cubicBezTo>
                  <a:cubicBezTo>
                    <a:pt x="322500" y="3810"/>
                    <a:pt x="322500" y="4763"/>
                    <a:pt x="322500" y="4763"/>
                  </a:cubicBezTo>
                  <a:cubicBezTo>
                    <a:pt x="321549" y="7620"/>
                    <a:pt x="321549" y="18097"/>
                    <a:pt x="321549" y="19050"/>
                  </a:cubicBezTo>
                  <a:close/>
                  <a:moveTo>
                    <a:pt x="353894" y="19050"/>
                  </a:moveTo>
                  <a:cubicBezTo>
                    <a:pt x="354846" y="19050"/>
                    <a:pt x="355797" y="16192"/>
                    <a:pt x="355797" y="14288"/>
                  </a:cubicBezTo>
                  <a:cubicBezTo>
                    <a:pt x="355797" y="13335"/>
                    <a:pt x="355797" y="10478"/>
                    <a:pt x="354846" y="5715"/>
                  </a:cubicBezTo>
                  <a:cubicBezTo>
                    <a:pt x="353894" y="5715"/>
                    <a:pt x="351992" y="5715"/>
                    <a:pt x="351040" y="4763"/>
                  </a:cubicBezTo>
                  <a:cubicBezTo>
                    <a:pt x="351040" y="8572"/>
                    <a:pt x="351992" y="13335"/>
                    <a:pt x="351992" y="14288"/>
                  </a:cubicBezTo>
                  <a:cubicBezTo>
                    <a:pt x="351040" y="18097"/>
                    <a:pt x="351992" y="20003"/>
                    <a:pt x="353894" y="19050"/>
                  </a:cubicBezTo>
                  <a:close/>
                  <a:moveTo>
                    <a:pt x="367213" y="20003"/>
                  </a:moveTo>
                  <a:cubicBezTo>
                    <a:pt x="368164" y="20003"/>
                    <a:pt x="369115" y="17145"/>
                    <a:pt x="369115" y="15240"/>
                  </a:cubicBezTo>
                  <a:cubicBezTo>
                    <a:pt x="369115" y="15240"/>
                    <a:pt x="369115" y="12383"/>
                    <a:pt x="369115" y="8572"/>
                  </a:cubicBezTo>
                  <a:cubicBezTo>
                    <a:pt x="368164" y="8572"/>
                    <a:pt x="366261" y="8572"/>
                    <a:pt x="365310" y="7620"/>
                  </a:cubicBezTo>
                  <a:cubicBezTo>
                    <a:pt x="365310" y="11430"/>
                    <a:pt x="365310" y="14288"/>
                    <a:pt x="365310" y="15240"/>
                  </a:cubicBezTo>
                  <a:cubicBezTo>
                    <a:pt x="365310" y="19050"/>
                    <a:pt x="366261" y="20003"/>
                    <a:pt x="367213" y="20003"/>
                  </a:cubicBezTo>
                  <a:close/>
                  <a:moveTo>
                    <a:pt x="212146" y="25717"/>
                  </a:moveTo>
                  <a:cubicBezTo>
                    <a:pt x="214049" y="25717"/>
                    <a:pt x="214049" y="23813"/>
                    <a:pt x="214049" y="21908"/>
                  </a:cubicBezTo>
                  <a:cubicBezTo>
                    <a:pt x="214049" y="21908"/>
                    <a:pt x="214049" y="17145"/>
                    <a:pt x="214049" y="13335"/>
                  </a:cubicBezTo>
                  <a:cubicBezTo>
                    <a:pt x="213098" y="13335"/>
                    <a:pt x="211195" y="14288"/>
                    <a:pt x="210244" y="14288"/>
                  </a:cubicBezTo>
                  <a:cubicBezTo>
                    <a:pt x="210244" y="18097"/>
                    <a:pt x="210244" y="21908"/>
                    <a:pt x="210244" y="21908"/>
                  </a:cubicBezTo>
                  <a:cubicBezTo>
                    <a:pt x="210244" y="23813"/>
                    <a:pt x="211195" y="25717"/>
                    <a:pt x="212146" y="25717"/>
                  </a:cubicBezTo>
                  <a:close/>
                  <a:moveTo>
                    <a:pt x="496593" y="641985"/>
                  </a:moveTo>
                  <a:cubicBezTo>
                    <a:pt x="498496" y="641985"/>
                    <a:pt x="498496" y="640080"/>
                    <a:pt x="498496" y="638175"/>
                  </a:cubicBezTo>
                  <a:cubicBezTo>
                    <a:pt x="498496" y="637223"/>
                    <a:pt x="499447" y="627698"/>
                    <a:pt x="499447" y="624840"/>
                  </a:cubicBezTo>
                  <a:cubicBezTo>
                    <a:pt x="499447" y="622935"/>
                    <a:pt x="499447" y="620078"/>
                    <a:pt x="499447" y="618173"/>
                  </a:cubicBezTo>
                  <a:cubicBezTo>
                    <a:pt x="499447" y="615315"/>
                    <a:pt x="500399" y="602933"/>
                    <a:pt x="500399" y="600075"/>
                  </a:cubicBezTo>
                  <a:cubicBezTo>
                    <a:pt x="500399" y="597218"/>
                    <a:pt x="499447" y="595313"/>
                    <a:pt x="498496" y="595313"/>
                  </a:cubicBezTo>
                  <a:cubicBezTo>
                    <a:pt x="497545" y="595313"/>
                    <a:pt x="496593" y="597218"/>
                    <a:pt x="496593" y="599123"/>
                  </a:cubicBezTo>
                  <a:cubicBezTo>
                    <a:pt x="496593" y="600075"/>
                    <a:pt x="495642" y="617220"/>
                    <a:pt x="495642" y="622935"/>
                  </a:cubicBezTo>
                  <a:cubicBezTo>
                    <a:pt x="495642" y="625793"/>
                    <a:pt x="494691" y="636270"/>
                    <a:pt x="494691" y="637223"/>
                  </a:cubicBezTo>
                  <a:cubicBezTo>
                    <a:pt x="494691" y="640080"/>
                    <a:pt x="494691" y="641985"/>
                    <a:pt x="496593" y="641985"/>
                  </a:cubicBezTo>
                  <a:close/>
                  <a:moveTo>
                    <a:pt x="438562" y="415290"/>
                  </a:moveTo>
                  <a:cubicBezTo>
                    <a:pt x="438562" y="416243"/>
                    <a:pt x="437611" y="433388"/>
                    <a:pt x="437611" y="439103"/>
                  </a:cubicBezTo>
                  <a:cubicBezTo>
                    <a:pt x="437611" y="441960"/>
                    <a:pt x="436660" y="452438"/>
                    <a:pt x="436660" y="453390"/>
                  </a:cubicBezTo>
                  <a:cubicBezTo>
                    <a:pt x="436660" y="455295"/>
                    <a:pt x="436660" y="457200"/>
                    <a:pt x="438562" y="457200"/>
                  </a:cubicBezTo>
                  <a:cubicBezTo>
                    <a:pt x="440465" y="457200"/>
                    <a:pt x="440465" y="455295"/>
                    <a:pt x="440465" y="453390"/>
                  </a:cubicBezTo>
                  <a:cubicBezTo>
                    <a:pt x="440465" y="452438"/>
                    <a:pt x="441416" y="442913"/>
                    <a:pt x="441416" y="440055"/>
                  </a:cubicBezTo>
                  <a:cubicBezTo>
                    <a:pt x="441416" y="438150"/>
                    <a:pt x="441416" y="435293"/>
                    <a:pt x="441416" y="433388"/>
                  </a:cubicBezTo>
                  <a:cubicBezTo>
                    <a:pt x="441416" y="430530"/>
                    <a:pt x="442368" y="418148"/>
                    <a:pt x="442368" y="415290"/>
                  </a:cubicBezTo>
                  <a:cubicBezTo>
                    <a:pt x="442368" y="412432"/>
                    <a:pt x="441416" y="410528"/>
                    <a:pt x="440465" y="410528"/>
                  </a:cubicBezTo>
                  <a:cubicBezTo>
                    <a:pt x="439514" y="410528"/>
                    <a:pt x="438562" y="413385"/>
                    <a:pt x="438562" y="415290"/>
                  </a:cubicBezTo>
                  <a:close/>
                  <a:moveTo>
                    <a:pt x="422390" y="419100"/>
                  </a:moveTo>
                  <a:cubicBezTo>
                    <a:pt x="422390" y="420053"/>
                    <a:pt x="422390" y="429578"/>
                    <a:pt x="422390" y="432435"/>
                  </a:cubicBezTo>
                  <a:cubicBezTo>
                    <a:pt x="422390" y="434340"/>
                    <a:pt x="422390" y="437198"/>
                    <a:pt x="422390" y="439103"/>
                  </a:cubicBezTo>
                  <a:cubicBezTo>
                    <a:pt x="422390" y="441960"/>
                    <a:pt x="422390" y="454343"/>
                    <a:pt x="422390" y="457200"/>
                  </a:cubicBezTo>
                  <a:cubicBezTo>
                    <a:pt x="422390" y="460057"/>
                    <a:pt x="423341" y="461963"/>
                    <a:pt x="424292" y="461963"/>
                  </a:cubicBezTo>
                  <a:cubicBezTo>
                    <a:pt x="425244" y="461963"/>
                    <a:pt x="426195" y="459105"/>
                    <a:pt x="426195" y="457200"/>
                  </a:cubicBezTo>
                  <a:cubicBezTo>
                    <a:pt x="426195" y="456248"/>
                    <a:pt x="426195" y="439103"/>
                    <a:pt x="425244" y="433388"/>
                  </a:cubicBezTo>
                  <a:cubicBezTo>
                    <a:pt x="425244" y="430530"/>
                    <a:pt x="425244" y="420053"/>
                    <a:pt x="425244" y="419100"/>
                  </a:cubicBezTo>
                  <a:cubicBezTo>
                    <a:pt x="425244" y="417195"/>
                    <a:pt x="424292" y="415290"/>
                    <a:pt x="423341" y="415290"/>
                  </a:cubicBezTo>
                  <a:cubicBezTo>
                    <a:pt x="422390" y="415290"/>
                    <a:pt x="422390" y="418148"/>
                    <a:pt x="422390" y="419100"/>
                  </a:cubicBezTo>
                  <a:close/>
                  <a:moveTo>
                    <a:pt x="494691" y="411480"/>
                  </a:moveTo>
                  <a:cubicBezTo>
                    <a:pt x="493739" y="411480"/>
                    <a:pt x="492788" y="413385"/>
                    <a:pt x="492788" y="415290"/>
                  </a:cubicBezTo>
                  <a:cubicBezTo>
                    <a:pt x="492788" y="416243"/>
                    <a:pt x="491837" y="433388"/>
                    <a:pt x="491837" y="439103"/>
                  </a:cubicBezTo>
                  <a:cubicBezTo>
                    <a:pt x="491837" y="441960"/>
                    <a:pt x="490885" y="452438"/>
                    <a:pt x="490885" y="453390"/>
                  </a:cubicBezTo>
                  <a:cubicBezTo>
                    <a:pt x="490885" y="455295"/>
                    <a:pt x="490885" y="457200"/>
                    <a:pt x="492788" y="457200"/>
                  </a:cubicBezTo>
                  <a:cubicBezTo>
                    <a:pt x="494691" y="457200"/>
                    <a:pt x="494691" y="455295"/>
                    <a:pt x="494691" y="453390"/>
                  </a:cubicBezTo>
                  <a:cubicBezTo>
                    <a:pt x="494691" y="452438"/>
                    <a:pt x="495642" y="442913"/>
                    <a:pt x="495642" y="440055"/>
                  </a:cubicBezTo>
                  <a:cubicBezTo>
                    <a:pt x="495642" y="438150"/>
                    <a:pt x="495642" y="435293"/>
                    <a:pt x="495642" y="433388"/>
                  </a:cubicBezTo>
                  <a:cubicBezTo>
                    <a:pt x="495642" y="430530"/>
                    <a:pt x="496593" y="418148"/>
                    <a:pt x="496593" y="415290"/>
                  </a:cubicBezTo>
                  <a:cubicBezTo>
                    <a:pt x="496593" y="413385"/>
                    <a:pt x="495642" y="411480"/>
                    <a:pt x="494691" y="411480"/>
                  </a:cubicBezTo>
                  <a:close/>
                  <a:moveTo>
                    <a:pt x="371969" y="410528"/>
                  </a:moveTo>
                  <a:cubicBezTo>
                    <a:pt x="371018" y="410528"/>
                    <a:pt x="370067" y="412432"/>
                    <a:pt x="370067" y="414338"/>
                  </a:cubicBezTo>
                  <a:cubicBezTo>
                    <a:pt x="370067" y="415290"/>
                    <a:pt x="369115" y="432435"/>
                    <a:pt x="369115" y="438150"/>
                  </a:cubicBezTo>
                  <a:cubicBezTo>
                    <a:pt x="369115" y="441007"/>
                    <a:pt x="368164" y="451485"/>
                    <a:pt x="368164" y="452438"/>
                  </a:cubicBezTo>
                  <a:cubicBezTo>
                    <a:pt x="368164" y="454343"/>
                    <a:pt x="368164" y="456248"/>
                    <a:pt x="370067" y="456248"/>
                  </a:cubicBezTo>
                  <a:cubicBezTo>
                    <a:pt x="371969" y="456248"/>
                    <a:pt x="371969" y="454343"/>
                    <a:pt x="371969" y="452438"/>
                  </a:cubicBezTo>
                  <a:cubicBezTo>
                    <a:pt x="371969" y="451485"/>
                    <a:pt x="372921" y="441960"/>
                    <a:pt x="372921" y="439103"/>
                  </a:cubicBezTo>
                  <a:cubicBezTo>
                    <a:pt x="372921" y="437198"/>
                    <a:pt x="372921" y="434340"/>
                    <a:pt x="372921" y="432435"/>
                  </a:cubicBezTo>
                  <a:cubicBezTo>
                    <a:pt x="372921" y="429578"/>
                    <a:pt x="373872" y="417195"/>
                    <a:pt x="373872" y="414338"/>
                  </a:cubicBezTo>
                  <a:cubicBezTo>
                    <a:pt x="373872" y="412432"/>
                    <a:pt x="372921" y="410528"/>
                    <a:pt x="371969" y="410528"/>
                  </a:cubicBezTo>
                  <a:close/>
                  <a:moveTo>
                    <a:pt x="177898" y="539115"/>
                  </a:moveTo>
                  <a:cubicBezTo>
                    <a:pt x="177898" y="540068"/>
                    <a:pt x="177898" y="541973"/>
                    <a:pt x="177898" y="545783"/>
                  </a:cubicBezTo>
                  <a:cubicBezTo>
                    <a:pt x="177898" y="547688"/>
                    <a:pt x="177898" y="555308"/>
                    <a:pt x="176947" y="557213"/>
                  </a:cubicBezTo>
                  <a:cubicBezTo>
                    <a:pt x="176947" y="560070"/>
                    <a:pt x="175996" y="572453"/>
                    <a:pt x="175996" y="575310"/>
                  </a:cubicBezTo>
                  <a:cubicBezTo>
                    <a:pt x="175996" y="578168"/>
                    <a:pt x="176947" y="580073"/>
                    <a:pt x="177898" y="580073"/>
                  </a:cubicBezTo>
                  <a:cubicBezTo>
                    <a:pt x="178850" y="580073"/>
                    <a:pt x="179801" y="578168"/>
                    <a:pt x="179801" y="576263"/>
                  </a:cubicBezTo>
                  <a:cubicBezTo>
                    <a:pt x="179801" y="575310"/>
                    <a:pt x="181704" y="553403"/>
                    <a:pt x="181704" y="547688"/>
                  </a:cubicBezTo>
                  <a:cubicBezTo>
                    <a:pt x="181704" y="544830"/>
                    <a:pt x="182655" y="541020"/>
                    <a:pt x="182655" y="541020"/>
                  </a:cubicBezTo>
                  <a:cubicBezTo>
                    <a:pt x="182655" y="539115"/>
                    <a:pt x="182655" y="537210"/>
                    <a:pt x="180752" y="537210"/>
                  </a:cubicBezTo>
                  <a:cubicBezTo>
                    <a:pt x="178850" y="535305"/>
                    <a:pt x="177898" y="537210"/>
                    <a:pt x="177898" y="539115"/>
                  </a:cubicBezTo>
                  <a:close/>
                  <a:moveTo>
                    <a:pt x="409071" y="419100"/>
                  </a:moveTo>
                  <a:cubicBezTo>
                    <a:pt x="409071" y="420053"/>
                    <a:pt x="409071" y="425768"/>
                    <a:pt x="409071" y="429578"/>
                  </a:cubicBezTo>
                  <a:cubicBezTo>
                    <a:pt x="409071" y="431482"/>
                    <a:pt x="410023" y="439103"/>
                    <a:pt x="410023" y="441007"/>
                  </a:cubicBezTo>
                  <a:cubicBezTo>
                    <a:pt x="410023" y="443865"/>
                    <a:pt x="410023" y="456248"/>
                    <a:pt x="410023" y="459105"/>
                  </a:cubicBezTo>
                  <a:cubicBezTo>
                    <a:pt x="410023" y="461963"/>
                    <a:pt x="410974" y="463868"/>
                    <a:pt x="411925" y="462915"/>
                  </a:cubicBezTo>
                  <a:cubicBezTo>
                    <a:pt x="412877" y="462915"/>
                    <a:pt x="413828" y="460057"/>
                    <a:pt x="413828" y="458153"/>
                  </a:cubicBezTo>
                  <a:cubicBezTo>
                    <a:pt x="413828" y="457200"/>
                    <a:pt x="412877" y="435293"/>
                    <a:pt x="412877" y="429578"/>
                  </a:cubicBezTo>
                  <a:cubicBezTo>
                    <a:pt x="412877" y="426720"/>
                    <a:pt x="412877" y="419100"/>
                    <a:pt x="412877" y="418148"/>
                  </a:cubicBezTo>
                  <a:cubicBezTo>
                    <a:pt x="412877" y="416243"/>
                    <a:pt x="411925" y="414338"/>
                    <a:pt x="410974" y="414338"/>
                  </a:cubicBezTo>
                  <a:cubicBezTo>
                    <a:pt x="409071" y="416243"/>
                    <a:pt x="409071" y="418148"/>
                    <a:pt x="409071" y="419100"/>
                  </a:cubicBezTo>
                  <a:close/>
                  <a:moveTo>
                    <a:pt x="518474" y="415290"/>
                  </a:moveTo>
                  <a:cubicBezTo>
                    <a:pt x="516571" y="415290"/>
                    <a:pt x="516571" y="417195"/>
                    <a:pt x="516571" y="419100"/>
                  </a:cubicBezTo>
                  <a:cubicBezTo>
                    <a:pt x="516571" y="420053"/>
                    <a:pt x="517523" y="429578"/>
                    <a:pt x="517523" y="432435"/>
                  </a:cubicBezTo>
                  <a:cubicBezTo>
                    <a:pt x="517523" y="434340"/>
                    <a:pt x="518474" y="437198"/>
                    <a:pt x="518474" y="439103"/>
                  </a:cubicBezTo>
                  <a:cubicBezTo>
                    <a:pt x="518474" y="441960"/>
                    <a:pt x="519425" y="454343"/>
                    <a:pt x="519425" y="457200"/>
                  </a:cubicBezTo>
                  <a:cubicBezTo>
                    <a:pt x="519425" y="460057"/>
                    <a:pt x="520377" y="461010"/>
                    <a:pt x="521328" y="461010"/>
                  </a:cubicBezTo>
                  <a:cubicBezTo>
                    <a:pt x="522279" y="461010"/>
                    <a:pt x="523231" y="458153"/>
                    <a:pt x="523231" y="456248"/>
                  </a:cubicBezTo>
                  <a:cubicBezTo>
                    <a:pt x="523231" y="455295"/>
                    <a:pt x="522279" y="438150"/>
                    <a:pt x="521328" y="432435"/>
                  </a:cubicBezTo>
                  <a:cubicBezTo>
                    <a:pt x="521328" y="429578"/>
                    <a:pt x="520377" y="419100"/>
                    <a:pt x="520377" y="418148"/>
                  </a:cubicBezTo>
                  <a:cubicBezTo>
                    <a:pt x="520377" y="417195"/>
                    <a:pt x="520377" y="415290"/>
                    <a:pt x="518474" y="415290"/>
                  </a:cubicBezTo>
                  <a:close/>
                  <a:moveTo>
                    <a:pt x="459492" y="445770"/>
                  </a:moveTo>
                  <a:cubicBezTo>
                    <a:pt x="459492" y="448628"/>
                    <a:pt x="459492" y="459105"/>
                    <a:pt x="458540" y="460057"/>
                  </a:cubicBezTo>
                  <a:cubicBezTo>
                    <a:pt x="458540" y="461963"/>
                    <a:pt x="458540" y="463868"/>
                    <a:pt x="460443" y="463868"/>
                  </a:cubicBezTo>
                  <a:cubicBezTo>
                    <a:pt x="462346" y="463868"/>
                    <a:pt x="462346" y="461963"/>
                    <a:pt x="462346" y="460057"/>
                  </a:cubicBezTo>
                  <a:cubicBezTo>
                    <a:pt x="462346" y="459105"/>
                    <a:pt x="462346" y="449580"/>
                    <a:pt x="462346" y="446723"/>
                  </a:cubicBezTo>
                  <a:cubicBezTo>
                    <a:pt x="462346" y="444818"/>
                    <a:pt x="462346" y="437198"/>
                    <a:pt x="462346" y="435293"/>
                  </a:cubicBezTo>
                  <a:cubicBezTo>
                    <a:pt x="462346" y="432435"/>
                    <a:pt x="462346" y="422910"/>
                    <a:pt x="462346" y="421005"/>
                  </a:cubicBezTo>
                  <a:cubicBezTo>
                    <a:pt x="462346" y="418148"/>
                    <a:pt x="461394" y="416243"/>
                    <a:pt x="460443" y="416243"/>
                  </a:cubicBezTo>
                  <a:cubicBezTo>
                    <a:pt x="459492" y="416243"/>
                    <a:pt x="458540" y="419100"/>
                    <a:pt x="458540" y="421005"/>
                  </a:cubicBezTo>
                  <a:cubicBezTo>
                    <a:pt x="459492" y="421005"/>
                    <a:pt x="459492" y="440055"/>
                    <a:pt x="459492" y="445770"/>
                  </a:cubicBezTo>
                  <a:close/>
                  <a:moveTo>
                    <a:pt x="258761" y="460057"/>
                  </a:moveTo>
                  <a:cubicBezTo>
                    <a:pt x="258761" y="459105"/>
                    <a:pt x="258761" y="449580"/>
                    <a:pt x="257810" y="446723"/>
                  </a:cubicBezTo>
                  <a:cubicBezTo>
                    <a:pt x="257810" y="444818"/>
                    <a:pt x="257810" y="441960"/>
                    <a:pt x="257810" y="440055"/>
                  </a:cubicBezTo>
                  <a:cubicBezTo>
                    <a:pt x="257810" y="437198"/>
                    <a:pt x="257810" y="424815"/>
                    <a:pt x="257810" y="421957"/>
                  </a:cubicBezTo>
                  <a:cubicBezTo>
                    <a:pt x="257810" y="419100"/>
                    <a:pt x="256859" y="417195"/>
                    <a:pt x="255907" y="418148"/>
                  </a:cubicBezTo>
                  <a:cubicBezTo>
                    <a:pt x="254956" y="418148"/>
                    <a:pt x="254005" y="421005"/>
                    <a:pt x="254005" y="422910"/>
                  </a:cubicBezTo>
                  <a:cubicBezTo>
                    <a:pt x="254005" y="423863"/>
                    <a:pt x="254956" y="441007"/>
                    <a:pt x="254956" y="446723"/>
                  </a:cubicBezTo>
                  <a:cubicBezTo>
                    <a:pt x="254956" y="449580"/>
                    <a:pt x="254956" y="460057"/>
                    <a:pt x="254956" y="461010"/>
                  </a:cubicBezTo>
                  <a:cubicBezTo>
                    <a:pt x="254956" y="462915"/>
                    <a:pt x="255907" y="464820"/>
                    <a:pt x="256859" y="464820"/>
                  </a:cubicBezTo>
                  <a:cubicBezTo>
                    <a:pt x="258761" y="463868"/>
                    <a:pt x="258761" y="461010"/>
                    <a:pt x="258761" y="460057"/>
                  </a:cubicBezTo>
                  <a:close/>
                  <a:moveTo>
                    <a:pt x="538452" y="460057"/>
                  </a:moveTo>
                  <a:cubicBezTo>
                    <a:pt x="538452" y="459105"/>
                    <a:pt x="537501" y="453390"/>
                    <a:pt x="537501" y="449580"/>
                  </a:cubicBezTo>
                  <a:cubicBezTo>
                    <a:pt x="537501" y="447675"/>
                    <a:pt x="536549" y="440055"/>
                    <a:pt x="536549" y="438150"/>
                  </a:cubicBezTo>
                  <a:cubicBezTo>
                    <a:pt x="536549" y="435293"/>
                    <a:pt x="535598" y="422910"/>
                    <a:pt x="534647" y="420053"/>
                  </a:cubicBezTo>
                  <a:cubicBezTo>
                    <a:pt x="534647" y="417195"/>
                    <a:pt x="533695" y="416243"/>
                    <a:pt x="532744" y="416243"/>
                  </a:cubicBezTo>
                  <a:cubicBezTo>
                    <a:pt x="531793" y="416243"/>
                    <a:pt x="530841" y="419100"/>
                    <a:pt x="530841" y="421005"/>
                  </a:cubicBezTo>
                  <a:cubicBezTo>
                    <a:pt x="530841" y="421957"/>
                    <a:pt x="532744" y="443865"/>
                    <a:pt x="533695" y="449580"/>
                  </a:cubicBezTo>
                  <a:cubicBezTo>
                    <a:pt x="533695" y="452438"/>
                    <a:pt x="534647" y="460057"/>
                    <a:pt x="534647" y="461010"/>
                  </a:cubicBezTo>
                  <a:cubicBezTo>
                    <a:pt x="534647" y="462915"/>
                    <a:pt x="535598" y="464820"/>
                    <a:pt x="536549" y="464820"/>
                  </a:cubicBezTo>
                  <a:cubicBezTo>
                    <a:pt x="538452" y="463868"/>
                    <a:pt x="539403" y="461963"/>
                    <a:pt x="538452" y="460057"/>
                  </a:cubicBezTo>
                  <a:close/>
                  <a:moveTo>
                    <a:pt x="469005" y="419100"/>
                  </a:moveTo>
                  <a:cubicBezTo>
                    <a:pt x="469005" y="420053"/>
                    <a:pt x="469005" y="425768"/>
                    <a:pt x="469005" y="429578"/>
                  </a:cubicBezTo>
                  <a:cubicBezTo>
                    <a:pt x="469005" y="431482"/>
                    <a:pt x="469005" y="439103"/>
                    <a:pt x="469005" y="441007"/>
                  </a:cubicBezTo>
                  <a:cubicBezTo>
                    <a:pt x="469005" y="443865"/>
                    <a:pt x="469005" y="456248"/>
                    <a:pt x="469005" y="459105"/>
                  </a:cubicBezTo>
                  <a:cubicBezTo>
                    <a:pt x="469005" y="461963"/>
                    <a:pt x="469956" y="463868"/>
                    <a:pt x="470908" y="463868"/>
                  </a:cubicBezTo>
                  <a:cubicBezTo>
                    <a:pt x="471859" y="463868"/>
                    <a:pt x="472810" y="461010"/>
                    <a:pt x="472810" y="459105"/>
                  </a:cubicBezTo>
                  <a:cubicBezTo>
                    <a:pt x="472810" y="458153"/>
                    <a:pt x="472810" y="436245"/>
                    <a:pt x="471859" y="430530"/>
                  </a:cubicBezTo>
                  <a:cubicBezTo>
                    <a:pt x="471859" y="427673"/>
                    <a:pt x="471859" y="420053"/>
                    <a:pt x="471859" y="419100"/>
                  </a:cubicBezTo>
                  <a:cubicBezTo>
                    <a:pt x="471859" y="417195"/>
                    <a:pt x="470908" y="415290"/>
                    <a:pt x="469956" y="415290"/>
                  </a:cubicBezTo>
                  <a:cubicBezTo>
                    <a:pt x="469005" y="416243"/>
                    <a:pt x="469005" y="418148"/>
                    <a:pt x="469005" y="419100"/>
                  </a:cubicBezTo>
                  <a:close/>
                  <a:moveTo>
                    <a:pt x="510863" y="460057"/>
                  </a:moveTo>
                  <a:cubicBezTo>
                    <a:pt x="510863" y="459105"/>
                    <a:pt x="509912" y="453390"/>
                    <a:pt x="509912" y="449580"/>
                  </a:cubicBezTo>
                  <a:cubicBezTo>
                    <a:pt x="509912" y="447675"/>
                    <a:pt x="508961" y="440055"/>
                    <a:pt x="508961" y="438150"/>
                  </a:cubicBezTo>
                  <a:cubicBezTo>
                    <a:pt x="508961" y="435293"/>
                    <a:pt x="508009" y="422910"/>
                    <a:pt x="507058" y="420053"/>
                  </a:cubicBezTo>
                  <a:cubicBezTo>
                    <a:pt x="507058" y="417195"/>
                    <a:pt x="506107" y="416243"/>
                    <a:pt x="504204" y="416243"/>
                  </a:cubicBezTo>
                  <a:cubicBezTo>
                    <a:pt x="503253" y="416243"/>
                    <a:pt x="502301" y="419100"/>
                    <a:pt x="502301" y="421005"/>
                  </a:cubicBezTo>
                  <a:cubicBezTo>
                    <a:pt x="502301" y="421957"/>
                    <a:pt x="504204" y="443865"/>
                    <a:pt x="505155" y="449580"/>
                  </a:cubicBezTo>
                  <a:cubicBezTo>
                    <a:pt x="506107" y="452438"/>
                    <a:pt x="506107" y="460057"/>
                    <a:pt x="506107" y="461010"/>
                  </a:cubicBezTo>
                  <a:cubicBezTo>
                    <a:pt x="506107" y="462915"/>
                    <a:pt x="507058" y="464820"/>
                    <a:pt x="508009" y="463868"/>
                  </a:cubicBezTo>
                  <a:cubicBezTo>
                    <a:pt x="510863" y="463868"/>
                    <a:pt x="510863" y="461010"/>
                    <a:pt x="510863" y="460057"/>
                  </a:cubicBezTo>
                  <a:close/>
                  <a:moveTo>
                    <a:pt x="59934" y="424815"/>
                  </a:moveTo>
                  <a:cubicBezTo>
                    <a:pt x="59934" y="426720"/>
                    <a:pt x="60885" y="434340"/>
                    <a:pt x="61836" y="436245"/>
                  </a:cubicBezTo>
                  <a:cubicBezTo>
                    <a:pt x="61836" y="439103"/>
                    <a:pt x="63739" y="451485"/>
                    <a:pt x="63739" y="454343"/>
                  </a:cubicBezTo>
                  <a:cubicBezTo>
                    <a:pt x="63739" y="457200"/>
                    <a:pt x="64690" y="458153"/>
                    <a:pt x="66593" y="458153"/>
                  </a:cubicBezTo>
                  <a:cubicBezTo>
                    <a:pt x="67544" y="458153"/>
                    <a:pt x="68496" y="455295"/>
                    <a:pt x="68496" y="453390"/>
                  </a:cubicBezTo>
                  <a:cubicBezTo>
                    <a:pt x="68496" y="452438"/>
                    <a:pt x="65642" y="430530"/>
                    <a:pt x="64690" y="424815"/>
                  </a:cubicBezTo>
                  <a:cubicBezTo>
                    <a:pt x="63739" y="421957"/>
                    <a:pt x="63739" y="414338"/>
                    <a:pt x="63739" y="413385"/>
                  </a:cubicBezTo>
                  <a:cubicBezTo>
                    <a:pt x="63739" y="411480"/>
                    <a:pt x="62788" y="409575"/>
                    <a:pt x="61836" y="410528"/>
                  </a:cubicBezTo>
                  <a:cubicBezTo>
                    <a:pt x="59934" y="410528"/>
                    <a:pt x="59934" y="413385"/>
                    <a:pt x="59934" y="414338"/>
                  </a:cubicBezTo>
                  <a:cubicBezTo>
                    <a:pt x="58982" y="415290"/>
                    <a:pt x="59934" y="421005"/>
                    <a:pt x="59934" y="424815"/>
                  </a:cubicBezTo>
                  <a:close/>
                  <a:moveTo>
                    <a:pt x="607899" y="508635"/>
                  </a:moveTo>
                  <a:cubicBezTo>
                    <a:pt x="607899" y="511493"/>
                    <a:pt x="607899" y="515303"/>
                    <a:pt x="607899" y="515303"/>
                  </a:cubicBezTo>
                  <a:cubicBezTo>
                    <a:pt x="607899" y="517207"/>
                    <a:pt x="608850" y="519113"/>
                    <a:pt x="609802" y="519113"/>
                  </a:cubicBezTo>
                  <a:cubicBezTo>
                    <a:pt x="611704" y="519113"/>
                    <a:pt x="611704" y="516255"/>
                    <a:pt x="611704" y="515303"/>
                  </a:cubicBezTo>
                  <a:cubicBezTo>
                    <a:pt x="611704" y="514350"/>
                    <a:pt x="611704" y="512445"/>
                    <a:pt x="610753" y="508635"/>
                  </a:cubicBezTo>
                  <a:cubicBezTo>
                    <a:pt x="610753" y="506730"/>
                    <a:pt x="609802" y="499110"/>
                    <a:pt x="609802" y="497205"/>
                  </a:cubicBezTo>
                  <a:cubicBezTo>
                    <a:pt x="609802" y="494348"/>
                    <a:pt x="608850" y="481965"/>
                    <a:pt x="608850" y="479107"/>
                  </a:cubicBezTo>
                  <a:cubicBezTo>
                    <a:pt x="608850" y="476250"/>
                    <a:pt x="607899" y="475298"/>
                    <a:pt x="606948" y="475298"/>
                  </a:cubicBezTo>
                  <a:cubicBezTo>
                    <a:pt x="605996" y="475298"/>
                    <a:pt x="605045" y="478155"/>
                    <a:pt x="605045" y="480060"/>
                  </a:cubicBezTo>
                  <a:cubicBezTo>
                    <a:pt x="605045" y="481965"/>
                    <a:pt x="606948" y="503873"/>
                    <a:pt x="607899" y="508635"/>
                  </a:cubicBezTo>
                  <a:close/>
                  <a:moveTo>
                    <a:pt x="19978" y="441007"/>
                  </a:moveTo>
                  <a:cubicBezTo>
                    <a:pt x="19978" y="439103"/>
                    <a:pt x="19978" y="436245"/>
                    <a:pt x="19978" y="434340"/>
                  </a:cubicBezTo>
                  <a:cubicBezTo>
                    <a:pt x="19978" y="431482"/>
                    <a:pt x="19978" y="419100"/>
                    <a:pt x="19978" y="417195"/>
                  </a:cubicBezTo>
                  <a:cubicBezTo>
                    <a:pt x="19978" y="414338"/>
                    <a:pt x="19027" y="412432"/>
                    <a:pt x="18075" y="412432"/>
                  </a:cubicBezTo>
                  <a:cubicBezTo>
                    <a:pt x="17124" y="412432"/>
                    <a:pt x="16173" y="415290"/>
                    <a:pt x="16173" y="417195"/>
                  </a:cubicBezTo>
                  <a:cubicBezTo>
                    <a:pt x="16173" y="418148"/>
                    <a:pt x="16173" y="435293"/>
                    <a:pt x="17124" y="440055"/>
                  </a:cubicBezTo>
                  <a:cubicBezTo>
                    <a:pt x="17124" y="441960"/>
                    <a:pt x="17124" y="446723"/>
                    <a:pt x="17124" y="450532"/>
                  </a:cubicBezTo>
                  <a:cubicBezTo>
                    <a:pt x="18075" y="453390"/>
                    <a:pt x="18075" y="455295"/>
                    <a:pt x="19027" y="458153"/>
                  </a:cubicBezTo>
                  <a:cubicBezTo>
                    <a:pt x="19978" y="458153"/>
                    <a:pt x="20929" y="456248"/>
                    <a:pt x="20929" y="454343"/>
                  </a:cubicBezTo>
                  <a:cubicBezTo>
                    <a:pt x="19978" y="454343"/>
                    <a:pt x="19978" y="444818"/>
                    <a:pt x="19978" y="441007"/>
                  </a:cubicBezTo>
                  <a:close/>
                  <a:moveTo>
                    <a:pt x="546063" y="439103"/>
                  </a:moveTo>
                  <a:cubicBezTo>
                    <a:pt x="546063" y="441960"/>
                    <a:pt x="546063" y="452438"/>
                    <a:pt x="546063" y="453390"/>
                  </a:cubicBezTo>
                  <a:cubicBezTo>
                    <a:pt x="546063" y="455295"/>
                    <a:pt x="546063" y="457200"/>
                    <a:pt x="547965" y="457200"/>
                  </a:cubicBezTo>
                  <a:cubicBezTo>
                    <a:pt x="549868" y="457200"/>
                    <a:pt x="549868" y="455295"/>
                    <a:pt x="549868" y="453390"/>
                  </a:cubicBezTo>
                  <a:cubicBezTo>
                    <a:pt x="549868" y="452438"/>
                    <a:pt x="549868" y="442913"/>
                    <a:pt x="549868" y="440055"/>
                  </a:cubicBezTo>
                  <a:cubicBezTo>
                    <a:pt x="549868" y="438150"/>
                    <a:pt x="549868" y="435293"/>
                    <a:pt x="549868" y="433388"/>
                  </a:cubicBezTo>
                  <a:cubicBezTo>
                    <a:pt x="549868" y="430530"/>
                    <a:pt x="549868" y="418148"/>
                    <a:pt x="549868" y="415290"/>
                  </a:cubicBezTo>
                  <a:cubicBezTo>
                    <a:pt x="549868" y="412432"/>
                    <a:pt x="548917" y="410528"/>
                    <a:pt x="547965" y="410528"/>
                  </a:cubicBezTo>
                  <a:cubicBezTo>
                    <a:pt x="547014" y="410528"/>
                    <a:pt x="546063" y="413385"/>
                    <a:pt x="546063" y="415290"/>
                  </a:cubicBezTo>
                  <a:cubicBezTo>
                    <a:pt x="546063" y="416243"/>
                    <a:pt x="546063" y="433388"/>
                    <a:pt x="546063" y="439103"/>
                  </a:cubicBezTo>
                  <a:close/>
                  <a:moveTo>
                    <a:pt x="394801" y="439103"/>
                  </a:moveTo>
                  <a:cubicBezTo>
                    <a:pt x="394801" y="441960"/>
                    <a:pt x="394801" y="452438"/>
                    <a:pt x="394801" y="453390"/>
                  </a:cubicBezTo>
                  <a:cubicBezTo>
                    <a:pt x="394801" y="455295"/>
                    <a:pt x="395753" y="457200"/>
                    <a:pt x="396704" y="457200"/>
                  </a:cubicBezTo>
                  <a:cubicBezTo>
                    <a:pt x="398607" y="457200"/>
                    <a:pt x="398607" y="455295"/>
                    <a:pt x="398607" y="453390"/>
                  </a:cubicBezTo>
                  <a:cubicBezTo>
                    <a:pt x="398607" y="452438"/>
                    <a:pt x="398607" y="442913"/>
                    <a:pt x="398607" y="440055"/>
                  </a:cubicBezTo>
                  <a:cubicBezTo>
                    <a:pt x="398607" y="438150"/>
                    <a:pt x="398607" y="430530"/>
                    <a:pt x="398607" y="428625"/>
                  </a:cubicBezTo>
                  <a:cubicBezTo>
                    <a:pt x="398607" y="425768"/>
                    <a:pt x="398607" y="417195"/>
                    <a:pt x="398607" y="415290"/>
                  </a:cubicBezTo>
                  <a:cubicBezTo>
                    <a:pt x="398607" y="412432"/>
                    <a:pt x="397655" y="410528"/>
                    <a:pt x="396704" y="410528"/>
                  </a:cubicBezTo>
                  <a:cubicBezTo>
                    <a:pt x="395753" y="410528"/>
                    <a:pt x="394801" y="413385"/>
                    <a:pt x="394801" y="415290"/>
                  </a:cubicBezTo>
                  <a:cubicBezTo>
                    <a:pt x="393850" y="415290"/>
                    <a:pt x="393850" y="433388"/>
                    <a:pt x="394801" y="439103"/>
                  </a:cubicBezTo>
                  <a:close/>
                  <a:moveTo>
                    <a:pt x="51372" y="496253"/>
                  </a:moveTo>
                  <a:cubicBezTo>
                    <a:pt x="51372" y="493395"/>
                    <a:pt x="51372" y="482918"/>
                    <a:pt x="51372" y="481965"/>
                  </a:cubicBezTo>
                  <a:cubicBezTo>
                    <a:pt x="51372" y="480060"/>
                    <a:pt x="50420" y="478155"/>
                    <a:pt x="49469" y="478155"/>
                  </a:cubicBezTo>
                  <a:cubicBezTo>
                    <a:pt x="47566" y="478155"/>
                    <a:pt x="47566" y="480060"/>
                    <a:pt x="47566" y="481965"/>
                  </a:cubicBezTo>
                  <a:cubicBezTo>
                    <a:pt x="47566" y="482918"/>
                    <a:pt x="47566" y="492443"/>
                    <a:pt x="47566" y="495300"/>
                  </a:cubicBezTo>
                  <a:cubicBezTo>
                    <a:pt x="47566" y="497205"/>
                    <a:pt x="47566" y="500063"/>
                    <a:pt x="47566" y="501968"/>
                  </a:cubicBezTo>
                  <a:cubicBezTo>
                    <a:pt x="47566" y="504825"/>
                    <a:pt x="47566" y="517207"/>
                    <a:pt x="47566" y="520065"/>
                  </a:cubicBezTo>
                  <a:cubicBezTo>
                    <a:pt x="47566" y="522923"/>
                    <a:pt x="48518" y="524828"/>
                    <a:pt x="49469" y="524828"/>
                  </a:cubicBezTo>
                  <a:cubicBezTo>
                    <a:pt x="50420" y="524828"/>
                    <a:pt x="51372" y="521970"/>
                    <a:pt x="51372" y="520065"/>
                  </a:cubicBezTo>
                  <a:cubicBezTo>
                    <a:pt x="51372" y="518160"/>
                    <a:pt x="51372" y="501015"/>
                    <a:pt x="51372" y="496253"/>
                  </a:cubicBezTo>
                  <a:close/>
                  <a:moveTo>
                    <a:pt x="624071" y="500063"/>
                  </a:moveTo>
                  <a:cubicBezTo>
                    <a:pt x="624071" y="502920"/>
                    <a:pt x="624071" y="513398"/>
                    <a:pt x="624071" y="514350"/>
                  </a:cubicBezTo>
                  <a:cubicBezTo>
                    <a:pt x="624071" y="516255"/>
                    <a:pt x="625023" y="518160"/>
                    <a:pt x="625974" y="518160"/>
                  </a:cubicBezTo>
                  <a:cubicBezTo>
                    <a:pt x="627877" y="518160"/>
                    <a:pt x="627877" y="516255"/>
                    <a:pt x="627877" y="514350"/>
                  </a:cubicBezTo>
                  <a:cubicBezTo>
                    <a:pt x="627877" y="513398"/>
                    <a:pt x="626925" y="503873"/>
                    <a:pt x="626925" y="501015"/>
                  </a:cubicBezTo>
                  <a:cubicBezTo>
                    <a:pt x="626925" y="499110"/>
                    <a:pt x="626925" y="496253"/>
                    <a:pt x="625974" y="494348"/>
                  </a:cubicBezTo>
                  <a:cubicBezTo>
                    <a:pt x="625974" y="491490"/>
                    <a:pt x="625974" y="482918"/>
                    <a:pt x="625974" y="480060"/>
                  </a:cubicBezTo>
                  <a:cubicBezTo>
                    <a:pt x="625974" y="477203"/>
                    <a:pt x="625023" y="475298"/>
                    <a:pt x="624071" y="476250"/>
                  </a:cubicBezTo>
                  <a:cubicBezTo>
                    <a:pt x="623120" y="476250"/>
                    <a:pt x="622169" y="479107"/>
                    <a:pt x="622169" y="481013"/>
                  </a:cubicBezTo>
                  <a:cubicBezTo>
                    <a:pt x="623120" y="481965"/>
                    <a:pt x="623120" y="495300"/>
                    <a:pt x="624071" y="500063"/>
                  </a:cubicBezTo>
                  <a:close/>
                  <a:moveTo>
                    <a:pt x="131283" y="460057"/>
                  </a:moveTo>
                  <a:cubicBezTo>
                    <a:pt x="131283" y="459105"/>
                    <a:pt x="132235" y="441960"/>
                    <a:pt x="132235" y="436245"/>
                  </a:cubicBezTo>
                  <a:cubicBezTo>
                    <a:pt x="132235" y="433388"/>
                    <a:pt x="133186" y="422910"/>
                    <a:pt x="133186" y="421957"/>
                  </a:cubicBezTo>
                  <a:cubicBezTo>
                    <a:pt x="133186" y="420053"/>
                    <a:pt x="133186" y="418148"/>
                    <a:pt x="131283" y="418148"/>
                  </a:cubicBezTo>
                  <a:cubicBezTo>
                    <a:pt x="129381" y="418148"/>
                    <a:pt x="129381" y="420053"/>
                    <a:pt x="129381" y="421957"/>
                  </a:cubicBezTo>
                  <a:cubicBezTo>
                    <a:pt x="129381" y="422910"/>
                    <a:pt x="128429" y="432435"/>
                    <a:pt x="128429" y="435293"/>
                  </a:cubicBezTo>
                  <a:cubicBezTo>
                    <a:pt x="128429" y="437198"/>
                    <a:pt x="128429" y="440055"/>
                    <a:pt x="128429" y="441960"/>
                  </a:cubicBezTo>
                  <a:cubicBezTo>
                    <a:pt x="128429" y="444818"/>
                    <a:pt x="127478" y="457200"/>
                    <a:pt x="127478" y="460057"/>
                  </a:cubicBezTo>
                  <a:cubicBezTo>
                    <a:pt x="127478" y="462915"/>
                    <a:pt x="128429" y="464820"/>
                    <a:pt x="129381" y="464820"/>
                  </a:cubicBezTo>
                  <a:cubicBezTo>
                    <a:pt x="130332" y="463868"/>
                    <a:pt x="131283" y="461963"/>
                    <a:pt x="131283" y="460057"/>
                  </a:cubicBezTo>
                  <a:close/>
                  <a:moveTo>
                    <a:pt x="66593" y="481013"/>
                  </a:moveTo>
                  <a:cubicBezTo>
                    <a:pt x="66593" y="481965"/>
                    <a:pt x="65642" y="499110"/>
                    <a:pt x="65642" y="504825"/>
                  </a:cubicBezTo>
                  <a:cubicBezTo>
                    <a:pt x="65642" y="507682"/>
                    <a:pt x="64690" y="518160"/>
                    <a:pt x="64690" y="519113"/>
                  </a:cubicBezTo>
                  <a:cubicBezTo>
                    <a:pt x="64690" y="521018"/>
                    <a:pt x="64690" y="522923"/>
                    <a:pt x="66593" y="522923"/>
                  </a:cubicBezTo>
                  <a:cubicBezTo>
                    <a:pt x="68496" y="522923"/>
                    <a:pt x="68496" y="521018"/>
                    <a:pt x="68496" y="519113"/>
                  </a:cubicBezTo>
                  <a:cubicBezTo>
                    <a:pt x="68496" y="518160"/>
                    <a:pt x="69447" y="508635"/>
                    <a:pt x="69447" y="505778"/>
                  </a:cubicBezTo>
                  <a:cubicBezTo>
                    <a:pt x="69447" y="503873"/>
                    <a:pt x="69447" y="501015"/>
                    <a:pt x="69447" y="499110"/>
                  </a:cubicBezTo>
                  <a:cubicBezTo>
                    <a:pt x="69447" y="496253"/>
                    <a:pt x="70398" y="483870"/>
                    <a:pt x="70398" y="481013"/>
                  </a:cubicBezTo>
                  <a:cubicBezTo>
                    <a:pt x="70398" y="478155"/>
                    <a:pt x="69447" y="476250"/>
                    <a:pt x="68496" y="476250"/>
                  </a:cubicBezTo>
                  <a:cubicBezTo>
                    <a:pt x="67544" y="477203"/>
                    <a:pt x="66593" y="479107"/>
                    <a:pt x="66593" y="481013"/>
                  </a:cubicBezTo>
                  <a:close/>
                  <a:moveTo>
                    <a:pt x="31394" y="440055"/>
                  </a:moveTo>
                  <a:cubicBezTo>
                    <a:pt x="31394" y="442913"/>
                    <a:pt x="31394" y="453390"/>
                    <a:pt x="31394" y="454343"/>
                  </a:cubicBezTo>
                  <a:cubicBezTo>
                    <a:pt x="31394" y="456248"/>
                    <a:pt x="31394" y="458153"/>
                    <a:pt x="33296" y="458153"/>
                  </a:cubicBezTo>
                  <a:cubicBezTo>
                    <a:pt x="35199" y="458153"/>
                    <a:pt x="35199" y="456248"/>
                    <a:pt x="35199" y="454343"/>
                  </a:cubicBezTo>
                  <a:cubicBezTo>
                    <a:pt x="35199" y="453390"/>
                    <a:pt x="35199" y="443865"/>
                    <a:pt x="35199" y="441007"/>
                  </a:cubicBezTo>
                  <a:cubicBezTo>
                    <a:pt x="35199" y="439103"/>
                    <a:pt x="35199" y="436245"/>
                    <a:pt x="35199" y="434340"/>
                  </a:cubicBezTo>
                  <a:cubicBezTo>
                    <a:pt x="35199" y="431482"/>
                    <a:pt x="35199" y="419100"/>
                    <a:pt x="35199" y="416243"/>
                  </a:cubicBezTo>
                  <a:cubicBezTo>
                    <a:pt x="35199" y="413385"/>
                    <a:pt x="34248" y="411480"/>
                    <a:pt x="33296" y="411480"/>
                  </a:cubicBezTo>
                  <a:cubicBezTo>
                    <a:pt x="32345" y="411480"/>
                    <a:pt x="31394" y="414338"/>
                    <a:pt x="31394" y="416243"/>
                  </a:cubicBezTo>
                  <a:cubicBezTo>
                    <a:pt x="31394" y="417195"/>
                    <a:pt x="31394" y="434340"/>
                    <a:pt x="31394" y="440055"/>
                  </a:cubicBezTo>
                  <a:close/>
                  <a:moveTo>
                    <a:pt x="47566" y="460057"/>
                  </a:moveTo>
                  <a:cubicBezTo>
                    <a:pt x="47566" y="459105"/>
                    <a:pt x="47566" y="449580"/>
                    <a:pt x="47566" y="446723"/>
                  </a:cubicBezTo>
                  <a:cubicBezTo>
                    <a:pt x="47566" y="444818"/>
                    <a:pt x="47566" y="437198"/>
                    <a:pt x="47566" y="435293"/>
                  </a:cubicBezTo>
                  <a:cubicBezTo>
                    <a:pt x="47566" y="432435"/>
                    <a:pt x="47566" y="423863"/>
                    <a:pt x="47566" y="421957"/>
                  </a:cubicBezTo>
                  <a:cubicBezTo>
                    <a:pt x="47566" y="419100"/>
                    <a:pt x="46615" y="417195"/>
                    <a:pt x="45664" y="417195"/>
                  </a:cubicBezTo>
                  <a:cubicBezTo>
                    <a:pt x="44712" y="417195"/>
                    <a:pt x="43761" y="420053"/>
                    <a:pt x="43761" y="421957"/>
                  </a:cubicBezTo>
                  <a:cubicBezTo>
                    <a:pt x="43761" y="422910"/>
                    <a:pt x="43761" y="441007"/>
                    <a:pt x="43761" y="445770"/>
                  </a:cubicBezTo>
                  <a:cubicBezTo>
                    <a:pt x="43761" y="448628"/>
                    <a:pt x="43761" y="459105"/>
                    <a:pt x="43761" y="460057"/>
                  </a:cubicBezTo>
                  <a:cubicBezTo>
                    <a:pt x="43761" y="461963"/>
                    <a:pt x="43761" y="463868"/>
                    <a:pt x="45664" y="463868"/>
                  </a:cubicBezTo>
                  <a:cubicBezTo>
                    <a:pt x="47566" y="463868"/>
                    <a:pt x="47566" y="461963"/>
                    <a:pt x="47566" y="460057"/>
                  </a:cubicBezTo>
                  <a:close/>
                  <a:moveTo>
                    <a:pt x="563186" y="447675"/>
                  </a:moveTo>
                  <a:cubicBezTo>
                    <a:pt x="563186" y="445770"/>
                    <a:pt x="563186" y="438150"/>
                    <a:pt x="563186" y="436245"/>
                  </a:cubicBezTo>
                  <a:cubicBezTo>
                    <a:pt x="563186" y="433388"/>
                    <a:pt x="563186" y="423863"/>
                    <a:pt x="563186" y="421957"/>
                  </a:cubicBezTo>
                  <a:cubicBezTo>
                    <a:pt x="563186" y="419100"/>
                    <a:pt x="562235" y="417195"/>
                    <a:pt x="561284" y="417195"/>
                  </a:cubicBezTo>
                  <a:cubicBezTo>
                    <a:pt x="560332" y="417195"/>
                    <a:pt x="559381" y="420053"/>
                    <a:pt x="559381" y="421957"/>
                  </a:cubicBezTo>
                  <a:cubicBezTo>
                    <a:pt x="559381" y="422910"/>
                    <a:pt x="559381" y="441960"/>
                    <a:pt x="559381" y="447675"/>
                  </a:cubicBezTo>
                  <a:cubicBezTo>
                    <a:pt x="559381" y="450532"/>
                    <a:pt x="559381" y="461010"/>
                    <a:pt x="559381" y="461963"/>
                  </a:cubicBezTo>
                  <a:cubicBezTo>
                    <a:pt x="559381" y="463868"/>
                    <a:pt x="560332" y="465773"/>
                    <a:pt x="561284" y="465773"/>
                  </a:cubicBezTo>
                  <a:cubicBezTo>
                    <a:pt x="563186" y="465773"/>
                    <a:pt x="563186" y="463868"/>
                    <a:pt x="563186" y="461963"/>
                  </a:cubicBezTo>
                  <a:cubicBezTo>
                    <a:pt x="563186" y="461010"/>
                    <a:pt x="563186" y="450532"/>
                    <a:pt x="563186" y="447675"/>
                  </a:cubicBezTo>
                  <a:close/>
                  <a:moveTo>
                    <a:pt x="97036" y="415290"/>
                  </a:moveTo>
                  <a:cubicBezTo>
                    <a:pt x="97036" y="416243"/>
                    <a:pt x="97036" y="438150"/>
                    <a:pt x="97987" y="443865"/>
                  </a:cubicBezTo>
                  <a:cubicBezTo>
                    <a:pt x="97987" y="446723"/>
                    <a:pt x="97987" y="454343"/>
                    <a:pt x="97987" y="455295"/>
                  </a:cubicBezTo>
                  <a:cubicBezTo>
                    <a:pt x="97987" y="457200"/>
                    <a:pt x="98938" y="459105"/>
                    <a:pt x="99889" y="459105"/>
                  </a:cubicBezTo>
                  <a:cubicBezTo>
                    <a:pt x="101792" y="459105"/>
                    <a:pt x="101792" y="457200"/>
                    <a:pt x="101792" y="455295"/>
                  </a:cubicBezTo>
                  <a:cubicBezTo>
                    <a:pt x="101792" y="454343"/>
                    <a:pt x="101792" y="448628"/>
                    <a:pt x="101792" y="444818"/>
                  </a:cubicBezTo>
                  <a:cubicBezTo>
                    <a:pt x="101792" y="442913"/>
                    <a:pt x="101792" y="435293"/>
                    <a:pt x="101792" y="433388"/>
                  </a:cubicBezTo>
                  <a:cubicBezTo>
                    <a:pt x="101792" y="430530"/>
                    <a:pt x="101792" y="418148"/>
                    <a:pt x="101792" y="415290"/>
                  </a:cubicBezTo>
                  <a:cubicBezTo>
                    <a:pt x="101792" y="412432"/>
                    <a:pt x="100841" y="410528"/>
                    <a:pt x="99889" y="410528"/>
                  </a:cubicBezTo>
                  <a:cubicBezTo>
                    <a:pt x="97987" y="410528"/>
                    <a:pt x="97036" y="412432"/>
                    <a:pt x="97036" y="415290"/>
                  </a:cubicBezTo>
                  <a:close/>
                  <a:moveTo>
                    <a:pt x="175044" y="462915"/>
                  </a:moveTo>
                  <a:cubicBezTo>
                    <a:pt x="175996" y="462915"/>
                    <a:pt x="176947" y="460057"/>
                    <a:pt x="176947" y="458153"/>
                  </a:cubicBezTo>
                  <a:cubicBezTo>
                    <a:pt x="176947" y="457200"/>
                    <a:pt x="176947" y="439103"/>
                    <a:pt x="175996" y="434340"/>
                  </a:cubicBezTo>
                  <a:cubicBezTo>
                    <a:pt x="175996" y="431482"/>
                    <a:pt x="175996" y="421005"/>
                    <a:pt x="175996" y="420053"/>
                  </a:cubicBezTo>
                  <a:cubicBezTo>
                    <a:pt x="175996" y="418148"/>
                    <a:pt x="175044" y="416243"/>
                    <a:pt x="174093" y="416243"/>
                  </a:cubicBezTo>
                  <a:cubicBezTo>
                    <a:pt x="172190" y="416243"/>
                    <a:pt x="172190" y="418148"/>
                    <a:pt x="172190" y="420053"/>
                  </a:cubicBezTo>
                  <a:cubicBezTo>
                    <a:pt x="172190" y="421005"/>
                    <a:pt x="172190" y="430530"/>
                    <a:pt x="172190" y="433388"/>
                  </a:cubicBezTo>
                  <a:cubicBezTo>
                    <a:pt x="172190" y="435293"/>
                    <a:pt x="172190" y="442913"/>
                    <a:pt x="172190" y="444818"/>
                  </a:cubicBezTo>
                  <a:cubicBezTo>
                    <a:pt x="172190" y="447675"/>
                    <a:pt x="172190" y="456248"/>
                    <a:pt x="172190" y="458153"/>
                  </a:cubicBezTo>
                  <a:cubicBezTo>
                    <a:pt x="172190" y="461010"/>
                    <a:pt x="173142" y="462915"/>
                    <a:pt x="175044" y="462915"/>
                  </a:cubicBezTo>
                  <a:close/>
                  <a:moveTo>
                    <a:pt x="640244" y="447675"/>
                  </a:moveTo>
                  <a:cubicBezTo>
                    <a:pt x="640244" y="450532"/>
                    <a:pt x="640244" y="454343"/>
                    <a:pt x="640244" y="454343"/>
                  </a:cubicBezTo>
                  <a:cubicBezTo>
                    <a:pt x="640244" y="456248"/>
                    <a:pt x="641195" y="458153"/>
                    <a:pt x="642147" y="458153"/>
                  </a:cubicBezTo>
                  <a:cubicBezTo>
                    <a:pt x="644049" y="458153"/>
                    <a:pt x="644049" y="456248"/>
                    <a:pt x="644049" y="454343"/>
                  </a:cubicBezTo>
                  <a:cubicBezTo>
                    <a:pt x="644049" y="453390"/>
                    <a:pt x="644049" y="451485"/>
                    <a:pt x="644049" y="447675"/>
                  </a:cubicBezTo>
                  <a:cubicBezTo>
                    <a:pt x="644049" y="445770"/>
                    <a:pt x="643098" y="438150"/>
                    <a:pt x="643098" y="436245"/>
                  </a:cubicBezTo>
                  <a:cubicBezTo>
                    <a:pt x="643098" y="433388"/>
                    <a:pt x="642147" y="421005"/>
                    <a:pt x="642147" y="418148"/>
                  </a:cubicBezTo>
                  <a:cubicBezTo>
                    <a:pt x="642147" y="415290"/>
                    <a:pt x="641195" y="414338"/>
                    <a:pt x="640244" y="414338"/>
                  </a:cubicBezTo>
                  <a:cubicBezTo>
                    <a:pt x="639293" y="414338"/>
                    <a:pt x="638341" y="417195"/>
                    <a:pt x="638341" y="419100"/>
                  </a:cubicBezTo>
                  <a:cubicBezTo>
                    <a:pt x="638341" y="421005"/>
                    <a:pt x="640244" y="442913"/>
                    <a:pt x="640244" y="447675"/>
                  </a:cubicBezTo>
                  <a:close/>
                  <a:moveTo>
                    <a:pt x="111305" y="429578"/>
                  </a:moveTo>
                  <a:cubicBezTo>
                    <a:pt x="111305" y="426720"/>
                    <a:pt x="111305" y="416243"/>
                    <a:pt x="111305" y="415290"/>
                  </a:cubicBezTo>
                  <a:cubicBezTo>
                    <a:pt x="111305" y="413385"/>
                    <a:pt x="111305" y="411480"/>
                    <a:pt x="109403" y="411480"/>
                  </a:cubicBezTo>
                  <a:cubicBezTo>
                    <a:pt x="107500" y="411480"/>
                    <a:pt x="107500" y="413385"/>
                    <a:pt x="107500" y="415290"/>
                  </a:cubicBezTo>
                  <a:cubicBezTo>
                    <a:pt x="107500" y="416243"/>
                    <a:pt x="107500" y="425768"/>
                    <a:pt x="107500" y="428625"/>
                  </a:cubicBezTo>
                  <a:cubicBezTo>
                    <a:pt x="107500" y="430530"/>
                    <a:pt x="107500" y="438150"/>
                    <a:pt x="107500" y="440055"/>
                  </a:cubicBezTo>
                  <a:cubicBezTo>
                    <a:pt x="107500" y="442913"/>
                    <a:pt x="107500" y="452438"/>
                    <a:pt x="107500" y="454343"/>
                  </a:cubicBezTo>
                  <a:cubicBezTo>
                    <a:pt x="107500" y="457200"/>
                    <a:pt x="108451" y="459105"/>
                    <a:pt x="109403" y="459105"/>
                  </a:cubicBezTo>
                  <a:cubicBezTo>
                    <a:pt x="110354" y="459105"/>
                    <a:pt x="111305" y="456248"/>
                    <a:pt x="111305" y="454343"/>
                  </a:cubicBezTo>
                  <a:cubicBezTo>
                    <a:pt x="111305" y="453390"/>
                    <a:pt x="111305" y="434340"/>
                    <a:pt x="111305" y="429578"/>
                  </a:cubicBezTo>
                  <a:close/>
                  <a:moveTo>
                    <a:pt x="656417" y="440055"/>
                  </a:moveTo>
                  <a:cubicBezTo>
                    <a:pt x="656417" y="442913"/>
                    <a:pt x="657368" y="453390"/>
                    <a:pt x="657368" y="454343"/>
                  </a:cubicBezTo>
                  <a:cubicBezTo>
                    <a:pt x="657368" y="456248"/>
                    <a:pt x="658319" y="458153"/>
                    <a:pt x="659271" y="458153"/>
                  </a:cubicBezTo>
                  <a:cubicBezTo>
                    <a:pt x="661173" y="458153"/>
                    <a:pt x="661173" y="456248"/>
                    <a:pt x="661173" y="454343"/>
                  </a:cubicBezTo>
                  <a:cubicBezTo>
                    <a:pt x="661173" y="453390"/>
                    <a:pt x="660222" y="443865"/>
                    <a:pt x="660222" y="441007"/>
                  </a:cubicBezTo>
                  <a:cubicBezTo>
                    <a:pt x="660222" y="439103"/>
                    <a:pt x="659271" y="436245"/>
                    <a:pt x="659271" y="434340"/>
                  </a:cubicBezTo>
                  <a:cubicBezTo>
                    <a:pt x="659271" y="431482"/>
                    <a:pt x="658319" y="422910"/>
                    <a:pt x="658319" y="420053"/>
                  </a:cubicBezTo>
                  <a:cubicBezTo>
                    <a:pt x="658319" y="417195"/>
                    <a:pt x="657368" y="415290"/>
                    <a:pt x="656417" y="416243"/>
                  </a:cubicBezTo>
                  <a:cubicBezTo>
                    <a:pt x="655465" y="416243"/>
                    <a:pt x="654514" y="419100"/>
                    <a:pt x="654514" y="421005"/>
                  </a:cubicBezTo>
                  <a:cubicBezTo>
                    <a:pt x="655465" y="421957"/>
                    <a:pt x="655465" y="435293"/>
                    <a:pt x="656417" y="440055"/>
                  </a:cubicBezTo>
                  <a:close/>
                  <a:moveTo>
                    <a:pt x="613607" y="433388"/>
                  </a:moveTo>
                  <a:cubicBezTo>
                    <a:pt x="613607" y="435293"/>
                    <a:pt x="614558" y="438150"/>
                    <a:pt x="614558" y="440055"/>
                  </a:cubicBezTo>
                  <a:cubicBezTo>
                    <a:pt x="614558" y="442913"/>
                    <a:pt x="615510" y="451485"/>
                    <a:pt x="615510" y="454343"/>
                  </a:cubicBezTo>
                  <a:cubicBezTo>
                    <a:pt x="615510" y="457200"/>
                    <a:pt x="616461" y="459105"/>
                    <a:pt x="617412" y="458153"/>
                  </a:cubicBezTo>
                  <a:cubicBezTo>
                    <a:pt x="618363" y="458153"/>
                    <a:pt x="619315" y="455295"/>
                    <a:pt x="619315" y="453390"/>
                  </a:cubicBezTo>
                  <a:cubicBezTo>
                    <a:pt x="619315" y="452438"/>
                    <a:pt x="618363" y="439103"/>
                    <a:pt x="618363" y="433388"/>
                  </a:cubicBezTo>
                  <a:cubicBezTo>
                    <a:pt x="618363" y="430530"/>
                    <a:pt x="617412" y="420053"/>
                    <a:pt x="617412" y="419100"/>
                  </a:cubicBezTo>
                  <a:cubicBezTo>
                    <a:pt x="617412" y="417195"/>
                    <a:pt x="616461" y="415290"/>
                    <a:pt x="615510" y="415290"/>
                  </a:cubicBezTo>
                  <a:cubicBezTo>
                    <a:pt x="613607" y="415290"/>
                    <a:pt x="613607" y="417195"/>
                    <a:pt x="613607" y="419100"/>
                  </a:cubicBezTo>
                  <a:cubicBezTo>
                    <a:pt x="613607" y="421005"/>
                    <a:pt x="613607" y="430530"/>
                    <a:pt x="613607" y="433388"/>
                  </a:cubicBezTo>
                  <a:close/>
                  <a:moveTo>
                    <a:pt x="627877" y="454343"/>
                  </a:moveTo>
                  <a:cubicBezTo>
                    <a:pt x="627877" y="453390"/>
                    <a:pt x="628828" y="431482"/>
                    <a:pt x="628828" y="425768"/>
                  </a:cubicBezTo>
                  <a:cubicBezTo>
                    <a:pt x="628828" y="422910"/>
                    <a:pt x="628828" y="419100"/>
                    <a:pt x="628828" y="419100"/>
                  </a:cubicBezTo>
                  <a:cubicBezTo>
                    <a:pt x="628828" y="417195"/>
                    <a:pt x="628828" y="415290"/>
                    <a:pt x="626925" y="415290"/>
                  </a:cubicBezTo>
                  <a:cubicBezTo>
                    <a:pt x="625023" y="415290"/>
                    <a:pt x="625023" y="417195"/>
                    <a:pt x="625023" y="419100"/>
                  </a:cubicBezTo>
                  <a:cubicBezTo>
                    <a:pt x="625023" y="420053"/>
                    <a:pt x="625023" y="421957"/>
                    <a:pt x="625023" y="425768"/>
                  </a:cubicBezTo>
                  <a:cubicBezTo>
                    <a:pt x="625023" y="427673"/>
                    <a:pt x="625023" y="435293"/>
                    <a:pt x="625023" y="437198"/>
                  </a:cubicBezTo>
                  <a:cubicBezTo>
                    <a:pt x="625023" y="440055"/>
                    <a:pt x="624071" y="452438"/>
                    <a:pt x="624071" y="455295"/>
                  </a:cubicBezTo>
                  <a:cubicBezTo>
                    <a:pt x="624071" y="458153"/>
                    <a:pt x="625023" y="460057"/>
                    <a:pt x="625974" y="460057"/>
                  </a:cubicBezTo>
                  <a:cubicBezTo>
                    <a:pt x="626925" y="459105"/>
                    <a:pt x="627877" y="456248"/>
                    <a:pt x="627877" y="454343"/>
                  </a:cubicBezTo>
                  <a:close/>
                  <a:moveTo>
                    <a:pt x="582213" y="418148"/>
                  </a:moveTo>
                  <a:cubicBezTo>
                    <a:pt x="582213" y="419100"/>
                    <a:pt x="582213" y="424815"/>
                    <a:pt x="582213" y="428625"/>
                  </a:cubicBezTo>
                  <a:cubicBezTo>
                    <a:pt x="582213" y="430530"/>
                    <a:pt x="582213" y="438150"/>
                    <a:pt x="582213" y="440055"/>
                  </a:cubicBezTo>
                  <a:cubicBezTo>
                    <a:pt x="582213" y="442913"/>
                    <a:pt x="581262" y="455295"/>
                    <a:pt x="581262" y="458153"/>
                  </a:cubicBezTo>
                  <a:cubicBezTo>
                    <a:pt x="581262" y="461010"/>
                    <a:pt x="582213" y="462915"/>
                    <a:pt x="583164" y="462915"/>
                  </a:cubicBezTo>
                  <a:cubicBezTo>
                    <a:pt x="584116" y="462915"/>
                    <a:pt x="585067" y="461010"/>
                    <a:pt x="585067" y="459105"/>
                  </a:cubicBezTo>
                  <a:cubicBezTo>
                    <a:pt x="585067" y="458153"/>
                    <a:pt x="586018" y="436245"/>
                    <a:pt x="586018" y="430530"/>
                  </a:cubicBezTo>
                  <a:cubicBezTo>
                    <a:pt x="586018" y="427673"/>
                    <a:pt x="586970" y="420053"/>
                    <a:pt x="586970" y="419100"/>
                  </a:cubicBezTo>
                  <a:cubicBezTo>
                    <a:pt x="586970" y="417195"/>
                    <a:pt x="586970" y="415290"/>
                    <a:pt x="585067" y="415290"/>
                  </a:cubicBezTo>
                  <a:cubicBezTo>
                    <a:pt x="583164" y="414338"/>
                    <a:pt x="582213" y="417195"/>
                    <a:pt x="582213" y="418148"/>
                  </a:cubicBezTo>
                  <a:close/>
                  <a:moveTo>
                    <a:pt x="596483" y="415290"/>
                  </a:moveTo>
                  <a:cubicBezTo>
                    <a:pt x="594580" y="415290"/>
                    <a:pt x="594580" y="417195"/>
                    <a:pt x="594580" y="419100"/>
                  </a:cubicBezTo>
                  <a:cubicBezTo>
                    <a:pt x="594580" y="420053"/>
                    <a:pt x="594580" y="429578"/>
                    <a:pt x="594580" y="432435"/>
                  </a:cubicBezTo>
                  <a:cubicBezTo>
                    <a:pt x="594580" y="434340"/>
                    <a:pt x="594580" y="437198"/>
                    <a:pt x="594580" y="439103"/>
                  </a:cubicBezTo>
                  <a:cubicBezTo>
                    <a:pt x="594580" y="441960"/>
                    <a:pt x="594580" y="454343"/>
                    <a:pt x="594580" y="457200"/>
                  </a:cubicBezTo>
                  <a:cubicBezTo>
                    <a:pt x="594580" y="460057"/>
                    <a:pt x="595532" y="461963"/>
                    <a:pt x="596483" y="461963"/>
                  </a:cubicBezTo>
                  <a:cubicBezTo>
                    <a:pt x="597434" y="461963"/>
                    <a:pt x="598386" y="459105"/>
                    <a:pt x="598386" y="457200"/>
                  </a:cubicBezTo>
                  <a:cubicBezTo>
                    <a:pt x="598386" y="456248"/>
                    <a:pt x="598386" y="439103"/>
                    <a:pt x="597434" y="433388"/>
                  </a:cubicBezTo>
                  <a:cubicBezTo>
                    <a:pt x="597434" y="430530"/>
                    <a:pt x="597434" y="420053"/>
                    <a:pt x="597434" y="419100"/>
                  </a:cubicBezTo>
                  <a:cubicBezTo>
                    <a:pt x="598386" y="417195"/>
                    <a:pt x="597434" y="415290"/>
                    <a:pt x="596483" y="415290"/>
                  </a:cubicBezTo>
                  <a:close/>
                  <a:moveTo>
                    <a:pt x="645001" y="353378"/>
                  </a:moveTo>
                  <a:cubicBezTo>
                    <a:pt x="645001" y="354330"/>
                    <a:pt x="645001" y="356235"/>
                    <a:pt x="645001" y="360045"/>
                  </a:cubicBezTo>
                  <a:cubicBezTo>
                    <a:pt x="645001" y="361950"/>
                    <a:pt x="645952" y="369570"/>
                    <a:pt x="645952" y="371475"/>
                  </a:cubicBezTo>
                  <a:cubicBezTo>
                    <a:pt x="645952" y="374332"/>
                    <a:pt x="646903" y="386715"/>
                    <a:pt x="646903" y="389573"/>
                  </a:cubicBezTo>
                  <a:cubicBezTo>
                    <a:pt x="646903" y="392430"/>
                    <a:pt x="647855" y="394335"/>
                    <a:pt x="648806" y="393382"/>
                  </a:cubicBezTo>
                  <a:cubicBezTo>
                    <a:pt x="649757" y="393382"/>
                    <a:pt x="650709" y="390525"/>
                    <a:pt x="650709" y="388620"/>
                  </a:cubicBezTo>
                  <a:cubicBezTo>
                    <a:pt x="650709" y="387668"/>
                    <a:pt x="649757" y="365760"/>
                    <a:pt x="648806" y="360045"/>
                  </a:cubicBezTo>
                  <a:cubicBezTo>
                    <a:pt x="648806" y="357188"/>
                    <a:pt x="648806" y="353378"/>
                    <a:pt x="648806" y="353378"/>
                  </a:cubicBezTo>
                  <a:cubicBezTo>
                    <a:pt x="648806" y="351473"/>
                    <a:pt x="647855" y="349568"/>
                    <a:pt x="646903" y="349568"/>
                  </a:cubicBezTo>
                  <a:cubicBezTo>
                    <a:pt x="645952" y="349568"/>
                    <a:pt x="645001" y="352425"/>
                    <a:pt x="645001" y="353378"/>
                  </a:cubicBezTo>
                  <a:close/>
                  <a:moveTo>
                    <a:pt x="626925" y="351473"/>
                  </a:moveTo>
                  <a:cubicBezTo>
                    <a:pt x="626925" y="352425"/>
                    <a:pt x="625974" y="361950"/>
                    <a:pt x="625974" y="364807"/>
                  </a:cubicBezTo>
                  <a:cubicBezTo>
                    <a:pt x="625974" y="366713"/>
                    <a:pt x="625974" y="369570"/>
                    <a:pt x="625974" y="371475"/>
                  </a:cubicBezTo>
                  <a:cubicBezTo>
                    <a:pt x="625974" y="374332"/>
                    <a:pt x="625023" y="386715"/>
                    <a:pt x="625023" y="388620"/>
                  </a:cubicBezTo>
                  <a:cubicBezTo>
                    <a:pt x="625023" y="391478"/>
                    <a:pt x="625974" y="393382"/>
                    <a:pt x="626925" y="393382"/>
                  </a:cubicBezTo>
                  <a:cubicBezTo>
                    <a:pt x="627877" y="393382"/>
                    <a:pt x="628828" y="391478"/>
                    <a:pt x="628828" y="389573"/>
                  </a:cubicBezTo>
                  <a:cubicBezTo>
                    <a:pt x="628828" y="388620"/>
                    <a:pt x="629779" y="371475"/>
                    <a:pt x="629779" y="366713"/>
                  </a:cubicBezTo>
                  <a:cubicBezTo>
                    <a:pt x="629779" y="363855"/>
                    <a:pt x="630731" y="353378"/>
                    <a:pt x="630731" y="352425"/>
                  </a:cubicBezTo>
                  <a:cubicBezTo>
                    <a:pt x="630731" y="350520"/>
                    <a:pt x="630731" y="348615"/>
                    <a:pt x="628828" y="348615"/>
                  </a:cubicBezTo>
                  <a:cubicBezTo>
                    <a:pt x="627877" y="347663"/>
                    <a:pt x="626925" y="350520"/>
                    <a:pt x="626925" y="351473"/>
                  </a:cubicBezTo>
                  <a:close/>
                  <a:moveTo>
                    <a:pt x="276837" y="350520"/>
                  </a:moveTo>
                  <a:cubicBezTo>
                    <a:pt x="276837" y="351473"/>
                    <a:pt x="277788" y="360998"/>
                    <a:pt x="277788" y="363855"/>
                  </a:cubicBezTo>
                  <a:cubicBezTo>
                    <a:pt x="277788" y="365760"/>
                    <a:pt x="278739" y="368618"/>
                    <a:pt x="278739" y="370523"/>
                  </a:cubicBezTo>
                  <a:cubicBezTo>
                    <a:pt x="278739" y="373380"/>
                    <a:pt x="279691" y="385763"/>
                    <a:pt x="279691" y="388620"/>
                  </a:cubicBezTo>
                  <a:cubicBezTo>
                    <a:pt x="279691" y="391478"/>
                    <a:pt x="280642" y="392430"/>
                    <a:pt x="281593" y="392430"/>
                  </a:cubicBezTo>
                  <a:cubicBezTo>
                    <a:pt x="282545" y="392430"/>
                    <a:pt x="283496" y="389573"/>
                    <a:pt x="283496" y="387668"/>
                  </a:cubicBezTo>
                  <a:cubicBezTo>
                    <a:pt x="283496" y="386715"/>
                    <a:pt x="282545" y="369570"/>
                    <a:pt x="281593" y="363855"/>
                  </a:cubicBezTo>
                  <a:cubicBezTo>
                    <a:pt x="281593" y="360998"/>
                    <a:pt x="280642" y="350520"/>
                    <a:pt x="280642" y="349568"/>
                  </a:cubicBezTo>
                  <a:cubicBezTo>
                    <a:pt x="280642" y="347663"/>
                    <a:pt x="279691" y="345757"/>
                    <a:pt x="278739" y="345757"/>
                  </a:cubicBezTo>
                  <a:cubicBezTo>
                    <a:pt x="276837" y="346710"/>
                    <a:pt x="275885" y="349568"/>
                    <a:pt x="276837" y="350520"/>
                  </a:cubicBezTo>
                  <a:close/>
                  <a:moveTo>
                    <a:pt x="415731" y="351473"/>
                  </a:moveTo>
                  <a:cubicBezTo>
                    <a:pt x="415731" y="352425"/>
                    <a:pt x="414779" y="374332"/>
                    <a:pt x="414779" y="380048"/>
                  </a:cubicBezTo>
                  <a:cubicBezTo>
                    <a:pt x="414779" y="382905"/>
                    <a:pt x="413828" y="390525"/>
                    <a:pt x="413828" y="391478"/>
                  </a:cubicBezTo>
                  <a:cubicBezTo>
                    <a:pt x="413828" y="393382"/>
                    <a:pt x="413828" y="395288"/>
                    <a:pt x="415731" y="395288"/>
                  </a:cubicBezTo>
                  <a:cubicBezTo>
                    <a:pt x="417633" y="395288"/>
                    <a:pt x="417633" y="393382"/>
                    <a:pt x="417633" y="391478"/>
                  </a:cubicBezTo>
                  <a:cubicBezTo>
                    <a:pt x="417633" y="390525"/>
                    <a:pt x="417633" y="384810"/>
                    <a:pt x="417633" y="381000"/>
                  </a:cubicBezTo>
                  <a:cubicBezTo>
                    <a:pt x="417633" y="379095"/>
                    <a:pt x="417633" y="371475"/>
                    <a:pt x="417633" y="369570"/>
                  </a:cubicBezTo>
                  <a:cubicBezTo>
                    <a:pt x="417633" y="366713"/>
                    <a:pt x="418585" y="354330"/>
                    <a:pt x="418585" y="351473"/>
                  </a:cubicBezTo>
                  <a:cubicBezTo>
                    <a:pt x="418585" y="348615"/>
                    <a:pt x="417633" y="346710"/>
                    <a:pt x="416682" y="346710"/>
                  </a:cubicBezTo>
                  <a:cubicBezTo>
                    <a:pt x="416682" y="346710"/>
                    <a:pt x="415731" y="349568"/>
                    <a:pt x="415731" y="351473"/>
                  </a:cubicBezTo>
                  <a:close/>
                  <a:moveTo>
                    <a:pt x="398607" y="375285"/>
                  </a:moveTo>
                  <a:cubicBezTo>
                    <a:pt x="398607" y="378143"/>
                    <a:pt x="398607" y="388620"/>
                    <a:pt x="398607" y="389573"/>
                  </a:cubicBezTo>
                  <a:cubicBezTo>
                    <a:pt x="398607" y="391478"/>
                    <a:pt x="399558" y="393382"/>
                    <a:pt x="400509" y="393382"/>
                  </a:cubicBezTo>
                  <a:cubicBezTo>
                    <a:pt x="402412" y="393382"/>
                    <a:pt x="402412" y="391478"/>
                    <a:pt x="402412" y="389573"/>
                  </a:cubicBezTo>
                  <a:cubicBezTo>
                    <a:pt x="402412" y="388620"/>
                    <a:pt x="401461" y="379095"/>
                    <a:pt x="401461" y="376238"/>
                  </a:cubicBezTo>
                  <a:cubicBezTo>
                    <a:pt x="401461" y="374332"/>
                    <a:pt x="401461" y="371475"/>
                    <a:pt x="400509" y="369570"/>
                  </a:cubicBezTo>
                  <a:cubicBezTo>
                    <a:pt x="400509" y="366713"/>
                    <a:pt x="399558" y="354330"/>
                    <a:pt x="399558" y="351473"/>
                  </a:cubicBezTo>
                  <a:cubicBezTo>
                    <a:pt x="399558" y="348615"/>
                    <a:pt x="398607" y="346710"/>
                    <a:pt x="397655" y="347663"/>
                  </a:cubicBezTo>
                  <a:cubicBezTo>
                    <a:pt x="396704" y="347663"/>
                    <a:pt x="395753" y="350520"/>
                    <a:pt x="395753" y="352425"/>
                  </a:cubicBezTo>
                  <a:cubicBezTo>
                    <a:pt x="396704" y="352425"/>
                    <a:pt x="397655" y="369570"/>
                    <a:pt x="398607" y="375285"/>
                  </a:cubicBezTo>
                  <a:close/>
                  <a:moveTo>
                    <a:pt x="191217" y="433388"/>
                  </a:moveTo>
                  <a:cubicBezTo>
                    <a:pt x="191217" y="430530"/>
                    <a:pt x="190266" y="420053"/>
                    <a:pt x="190266" y="419100"/>
                  </a:cubicBezTo>
                  <a:cubicBezTo>
                    <a:pt x="190266" y="417195"/>
                    <a:pt x="189314" y="415290"/>
                    <a:pt x="188363" y="415290"/>
                  </a:cubicBezTo>
                  <a:cubicBezTo>
                    <a:pt x="186460" y="415290"/>
                    <a:pt x="186460" y="418148"/>
                    <a:pt x="186460" y="419100"/>
                  </a:cubicBezTo>
                  <a:cubicBezTo>
                    <a:pt x="186460" y="420053"/>
                    <a:pt x="187412" y="429578"/>
                    <a:pt x="187412" y="432435"/>
                  </a:cubicBezTo>
                  <a:cubicBezTo>
                    <a:pt x="187412" y="434340"/>
                    <a:pt x="188363" y="437198"/>
                    <a:pt x="188363" y="439103"/>
                  </a:cubicBezTo>
                  <a:cubicBezTo>
                    <a:pt x="188363" y="441960"/>
                    <a:pt x="189314" y="454343"/>
                    <a:pt x="189314" y="457200"/>
                  </a:cubicBezTo>
                  <a:cubicBezTo>
                    <a:pt x="189314" y="460057"/>
                    <a:pt x="190266" y="461010"/>
                    <a:pt x="191217" y="461010"/>
                  </a:cubicBezTo>
                  <a:cubicBezTo>
                    <a:pt x="192168" y="461010"/>
                    <a:pt x="193120" y="458153"/>
                    <a:pt x="193120" y="456248"/>
                  </a:cubicBezTo>
                  <a:cubicBezTo>
                    <a:pt x="193120" y="455295"/>
                    <a:pt x="192168" y="438150"/>
                    <a:pt x="191217" y="433388"/>
                  </a:cubicBezTo>
                  <a:close/>
                  <a:moveTo>
                    <a:pt x="78960" y="433388"/>
                  </a:moveTo>
                  <a:cubicBezTo>
                    <a:pt x="78960" y="430530"/>
                    <a:pt x="79912" y="420053"/>
                    <a:pt x="79912" y="419100"/>
                  </a:cubicBezTo>
                  <a:cubicBezTo>
                    <a:pt x="79912" y="417195"/>
                    <a:pt x="79912" y="415290"/>
                    <a:pt x="78009" y="415290"/>
                  </a:cubicBezTo>
                  <a:cubicBezTo>
                    <a:pt x="76106" y="415290"/>
                    <a:pt x="76106" y="417195"/>
                    <a:pt x="76106" y="419100"/>
                  </a:cubicBezTo>
                  <a:cubicBezTo>
                    <a:pt x="76106" y="420053"/>
                    <a:pt x="75155" y="429578"/>
                    <a:pt x="75155" y="432435"/>
                  </a:cubicBezTo>
                  <a:cubicBezTo>
                    <a:pt x="75155" y="434340"/>
                    <a:pt x="75155" y="437198"/>
                    <a:pt x="75155" y="439103"/>
                  </a:cubicBezTo>
                  <a:cubicBezTo>
                    <a:pt x="75155" y="441960"/>
                    <a:pt x="74204" y="454343"/>
                    <a:pt x="74204" y="457200"/>
                  </a:cubicBezTo>
                  <a:cubicBezTo>
                    <a:pt x="74204" y="460057"/>
                    <a:pt x="75155" y="461963"/>
                    <a:pt x="76106" y="461963"/>
                  </a:cubicBezTo>
                  <a:cubicBezTo>
                    <a:pt x="77058" y="461963"/>
                    <a:pt x="78009" y="460057"/>
                    <a:pt x="78009" y="458153"/>
                  </a:cubicBezTo>
                  <a:cubicBezTo>
                    <a:pt x="78009" y="456248"/>
                    <a:pt x="78960" y="439103"/>
                    <a:pt x="78960" y="433388"/>
                  </a:cubicBezTo>
                  <a:close/>
                  <a:moveTo>
                    <a:pt x="238783" y="415290"/>
                  </a:moveTo>
                  <a:cubicBezTo>
                    <a:pt x="238783" y="416243"/>
                    <a:pt x="236881" y="433388"/>
                    <a:pt x="236881" y="439103"/>
                  </a:cubicBezTo>
                  <a:cubicBezTo>
                    <a:pt x="236881" y="441960"/>
                    <a:pt x="234978" y="452438"/>
                    <a:pt x="234978" y="453390"/>
                  </a:cubicBezTo>
                  <a:cubicBezTo>
                    <a:pt x="234978" y="455295"/>
                    <a:pt x="234978" y="457200"/>
                    <a:pt x="236881" y="457200"/>
                  </a:cubicBezTo>
                  <a:cubicBezTo>
                    <a:pt x="238783" y="457200"/>
                    <a:pt x="238783" y="455295"/>
                    <a:pt x="238783" y="454343"/>
                  </a:cubicBezTo>
                  <a:cubicBezTo>
                    <a:pt x="238783" y="453390"/>
                    <a:pt x="239735" y="443865"/>
                    <a:pt x="239735" y="441007"/>
                  </a:cubicBezTo>
                  <a:cubicBezTo>
                    <a:pt x="239735" y="439103"/>
                    <a:pt x="239735" y="436245"/>
                    <a:pt x="239735" y="434340"/>
                  </a:cubicBezTo>
                  <a:cubicBezTo>
                    <a:pt x="239735" y="431482"/>
                    <a:pt x="241637" y="419100"/>
                    <a:pt x="241637" y="416243"/>
                  </a:cubicBezTo>
                  <a:cubicBezTo>
                    <a:pt x="241637" y="413385"/>
                    <a:pt x="241637" y="411480"/>
                    <a:pt x="239735" y="411480"/>
                  </a:cubicBezTo>
                  <a:cubicBezTo>
                    <a:pt x="239735" y="410528"/>
                    <a:pt x="238783" y="413385"/>
                    <a:pt x="238783" y="415290"/>
                  </a:cubicBezTo>
                  <a:close/>
                  <a:moveTo>
                    <a:pt x="289204" y="460057"/>
                  </a:moveTo>
                  <a:cubicBezTo>
                    <a:pt x="290155" y="460057"/>
                    <a:pt x="291106" y="457200"/>
                    <a:pt x="291106" y="455295"/>
                  </a:cubicBezTo>
                  <a:cubicBezTo>
                    <a:pt x="291106" y="454343"/>
                    <a:pt x="290155" y="437198"/>
                    <a:pt x="289204" y="431482"/>
                  </a:cubicBezTo>
                  <a:cubicBezTo>
                    <a:pt x="289204" y="428625"/>
                    <a:pt x="288253" y="418148"/>
                    <a:pt x="288253" y="417195"/>
                  </a:cubicBezTo>
                  <a:cubicBezTo>
                    <a:pt x="288253" y="415290"/>
                    <a:pt x="287301" y="413385"/>
                    <a:pt x="286350" y="413385"/>
                  </a:cubicBezTo>
                  <a:cubicBezTo>
                    <a:pt x="284447" y="413385"/>
                    <a:pt x="284447" y="415290"/>
                    <a:pt x="284447" y="417195"/>
                  </a:cubicBezTo>
                  <a:cubicBezTo>
                    <a:pt x="284447" y="418148"/>
                    <a:pt x="285399" y="427673"/>
                    <a:pt x="285399" y="430530"/>
                  </a:cubicBezTo>
                  <a:cubicBezTo>
                    <a:pt x="285399" y="432435"/>
                    <a:pt x="286350" y="435293"/>
                    <a:pt x="286350" y="437198"/>
                  </a:cubicBezTo>
                  <a:cubicBezTo>
                    <a:pt x="286350" y="440055"/>
                    <a:pt x="287301" y="452438"/>
                    <a:pt x="287301" y="455295"/>
                  </a:cubicBezTo>
                  <a:cubicBezTo>
                    <a:pt x="286350" y="458153"/>
                    <a:pt x="287301" y="460057"/>
                    <a:pt x="289204" y="460057"/>
                  </a:cubicBezTo>
                  <a:close/>
                  <a:moveTo>
                    <a:pt x="338673" y="455295"/>
                  </a:moveTo>
                  <a:cubicBezTo>
                    <a:pt x="338673" y="454343"/>
                    <a:pt x="338673" y="452438"/>
                    <a:pt x="338673" y="448628"/>
                  </a:cubicBezTo>
                  <a:cubicBezTo>
                    <a:pt x="338673" y="446723"/>
                    <a:pt x="338673" y="439103"/>
                    <a:pt x="338673" y="437198"/>
                  </a:cubicBezTo>
                  <a:cubicBezTo>
                    <a:pt x="338673" y="434340"/>
                    <a:pt x="339624" y="421957"/>
                    <a:pt x="339624" y="419100"/>
                  </a:cubicBezTo>
                  <a:cubicBezTo>
                    <a:pt x="339624" y="416243"/>
                    <a:pt x="338673" y="414338"/>
                    <a:pt x="337722" y="414338"/>
                  </a:cubicBezTo>
                  <a:cubicBezTo>
                    <a:pt x="336770" y="414338"/>
                    <a:pt x="335819" y="416243"/>
                    <a:pt x="335819" y="418148"/>
                  </a:cubicBezTo>
                  <a:cubicBezTo>
                    <a:pt x="335819" y="419100"/>
                    <a:pt x="334868" y="441007"/>
                    <a:pt x="334868" y="446723"/>
                  </a:cubicBezTo>
                  <a:cubicBezTo>
                    <a:pt x="334868" y="449580"/>
                    <a:pt x="333916" y="453390"/>
                    <a:pt x="333916" y="453390"/>
                  </a:cubicBezTo>
                  <a:cubicBezTo>
                    <a:pt x="333916" y="455295"/>
                    <a:pt x="333916" y="457200"/>
                    <a:pt x="335819" y="457200"/>
                  </a:cubicBezTo>
                  <a:cubicBezTo>
                    <a:pt x="338673" y="459105"/>
                    <a:pt x="338673" y="456248"/>
                    <a:pt x="338673" y="455295"/>
                  </a:cubicBezTo>
                  <a:close/>
                  <a:moveTo>
                    <a:pt x="215000" y="433388"/>
                  </a:moveTo>
                  <a:cubicBezTo>
                    <a:pt x="215000" y="430530"/>
                    <a:pt x="214049" y="420053"/>
                    <a:pt x="214049" y="419100"/>
                  </a:cubicBezTo>
                  <a:cubicBezTo>
                    <a:pt x="214049" y="417195"/>
                    <a:pt x="213098" y="415290"/>
                    <a:pt x="212146" y="415290"/>
                  </a:cubicBezTo>
                  <a:cubicBezTo>
                    <a:pt x="210244" y="415290"/>
                    <a:pt x="210244" y="418148"/>
                    <a:pt x="210244" y="419100"/>
                  </a:cubicBezTo>
                  <a:cubicBezTo>
                    <a:pt x="210244" y="420053"/>
                    <a:pt x="211195" y="429578"/>
                    <a:pt x="211195" y="432435"/>
                  </a:cubicBezTo>
                  <a:cubicBezTo>
                    <a:pt x="211195" y="434340"/>
                    <a:pt x="212146" y="437198"/>
                    <a:pt x="212146" y="439103"/>
                  </a:cubicBezTo>
                  <a:cubicBezTo>
                    <a:pt x="212146" y="441960"/>
                    <a:pt x="213098" y="454343"/>
                    <a:pt x="213098" y="456248"/>
                  </a:cubicBezTo>
                  <a:cubicBezTo>
                    <a:pt x="213098" y="459105"/>
                    <a:pt x="214049" y="460057"/>
                    <a:pt x="215000" y="460057"/>
                  </a:cubicBezTo>
                  <a:cubicBezTo>
                    <a:pt x="215952" y="460057"/>
                    <a:pt x="216903" y="457200"/>
                    <a:pt x="216903" y="455295"/>
                  </a:cubicBezTo>
                  <a:cubicBezTo>
                    <a:pt x="216903" y="455295"/>
                    <a:pt x="215000" y="438150"/>
                    <a:pt x="215000" y="433388"/>
                  </a:cubicBezTo>
                  <a:close/>
                  <a:moveTo>
                    <a:pt x="229270" y="425768"/>
                  </a:moveTo>
                  <a:cubicBezTo>
                    <a:pt x="229270" y="422910"/>
                    <a:pt x="229270" y="419100"/>
                    <a:pt x="229270" y="419100"/>
                  </a:cubicBezTo>
                  <a:cubicBezTo>
                    <a:pt x="229270" y="417195"/>
                    <a:pt x="228319" y="415290"/>
                    <a:pt x="227368" y="415290"/>
                  </a:cubicBezTo>
                  <a:cubicBezTo>
                    <a:pt x="225465" y="415290"/>
                    <a:pt x="225465" y="417195"/>
                    <a:pt x="225465" y="419100"/>
                  </a:cubicBezTo>
                  <a:cubicBezTo>
                    <a:pt x="225465" y="420053"/>
                    <a:pt x="225465" y="421957"/>
                    <a:pt x="225465" y="425768"/>
                  </a:cubicBezTo>
                  <a:cubicBezTo>
                    <a:pt x="225465" y="427673"/>
                    <a:pt x="226416" y="435293"/>
                    <a:pt x="226416" y="437198"/>
                  </a:cubicBezTo>
                  <a:cubicBezTo>
                    <a:pt x="226416" y="440055"/>
                    <a:pt x="226416" y="452438"/>
                    <a:pt x="226416" y="455295"/>
                  </a:cubicBezTo>
                  <a:cubicBezTo>
                    <a:pt x="226416" y="458153"/>
                    <a:pt x="227368" y="460057"/>
                    <a:pt x="228319" y="459105"/>
                  </a:cubicBezTo>
                  <a:cubicBezTo>
                    <a:pt x="229270" y="459105"/>
                    <a:pt x="230222" y="456248"/>
                    <a:pt x="230222" y="454343"/>
                  </a:cubicBezTo>
                  <a:cubicBezTo>
                    <a:pt x="230222" y="453390"/>
                    <a:pt x="230222" y="431482"/>
                    <a:pt x="229270" y="425768"/>
                  </a:cubicBezTo>
                  <a:close/>
                  <a:moveTo>
                    <a:pt x="353894" y="449580"/>
                  </a:moveTo>
                  <a:cubicBezTo>
                    <a:pt x="353894" y="448628"/>
                    <a:pt x="352943" y="439103"/>
                    <a:pt x="352943" y="436245"/>
                  </a:cubicBezTo>
                  <a:cubicBezTo>
                    <a:pt x="352943" y="434340"/>
                    <a:pt x="351992" y="431482"/>
                    <a:pt x="351992" y="429578"/>
                  </a:cubicBezTo>
                  <a:cubicBezTo>
                    <a:pt x="351992" y="426720"/>
                    <a:pt x="351040" y="418148"/>
                    <a:pt x="351040" y="415290"/>
                  </a:cubicBezTo>
                  <a:cubicBezTo>
                    <a:pt x="351040" y="412432"/>
                    <a:pt x="350089" y="411480"/>
                    <a:pt x="349138" y="411480"/>
                  </a:cubicBezTo>
                  <a:cubicBezTo>
                    <a:pt x="348186" y="411480"/>
                    <a:pt x="347235" y="414338"/>
                    <a:pt x="347235" y="416243"/>
                  </a:cubicBezTo>
                  <a:cubicBezTo>
                    <a:pt x="347235" y="417195"/>
                    <a:pt x="348186" y="430530"/>
                    <a:pt x="349138" y="436245"/>
                  </a:cubicBezTo>
                  <a:cubicBezTo>
                    <a:pt x="349138" y="439103"/>
                    <a:pt x="350089" y="449580"/>
                    <a:pt x="350089" y="450532"/>
                  </a:cubicBezTo>
                  <a:cubicBezTo>
                    <a:pt x="350089" y="452438"/>
                    <a:pt x="351040" y="454343"/>
                    <a:pt x="351992" y="454343"/>
                  </a:cubicBezTo>
                  <a:cubicBezTo>
                    <a:pt x="353894" y="452438"/>
                    <a:pt x="353894" y="450532"/>
                    <a:pt x="353894" y="449580"/>
                  </a:cubicBezTo>
                  <a:close/>
                  <a:moveTo>
                    <a:pt x="143651" y="454343"/>
                  </a:moveTo>
                  <a:cubicBezTo>
                    <a:pt x="143651" y="456248"/>
                    <a:pt x="143651" y="458153"/>
                    <a:pt x="145553" y="458153"/>
                  </a:cubicBezTo>
                  <a:cubicBezTo>
                    <a:pt x="147456" y="458153"/>
                    <a:pt x="147456" y="456248"/>
                    <a:pt x="147456" y="454343"/>
                  </a:cubicBezTo>
                  <a:cubicBezTo>
                    <a:pt x="147456" y="453390"/>
                    <a:pt x="147456" y="443865"/>
                    <a:pt x="147456" y="441007"/>
                  </a:cubicBezTo>
                  <a:cubicBezTo>
                    <a:pt x="147456" y="439103"/>
                    <a:pt x="147456" y="436245"/>
                    <a:pt x="147456" y="434340"/>
                  </a:cubicBezTo>
                  <a:cubicBezTo>
                    <a:pt x="147456" y="431482"/>
                    <a:pt x="147456" y="419100"/>
                    <a:pt x="147456" y="416243"/>
                  </a:cubicBezTo>
                  <a:cubicBezTo>
                    <a:pt x="147456" y="413385"/>
                    <a:pt x="146505" y="411480"/>
                    <a:pt x="145553" y="411480"/>
                  </a:cubicBezTo>
                  <a:cubicBezTo>
                    <a:pt x="144602" y="411480"/>
                    <a:pt x="143651" y="414338"/>
                    <a:pt x="143651" y="416243"/>
                  </a:cubicBezTo>
                  <a:cubicBezTo>
                    <a:pt x="143651" y="417195"/>
                    <a:pt x="143651" y="434340"/>
                    <a:pt x="143651" y="440055"/>
                  </a:cubicBezTo>
                  <a:cubicBezTo>
                    <a:pt x="144602" y="442913"/>
                    <a:pt x="143651" y="453390"/>
                    <a:pt x="143651" y="454343"/>
                  </a:cubicBezTo>
                  <a:close/>
                  <a:moveTo>
                    <a:pt x="160775" y="455295"/>
                  </a:moveTo>
                  <a:cubicBezTo>
                    <a:pt x="160775" y="454343"/>
                    <a:pt x="160775" y="448628"/>
                    <a:pt x="160775" y="444818"/>
                  </a:cubicBezTo>
                  <a:cubicBezTo>
                    <a:pt x="160775" y="442913"/>
                    <a:pt x="160775" y="435293"/>
                    <a:pt x="159823" y="433388"/>
                  </a:cubicBezTo>
                  <a:cubicBezTo>
                    <a:pt x="159823" y="430530"/>
                    <a:pt x="159823" y="418148"/>
                    <a:pt x="159823" y="415290"/>
                  </a:cubicBezTo>
                  <a:cubicBezTo>
                    <a:pt x="159823" y="412432"/>
                    <a:pt x="158872" y="410528"/>
                    <a:pt x="157921" y="411480"/>
                  </a:cubicBezTo>
                  <a:cubicBezTo>
                    <a:pt x="156969" y="411480"/>
                    <a:pt x="156018" y="414338"/>
                    <a:pt x="156018" y="416243"/>
                  </a:cubicBezTo>
                  <a:cubicBezTo>
                    <a:pt x="156018" y="417195"/>
                    <a:pt x="156969" y="439103"/>
                    <a:pt x="156969" y="444818"/>
                  </a:cubicBezTo>
                  <a:cubicBezTo>
                    <a:pt x="156969" y="447675"/>
                    <a:pt x="156969" y="455295"/>
                    <a:pt x="156969" y="456248"/>
                  </a:cubicBezTo>
                  <a:cubicBezTo>
                    <a:pt x="156969" y="458153"/>
                    <a:pt x="157921" y="460057"/>
                    <a:pt x="158872" y="460057"/>
                  </a:cubicBezTo>
                  <a:cubicBezTo>
                    <a:pt x="160775" y="459105"/>
                    <a:pt x="160775" y="456248"/>
                    <a:pt x="160775" y="455295"/>
                  </a:cubicBezTo>
                  <a:close/>
                  <a:moveTo>
                    <a:pt x="306328" y="411480"/>
                  </a:moveTo>
                  <a:cubicBezTo>
                    <a:pt x="304425" y="411480"/>
                    <a:pt x="304425" y="413385"/>
                    <a:pt x="304425" y="415290"/>
                  </a:cubicBezTo>
                  <a:cubicBezTo>
                    <a:pt x="304425" y="416243"/>
                    <a:pt x="304425" y="425768"/>
                    <a:pt x="304425" y="428625"/>
                  </a:cubicBezTo>
                  <a:cubicBezTo>
                    <a:pt x="304425" y="430530"/>
                    <a:pt x="304425" y="433388"/>
                    <a:pt x="304425" y="435293"/>
                  </a:cubicBezTo>
                  <a:cubicBezTo>
                    <a:pt x="304425" y="438150"/>
                    <a:pt x="303474" y="446723"/>
                    <a:pt x="303474" y="449580"/>
                  </a:cubicBezTo>
                  <a:cubicBezTo>
                    <a:pt x="303474" y="452438"/>
                    <a:pt x="304425" y="454343"/>
                    <a:pt x="305376" y="454343"/>
                  </a:cubicBezTo>
                  <a:cubicBezTo>
                    <a:pt x="306328" y="454343"/>
                    <a:pt x="307279" y="452438"/>
                    <a:pt x="307279" y="450532"/>
                  </a:cubicBezTo>
                  <a:cubicBezTo>
                    <a:pt x="307279" y="449580"/>
                    <a:pt x="307279" y="436245"/>
                    <a:pt x="307279" y="430530"/>
                  </a:cubicBezTo>
                  <a:cubicBezTo>
                    <a:pt x="307279" y="427673"/>
                    <a:pt x="308230" y="417195"/>
                    <a:pt x="308230" y="416243"/>
                  </a:cubicBezTo>
                  <a:cubicBezTo>
                    <a:pt x="308230" y="413385"/>
                    <a:pt x="307279" y="411480"/>
                    <a:pt x="306328" y="411480"/>
                  </a:cubicBezTo>
                  <a:close/>
                  <a:moveTo>
                    <a:pt x="273983" y="414338"/>
                  </a:moveTo>
                  <a:cubicBezTo>
                    <a:pt x="273983" y="415290"/>
                    <a:pt x="273983" y="424815"/>
                    <a:pt x="274934" y="427673"/>
                  </a:cubicBezTo>
                  <a:cubicBezTo>
                    <a:pt x="274934" y="429578"/>
                    <a:pt x="275885" y="437198"/>
                    <a:pt x="275885" y="439103"/>
                  </a:cubicBezTo>
                  <a:cubicBezTo>
                    <a:pt x="275885" y="441960"/>
                    <a:pt x="275885" y="450532"/>
                    <a:pt x="275885" y="452438"/>
                  </a:cubicBezTo>
                  <a:cubicBezTo>
                    <a:pt x="275885" y="455295"/>
                    <a:pt x="276837" y="457200"/>
                    <a:pt x="277788" y="456248"/>
                  </a:cubicBezTo>
                  <a:cubicBezTo>
                    <a:pt x="278739" y="456248"/>
                    <a:pt x="279691" y="453390"/>
                    <a:pt x="279691" y="451485"/>
                  </a:cubicBezTo>
                  <a:cubicBezTo>
                    <a:pt x="279691" y="450532"/>
                    <a:pt x="278739" y="432435"/>
                    <a:pt x="278739" y="427673"/>
                  </a:cubicBezTo>
                  <a:cubicBezTo>
                    <a:pt x="278739" y="424815"/>
                    <a:pt x="278739" y="414338"/>
                    <a:pt x="278739" y="413385"/>
                  </a:cubicBezTo>
                  <a:cubicBezTo>
                    <a:pt x="278739" y="411480"/>
                    <a:pt x="277788" y="409575"/>
                    <a:pt x="276837" y="409575"/>
                  </a:cubicBezTo>
                  <a:cubicBezTo>
                    <a:pt x="273983" y="411480"/>
                    <a:pt x="273983" y="413385"/>
                    <a:pt x="273983" y="414338"/>
                  </a:cubicBezTo>
                  <a:close/>
                  <a:moveTo>
                    <a:pt x="321549" y="422910"/>
                  </a:moveTo>
                  <a:cubicBezTo>
                    <a:pt x="321549" y="424815"/>
                    <a:pt x="321549" y="432435"/>
                    <a:pt x="322500" y="434340"/>
                  </a:cubicBezTo>
                  <a:cubicBezTo>
                    <a:pt x="322500" y="437198"/>
                    <a:pt x="322500" y="449580"/>
                    <a:pt x="322500" y="452438"/>
                  </a:cubicBezTo>
                  <a:cubicBezTo>
                    <a:pt x="322500" y="455295"/>
                    <a:pt x="323452" y="457200"/>
                    <a:pt x="324403" y="457200"/>
                  </a:cubicBezTo>
                  <a:cubicBezTo>
                    <a:pt x="325354" y="457200"/>
                    <a:pt x="326306" y="454343"/>
                    <a:pt x="326306" y="452438"/>
                  </a:cubicBezTo>
                  <a:cubicBezTo>
                    <a:pt x="326306" y="451485"/>
                    <a:pt x="325354" y="429578"/>
                    <a:pt x="325354" y="423863"/>
                  </a:cubicBezTo>
                  <a:cubicBezTo>
                    <a:pt x="325354" y="421005"/>
                    <a:pt x="325354" y="417195"/>
                    <a:pt x="325354" y="417195"/>
                  </a:cubicBezTo>
                  <a:cubicBezTo>
                    <a:pt x="325354" y="415290"/>
                    <a:pt x="324403" y="413385"/>
                    <a:pt x="323452" y="413385"/>
                  </a:cubicBezTo>
                  <a:cubicBezTo>
                    <a:pt x="321549" y="413385"/>
                    <a:pt x="321549" y="415290"/>
                    <a:pt x="321549" y="417195"/>
                  </a:cubicBezTo>
                  <a:cubicBezTo>
                    <a:pt x="321549" y="417195"/>
                    <a:pt x="321549" y="420053"/>
                    <a:pt x="321549" y="422910"/>
                  </a:cubicBezTo>
                  <a:close/>
                  <a:moveTo>
                    <a:pt x="382434" y="441960"/>
                  </a:moveTo>
                  <a:cubicBezTo>
                    <a:pt x="382434" y="440055"/>
                    <a:pt x="381483" y="437198"/>
                    <a:pt x="381483" y="435293"/>
                  </a:cubicBezTo>
                  <a:cubicBezTo>
                    <a:pt x="381483" y="432435"/>
                    <a:pt x="380531" y="420053"/>
                    <a:pt x="380531" y="417195"/>
                  </a:cubicBezTo>
                  <a:cubicBezTo>
                    <a:pt x="380531" y="414338"/>
                    <a:pt x="379580" y="413385"/>
                    <a:pt x="378629" y="413385"/>
                  </a:cubicBezTo>
                  <a:cubicBezTo>
                    <a:pt x="377677" y="413385"/>
                    <a:pt x="376726" y="416243"/>
                    <a:pt x="376726" y="418148"/>
                  </a:cubicBezTo>
                  <a:cubicBezTo>
                    <a:pt x="376726" y="419100"/>
                    <a:pt x="378629" y="436245"/>
                    <a:pt x="378629" y="441960"/>
                  </a:cubicBezTo>
                  <a:cubicBezTo>
                    <a:pt x="378629" y="444818"/>
                    <a:pt x="379580" y="455295"/>
                    <a:pt x="379580" y="456248"/>
                  </a:cubicBezTo>
                  <a:cubicBezTo>
                    <a:pt x="379580" y="458153"/>
                    <a:pt x="380531" y="460057"/>
                    <a:pt x="381483" y="460057"/>
                  </a:cubicBezTo>
                  <a:cubicBezTo>
                    <a:pt x="383385" y="460057"/>
                    <a:pt x="383385" y="457200"/>
                    <a:pt x="383385" y="456248"/>
                  </a:cubicBezTo>
                  <a:cubicBezTo>
                    <a:pt x="384337" y="454343"/>
                    <a:pt x="383385" y="444818"/>
                    <a:pt x="382434" y="441960"/>
                  </a:cubicBezTo>
                  <a:close/>
                  <a:moveTo>
                    <a:pt x="532744" y="473393"/>
                  </a:moveTo>
                  <a:cubicBezTo>
                    <a:pt x="532744" y="474345"/>
                    <a:pt x="531793" y="496253"/>
                    <a:pt x="531793" y="501968"/>
                  </a:cubicBezTo>
                  <a:cubicBezTo>
                    <a:pt x="531793" y="504825"/>
                    <a:pt x="530841" y="512445"/>
                    <a:pt x="530841" y="513398"/>
                  </a:cubicBezTo>
                  <a:cubicBezTo>
                    <a:pt x="530841" y="515303"/>
                    <a:pt x="530841" y="517207"/>
                    <a:pt x="532744" y="517207"/>
                  </a:cubicBezTo>
                  <a:cubicBezTo>
                    <a:pt x="534647" y="517207"/>
                    <a:pt x="534647" y="515303"/>
                    <a:pt x="534647" y="513398"/>
                  </a:cubicBezTo>
                  <a:cubicBezTo>
                    <a:pt x="534647" y="512445"/>
                    <a:pt x="534647" y="506730"/>
                    <a:pt x="535598" y="502920"/>
                  </a:cubicBezTo>
                  <a:cubicBezTo>
                    <a:pt x="535598" y="501015"/>
                    <a:pt x="535598" y="493395"/>
                    <a:pt x="535598" y="491490"/>
                  </a:cubicBezTo>
                  <a:cubicBezTo>
                    <a:pt x="535598" y="488632"/>
                    <a:pt x="536549" y="476250"/>
                    <a:pt x="536549" y="473393"/>
                  </a:cubicBezTo>
                  <a:cubicBezTo>
                    <a:pt x="536549" y="470535"/>
                    <a:pt x="535598" y="468630"/>
                    <a:pt x="534647" y="468630"/>
                  </a:cubicBezTo>
                  <a:cubicBezTo>
                    <a:pt x="534647" y="468630"/>
                    <a:pt x="533695" y="471488"/>
                    <a:pt x="532744" y="473393"/>
                  </a:cubicBezTo>
                  <a:close/>
                  <a:moveTo>
                    <a:pt x="32345" y="478155"/>
                  </a:moveTo>
                  <a:cubicBezTo>
                    <a:pt x="32345" y="476250"/>
                    <a:pt x="32345" y="474345"/>
                    <a:pt x="30443" y="474345"/>
                  </a:cubicBezTo>
                  <a:cubicBezTo>
                    <a:pt x="28540" y="474345"/>
                    <a:pt x="28540" y="476250"/>
                    <a:pt x="28540" y="478155"/>
                  </a:cubicBezTo>
                  <a:cubicBezTo>
                    <a:pt x="28540" y="478155"/>
                    <a:pt x="28540" y="481965"/>
                    <a:pt x="28540" y="484823"/>
                  </a:cubicBezTo>
                  <a:cubicBezTo>
                    <a:pt x="29491" y="487680"/>
                    <a:pt x="31394" y="490538"/>
                    <a:pt x="32345" y="493395"/>
                  </a:cubicBezTo>
                  <a:cubicBezTo>
                    <a:pt x="32345" y="491490"/>
                    <a:pt x="32345" y="490538"/>
                    <a:pt x="32345" y="489585"/>
                  </a:cubicBezTo>
                  <a:cubicBezTo>
                    <a:pt x="31394" y="485775"/>
                    <a:pt x="32345" y="479107"/>
                    <a:pt x="32345" y="478155"/>
                  </a:cubicBezTo>
                  <a:close/>
                  <a:moveTo>
                    <a:pt x="577456" y="476250"/>
                  </a:moveTo>
                  <a:cubicBezTo>
                    <a:pt x="577456" y="477203"/>
                    <a:pt x="577456" y="486728"/>
                    <a:pt x="577456" y="489585"/>
                  </a:cubicBezTo>
                  <a:cubicBezTo>
                    <a:pt x="577456" y="491490"/>
                    <a:pt x="577456" y="494348"/>
                    <a:pt x="577456" y="496253"/>
                  </a:cubicBezTo>
                  <a:cubicBezTo>
                    <a:pt x="577456" y="499110"/>
                    <a:pt x="577456" y="507682"/>
                    <a:pt x="577456" y="510540"/>
                  </a:cubicBezTo>
                  <a:cubicBezTo>
                    <a:pt x="577456" y="513398"/>
                    <a:pt x="578408" y="515303"/>
                    <a:pt x="579359" y="515303"/>
                  </a:cubicBezTo>
                  <a:cubicBezTo>
                    <a:pt x="580310" y="515303"/>
                    <a:pt x="581262" y="512445"/>
                    <a:pt x="581262" y="510540"/>
                  </a:cubicBezTo>
                  <a:cubicBezTo>
                    <a:pt x="581262" y="509588"/>
                    <a:pt x="581262" y="496253"/>
                    <a:pt x="580310" y="490538"/>
                  </a:cubicBezTo>
                  <a:cubicBezTo>
                    <a:pt x="580310" y="487680"/>
                    <a:pt x="580310" y="477203"/>
                    <a:pt x="580310" y="476250"/>
                  </a:cubicBezTo>
                  <a:cubicBezTo>
                    <a:pt x="580310" y="474345"/>
                    <a:pt x="579359" y="472440"/>
                    <a:pt x="578408" y="472440"/>
                  </a:cubicBezTo>
                  <a:cubicBezTo>
                    <a:pt x="577456" y="472440"/>
                    <a:pt x="577456" y="475298"/>
                    <a:pt x="577456" y="476250"/>
                  </a:cubicBezTo>
                  <a:close/>
                  <a:moveTo>
                    <a:pt x="443319" y="581978"/>
                  </a:moveTo>
                  <a:cubicBezTo>
                    <a:pt x="444270" y="581978"/>
                    <a:pt x="445222" y="580073"/>
                    <a:pt x="445222" y="578168"/>
                  </a:cubicBezTo>
                  <a:cubicBezTo>
                    <a:pt x="445222" y="577215"/>
                    <a:pt x="446173" y="560070"/>
                    <a:pt x="446173" y="555308"/>
                  </a:cubicBezTo>
                  <a:cubicBezTo>
                    <a:pt x="446173" y="552450"/>
                    <a:pt x="447124" y="541973"/>
                    <a:pt x="447124" y="541020"/>
                  </a:cubicBezTo>
                  <a:cubicBezTo>
                    <a:pt x="447124" y="539115"/>
                    <a:pt x="447124" y="537210"/>
                    <a:pt x="445222" y="537210"/>
                  </a:cubicBezTo>
                  <a:cubicBezTo>
                    <a:pt x="443319" y="537210"/>
                    <a:pt x="443319" y="539115"/>
                    <a:pt x="443319" y="541020"/>
                  </a:cubicBezTo>
                  <a:cubicBezTo>
                    <a:pt x="443319" y="541973"/>
                    <a:pt x="442368" y="551498"/>
                    <a:pt x="442368" y="554355"/>
                  </a:cubicBezTo>
                  <a:cubicBezTo>
                    <a:pt x="442368" y="556260"/>
                    <a:pt x="442368" y="559118"/>
                    <a:pt x="442368" y="561023"/>
                  </a:cubicBezTo>
                  <a:cubicBezTo>
                    <a:pt x="442368" y="563880"/>
                    <a:pt x="441416" y="576263"/>
                    <a:pt x="441416" y="578168"/>
                  </a:cubicBezTo>
                  <a:cubicBezTo>
                    <a:pt x="441416" y="580073"/>
                    <a:pt x="442368" y="581978"/>
                    <a:pt x="443319" y="581978"/>
                  </a:cubicBezTo>
                  <a:close/>
                  <a:moveTo>
                    <a:pt x="597434" y="522923"/>
                  </a:moveTo>
                  <a:cubicBezTo>
                    <a:pt x="598386" y="522923"/>
                    <a:pt x="599337" y="520065"/>
                    <a:pt x="599337" y="518160"/>
                  </a:cubicBezTo>
                  <a:cubicBezTo>
                    <a:pt x="599337" y="517207"/>
                    <a:pt x="598386" y="495300"/>
                    <a:pt x="598386" y="489585"/>
                  </a:cubicBezTo>
                  <a:cubicBezTo>
                    <a:pt x="598386" y="486728"/>
                    <a:pt x="598386" y="482918"/>
                    <a:pt x="598386" y="482918"/>
                  </a:cubicBezTo>
                  <a:cubicBezTo>
                    <a:pt x="598386" y="481013"/>
                    <a:pt x="597434" y="479107"/>
                    <a:pt x="596483" y="479107"/>
                  </a:cubicBezTo>
                  <a:cubicBezTo>
                    <a:pt x="594580" y="479107"/>
                    <a:pt x="594580" y="481013"/>
                    <a:pt x="594580" y="482918"/>
                  </a:cubicBezTo>
                  <a:cubicBezTo>
                    <a:pt x="594580" y="483870"/>
                    <a:pt x="594580" y="485775"/>
                    <a:pt x="594580" y="489585"/>
                  </a:cubicBezTo>
                  <a:cubicBezTo>
                    <a:pt x="594580" y="491490"/>
                    <a:pt x="595532" y="499110"/>
                    <a:pt x="595532" y="501015"/>
                  </a:cubicBezTo>
                  <a:cubicBezTo>
                    <a:pt x="595532" y="503873"/>
                    <a:pt x="595532" y="516255"/>
                    <a:pt x="595532" y="519113"/>
                  </a:cubicBezTo>
                  <a:cubicBezTo>
                    <a:pt x="595532" y="521970"/>
                    <a:pt x="596483" y="522923"/>
                    <a:pt x="597434" y="522923"/>
                  </a:cubicBezTo>
                  <a:close/>
                  <a:moveTo>
                    <a:pt x="423341" y="534353"/>
                  </a:moveTo>
                  <a:cubicBezTo>
                    <a:pt x="423341" y="532448"/>
                    <a:pt x="422390" y="530543"/>
                    <a:pt x="421439" y="530543"/>
                  </a:cubicBezTo>
                  <a:cubicBezTo>
                    <a:pt x="419536" y="530543"/>
                    <a:pt x="419536" y="532448"/>
                    <a:pt x="419536" y="534353"/>
                  </a:cubicBezTo>
                  <a:cubicBezTo>
                    <a:pt x="419536" y="535305"/>
                    <a:pt x="419536" y="544830"/>
                    <a:pt x="419536" y="547688"/>
                  </a:cubicBezTo>
                  <a:cubicBezTo>
                    <a:pt x="419536" y="549593"/>
                    <a:pt x="419536" y="552450"/>
                    <a:pt x="419536" y="554355"/>
                  </a:cubicBezTo>
                  <a:cubicBezTo>
                    <a:pt x="419536" y="557213"/>
                    <a:pt x="419536" y="569595"/>
                    <a:pt x="419536" y="572453"/>
                  </a:cubicBezTo>
                  <a:cubicBezTo>
                    <a:pt x="419536" y="575310"/>
                    <a:pt x="420487" y="577215"/>
                    <a:pt x="421439" y="577215"/>
                  </a:cubicBezTo>
                  <a:cubicBezTo>
                    <a:pt x="422390" y="577215"/>
                    <a:pt x="423341" y="574358"/>
                    <a:pt x="423341" y="572453"/>
                  </a:cubicBezTo>
                  <a:cubicBezTo>
                    <a:pt x="423341" y="571500"/>
                    <a:pt x="423341" y="554355"/>
                    <a:pt x="422390" y="548640"/>
                  </a:cubicBezTo>
                  <a:cubicBezTo>
                    <a:pt x="423341" y="545783"/>
                    <a:pt x="423341" y="535305"/>
                    <a:pt x="423341" y="534353"/>
                  </a:cubicBezTo>
                  <a:close/>
                  <a:moveTo>
                    <a:pt x="566040" y="494348"/>
                  </a:moveTo>
                  <a:cubicBezTo>
                    <a:pt x="566040" y="491490"/>
                    <a:pt x="566992" y="481013"/>
                    <a:pt x="566992" y="480060"/>
                  </a:cubicBezTo>
                  <a:cubicBezTo>
                    <a:pt x="566992" y="478155"/>
                    <a:pt x="566992" y="476250"/>
                    <a:pt x="565089" y="476250"/>
                  </a:cubicBezTo>
                  <a:cubicBezTo>
                    <a:pt x="563186" y="476250"/>
                    <a:pt x="563186" y="478155"/>
                    <a:pt x="563186" y="480060"/>
                  </a:cubicBezTo>
                  <a:cubicBezTo>
                    <a:pt x="563186" y="481013"/>
                    <a:pt x="563186" y="490538"/>
                    <a:pt x="563186" y="493395"/>
                  </a:cubicBezTo>
                  <a:cubicBezTo>
                    <a:pt x="563186" y="495300"/>
                    <a:pt x="563186" y="498157"/>
                    <a:pt x="563186" y="500063"/>
                  </a:cubicBezTo>
                  <a:cubicBezTo>
                    <a:pt x="563186" y="502920"/>
                    <a:pt x="562235" y="515303"/>
                    <a:pt x="562235" y="518160"/>
                  </a:cubicBezTo>
                  <a:cubicBezTo>
                    <a:pt x="562235" y="521018"/>
                    <a:pt x="563186" y="522923"/>
                    <a:pt x="564138" y="522923"/>
                  </a:cubicBezTo>
                  <a:cubicBezTo>
                    <a:pt x="565089" y="522923"/>
                    <a:pt x="566040" y="521018"/>
                    <a:pt x="566040" y="519113"/>
                  </a:cubicBezTo>
                  <a:cubicBezTo>
                    <a:pt x="566040" y="517207"/>
                    <a:pt x="566040" y="499110"/>
                    <a:pt x="566040" y="494348"/>
                  </a:cubicBezTo>
                  <a:close/>
                  <a:moveTo>
                    <a:pt x="456638" y="540068"/>
                  </a:moveTo>
                  <a:cubicBezTo>
                    <a:pt x="456638" y="541020"/>
                    <a:pt x="456638" y="542925"/>
                    <a:pt x="456638" y="546735"/>
                  </a:cubicBezTo>
                  <a:cubicBezTo>
                    <a:pt x="456638" y="548640"/>
                    <a:pt x="457589" y="556260"/>
                    <a:pt x="457589" y="558165"/>
                  </a:cubicBezTo>
                  <a:cubicBezTo>
                    <a:pt x="457589" y="561023"/>
                    <a:pt x="458540" y="573405"/>
                    <a:pt x="458540" y="576263"/>
                  </a:cubicBezTo>
                  <a:cubicBezTo>
                    <a:pt x="458540" y="579120"/>
                    <a:pt x="459492" y="580073"/>
                    <a:pt x="460443" y="580073"/>
                  </a:cubicBezTo>
                  <a:cubicBezTo>
                    <a:pt x="461394" y="580073"/>
                    <a:pt x="462346" y="577215"/>
                    <a:pt x="462346" y="575310"/>
                  </a:cubicBezTo>
                  <a:cubicBezTo>
                    <a:pt x="462346" y="574358"/>
                    <a:pt x="461394" y="552450"/>
                    <a:pt x="460443" y="546735"/>
                  </a:cubicBezTo>
                  <a:cubicBezTo>
                    <a:pt x="460443" y="543878"/>
                    <a:pt x="460443" y="540068"/>
                    <a:pt x="460443" y="540068"/>
                  </a:cubicBezTo>
                  <a:cubicBezTo>
                    <a:pt x="460443" y="538163"/>
                    <a:pt x="459492" y="536258"/>
                    <a:pt x="458540" y="536258"/>
                  </a:cubicBezTo>
                  <a:cubicBezTo>
                    <a:pt x="457589" y="536258"/>
                    <a:pt x="456638" y="538163"/>
                    <a:pt x="456638" y="540068"/>
                  </a:cubicBezTo>
                  <a:close/>
                  <a:moveTo>
                    <a:pt x="127478" y="511493"/>
                  </a:moveTo>
                  <a:cubicBezTo>
                    <a:pt x="127478" y="509588"/>
                    <a:pt x="127478" y="501968"/>
                    <a:pt x="126527" y="500063"/>
                  </a:cubicBezTo>
                  <a:cubicBezTo>
                    <a:pt x="126527" y="497205"/>
                    <a:pt x="126527" y="484823"/>
                    <a:pt x="126527" y="481965"/>
                  </a:cubicBezTo>
                  <a:cubicBezTo>
                    <a:pt x="126527" y="479107"/>
                    <a:pt x="125575" y="477203"/>
                    <a:pt x="124624" y="477203"/>
                  </a:cubicBezTo>
                  <a:cubicBezTo>
                    <a:pt x="123673" y="477203"/>
                    <a:pt x="122721" y="480060"/>
                    <a:pt x="122721" y="481965"/>
                  </a:cubicBezTo>
                  <a:cubicBezTo>
                    <a:pt x="122721" y="482918"/>
                    <a:pt x="123673" y="504825"/>
                    <a:pt x="123673" y="510540"/>
                  </a:cubicBezTo>
                  <a:cubicBezTo>
                    <a:pt x="123673" y="513398"/>
                    <a:pt x="123673" y="521018"/>
                    <a:pt x="123673" y="521970"/>
                  </a:cubicBezTo>
                  <a:cubicBezTo>
                    <a:pt x="123673" y="523875"/>
                    <a:pt x="124624" y="525780"/>
                    <a:pt x="125575" y="525780"/>
                  </a:cubicBezTo>
                  <a:cubicBezTo>
                    <a:pt x="127478" y="525780"/>
                    <a:pt x="127478" y="523875"/>
                    <a:pt x="127478" y="521970"/>
                  </a:cubicBezTo>
                  <a:cubicBezTo>
                    <a:pt x="128429" y="521018"/>
                    <a:pt x="127478" y="515303"/>
                    <a:pt x="127478" y="511493"/>
                  </a:cubicBezTo>
                  <a:close/>
                  <a:moveTo>
                    <a:pt x="369115" y="494348"/>
                  </a:moveTo>
                  <a:cubicBezTo>
                    <a:pt x="369115" y="491490"/>
                    <a:pt x="369115" y="481013"/>
                    <a:pt x="369115" y="480060"/>
                  </a:cubicBezTo>
                  <a:cubicBezTo>
                    <a:pt x="369115" y="478155"/>
                    <a:pt x="368164" y="476250"/>
                    <a:pt x="367213" y="476250"/>
                  </a:cubicBezTo>
                  <a:cubicBezTo>
                    <a:pt x="365310" y="476250"/>
                    <a:pt x="365310" y="478155"/>
                    <a:pt x="365310" y="480060"/>
                  </a:cubicBezTo>
                  <a:cubicBezTo>
                    <a:pt x="365310" y="481013"/>
                    <a:pt x="365310" y="490538"/>
                    <a:pt x="366261" y="493395"/>
                  </a:cubicBezTo>
                  <a:cubicBezTo>
                    <a:pt x="366261" y="495300"/>
                    <a:pt x="367213" y="502920"/>
                    <a:pt x="367213" y="504825"/>
                  </a:cubicBezTo>
                  <a:cubicBezTo>
                    <a:pt x="367213" y="507682"/>
                    <a:pt x="367213" y="517207"/>
                    <a:pt x="367213" y="519113"/>
                  </a:cubicBezTo>
                  <a:cubicBezTo>
                    <a:pt x="367213" y="521970"/>
                    <a:pt x="368164" y="523875"/>
                    <a:pt x="369115" y="522923"/>
                  </a:cubicBezTo>
                  <a:cubicBezTo>
                    <a:pt x="370067" y="522923"/>
                    <a:pt x="371018" y="520065"/>
                    <a:pt x="371018" y="518160"/>
                  </a:cubicBezTo>
                  <a:cubicBezTo>
                    <a:pt x="370067" y="518160"/>
                    <a:pt x="369115" y="499110"/>
                    <a:pt x="369115" y="494348"/>
                  </a:cubicBezTo>
                  <a:close/>
                  <a:moveTo>
                    <a:pt x="522279" y="494348"/>
                  </a:moveTo>
                  <a:cubicBezTo>
                    <a:pt x="522279" y="491490"/>
                    <a:pt x="522279" y="481013"/>
                    <a:pt x="522279" y="480060"/>
                  </a:cubicBezTo>
                  <a:cubicBezTo>
                    <a:pt x="522279" y="478155"/>
                    <a:pt x="521328" y="476250"/>
                    <a:pt x="520377" y="476250"/>
                  </a:cubicBezTo>
                  <a:cubicBezTo>
                    <a:pt x="518474" y="476250"/>
                    <a:pt x="518474" y="478155"/>
                    <a:pt x="518474" y="480060"/>
                  </a:cubicBezTo>
                  <a:cubicBezTo>
                    <a:pt x="518474" y="481013"/>
                    <a:pt x="518474" y="490538"/>
                    <a:pt x="519425" y="493395"/>
                  </a:cubicBezTo>
                  <a:cubicBezTo>
                    <a:pt x="519425" y="495300"/>
                    <a:pt x="520377" y="502920"/>
                    <a:pt x="520377" y="504825"/>
                  </a:cubicBezTo>
                  <a:cubicBezTo>
                    <a:pt x="520377" y="507682"/>
                    <a:pt x="520377" y="517207"/>
                    <a:pt x="520377" y="519113"/>
                  </a:cubicBezTo>
                  <a:cubicBezTo>
                    <a:pt x="520377" y="521970"/>
                    <a:pt x="521328" y="523875"/>
                    <a:pt x="522279" y="522923"/>
                  </a:cubicBezTo>
                  <a:cubicBezTo>
                    <a:pt x="523231" y="522923"/>
                    <a:pt x="524182" y="520065"/>
                    <a:pt x="524182" y="518160"/>
                  </a:cubicBezTo>
                  <a:cubicBezTo>
                    <a:pt x="523231" y="518160"/>
                    <a:pt x="522279" y="499110"/>
                    <a:pt x="522279" y="494348"/>
                  </a:cubicBezTo>
                  <a:close/>
                  <a:moveTo>
                    <a:pt x="545111" y="479107"/>
                  </a:moveTo>
                  <a:cubicBezTo>
                    <a:pt x="545111" y="480060"/>
                    <a:pt x="546063" y="489585"/>
                    <a:pt x="546063" y="492443"/>
                  </a:cubicBezTo>
                  <a:cubicBezTo>
                    <a:pt x="546063" y="494348"/>
                    <a:pt x="547014" y="501968"/>
                    <a:pt x="547014" y="503873"/>
                  </a:cubicBezTo>
                  <a:cubicBezTo>
                    <a:pt x="547014" y="506730"/>
                    <a:pt x="547965" y="516255"/>
                    <a:pt x="547965" y="518160"/>
                  </a:cubicBezTo>
                  <a:cubicBezTo>
                    <a:pt x="547965" y="521018"/>
                    <a:pt x="548917" y="522923"/>
                    <a:pt x="549868" y="521970"/>
                  </a:cubicBezTo>
                  <a:cubicBezTo>
                    <a:pt x="550819" y="521970"/>
                    <a:pt x="551771" y="519113"/>
                    <a:pt x="551771" y="517207"/>
                  </a:cubicBezTo>
                  <a:cubicBezTo>
                    <a:pt x="551771" y="516255"/>
                    <a:pt x="550819" y="497205"/>
                    <a:pt x="549868" y="492443"/>
                  </a:cubicBezTo>
                  <a:cubicBezTo>
                    <a:pt x="549868" y="489585"/>
                    <a:pt x="548917" y="479107"/>
                    <a:pt x="548917" y="478155"/>
                  </a:cubicBezTo>
                  <a:cubicBezTo>
                    <a:pt x="548917" y="476250"/>
                    <a:pt x="547965" y="474345"/>
                    <a:pt x="547014" y="474345"/>
                  </a:cubicBezTo>
                  <a:cubicBezTo>
                    <a:pt x="545111" y="475298"/>
                    <a:pt x="545111" y="478155"/>
                    <a:pt x="545111" y="479107"/>
                  </a:cubicBezTo>
                  <a:close/>
                  <a:moveTo>
                    <a:pt x="546063" y="533400"/>
                  </a:moveTo>
                  <a:cubicBezTo>
                    <a:pt x="544160" y="533400"/>
                    <a:pt x="544160" y="536258"/>
                    <a:pt x="544160" y="537210"/>
                  </a:cubicBezTo>
                  <a:cubicBezTo>
                    <a:pt x="544160" y="538163"/>
                    <a:pt x="545111" y="547688"/>
                    <a:pt x="545111" y="550545"/>
                  </a:cubicBezTo>
                  <a:cubicBezTo>
                    <a:pt x="545111" y="552450"/>
                    <a:pt x="546063" y="555308"/>
                    <a:pt x="546063" y="557213"/>
                  </a:cubicBezTo>
                  <a:cubicBezTo>
                    <a:pt x="546063" y="560070"/>
                    <a:pt x="547014" y="572453"/>
                    <a:pt x="547965" y="575310"/>
                  </a:cubicBezTo>
                  <a:cubicBezTo>
                    <a:pt x="547965" y="578168"/>
                    <a:pt x="548917" y="579120"/>
                    <a:pt x="549868" y="579120"/>
                  </a:cubicBezTo>
                  <a:cubicBezTo>
                    <a:pt x="550819" y="579120"/>
                    <a:pt x="551771" y="576263"/>
                    <a:pt x="551771" y="574358"/>
                  </a:cubicBezTo>
                  <a:cubicBezTo>
                    <a:pt x="551771" y="573405"/>
                    <a:pt x="549868" y="556260"/>
                    <a:pt x="548917" y="550545"/>
                  </a:cubicBezTo>
                  <a:cubicBezTo>
                    <a:pt x="548917" y="547688"/>
                    <a:pt x="547965" y="537210"/>
                    <a:pt x="547965" y="536258"/>
                  </a:cubicBezTo>
                  <a:cubicBezTo>
                    <a:pt x="547965" y="535305"/>
                    <a:pt x="547014" y="533400"/>
                    <a:pt x="546063" y="533400"/>
                  </a:cubicBezTo>
                  <a:close/>
                  <a:moveTo>
                    <a:pt x="379580" y="539115"/>
                  </a:moveTo>
                  <a:cubicBezTo>
                    <a:pt x="379580" y="540068"/>
                    <a:pt x="378629" y="557213"/>
                    <a:pt x="378629" y="562928"/>
                  </a:cubicBezTo>
                  <a:cubicBezTo>
                    <a:pt x="378629" y="565785"/>
                    <a:pt x="377677" y="576263"/>
                    <a:pt x="377677" y="577215"/>
                  </a:cubicBezTo>
                  <a:cubicBezTo>
                    <a:pt x="377677" y="579120"/>
                    <a:pt x="377677" y="581025"/>
                    <a:pt x="379580" y="581025"/>
                  </a:cubicBezTo>
                  <a:cubicBezTo>
                    <a:pt x="381483" y="581025"/>
                    <a:pt x="381483" y="579120"/>
                    <a:pt x="381483" y="577215"/>
                  </a:cubicBezTo>
                  <a:cubicBezTo>
                    <a:pt x="381483" y="576263"/>
                    <a:pt x="381483" y="566738"/>
                    <a:pt x="382434" y="563880"/>
                  </a:cubicBezTo>
                  <a:cubicBezTo>
                    <a:pt x="382434" y="561975"/>
                    <a:pt x="382434" y="559118"/>
                    <a:pt x="382434" y="557213"/>
                  </a:cubicBezTo>
                  <a:cubicBezTo>
                    <a:pt x="382434" y="554355"/>
                    <a:pt x="383385" y="541973"/>
                    <a:pt x="383385" y="539115"/>
                  </a:cubicBezTo>
                  <a:cubicBezTo>
                    <a:pt x="383385" y="536258"/>
                    <a:pt x="382434" y="534353"/>
                    <a:pt x="381483" y="534353"/>
                  </a:cubicBezTo>
                  <a:cubicBezTo>
                    <a:pt x="380531" y="534353"/>
                    <a:pt x="379580" y="537210"/>
                    <a:pt x="379580" y="539115"/>
                  </a:cubicBezTo>
                  <a:close/>
                  <a:moveTo>
                    <a:pt x="87522" y="521018"/>
                  </a:moveTo>
                  <a:cubicBezTo>
                    <a:pt x="87522" y="520065"/>
                    <a:pt x="86571" y="510540"/>
                    <a:pt x="86571" y="507682"/>
                  </a:cubicBezTo>
                  <a:cubicBezTo>
                    <a:pt x="86571" y="505778"/>
                    <a:pt x="85620" y="498157"/>
                    <a:pt x="85620" y="496253"/>
                  </a:cubicBezTo>
                  <a:cubicBezTo>
                    <a:pt x="85620" y="493395"/>
                    <a:pt x="84668" y="483870"/>
                    <a:pt x="84668" y="481965"/>
                  </a:cubicBezTo>
                  <a:cubicBezTo>
                    <a:pt x="84668" y="479107"/>
                    <a:pt x="83717" y="478155"/>
                    <a:pt x="82766" y="478155"/>
                  </a:cubicBezTo>
                  <a:cubicBezTo>
                    <a:pt x="81814" y="478155"/>
                    <a:pt x="80863" y="481013"/>
                    <a:pt x="80863" y="482918"/>
                  </a:cubicBezTo>
                  <a:cubicBezTo>
                    <a:pt x="80863" y="483870"/>
                    <a:pt x="82766" y="502920"/>
                    <a:pt x="82766" y="507682"/>
                  </a:cubicBezTo>
                  <a:cubicBezTo>
                    <a:pt x="82766" y="510540"/>
                    <a:pt x="83717" y="521018"/>
                    <a:pt x="83717" y="521970"/>
                  </a:cubicBezTo>
                  <a:cubicBezTo>
                    <a:pt x="83717" y="523875"/>
                    <a:pt x="84668" y="525780"/>
                    <a:pt x="85620" y="525780"/>
                  </a:cubicBezTo>
                  <a:cubicBezTo>
                    <a:pt x="87522" y="523875"/>
                    <a:pt x="87522" y="521970"/>
                    <a:pt x="87522" y="521018"/>
                  </a:cubicBezTo>
                  <a:close/>
                  <a:moveTo>
                    <a:pt x="491837" y="534353"/>
                  </a:moveTo>
                  <a:cubicBezTo>
                    <a:pt x="491837" y="535305"/>
                    <a:pt x="489934" y="552450"/>
                    <a:pt x="489934" y="558165"/>
                  </a:cubicBezTo>
                  <a:cubicBezTo>
                    <a:pt x="489934" y="561023"/>
                    <a:pt x="488032" y="571500"/>
                    <a:pt x="488032" y="572453"/>
                  </a:cubicBezTo>
                  <a:cubicBezTo>
                    <a:pt x="488032" y="574358"/>
                    <a:pt x="488032" y="576263"/>
                    <a:pt x="489934" y="576263"/>
                  </a:cubicBezTo>
                  <a:cubicBezTo>
                    <a:pt x="491837" y="576263"/>
                    <a:pt x="491837" y="574358"/>
                    <a:pt x="491837" y="572453"/>
                  </a:cubicBezTo>
                  <a:cubicBezTo>
                    <a:pt x="491837" y="571500"/>
                    <a:pt x="492788" y="561975"/>
                    <a:pt x="492788" y="559118"/>
                  </a:cubicBezTo>
                  <a:cubicBezTo>
                    <a:pt x="492788" y="557213"/>
                    <a:pt x="492788" y="554355"/>
                    <a:pt x="492788" y="552450"/>
                  </a:cubicBezTo>
                  <a:cubicBezTo>
                    <a:pt x="492788" y="549593"/>
                    <a:pt x="494691" y="537210"/>
                    <a:pt x="494691" y="534353"/>
                  </a:cubicBezTo>
                  <a:cubicBezTo>
                    <a:pt x="494691" y="531495"/>
                    <a:pt x="494691" y="529590"/>
                    <a:pt x="492788" y="529590"/>
                  </a:cubicBezTo>
                  <a:cubicBezTo>
                    <a:pt x="492788" y="529590"/>
                    <a:pt x="491837" y="532448"/>
                    <a:pt x="491837" y="534353"/>
                  </a:cubicBezTo>
                  <a:close/>
                  <a:moveTo>
                    <a:pt x="475664" y="583883"/>
                  </a:moveTo>
                  <a:cubicBezTo>
                    <a:pt x="477567" y="583883"/>
                    <a:pt x="477567" y="581978"/>
                    <a:pt x="477567" y="580073"/>
                  </a:cubicBezTo>
                  <a:cubicBezTo>
                    <a:pt x="477567" y="579120"/>
                    <a:pt x="477567" y="569595"/>
                    <a:pt x="477567" y="566738"/>
                  </a:cubicBezTo>
                  <a:cubicBezTo>
                    <a:pt x="477567" y="564833"/>
                    <a:pt x="477567" y="561975"/>
                    <a:pt x="477567" y="560070"/>
                  </a:cubicBezTo>
                  <a:cubicBezTo>
                    <a:pt x="477567" y="557213"/>
                    <a:pt x="477567" y="544830"/>
                    <a:pt x="477567" y="541973"/>
                  </a:cubicBezTo>
                  <a:cubicBezTo>
                    <a:pt x="477567" y="539115"/>
                    <a:pt x="476616" y="537210"/>
                    <a:pt x="475664" y="537210"/>
                  </a:cubicBezTo>
                  <a:cubicBezTo>
                    <a:pt x="474713" y="537210"/>
                    <a:pt x="473762" y="540068"/>
                    <a:pt x="473762" y="541973"/>
                  </a:cubicBezTo>
                  <a:cubicBezTo>
                    <a:pt x="473762" y="542925"/>
                    <a:pt x="473762" y="560070"/>
                    <a:pt x="474713" y="565785"/>
                  </a:cubicBezTo>
                  <a:cubicBezTo>
                    <a:pt x="474713" y="568643"/>
                    <a:pt x="474713" y="579120"/>
                    <a:pt x="474713" y="580073"/>
                  </a:cubicBezTo>
                  <a:cubicBezTo>
                    <a:pt x="473762" y="582930"/>
                    <a:pt x="473762" y="583883"/>
                    <a:pt x="475664" y="583883"/>
                  </a:cubicBezTo>
                  <a:close/>
                  <a:moveTo>
                    <a:pt x="340576" y="555308"/>
                  </a:moveTo>
                  <a:cubicBezTo>
                    <a:pt x="340576" y="552450"/>
                    <a:pt x="340576" y="543878"/>
                    <a:pt x="340576" y="541973"/>
                  </a:cubicBezTo>
                  <a:cubicBezTo>
                    <a:pt x="340576" y="539115"/>
                    <a:pt x="339624" y="537210"/>
                    <a:pt x="338673" y="537210"/>
                  </a:cubicBezTo>
                  <a:cubicBezTo>
                    <a:pt x="337722" y="537210"/>
                    <a:pt x="336770" y="540068"/>
                    <a:pt x="336770" y="541973"/>
                  </a:cubicBezTo>
                  <a:cubicBezTo>
                    <a:pt x="336770" y="542925"/>
                    <a:pt x="336770" y="561023"/>
                    <a:pt x="336770" y="565785"/>
                  </a:cubicBezTo>
                  <a:cubicBezTo>
                    <a:pt x="336770" y="568643"/>
                    <a:pt x="336770" y="579120"/>
                    <a:pt x="336770" y="580073"/>
                  </a:cubicBezTo>
                  <a:cubicBezTo>
                    <a:pt x="336770" y="581978"/>
                    <a:pt x="336770" y="583883"/>
                    <a:pt x="338673" y="583883"/>
                  </a:cubicBezTo>
                  <a:cubicBezTo>
                    <a:pt x="340576" y="583883"/>
                    <a:pt x="340576" y="581978"/>
                    <a:pt x="340576" y="580073"/>
                  </a:cubicBezTo>
                  <a:cubicBezTo>
                    <a:pt x="340576" y="579120"/>
                    <a:pt x="340576" y="569595"/>
                    <a:pt x="340576" y="566738"/>
                  </a:cubicBezTo>
                  <a:cubicBezTo>
                    <a:pt x="340576" y="564833"/>
                    <a:pt x="340576" y="557213"/>
                    <a:pt x="340576" y="555308"/>
                  </a:cubicBezTo>
                  <a:close/>
                  <a:moveTo>
                    <a:pt x="156969" y="538163"/>
                  </a:moveTo>
                  <a:cubicBezTo>
                    <a:pt x="156969" y="539115"/>
                    <a:pt x="157921" y="548640"/>
                    <a:pt x="157921" y="551498"/>
                  </a:cubicBezTo>
                  <a:cubicBezTo>
                    <a:pt x="157921" y="553403"/>
                    <a:pt x="158872" y="556260"/>
                    <a:pt x="158872" y="558165"/>
                  </a:cubicBezTo>
                  <a:cubicBezTo>
                    <a:pt x="158872" y="561023"/>
                    <a:pt x="159823" y="569595"/>
                    <a:pt x="159823" y="572453"/>
                  </a:cubicBezTo>
                  <a:cubicBezTo>
                    <a:pt x="159823" y="575310"/>
                    <a:pt x="160775" y="576263"/>
                    <a:pt x="162677" y="576263"/>
                  </a:cubicBezTo>
                  <a:cubicBezTo>
                    <a:pt x="163629" y="576263"/>
                    <a:pt x="164580" y="573405"/>
                    <a:pt x="164580" y="571500"/>
                  </a:cubicBezTo>
                  <a:cubicBezTo>
                    <a:pt x="164580" y="570548"/>
                    <a:pt x="162677" y="557213"/>
                    <a:pt x="162677" y="551498"/>
                  </a:cubicBezTo>
                  <a:cubicBezTo>
                    <a:pt x="161726" y="548640"/>
                    <a:pt x="161726" y="538163"/>
                    <a:pt x="161726" y="537210"/>
                  </a:cubicBezTo>
                  <a:cubicBezTo>
                    <a:pt x="161726" y="535305"/>
                    <a:pt x="160775" y="533400"/>
                    <a:pt x="159823" y="534353"/>
                  </a:cubicBezTo>
                  <a:cubicBezTo>
                    <a:pt x="156969" y="534353"/>
                    <a:pt x="156969" y="537210"/>
                    <a:pt x="156969" y="538163"/>
                  </a:cubicBezTo>
                  <a:close/>
                  <a:moveTo>
                    <a:pt x="408120" y="533400"/>
                  </a:moveTo>
                  <a:cubicBezTo>
                    <a:pt x="408120" y="534353"/>
                    <a:pt x="408120" y="543878"/>
                    <a:pt x="408120" y="546735"/>
                  </a:cubicBezTo>
                  <a:cubicBezTo>
                    <a:pt x="408120" y="548640"/>
                    <a:pt x="408120" y="556260"/>
                    <a:pt x="408120" y="558165"/>
                  </a:cubicBezTo>
                  <a:cubicBezTo>
                    <a:pt x="408120" y="561023"/>
                    <a:pt x="407169" y="569595"/>
                    <a:pt x="407169" y="571500"/>
                  </a:cubicBezTo>
                  <a:cubicBezTo>
                    <a:pt x="407169" y="574358"/>
                    <a:pt x="408120" y="576263"/>
                    <a:pt x="409071" y="576263"/>
                  </a:cubicBezTo>
                  <a:cubicBezTo>
                    <a:pt x="410023" y="576263"/>
                    <a:pt x="410974" y="573405"/>
                    <a:pt x="410974" y="571500"/>
                  </a:cubicBezTo>
                  <a:cubicBezTo>
                    <a:pt x="410974" y="570548"/>
                    <a:pt x="410974" y="552450"/>
                    <a:pt x="410974" y="547688"/>
                  </a:cubicBezTo>
                  <a:cubicBezTo>
                    <a:pt x="410974" y="544830"/>
                    <a:pt x="411925" y="534353"/>
                    <a:pt x="411925" y="533400"/>
                  </a:cubicBezTo>
                  <a:cubicBezTo>
                    <a:pt x="411925" y="531495"/>
                    <a:pt x="411925" y="529590"/>
                    <a:pt x="410023" y="529590"/>
                  </a:cubicBezTo>
                  <a:cubicBezTo>
                    <a:pt x="408120" y="529590"/>
                    <a:pt x="408120" y="532448"/>
                    <a:pt x="408120" y="533400"/>
                  </a:cubicBezTo>
                  <a:close/>
                  <a:moveTo>
                    <a:pt x="505155" y="530543"/>
                  </a:moveTo>
                  <a:cubicBezTo>
                    <a:pt x="503253" y="530543"/>
                    <a:pt x="503253" y="532448"/>
                    <a:pt x="503253" y="534353"/>
                  </a:cubicBezTo>
                  <a:cubicBezTo>
                    <a:pt x="503253" y="535305"/>
                    <a:pt x="503253" y="544830"/>
                    <a:pt x="503253" y="547688"/>
                  </a:cubicBezTo>
                  <a:cubicBezTo>
                    <a:pt x="503253" y="549593"/>
                    <a:pt x="503253" y="557213"/>
                    <a:pt x="503253" y="559118"/>
                  </a:cubicBezTo>
                  <a:cubicBezTo>
                    <a:pt x="503253" y="561975"/>
                    <a:pt x="503253" y="570548"/>
                    <a:pt x="503253" y="572453"/>
                  </a:cubicBezTo>
                  <a:cubicBezTo>
                    <a:pt x="503253" y="575310"/>
                    <a:pt x="504204" y="577215"/>
                    <a:pt x="505155" y="577215"/>
                  </a:cubicBezTo>
                  <a:cubicBezTo>
                    <a:pt x="506107" y="577215"/>
                    <a:pt x="507058" y="574358"/>
                    <a:pt x="507058" y="572453"/>
                  </a:cubicBezTo>
                  <a:cubicBezTo>
                    <a:pt x="507058" y="571500"/>
                    <a:pt x="507058" y="553403"/>
                    <a:pt x="506107" y="548640"/>
                  </a:cubicBezTo>
                  <a:cubicBezTo>
                    <a:pt x="506107" y="545783"/>
                    <a:pt x="506107" y="535305"/>
                    <a:pt x="506107" y="534353"/>
                  </a:cubicBezTo>
                  <a:cubicBezTo>
                    <a:pt x="507058" y="532448"/>
                    <a:pt x="507058" y="530543"/>
                    <a:pt x="505155" y="530543"/>
                  </a:cubicBezTo>
                  <a:close/>
                  <a:moveTo>
                    <a:pt x="568894" y="579120"/>
                  </a:moveTo>
                  <a:cubicBezTo>
                    <a:pt x="568894" y="578168"/>
                    <a:pt x="567943" y="572453"/>
                    <a:pt x="567943" y="568643"/>
                  </a:cubicBezTo>
                  <a:cubicBezTo>
                    <a:pt x="567943" y="566738"/>
                    <a:pt x="566992" y="559118"/>
                    <a:pt x="566992" y="557213"/>
                  </a:cubicBezTo>
                  <a:cubicBezTo>
                    <a:pt x="566992" y="554355"/>
                    <a:pt x="566040" y="541973"/>
                    <a:pt x="566040" y="539115"/>
                  </a:cubicBezTo>
                  <a:cubicBezTo>
                    <a:pt x="566040" y="536258"/>
                    <a:pt x="565089" y="535305"/>
                    <a:pt x="564138" y="535305"/>
                  </a:cubicBezTo>
                  <a:cubicBezTo>
                    <a:pt x="563186" y="535305"/>
                    <a:pt x="562235" y="538163"/>
                    <a:pt x="562235" y="540068"/>
                  </a:cubicBezTo>
                  <a:cubicBezTo>
                    <a:pt x="562235" y="541020"/>
                    <a:pt x="564138" y="562928"/>
                    <a:pt x="564138" y="568643"/>
                  </a:cubicBezTo>
                  <a:cubicBezTo>
                    <a:pt x="564138" y="571500"/>
                    <a:pt x="565089" y="579120"/>
                    <a:pt x="565089" y="580073"/>
                  </a:cubicBezTo>
                  <a:cubicBezTo>
                    <a:pt x="565089" y="581978"/>
                    <a:pt x="566040" y="583883"/>
                    <a:pt x="566992" y="583883"/>
                  </a:cubicBezTo>
                  <a:cubicBezTo>
                    <a:pt x="568894" y="582930"/>
                    <a:pt x="568894" y="581025"/>
                    <a:pt x="568894" y="579120"/>
                  </a:cubicBezTo>
                  <a:close/>
                  <a:moveTo>
                    <a:pt x="97036" y="486728"/>
                  </a:moveTo>
                  <a:cubicBezTo>
                    <a:pt x="97036" y="488632"/>
                    <a:pt x="97987" y="496253"/>
                    <a:pt x="97987" y="498157"/>
                  </a:cubicBezTo>
                  <a:cubicBezTo>
                    <a:pt x="97987" y="501015"/>
                    <a:pt x="98938" y="513398"/>
                    <a:pt x="98938" y="516255"/>
                  </a:cubicBezTo>
                  <a:cubicBezTo>
                    <a:pt x="98938" y="519113"/>
                    <a:pt x="99889" y="520065"/>
                    <a:pt x="100841" y="520065"/>
                  </a:cubicBezTo>
                  <a:cubicBezTo>
                    <a:pt x="101792" y="520065"/>
                    <a:pt x="102744" y="517207"/>
                    <a:pt x="102744" y="515303"/>
                  </a:cubicBezTo>
                  <a:cubicBezTo>
                    <a:pt x="102744" y="514350"/>
                    <a:pt x="100841" y="492443"/>
                    <a:pt x="99889" y="486728"/>
                  </a:cubicBezTo>
                  <a:cubicBezTo>
                    <a:pt x="99889" y="483870"/>
                    <a:pt x="98938" y="476250"/>
                    <a:pt x="98938" y="475298"/>
                  </a:cubicBezTo>
                  <a:cubicBezTo>
                    <a:pt x="98938" y="473393"/>
                    <a:pt x="97987" y="471488"/>
                    <a:pt x="97036" y="471488"/>
                  </a:cubicBezTo>
                  <a:cubicBezTo>
                    <a:pt x="95133" y="471488"/>
                    <a:pt x="95133" y="474345"/>
                    <a:pt x="95133" y="475298"/>
                  </a:cubicBezTo>
                  <a:cubicBezTo>
                    <a:pt x="96084" y="477203"/>
                    <a:pt x="96084" y="483870"/>
                    <a:pt x="97036" y="486728"/>
                  </a:cubicBezTo>
                  <a:close/>
                  <a:moveTo>
                    <a:pt x="517523" y="531495"/>
                  </a:moveTo>
                  <a:cubicBezTo>
                    <a:pt x="515620" y="531495"/>
                    <a:pt x="515620" y="534353"/>
                    <a:pt x="515620" y="535305"/>
                  </a:cubicBezTo>
                  <a:cubicBezTo>
                    <a:pt x="515620" y="536258"/>
                    <a:pt x="516571" y="545783"/>
                    <a:pt x="516571" y="548640"/>
                  </a:cubicBezTo>
                  <a:cubicBezTo>
                    <a:pt x="516571" y="550545"/>
                    <a:pt x="517523" y="553403"/>
                    <a:pt x="517523" y="555308"/>
                  </a:cubicBezTo>
                  <a:cubicBezTo>
                    <a:pt x="517523" y="558165"/>
                    <a:pt x="518474" y="570548"/>
                    <a:pt x="519425" y="573405"/>
                  </a:cubicBezTo>
                  <a:cubicBezTo>
                    <a:pt x="519425" y="576263"/>
                    <a:pt x="520377" y="577215"/>
                    <a:pt x="522279" y="577215"/>
                  </a:cubicBezTo>
                  <a:cubicBezTo>
                    <a:pt x="523231" y="577215"/>
                    <a:pt x="524182" y="574358"/>
                    <a:pt x="524182" y="572453"/>
                  </a:cubicBezTo>
                  <a:cubicBezTo>
                    <a:pt x="524182" y="571500"/>
                    <a:pt x="522279" y="554355"/>
                    <a:pt x="521328" y="548640"/>
                  </a:cubicBezTo>
                  <a:cubicBezTo>
                    <a:pt x="520377" y="545783"/>
                    <a:pt x="520377" y="535305"/>
                    <a:pt x="520377" y="534353"/>
                  </a:cubicBezTo>
                  <a:cubicBezTo>
                    <a:pt x="519425" y="533400"/>
                    <a:pt x="519425" y="531495"/>
                    <a:pt x="517523" y="531495"/>
                  </a:cubicBezTo>
                  <a:close/>
                  <a:moveTo>
                    <a:pt x="533695" y="537210"/>
                  </a:moveTo>
                  <a:cubicBezTo>
                    <a:pt x="533695" y="538163"/>
                    <a:pt x="533695" y="555308"/>
                    <a:pt x="533695" y="561023"/>
                  </a:cubicBezTo>
                  <a:cubicBezTo>
                    <a:pt x="533695" y="563880"/>
                    <a:pt x="533695" y="574358"/>
                    <a:pt x="533695" y="575310"/>
                  </a:cubicBezTo>
                  <a:cubicBezTo>
                    <a:pt x="533695" y="577215"/>
                    <a:pt x="534647" y="579120"/>
                    <a:pt x="535598" y="579120"/>
                  </a:cubicBezTo>
                  <a:cubicBezTo>
                    <a:pt x="537501" y="579120"/>
                    <a:pt x="537501" y="577215"/>
                    <a:pt x="537501" y="575310"/>
                  </a:cubicBezTo>
                  <a:cubicBezTo>
                    <a:pt x="537501" y="574358"/>
                    <a:pt x="537501" y="564833"/>
                    <a:pt x="537501" y="561975"/>
                  </a:cubicBezTo>
                  <a:cubicBezTo>
                    <a:pt x="537501" y="560070"/>
                    <a:pt x="537501" y="557213"/>
                    <a:pt x="537501" y="555308"/>
                  </a:cubicBezTo>
                  <a:cubicBezTo>
                    <a:pt x="537501" y="552450"/>
                    <a:pt x="537501" y="540068"/>
                    <a:pt x="537501" y="537210"/>
                  </a:cubicBezTo>
                  <a:cubicBezTo>
                    <a:pt x="537501" y="534353"/>
                    <a:pt x="536549" y="532448"/>
                    <a:pt x="535598" y="532448"/>
                  </a:cubicBezTo>
                  <a:cubicBezTo>
                    <a:pt x="534647" y="533400"/>
                    <a:pt x="533695" y="535305"/>
                    <a:pt x="533695" y="537210"/>
                  </a:cubicBezTo>
                  <a:close/>
                  <a:moveTo>
                    <a:pt x="366261" y="539115"/>
                  </a:moveTo>
                  <a:cubicBezTo>
                    <a:pt x="366261" y="540068"/>
                    <a:pt x="366261" y="549593"/>
                    <a:pt x="366261" y="552450"/>
                  </a:cubicBezTo>
                  <a:cubicBezTo>
                    <a:pt x="366261" y="554355"/>
                    <a:pt x="366261" y="557213"/>
                    <a:pt x="366261" y="559118"/>
                  </a:cubicBezTo>
                  <a:cubicBezTo>
                    <a:pt x="366261" y="561975"/>
                    <a:pt x="365310" y="574358"/>
                    <a:pt x="365310" y="577215"/>
                  </a:cubicBezTo>
                  <a:cubicBezTo>
                    <a:pt x="365310" y="580073"/>
                    <a:pt x="366261" y="581978"/>
                    <a:pt x="367213" y="581978"/>
                  </a:cubicBezTo>
                  <a:cubicBezTo>
                    <a:pt x="368164" y="581978"/>
                    <a:pt x="369115" y="580073"/>
                    <a:pt x="369115" y="578168"/>
                  </a:cubicBezTo>
                  <a:cubicBezTo>
                    <a:pt x="369115" y="577215"/>
                    <a:pt x="370067" y="560070"/>
                    <a:pt x="370067" y="554355"/>
                  </a:cubicBezTo>
                  <a:cubicBezTo>
                    <a:pt x="370067" y="551498"/>
                    <a:pt x="371018" y="541020"/>
                    <a:pt x="371018" y="540068"/>
                  </a:cubicBezTo>
                  <a:cubicBezTo>
                    <a:pt x="371018" y="538163"/>
                    <a:pt x="371018" y="536258"/>
                    <a:pt x="369115" y="536258"/>
                  </a:cubicBezTo>
                  <a:cubicBezTo>
                    <a:pt x="367213" y="535305"/>
                    <a:pt x="367213" y="537210"/>
                    <a:pt x="366261" y="539115"/>
                  </a:cubicBezTo>
                  <a:close/>
                  <a:moveTo>
                    <a:pt x="507058" y="513398"/>
                  </a:moveTo>
                  <a:cubicBezTo>
                    <a:pt x="507058" y="512445"/>
                    <a:pt x="507058" y="506730"/>
                    <a:pt x="507058" y="502920"/>
                  </a:cubicBezTo>
                  <a:cubicBezTo>
                    <a:pt x="507058" y="501015"/>
                    <a:pt x="507058" y="493395"/>
                    <a:pt x="507058" y="491490"/>
                  </a:cubicBezTo>
                  <a:cubicBezTo>
                    <a:pt x="507058" y="488632"/>
                    <a:pt x="508009" y="476250"/>
                    <a:pt x="508009" y="473393"/>
                  </a:cubicBezTo>
                  <a:cubicBezTo>
                    <a:pt x="508009" y="470535"/>
                    <a:pt x="507058" y="468630"/>
                    <a:pt x="506107" y="468630"/>
                  </a:cubicBezTo>
                  <a:cubicBezTo>
                    <a:pt x="505155" y="468630"/>
                    <a:pt x="504204" y="470535"/>
                    <a:pt x="504204" y="472440"/>
                  </a:cubicBezTo>
                  <a:cubicBezTo>
                    <a:pt x="504204" y="473393"/>
                    <a:pt x="503253" y="495300"/>
                    <a:pt x="503253" y="501015"/>
                  </a:cubicBezTo>
                  <a:cubicBezTo>
                    <a:pt x="503253" y="503873"/>
                    <a:pt x="502301" y="511493"/>
                    <a:pt x="502301" y="512445"/>
                  </a:cubicBezTo>
                  <a:cubicBezTo>
                    <a:pt x="502301" y="514350"/>
                    <a:pt x="502301" y="516255"/>
                    <a:pt x="504204" y="516255"/>
                  </a:cubicBezTo>
                  <a:cubicBezTo>
                    <a:pt x="507058" y="517207"/>
                    <a:pt x="507058" y="515303"/>
                    <a:pt x="507058" y="513398"/>
                  </a:cubicBezTo>
                  <a:close/>
                  <a:moveTo>
                    <a:pt x="495642" y="515303"/>
                  </a:moveTo>
                  <a:cubicBezTo>
                    <a:pt x="495642" y="514350"/>
                    <a:pt x="495642" y="504825"/>
                    <a:pt x="495642" y="501968"/>
                  </a:cubicBezTo>
                  <a:cubicBezTo>
                    <a:pt x="495642" y="500063"/>
                    <a:pt x="495642" y="497205"/>
                    <a:pt x="495642" y="495300"/>
                  </a:cubicBezTo>
                  <a:cubicBezTo>
                    <a:pt x="495642" y="492443"/>
                    <a:pt x="495642" y="480060"/>
                    <a:pt x="495642" y="477203"/>
                  </a:cubicBezTo>
                  <a:cubicBezTo>
                    <a:pt x="495642" y="474345"/>
                    <a:pt x="494691" y="472440"/>
                    <a:pt x="493739" y="472440"/>
                  </a:cubicBezTo>
                  <a:cubicBezTo>
                    <a:pt x="492788" y="472440"/>
                    <a:pt x="491837" y="475298"/>
                    <a:pt x="491837" y="477203"/>
                  </a:cubicBezTo>
                  <a:cubicBezTo>
                    <a:pt x="491837" y="478155"/>
                    <a:pt x="491837" y="495300"/>
                    <a:pt x="491837" y="501015"/>
                  </a:cubicBezTo>
                  <a:cubicBezTo>
                    <a:pt x="491837" y="503873"/>
                    <a:pt x="491837" y="514350"/>
                    <a:pt x="491837" y="515303"/>
                  </a:cubicBezTo>
                  <a:cubicBezTo>
                    <a:pt x="491837" y="517207"/>
                    <a:pt x="491837" y="519113"/>
                    <a:pt x="493739" y="519113"/>
                  </a:cubicBezTo>
                  <a:cubicBezTo>
                    <a:pt x="494691" y="519113"/>
                    <a:pt x="495642" y="516255"/>
                    <a:pt x="495642" y="515303"/>
                  </a:cubicBezTo>
                  <a:close/>
                  <a:moveTo>
                    <a:pt x="142699" y="502920"/>
                  </a:moveTo>
                  <a:cubicBezTo>
                    <a:pt x="142699" y="505778"/>
                    <a:pt x="142699" y="514350"/>
                    <a:pt x="142699" y="516255"/>
                  </a:cubicBezTo>
                  <a:cubicBezTo>
                    <a:pt x="142699" y="519113"/>
                    <a:pt x="143651" y="521018"/>
                    <a:pt x="144602" y="520065"/>
                  </a:cubicBezTo>
                  <a:cubicBezTo>
                    <a:pt x="145553" y="520065"/>
                    <a:pt x="146505" y="517207"/>
                    <a:pt x="146505" y="515303"/>
                  </a:cubicBezTo>
                  <a:cubicBezTo>
                    <a:pt x="146505" y="514350"/>
                    <a:pt x="145553" y="496253"/>
                    <a:pt x="145553" y="491490"/>
                  </a:cubicBezTo>
                  <a:cubicBezTo>
                    <a:pt x="145553" y="488632"/>
                    <a:pt x="145553" y="478155"/>
                    <a:pt x="145553" y="477203"/>
                  </a:cubicBezTo>
                  <a:cubicBezTo>
                    <a:pt x="145553" y="475298"/>
                    <a:pt x="144602" y="473393"/>
                    <a:pt x="143651" y="473393"/>
                  </a:cubicBezTo>
                  <a:cubicBezTo>
                    <a:pt x="141748" y="473393"/>
                    <a:pt x="141748" y="475298"/>
                    <a:pt x="141748" y="477203"/>
                  </a:cubicBezTo>
                  <a:cubicBezTo>
                    <a:pt x="141748" y="478155"/>
                    <a:pt x="141748" y="487680"/>
                    <a:pt x="141748" y="490538"/>
                  </a:cubicBezTo>
                  <a:cubicBezTo>
                    <a:pt x="142699" y="493395"/>
                    <a:pt x="142699" y="500063"/>
                    <a:pt x="142699" y="502920"/>
                  </a:cubicBezTo>
                  <a:close/>
                  <a:moveTo>
                    <a:pt x="383385" y="480060"/>
                  </a:moveTo>
                  <a:cubicBezTo>
                    <a:pt x="383385" y="481013"/>
                    <a:pt x="383385" y="490538"/>
                    <a:pt x="382434" y="493395"/>
                  </a:cubicBezTo>
                  <a:cubicBezTo>
                    <a:pt x="382434" y="495300"/>
                    <a:pt x="382434" y="498157"/>
                    <a:pt x="382434" y="500063"/>
                  </a:cubicBezTo>
                  <a:cubicBezTo>
                    <a:pt x="382434" y="502920"/>
                    <a:pt x="381483" y="515303"/>
                    <a:pt x="381483" y="518160"/>
                  </a:cubicBezTo>
                  <a:cubicBezTo>
                    <a:pt x="381483" y="521018"/>
                    <a:pt x="382434" y="522923"/>
                    <a:pt x="383385" y="522923"/>
                  </a:cubicBezTo>
                  <a:cubicBezTo>
                    <a:pt x="384337" y="522923"/>
                    <a:pt x="385288" y="521018"/>
                    <a:pt x="385288" y="519113"/>
                  </a:cubicBezTo>
                  <a:cubicBezTo>
                    <a:pt x="385288" y="518160"/>
                    <a:pt x="386239" y="501015"/>
                    <a:pt x="386239" y="495300"/>
                  </a:cubicBezTo>
                  <a:cubicBezTo>
                    <a:pt x="386239" y="492443"/>
                    <a:pt x="387191" y="481965"/>
                    <a:pt x="387191" y="481013"/>
                  </a:cubicBezTo>
                  <a:cubicBezTo>
                    <a:pt x="387191" y="479107"/>
                    <a:pt x="387191" y="477203"/>
                    <a:pt x="385288" y="477203"/>
                  </a:cubicBezTo>
                  <a:cubicBezTo>
                    <a:pt x="384337" y="476250"/>
                    <a:pt x="383385" y="479107"/>
                    <a:pt x="383385" y="480060"/>
                  </a:cubicBezTo>
                  <a:close/>
                  <a:moveTo>
                    <a:pt x="306328" y="477203"/>
                  </a:moveTo>
                  <a:cubicBezTo>
                    <a:pt x="306328" y="478155"/>
                    <a:pt x="305376" y="500063"/>
                    <a:pt x="305376" y="505778"/>
                  </a:cubicBezTo>
                  <a:cubicBezTo>
                    <a:pt x="305376" y="508635"/>
                    <a:pt x="305376" y="512445"/>
                    <a:pt x="305376" y="512445"/>
                  </a:cubicBezTo>
                  <a:cubicBezTo>
                    <a:pt x="305376" y="514350"/>
                    <a:pt x="305376" y="516255"/>
                    <a:pt x="307279" y="516255"/>
                  </a:cubicBezTo>
                  <a:cubicBezTo>
                    <a:pt x="309182" y="516255"/>
                    <a:pt x="309182" y="514350"/>
                    <a:pt x="309182" y="512445"/>
                  </a:cubicBezTo>
                  <a:cubicBezTo>
                    <a:pt x="309182" y="511493"/>
                    <a:pt x="309182" y="509588"/>
                    <a:pt x="309182" y="505778"/>
                  </a:cubicBezTo>
                  <a:cubicBezTo>
                    <a:pt x="309182" y="503873"/>
                    <a:pt x="309182" y="496253"/>
                    <a:pt x="309182" y="494348"/>
                  </a:cubicBezTo>
                  <a:cubicBezTo>
                    <a:pt x="309182" y="491490"/>
                    <a:pt x="310133" y="479107"/>
                    <a:pt x="310133" y="476250"/>
                  </a:cubicBezTo>
                  <a:cubicBezTo>
                    <a:pt x="310133" y="473393"/>
                    <a:pt x="309182" y="471488"/>
                    <a:pt x="308230" y="471488"/>
                  </a:cubicBezTo>
                  <a:cubicBezTo>
                    <a:pt x="307279" y="472440"/>
                    <a:pt x="306328" y="474345"/>
                    <a:pt x="306328" y="477203"/>
                  </a:cubicBezTo>
                  <a:close/>
                  <a:moveTo>
                    <a:pt x="351040" y="502920"/>
                  </a:moveTo>
                  <a:cubicBezTo>
                    <a:pt x="351040" y="505778"/>
                    <a:pt x="350089" y="513398"/>
                    <a:pt x="350089" y="514350"/>
                  </a:cubicBezTo>
                  <a:cubicBezTo>
                    <a:pt x="350089" y="516255"/>
                    <a:pt x="350089" y="518160"/>
                    <a:pt x="351992" y="518160"/>
                  </a:cubicBezTo>
                  <a:cubicBezTo>
                    <a:pt x="353894" y="518160"/>
                    <a:pt x="353894" y="516255"/>
                    <a:pt x="353894" y="514350"/>
                  </a:cubicBezTo>
                  <a:cubicBezTo>
                    <a:pt x="353894" y="513398"/>
                    <a:pt x="353894" y="507682"/>
                    <a:pt x="354846" y="503873"/>
                  </a:cubicBezTo>
                  <a:cubicBezTo>
                    <a:pt x="354846" y="501968"/>
                    <a:pt x="354846" y="494348"/>
                    <a:pt x="354846" y="492443"/>
                  </a:cubicBezTo>
                  <a:cubicBezTo>
                    <a:pt x="354846" y="489585"/>
                    <a:pt x="355797" y="477203"/>
                    <a:pt x="355797" y="474345"/>
                  </a:cubicBezTo>
                  <a:cubicBezTo>
                    <a:pt x="355797" y="471488"/>
                    <a:pt x="354846" y="469582"/>
                    <a:pt x="353894" y="469582"/>
                  </a:cubicBezTo>
                  <a:cubicBezTo>
                    <a:pt x="352943" y="469582"/>
                    <a:pt x="351992" y="471488"/>
                    <a:pt x="351992" y="473393"/>
                  </a:cubicBezTo>
                  <a:cubicBezTo>
                    <a:pt x="351992" y="475298"/>
                    <a:pt x="351040" y="497205"/>
                    <a:pt x="351040" y="502920"/>
                  </a:cubicBezTo>
                  <a:close/>
                  <a:moveTo>
                    <a:pt x="478518" y="520065"/>
                  </a:moveTo>
                  <a:cubicBezTo>
                    <a:pt x="478518" y="519113"/>
                    <a:pt x="478518" y="509588"/>
                    <a:pt x="477567" y="506730"/>
                  </a:cubicBezTo>
                  <a:cubicBezTo>
                    <a:pt x="477567" y="504825"/>
                    <a:pt x="477567" y="501968"/>
                    <a:pt x="476616" y="500063"/>
                  </a:cubicBezTo>
                  <a:cubicBezTo>
                    <a:pt x="476616" y="497205"/>
                    <a:pt x="476616" y="488632"/>
                    <a:pt x="476616" y="485775"/>
                  </a:cubicBezTo>
                  <a:cubicBezTo>
                    <a:pt x="476616" y="482918"/>
                    <a:pt x="475664" y="481013"/>
                    <a:pt x="474713" y="481965"/>
                  </a:cubicBezTo>
                  <a:cubicBezTo>
                    <a:pt x="473762" y="481965"/>
                    <a:pt x="472810" y="484823"/>
                    <a:pt x="472810" y="486728"/>
                  </a:cubicBezTo>
                  <a:cubicBezTo>
                    <a:pt x="472810" y="487680"/>
                    <a:pt x="473762" y="501015"/>
                    <a:pt x="473762" y="506730"/>
                  </a:cubicBezTo>
                  <a:cubicBezTo>
                    <a:pt x="473762" y="509588"/>
                    <a:pt x="473762" y="520065"/>
                    <a:pt x="473762" y="521018"/>
                  </a:cubicBezTo>
                  <a:cubicBezTo>
                    <a:pt x="473762" y="522923"/>
                    <a:pt x="474713" y="524828"/>
                    <a:pt x="475664" y="524828"/>
                  </a:cubicBezTo>
                  <a:cubicBezTo>
                    <a:pt x="477567" y="522923"/>
                    <a:pt x="478518" y="521018"/>
                    <a:pt x="478518" y="520065"/>
                  </a:cubicBezTo>
                  <a:close/>
                  <a:moveTo>
                    <a:pt x="429049" y="496253"/>
                  </a:moveTo>
                  <a:cubicBezTo>
                    <a:pt x="429049" y="493395"/>
                    <a:pt x="429049" y="482918"/>
                    <a:pt x="429049" y="481965"/>
                  </a:cubicBezTo>
                  <a:cubicBezTo>
                    <a:pt x="429049" y="480060"/>
                    <a:pt x="429049" y="478155"/>
                    <a:pt x="427146" y="478155"/>
                  </a:cubicBezTo>
                  <a:cubicBezTo>
                    <a:pt x="425244" y="478155"/>
                    <a:pt x="425244" y="480060"/>
                    <a:pt x="425244" y="481965"/>
                  </a:cubicBezTo>
                  <a:cubicBezTo>
                    <a:pt x="425244" y="482918"/>
                    <a:pt x="425244" y="492443"/>
                    <a:pt x="425244" y="495300"/>
                  </a:cubicBezTo>
                  <a:cubicBezTo>
                    <a:pt x="425244" y="497205"/>
                    <a:pt x="425244" y="500063"/>
                    <a:pt x="425244" y="501968"/>
                  </a:cubicBezTo>
                  <a:cubicBezTo>
                    <a:pt x="425244" y="504825"/>
                    <a:pt x="425244" y="513398"/>
                    <a:pt x="425244" y="516255"/>
                  </a:cubicBezTo>
                  <a:cubicBezTo>
                    <a:pt x="425244" y="519113"/>
                    <a:pt x="426195" y="521018"/>
                    <a:pt x="427146" y="521018"/>
                  </a:cubicBezTo>
                  <a:cubicBezTo>
                    <a:pt x="428098" y="521018"/>
                    <a:pt x="429049" y="518160"/>
                    <a:pt x="429049" y="516255"/>
                  </a:cubicBezTo>
                  <a:cubicBezTo>
                    <a:pt x="430001" y="515303"/>
                    <a:pt x="430001" y="501968"/>
                    <a:pt x="429049" y="496253"/>
                  </a:cubicBezTo>
                  <a:close/>
                  <a:moveTo>
                    <a:pt x="441416" y="487680"/>
                  </a:moveTo>
                  <a:cubicBezTo>
                    <a:pt x="441416" y="484823"/>
                    <a:pt x="441416" y="481013"/>
                    <a:pt x="441416" y="481013"/>
                  </a:cubicBezTo>
                  <a:cubicBezTo>
                    <a:pt x="441416" y="479107"/>
                    <a:pt x="441416" y="477203"/>
                    <a:pt x="439514" y="477203"/>
                  </a:cubicBezTo>
                  <a:cubicBezTo>
                    <a:pt x="437611" y="477203"/>
                    <a:pt x="437611" y="479107"/>
                    <a:pt x="437611" y="481013"/>
                  </a:cubicBezTo>
                  <a:cubicBezTo>
                    <a:pt x="437611" y="481965"/>
                    <a:pt x="437611" y="483870"/>
                    <a:pt x="437611" y="487680"/>
                  </a:cubicBezTo>
                  <a:cubicBezTo>
                    <a:pt x="437611" y="489585"/>
                    <a:pt x="437611" y="497205"/>
                    <a:pt x="437611" y="499110"/>
                  </a:cubicBezTo>
                  <a:cubicBezTo>
                    <a:pt x="437611" y="501968"/>
                    <a:pt x="437611" y="514350"/>
                    <a:pt x="437611" y="517207"/>
                  </a:cubicBezTo>
                  <a:cubicBezTo>
                    <a:pt x="437611" y="520065"/>
                    <a:pt x="438562" y="521970"/>
                    <a:pt x="439514" y="521970"/>
                  </a:cubicBezTo>
                  <a:cubicBezTo>
                    <a:pt x="440465" y="521970"/>
                    <a:pt x="441416" y="519113"/>
                    <a:pt x="441416" y="517207"/>
                  </a:cubicBezTo>
                  <a:cubicBezTo>
                    <a:pt x="441416" y="514350"/>
                    <a:pt x="442368" y="492443"/>
                    <a:pt x="441416" y="487680"/>
                  </a:cubicBezTo>
                  <a:close/>
                  <a:moveTo>
                    <a:pt x="394801" y="479107"/>
                  </a:moveTo>
                  <a:cubicBezTo>
                    <a:pt x="394801" y="480060"/>
                    <a:pt x="395753" y="489585"/>
                    <a:pt x="395753" y="492443"/>
                  </a:cubicBezTo>
                  <a:cubicBezTo>
                    <a:pt x="395753" y="494348"/>
                    <a:pt x="396704" y="501968"/>
                    <a:pt x="396704" y="503873"/>
                  </a:cubicBezTo>
                  <a:cubicBezTo>
                    <a:pt x="396704" y="506730"/>
                    <a:pt x="397655" y="515303"/>
                    <a:pt x="397655" y="517207"/>
                  </a:cubicBezTo>
                  <a:cubicBezTo>
                    <a:pt x="397655" y="520065"/>
                    <a:pt x="398607" y="521970"/>
                    <a:pt x="399558" y="521018"/>
                  </a:cubicBezTo>
                  <a:cubicBezTo>
                    <a:pt x="400509" y="521018"/>
                    <a:pt x="401461" y="518160"/>
                    <a:pt x="401461" y="516255"/>
                  </a:cubicBezTo>
                  <a:cubicBezTo>
                    <a:pt x="401461" y="515303"/>
                    <a:pt x="400509" y="497205"/>
                    <a:pt x="399558" y="492443"/>
                  </a:cubicBezTo>
                  <a:cubicBezTo>
                    <a:pt x="399558" y="489585"/>
                    <a:pt x="398607" y="479107"/>
                    <a:pt x="398607" y="478155"/>
                  </a:cubicBezTo>
                  <a:cubicBezTo>
                    <a:pt x="398607" y="476250"/>
                    <a:pt x="397655" y="474345"/>
                    <a:pt x="396704" y="474345"/>
                  </a:cubicBezTo>
                  <a:cubicBezTo>
                    <a:pt x="394801" y="475298"/>
                    <a:pt x="394801" y="477203"/>
                    <a:pt x="394801" y="479107"/>
                  </a:cubicBezTo>
                  <a:close/>
                  <a:moveTo>
                    <a:pt x="462346" y="510540"/>
                  </a:moveTo>
                  <a:cubicBezTo>
                    <a:pt x="462346" y="509588"/>
                    <a:pt x="462346" y="507682"/>
                    <a:pt x="462346" y="503873"/>
                  </a:cubicBezTo>
                  <a:cubicBezTo>
                    <a:pt x="462346" y="501968"/>
                    <a:pt x="462346" y="494348"/>
                    <a:pt x="462346" y="492443"/>
                  </a:cubicBezTo>
                  <a:cubicBezTo>
                    <a:pt x="462346" y="489585"/>
                    <a:pt x="463297" y="477203"/>
                    <a:pt x="463297" y="474345"/>
                  </a:cubicBezTo>
                  <a:cubicBezTo>
                    <a:pt x="463297" y="471488"/>
                    <a:pt x="462346" y="469582"/>
                    <a:pt x="461394" y="469582"/>
                  </a:cubicBezTo>
                  <a:cubicBezTo>
                    <a:pt x="460443" y="469582"/>
                    <a:pt x="459492" y="471488"/>
                    <a:pt x="459492" y="474345"/>
                  </a:cubicBezTo>
                  <a:cubicBezTo>
                    <a:pt x="459492" y="475298"/>
                    <a:pt x="458540" y="497205"/>
                    <a:pt x="458540" y="502920"/>
                  </a:cubicBezTo>
                  <a:cubicBezTo>
                    <a:pt x="458540" y="505778"/>
                    <a:pt x="458540" y="509588"/>
                    <a:pt x="458540" y="509588"/>
                  </a:cubicBezTo>
                  <a:cubicBezTo>
                    <a:pt x="458540" y="511493"/>
                    <a:pt x="458540" y="513398"/>
                    <a:pt x="460443" y="513398"/>
                  </a:cubicBezTo>
                  <a:cubicBezTo>
                    <a:pt x="461394" y="514350"/>
                    <a:pt x="462346" y="512445"/>
                    <a:pt x="462346" y="510540"/>
                  </a:cubicBezTo>
                  <a:close/>
                  <a:moveTo>
                    <a:pt x="410974" y="477203"/>
                  </a:moveTo>
                  <a:cubicBezTo>
                    <a:pt x="410974" y="478155"/>
                    <a:pt x="410974" y="487680"/>
                    <a:pt x="410974" y="490538"/>
                  </a:cubicBezTo>
                  <a:cubicBezTo>
                    <a:pt x="410974" y="492443"/>
                    <a:pt x="410974" y="495300"/>
                    <a:pt x="410974" y="497205"/>
                  </a:cubicBezTo>
                  <a:cubicBezTo>
                    <a:pt x="410974" y="500063"/>
                    <a:pt x="410023" y="512445"/>
                    <a:pt x="410023" y="515303"/>
                  </a:cubicBezTo>
                  <a:cubicBezTo>
                    <a:pt x="410023" y="518160"/>
                    <a:pt x="410974" y="520065"/>
                    <a:pt x="411925" y="520065"/>
                  </a:cubicBezTo>
                  <a:cubicBezTo>
                    <a:pt x="412877" y="520065"/>
                    <a:pt x="413828" y="517207"/>
                    <a:pt x="413828" y="515303"/>
                  </a:cubicBezTo>
                  <a:cubicBezTo>
                    <a:pt x="413828" y="514350"/>
                    <a:pt x="413828" y="497205"/>
                    <a:pt x="413828" y="491490"/>
                  </a:cubicBezTo>
                  <a:cubicBezTo>
                    <a:pt x="413828" y="488632"/>
                    <a:pt x="414779" y="478155"/>
                    <a:pt x="414779" y="477203"/>
                  </a:cubicBezTo>
                  <a:cubicBezTo>
                    <a:pt x="414779" y="475298"/>
                    <a:pt x="414779" y="473393"/>
                    <a:pt x="412877" y="473393"/>
                  </a:cubicBezTo>
                  <a:cubicBezTo>
                    <a:pt x="411925" y="473393"/>
                    <a:pt x="411925" y="475298"/>
                    <a:pt x="410974" y="477203"/>
                  </a:cubicBezTo>
                  <a:close/>
                  <a:moveTo>
                    <a:pt x="338673" y="500063"/>
                  </a:moveTo>
                  <a:cubicBezTo>
                    <a:pt x="338673" y="502920"/>
                    <a:pt x="338673" y="513398"/>
                    <a:pt x="338673" y="514350"/>
                  </a:cubicBezTo>
                  <a:cubicBezTo>
                    <a:pt x="338673" y="516255"/>
                    <a:pt x="339624" y="518160"/>
                    <a:pt x="340576" y="518160"/>
                  </a:cubicBezTo>
                  <a:cubicBezTo>
                    <a:pt x="342478" y="518160"/>
                    <a:pt x="342478" y="516255"/>
                    <a:pt x="342478" y="514350"/>
                  </a:cubicBezTo>
                  <a:cubicBezTo>
                    <a:pt x="342478" y="513398"/>
                    <a:pt x="342478" y="503873"/>
                    <a:pt x="342478" y="501015"/>
                  </a:cubicBezTo>
                  <a:cubicBezTo>
                    <a:pt x="342478" y="499110"/>
                    <a:pt x="342478" y="496253"/>
                    <a:pt x="342478" y="494348"/>
                  </a:cubicBezTo>
                  <a:cubicBezTo>
                    <a:pt x="342478" y="491490"/>
                    <a:pt x="342478" y="479107"/>
                    <a:pt x="342478" y="476250"/>
                  </a:cubicBezTo>
                  <a:cubicBezTo>
                    <a:pt x="342478" y="473393"/>
                    <a:pt x="341527" y="471488"/>
                    <a:pt x="340576" y="471488"/>
                  </a:cubicBezTo>
                  <a:cubicBezTo>
                    <a:pt x="339624" y="471488"/>
                    <a:pt x="338673" y="474345"/>
                    <a:pt x="338673" y="476250"/>
                  </a:cubicBezTo>
                  <a:cubicBezTo>
                    <a:pt x="338673" y="478155"/>
                    <a:pt x="338673" y="495300"/>
                    <a:pt x="338673" y="500063"/>
                  </a:cubicBezTo>
                  <a:close/>
                  <a:moveTo>
                    <a:pt x="174093" y="521970"/>
                  </a:moveTo>
                  <a:cubicBezTo>
                    <a:pt x="175044" y="521970"/>
                    <a:pt x="175996" y="519113"/>
                    <a:pt x="175996" y="517207"/>
                  </a:cubicBezTo>
                  <a:cubicBezTo>
                    <a:pt x="175996" y="516255"/>
                    <a:pt x="174093" y="499110"/>
                    <a:pt x="173142" y="494348"/>
                  </a:cubicBezTo>
                  <a:cubicBezTo>
                    <a:pt x="172190" y="491490"/>
                    <a:pt x="172190" y="481013"/>
                    <a:pt x="172190" y="480060"/>
                  </a:cubicBezTo>
                  <a:cubicBezTo>
                    <a:pt x="172190" y="478155"/>
                    <a:pt x="171239" y="476250"/>
                    <a:pt x="170288" y="477203"/>
                  </a:cubicBezTo>
                  <a:cubicBezTo>
                    <a:pt x="168385" y="477203"/>
                    <a:pt x="168385" y="480060"/>
                    <a:pt x="168385" y="481013"/>
                  </a:cubicBezTo>
                  <a:cubicBezTo>
                    <a:pt x="168385" y="481965"/>
                    <a:pt x="169336" y="491490"/>
                    <a:pt x="169336" y="494348"/>
                  </a:cubicBezTo>
                  <a:cubicBezTo>
                    <a:pt x="169336" y="496253"/>
                    <a:pt x="170288" y="499110"/>
                    <a:pt x="170288" y="501015"/>
                  </a:cubicBezTo>
                  <a:cubicBezTo>
                    <a:pt x="170288" y="503873"/>
                    <a:pt x="171239" y="516255"/>
                    <a:pt x="172190" y="518160"/>
                  </a:cubicBezTo>
                  <a:cubicBezTo>
                    <a:pt x="172190" y="520065"/>
                    <a:pt x="173142" y="521970"/>
                    <a:pt x="174093" y="521970"/>
                  </a:cubicBezTo>
                  <a:close/>
                  <a:moveTo>
                    <a:pt x="247345" y="517207"/>
                  </a:moveTo>
                  <a:cubicBezTo>
                    <a:pt x="247345" y="516255"/>
                    <a:pt x="246394" y="498157"/>
                    <a:pt x="245443" y="493395"/>
                  </a:cubicBezTo>
                  <a:cubicBezTo>
                    <a:pt x="245443" y="490538"/>
                    <a:pt x="244491" y="480060"/>
                    <a:pt x="244491" y="479107"/>
                  </a:cubicBezTo>
                  <a:cubicBezTo>
                    <a:pt x="244491" y="477203"/>
                    <a:pt x="243540" y="475298"/>
                    <a:pt x="242589" y="475298"/>
                  </a:cubicBezTo>
                  <a:cubicBezTo>
                    <a:pt x="240686" y="475298"/>
                    <a:pt x="240686" y="477203"/>
                    <a:pt x="240686" y="479107"/>
                  </a:cubicBezTo>
                  <a:cubicBezTo>
                    <a:pt x="240686" y="480060"/>
                    <a:pt x="241637" y="489585"/>
                    <a:pt x="241637" y="492443"/>
                  </a:cubicBezTo>
                  <a:cubicBezTo>
                    <a:pt x="241637" y="494348"/>
                    <a:pt x="242589" y="501968"/>
                    <a:pt x="242589" y="503873"/>
                  </a:cubicBezTo>
                  <a:cubicBezTo>
                    <a:pt x="242589" y="506730"/>
                    <a:pt x="242589" y="515303"/>
                    <a:pt x="243540" y="517207"/>
                  </a:cubicBezTo>
                  <a:cubicBezTo>
                    <a:pt x="243540" y="520065"/>
                    <a:pt x="244491" y="521970"/>
                    <a:pt x="245443" y="521018"/>
                  </a:cubicBezTo>
                  <a:cubicBezTo>
                    <a:pt x="247345" y="521970"/>
                    <a:pt x="248297" y="519113"/>
                    <a:pt x="247345" y="517207"/>
                  </a:cubicBezTo>
                  <a:close/>
                  <a:moveTo>
                    <a:pt x="156969" y="477203"/>
                  </a:moveTo>
                  <a:cubicBezTo>
                    <a:pt x="156969" y="478155"/>
                    <a:pt x="156018" y="487680"/>
                    <a:pt x="156018" y="490538"/>
                  </a:cubicBezTo>
                  <a:cubicBezTo>
                    <a:pt x="156018" y="492443"/>
                    <a:pt x="156018" y="495300"/>
                    <a:pt x="156018" y="497205"/>
                  </a:cubicBezTo>
                  <a:cubicBezTo>
                    <a:pt x="156018" y="500063"/>
                    <a:pt x="155067" y="512445"/>
                    <a:pt x="155067" y="515303"/>
                  </a:cubicBezTo>
                  <a:cubicBezTo>
                    <a:pt x="155067" y="518160"/>
                    <a:pt x="156018" y="520065"/>
                    <a:pt x="156969" y="520065"/>
                  </a:cubicBezTo>
                  <a:cubicBezTo>
                    <a:pt x="157921" y="520065"/>
                    <a:pt x="158872" y="518160"/>
                    <a:pt x="158872" y="516255"/>
                  </a:cubicBezTo>
                  <a:cubicBezTo>
                    <a:pt x="158872" y="515303"/>
                    <a:pt x="159823" y="498157"/>
                    <a:pt x="159823" y="492443"/>
                  </a:cubicBezTo>
                  <a:cubicBezTo>
                    <a:pt x="159823" y="489585"/>
                    <a:pt x="160775" y="479107"/>
                    <a:pt x="160775" y="478155"/>
                  </a:cubicBezTo>
                  <a:cubicBezTo>
                    <a:pt x="160775" y="476250"/>
                    <a:pt x="160775" y="474345"/>
                    <a:pt x="158872" y="474345"/>
                  </a:cubicBezTo>
                  <a:cubicBezTo>
                    <a:pt x="157921" y="473393"/>
                    <a:pt x="156969" y="476250"/>
                    <a:pt x="156969" y="477203"/>
                  </a:cubicBezTo>
                  <a:close/>
                  <a:moveTo>
                    <a:pt x="107500" y="480060"/>
                  </a:moveTo>
                  <a:cubicBezTo>
                    <a:pt x="107500" y="481013"/>
                    <a:pt x="108451" y="498157"/>
                    <a:pt x="108451" y="503873"/>
                  </a:cubicBezTo>
                  <a:cubicBezTo>
                    <a:pt x="108451" y="506730"/>
                    <a:pt x="108451" y="517207"/>
                    <a:pt x="108451" y="518160"/>
                  </a:cubicBezTo>
                  <a:cubicBezTo>
                    <a:pt x="108451" y="520065"/>
                    <a:pt x="109403" y="521970"/>
                    <a:pt x="110354" y="521970"/>
                  </a:cubicBezTo>
                  <a:cubicBezTo>
                    <a:pt x="112257" y="521970"/>
                    <a:pt x="112257" y="520065"/>
                    <a:pt x="112257" y="518160"/>
                  </a:cubicBezTo>
                  <a:cubicBezTo>
                    <a:pt x="112257" y="517207"/>
                    <a:pt x="112257" y="507682"/>
                    <a:pt x="112257" y="504825"/>
                  </a:cubicBezTo>
                  <a:cubicBezTo>
                    <a:pt x="112257" y="502920"/>
                    <a:pt x="112257" y="500063"/>
                    <a:pt x="112257" y="498157"/>
                  </a:cubicBezTo>
                  <a:cubicBezTo>
                    <a:pt x="112257" y="495300"/>
                    <a:pt x="112257" y="482918"/>
                    <a:pt x="112257" y="480060"/>
                  </a:cubicBezTo>
                  <a:cubicBezTo>
                    <a:pt x="112257" y="477203"/>
                    <a:pt x="111305" y="475298"/>
                    <a:pt x="110354" y="476250"/>
                  </a:cubicBezTo>
                  <a:cubicBezTo>
                    <a:pt x="108451" y="476250"/>
                    <a:pt x="107500" y="478155"/>
                    <a:pt x="107500" y="480060"/>
                  </a:cubicBezTo>
                  <a:close/>
                  <a:moveTo>
                    <a:pt x="198828" y="518160"/>
                  </a:moveTo>
                  <a:cubicBezTo>
                    <a:pt x="198828" y="517207"/>
                    <a:pt x="196925" y="495300"/>
                    <a:pt x="196925" y="489585"/>
                  </a:cubicBezTo>
                  <a:cubicBezTo>
                    <a:pt x="196925" y="486728"/>
                    <a:pt x="196925" y="482918"/>
                    <a:pt x="196925" y="482918"/>
                  </a:cubicBezTo>
                  <a:cubicBezTo>
                    <a:pt x="196925" y="481013"/>
                    <a:pt x="195974" y="479107"/>
                    <a:pt x="195022" y="479107"/>
                  </a:cubicBezTo>
                  <a:cubicBezTo>
                    <a:pt x="193120" y="479107"/>
                    <a:pt x="193120" y="481013"/>
                    <a:pt x="193120" y="482918"/>
                  </a:cubicBezTo>
                  <a:cubicBezTo>
                    <a:pt x="193120" y="483870"/>
                    <a:pt x="193120" y="485775"/>
                    <a:pt x="193120" y="489585"/>
                  </a:cubicBezTo>
                  <a:cubicBezTo>
                    <a:pt x="193120" y="491490"/>
                    <a:pt x="194071" y="499110"/>
                    <a:pt x="194071" y="501015"/>
                  </a:cubicBezTo>
                  <a:cubicBezTo>
                    <a:pt x="194071" y="503873"/>
                    <a:pt x="195022" y="516255"/>
                    <a:pt x="195022" y="519113"/>
                  </a:cubicBezTo>
                  <a:cubicBezTo>
                    <a:pt x="195022" y="521970"/>
                    <a:pt x="195974" y="522923"/>
                    <a:pt x="196925" y="522923"/>
                  </a:cubicBezTo>
                  <a:cubicBezTo>
                    <a:pt x="197876" y="521970"/>
                    <a:pt x="198828" y="520065"/>
                    <a:pt x="198828" y="518160"/>
                  </a:cubicBezTo>
                  <a:close/>
                  <a:moveTo>
                    <a:pt x="325354" y="519113"/>
                  </a:moveTo>
                  <a:cubicBezTo>
                    <a:pt x="325354" y="518160"/>
                    <a:pt x="325354" y="508635"/>
                    <a:pt x="324403" y="505778"/>
                  </a:cubicBezTo>
                  <a:cubicBezTo>
                    <a:pt x="324403" y="503873"/>
                    <a:pt x="324403" y="501015"/>
                    <a:pt x="323452" y="499110"/>
                  </a:cubicBezTo>
                  <a:cubicBezTo>
                    <a:pt x="323452" y="496253"/>
                    <a:pt x="323452" y="487680"/>
                    <a:pt x="323452" y="484823"/>
                  </a:cubicBezTo>
                  <a:cubicBezTo>
                    <a:pt x="323452" y="481965"/>
                    <a:pt x="322500" y="480060"/>
                    <a:pt x="321549" y="481013"/>
                  </a:cubicBezTo>
                  <a:cubicBezTo>
                    <a:pt x="320598" y="481013"/>
                    <a:pt x="319646" y="483870"/>
                    <a:pt x="319646" y="485775"/>
                  </a:cubicBezTo>
                  <a:cubicBezTo>
                    <a:pt x="319646" y="486728"/>
                    <a:pt x="320598" y="500063"/>
                    <a:pt x="320598" y="505778"/>
                  </a:cubicBezTo>
                  <a:cubicBezTo>
                    <a:pt x="320598" y="508635"/>
                    <a:pt x="320598" y="519113"/>
                    <a:pt x="320598" y="520065"/>
                  </a:cubicBezTo>
                  <a:cubicBezTo>
                    <a:pt x="320598" y="521970"/>
                    <a:pt x="321549" y="523875"/>
                    <a:pt x="322500" y="523875"/>
                  </a:cubicBezTo>
                  <a:cubicBezTo>
                    <a:pt x="324403" y="522923"/>
                    <a:pt x="325354" y="520065"/>
                    <a:pt x="325354" y="519113"/>
                  </a:cubicBezTo>
                  <a:close/>
                  <a:moveTo>
                    <a:pt x="211195" y="516255"/>
                  </a:moveTo>
                  <a:cubicBezTo>
                    <a:pt x="211195" y="515303"/>
                    <a:pt x="211195" y="505778"/>
                    <a:pt x="211195" y="502920"/>
                  </a:cubicBezTo>
                  <a:cubicBezTo>
                    <a:pt x="211195" y="501015"/>
                    <a:pt x="211195" y="498157"/>
                    <a:pt x="211195" y="496253"/>
                  </a:cubicBezTo>
                  <a:cubicBezTo>
                    <a:pt x="211195" y="493395"/>
                    <a:pt x="212146" y="481013"/>
                    <a:pt x="212146" y="478155"/>
                  </a:cubicBezTo>
                  <a:cubicBezTo>
                    <a:pt x="212146" y="475298"/>
                    <a:pt x="211195" y="473393"/>
                    <a:pt x="210244" y="473393"/>
                  </a:cubicBezTo>
                  <a:cubicBezTo>
                    <a:pt x="209292" y="473393"/>
                    <a:pt x="208341" y="475298"/>
                    <a:pt x="208341" y="477203"/>
                  </a:cubicBezTo>
                  <a:cubicBezTo>
                    <a:pt x="208341" y="478155"/>
                    <a:pt x="207390" y="495300"/>
                    <a:pt x="208341" y="501015"/>
                  </a:cubicBezTo>
                  <a:cubicBezTo>
                    <a:pt x="208341" y="503873"/>
                    <a:pt x="207390" y="514350"/>
                    <a:pt x="207390" y="515303"/>
                  </a:cubicBezTo>
                  <a:cubicBezTo>
                    <a:pt x="207390" y="517207"/>
                    <a:pt x="207390" y="519113"/>
                    <a:pt x="209292" y="519113"/>
                  </a:cubicBezTo>
                  <a:cubicBezTo>
                    <a:pt x="211195" y="520065"/>
                    <a:pt x="211195" y="518160"/>
                    <a:pt x="211195" y="516255"/>
                  </a:cubicBezTo>
                  <a:close/>
                  <a:moveTo>
                    <a:pt x="289204" y="487680"/>
                  </a:moveTo>
                  <a:cubicBezTo>
                    <a:pt x="289204" y="484823"/>
                    <a:pt x="289204" y="481013"/>
                    <a:pt x="289204" y="481013"/>
                  </a:cubicBezTo>
                  <a:cubicBezTo>
                    <a:pt x="289204" y="479107"/>
                    <a:pt x="289204" y="477203"/>
                    <a:pt x="287301" y="477203"/>
                  </a:cubicBezTo>
                  <a:cubicBezTo>
                    <a:pt x="285399" y="477203"/>
                    <a:pt x="285399" y="479107"/>
                    <a:pt x="285399" y="481013"/>
                  </a:cubicBezTo>
                  <a:cubicBezTo>
                    <a:pt x="285399" y="481965"/>
                    <a:pt x="285399" y="483870"/>
                    <a:pt x="285399" y="487680"/>
                  </a:cubicBezTo>
                  <a:cubicBezTo>
                    <a:pt x="285399" y="489585"/>
                    <a:pt x="285399" y="497205"/>
                    <a:pt x="285399" y="499110"/>
                  </a:cubicBezTo>
                  <a:cubicBezTo>
                    <a:pt x="285399" y="501968"/>
                    <a:pt x="285399" y="514350"/>
                    <a:pt x="285399" y="517207"/>
                  </a:cubicBezTo>
                  <a:cubicBezTo>
                    <a:pt x="285399" y="520065"/>
                    <a:pt x="286350" y="521970"/>
                    <a:pt x="287301" y="521970"/>
                  </a:cubicBezTo>
                  <a:cubicBezTo>
                    <a:pt x="288253" y="521970"/>
                    <a:pt x="289204" y="519113"/>
                    <a:pt x="289204" y="517207"/>
                  </a:cubicBezTo>
                  <a:cubicBezTo>
                    <a:pt x="289204" y="514350"/>
                    <a:pt x="289204" y="492443"/>
                    <a:pt x="289204" y="487680"/>
                  </a:cubicBezTo>
                  <a:close/>
                  <a:moveTo>
                    <a:pt x="276837" y="496253"/>
                  </a:moveTo>
                  <a:cubicBezTo>
                    <a:pt x="276837" y="493395"/>
                    <a:pt x="276837" y="482918"/>
                    <a:pt x="276837" y="481965"/>
                  </a:cubicBezTo>
                  <a:cubicBezTo>
                    <a:pt x="276837" y="480060"/>
                    <a:pt x="276837" y="478155"/>
                    <a:pt x="274934" y="478155"/>
                  </a:cubicBezTo>
                  <a:cubicBezTo>
                    <a:pt x="273031" y="478155"/>
                    <a:pt x="273031" y="480060"/>
                    <a:pt x="273031" y="481965"/>
                  </a:cubicBezTo>
                  <a:cubicBezTo>
                    <a:pt x="273031" y="482918"/>
                    <a:pt x="273031" y="492443"/>
                    <a:pt x="273031" y="495300"/>
                  </a:cubicBezTo>
                  <a:cubicBezTo>
                    <a:pt x="273031" y="497205"/>
                    <a:pt x="273031" y="500063"/>
                    <a:pt x="273031" y="501968"/>
                  </a:cubicBezTo>
                  <a:cubicBezTo>
                    <a:pt x="273031" y="504825"/>
                    <a:pt x="273031" y="513398"/>
                    <a:pt x="273031" y="516255"/>
                  </a:cubicBezTo>
                  <a:cubicBezTo>
                    <a:pt x="273031" y="519113"/>
                    <a:pt x="273983" y="521018"/>
                    <a:pt x="274934" y="521018"/>
                  </a:cubicBezTo>
                  <a:cubicBezTo>
                    <a:pt x="275885" y="521018"/>
                    <a:pt x="276837" y="518160"/>
                    <a:pt x="276837" y="516255"/>
                  </a:cubicBezTo>
                  <a:cubicBezTo>
                    <a:pt x="276837" y="514350"/>
                    <a:pt x="276837" y="501015"/>
                    <a:pt x="276837" y="496253"/>
                  </a:cubicBezTo>
                  <a:close/>
                  <a:moveTo>
                    <a:pt x="260664" y="474345"/>
                  </a:moveTo>
                  <a:cubicBezTo>
                    <a:pt x="258761" y="474345"/>
                    <a:pt x="258761" y="476250"/>
                    <a:pt x="258761" y="478155"/>
                  </a:cubicBezTo>
                  <a:cubicBezTo>
                    <a:pt x="258761" y="479107"/>
                    <a:pt x="258761" y="488632"/>
                    <a:pt x="258761" y="491490"/>
                  </a:cubicBezTo>
                  <a:cubicBezTo>
                    <a:pt x="258761" y="493395"/>
                    <a:pt x="258761" y="496253"/>
                    <a:pt x="258761" y="498157"/>
                  </a:cubicBezTo>
                  <a:cubicBezTo>
                    <a:pt x="258761" y="501015"/>
                    <a:pt x="257810" y="513398"/>
                    <a:pt x="257810" y="516255"/>
                  </a:cubicBezTo>
                  <a:cubicBezTo>
                    <a:pt x="257810" y="519113"/>
                    <a:pt x="258761" y="521018"/>
                    <a:pt x="259713" y="521018"/>
                  </a:cubicBezTo>
                  <a:cubicBezTo>
                    <a:pt x="260664" y="521018"/>
                    <a:pt x="261615" y="518160"/>
                    <a:pt x="261615" y="516255"/>
                  </a:cubicBezTo>
                  <a:cubicBezTo>
                    <a:pt x="261615" y="515303"/>
                    <a:pt x="262567" y="498157"/>
                    <a:pt x="261615" y="492443"/>
                  </a:cubicBezTo>
                  <a:cubicBezTo>
                    <a:pt x="261615" y="489585"/>
                    <a:pt x="262567" y="479107"/>
                    <a:pt x="262567" y="478155"/>
                  </a:cubicBezTo>
                  <a:cubicBezTo>
                    <a:pt x="262567" y="476250"/>
                    <a:pt x="261615" y="474345"/>
                    <a:pt x="260664" y="474345"/>
                  </a:cubicBezTo>
                  <a:close/>
                  <a:moveTo>
                    <a:pt x="222611" y="517207"/>
                  </a:moveTo>
                  <a:cubicBezTo>
                    <a:pt x="222611" y="516255"/>
                    <a:pt x="222611" y="506730"/>
                    <a:pt x="222611" y="503873"/>
                  </a:cubicBezTo>
                  <a:cubicBezTo>
                    <a:pt x="222611" y="501968"/>
                    <a:pt x="222611" y="499110"/>
                    <a:pt x="222611" y="497205"/>
                  </a:cubicBezTo>
                  <a:cubicBezTo>
                    <a:pt x="222611" y="494348"/>
                    <a:pt x="222611" y="481965"/>
                    <a:pt x="222611" y="479107"/>
                  </a:cubicBezTo>
                  <a:cubicBezTo>
                    <a:pt x="222611" y="476250"/>
                    <a:pt x="221660" y="474345"/>
                    <a:pt x="220708" y="474345"/>
                  </a:cubicBezTo>
                  <a:cubicBezTo>
                    <a:pt x="219757" y="474345"/>
                    <a:pt x="218806" y="477203"/>
                    <a:pt x="218806" y="479107"/>
                  </a:cubicBezTo>
                  <a:cubicBezTo>
                    <a:pt x="218806" y="480060"/>
                    <a:pt x="218806" y="497205"/>
                    <a:pt x="218806" y="502920"/>
                  </a:cubicBezTo>
                  <a:cubicBezTo>
                    <a:pt x="218806" y="505778"/>
                    <a:pt x="218806" y="516255"/>
                    <a:pt x="218806" y="517207"/>
                  </a:cubicBezTo>
                  <a:cubicBezTo>
                    <a:pt x="218806" y="519113"/>
                    <a:pt x="219757" y="521018"/>
                    <a:pt x="220708" y="521018"/>
                  </a:cubicBezTo>
                  <a:cubicBezTo>
                    <a:pt x="222611" y="521018"/>
                    <a:pt x="222611" y="518160"/>
                    <a:pt x="222611" y="517207"/>
                  </a:cubicBezTo>
                  <a:close/>
                </a:path>
              </a:pathLst>
            </a:custGeom>
            <a:grpFill/>
            <a:ln w="9490" cap="flat">
              <a:noFill/>
              <a:prstDash val="solid"/>
              <a:miter/>
            </a:ln>
          </p:spPr>
          <p:txBody>
            <a:bodyPr rtlCol="0" anchor="ctr"/>
            <a:lstStyle/>
            <a:p>
              <a:endParaRPr lang="en-US"/>
            </a:p>
          </p:txBody>
        </p:sp>
      </p:grpSp>
    </p:spTree>
    <p:extLst>
      <p:ext uri="{BB962C8B-B14F-4D97-AF65-F5344CB8AC3E}">
        <p14:creationId xmlns:p14="http://schemas.microsoft.com/office/powerpoint/2010/main" val="1047478681"/>
      </p:ext>
    </p:extLst>
  </p:cSld>
  <p:clrMapOvr>
    <a:masterClrMapping/>
  </p:clrMapOvr>
</p:sld>
</file>

<file path=ppt/theme/theme1.xml><?xml version="1.0" encoding="utf-8"?>
<a:theme xmlns:a="http://schemas.openxmlformats.org/drawingml/2006/main" name="Office Theme">
  <a:themeElements>
    <a:clrScheme name="Red Violet">
      <a:dk1>
        <a:sysClr val="windowText" lastClr="000000"/>
      </a:dk1>
      <a:lt1>
        <a:sysClr val="window" lastClr="FFFFFF"/>
      </a:lt1>
      <a:dk2>
        <a:srgbClr val="454551"/>
      </a:dk2>
      <a:lt2>
        <a:srgbClr val="D8D9DC"/>
      </a:lt2>
      <a:accent1>
        <a:srgbClr val="E32D91"/>
      </a:accent1>
      <a:accent2>
        <a:srgbClr val="C830CC"/>
      </a:accent2>
      <a:accent3>
        <a:srgbClr val="4EA6DC"/>
      </a:accent3>
      <a:accent4>
        <a:srgbClr val="4775E7"/>
      </a:accent4>
      <a:accent5>
        <a:srgbClr val="8971E1"/>
      </a:accent5>
      <a:accent6>
        <a:srgbClr val="D54773"/>
      </a:accent6>
      <a:hlink>
        <a:srgbClr val="6B9F25"/>
      </a:hlink>
      <a:folHlink>
        <a:srgbClr val="8C8C8C"/>
      </a:folHlink>
    </a:clrScheme>
    <a:fontScheme name="Century Schoolbook">
      <a:majorFont>
        <a:latin typeface="Century Schoolbook" panose="02040604050505020304"/>
        <a:ea typeface=""/>
        <a:cs typeface=""/>
        <a:font script="Jpan" typeface="ＭＳ Ｐ明朝"/>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Schoolbook" panose="02040604050505020304"/>
        <a:ea typeface=""/>
        <a:cs typeface=""/>
        <a:font script="Jpan" typeface="ＭＳ Ｐ明朝"/>
        <a:font script="Hang" typeface="휴먼매직체"/>
        <a:font script="Hans" typeface="宋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Magazine Layout 01 - AE_CA_v4" id="{F9D5F4D5-9454-45C5-AFC0-38A7887A0E87}" vid="{A7535069-094F-4B33-8094-ED35EDC7CF54}"/>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TaxCatchAll xmlns="03e02f20-cb3f-468e-8ff8-a67ded7e81e9" xsi:nil="true"/>
    <lcf76f155ced4ddcb4097134ff3c332f xmlns="52df7abd-1d7f-4e2b-b984-2d9e02ff76c3">
      <Terms xmlns="http://schemas.microsoft.com/office/infopath/2007/PartnerControls"/>
    </lcf76f155ced4ddcb4097134ff3c332f>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06FCFDAFDB6FC044BD9609EC22A7F8ED" ma:contentTypeVersion="14" ma:contentTypeDescription="Create a new document." ma:contentTypeScope="" ma:versionID="732ce7396f0b5ce76bfcce7f3d48c669">
  <xsd:schema xmlns:xsd="http://www.w3.org/2001/XMLSchema" xmlns:xs="http://www.w3.org/2001/XMLSchema" xmlns:p="http://schemas.microsoft.com/office/2006/metadata/properties" xmlns:ns2="52df7abd-1d7f-4e2b-b984-2d9e02ff76c3" xmlns:ns3="03e02f20-cb3f-468e-8ff8-a67ded7e81e9" targetNamespace="http://schemas.microsoft.com/office/2006/metadata/properties" ma:root="true" ma:fieldsID="df613aa799126f8783b95c6fd5402c82" ns2:_="" ns3:_="">
    <xsd:import namespace="52df7abd-1d7f-4e2b-b984-2d9e02ff76c3"/>
    <xsd:import namespace="03e02f20-cb3f-468e-8ff8-a67ded7e81e9"/>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LengthInSeconds" minOccurs="0"/>
                <xsd:element ref="ns2:lcf76f155ced4ddcb4097134ff3c332f" minOccurs="0"/>
                <xsd:element ref="ns3:TaxCatchAll" minOccurs="0"/>
                <xsd:element ref="ns2:MediaServiceOCR" minOccurs="0"/>
                <xsd:element ref="ns2:MediaServiceGenerationTime" minOccurs="0"/>
                <xsd:element ref="ns2:MediaServiceEventHashCode" minOccurs="0"/>
                <xsd:element ref="ns2:MediaServiceLocation" minOccurs="0"/>
                <xsd:element ref="ns3:SharedWithUsers" minOccurs="0"/>
                <xsd:element ref="ns3:SharedWithDetails"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2df7abd-1d7f-4e2b-b984-2d9e02ff76c3"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dexed="true" ma:internalName="MediaServiceDateTaken" ma:readOnly="true">
      <xsd:simpleType>
        <xsd:restriction base="dms:Text"/>
      </xsd:simpleType>
    </xsd:element>
    <xsd:element name="MediaLengthInSeconds" ma:index="11" nillable="true" ma:displayName="MediaLengthInSeconds" ma:hidden="true" ma:internalName="MediaLengthInSeconds" ma:readOnly="true">
      <xsd:simpleType>
        <xsd:restriction base="dms:Unknown"/>
      </xsd:simpleType>
    </xsd:element>
    <xsd:element name="lcf76f155ced4ddcb4097134ff3c332f" ma:index="13" nillable="true" ma:taxonomy="true" ma:internalName="lcf76f155ced4ddcb4097134ff3c332f" ma:taxonomyFieldName="MediaServiceImageTags" ma:displayName="Image Tags" ma:readOnly="false" ma:fieldId="{5cf76f15-5ced-4ddc-b409-7134ff3c332f}" ma:taxonomyMulti="true" ma:sspId="20de4301-b1da-46d0-bded-5f1fb5ebe3e8" ma:termSetId="09814cd3-568e-fe90-9814-8d621ff8fb84" ma:anchorId="fba54fb3-c3e1-fe81-a776-ca4b69148c4d" ma:open="true" ma:isKeyword="false">
      <xsd:complexType>
        <xsd:sequence>
          <xsd:element ref="pc:Terms" minOccurs="0" maxOccurs="1"/>
        </xsd:sequence>
      </xsd:complexType>
    </xsd:element>
    <xsd:element name="MediaServiceOCR" ma:index="15" nillable="true" ma:displayName="Extracted Text"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Location" ma:index="18" nillable="true" ma:displayName="Location" ma:indexed="true" ma:internalName="MediaServiceLocation" ma:readOnly="true">
      <xsd:simpleType>
        <xsd:restriction base="dms:Text"/>
      </xsd:simpleType>
    </xsd:element>
    <xsd:element name="MediaServiceObjectDetectorVersions" ma:index="21"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03e02f20-cb3f-468e-8ff8-a67ded7e81e9" elementFormDefault="qualified">
    <xsd:import namespace="http://schemas.microsoft.com/office/2006/documentManagement/types"/>
    <xsd:import namespace="http://schemas.microsoft.com/office/infopath/2007/PartnerControls"/>
    <xsd:element name="TaxCatchAll" ma:index="14" nillable="true" ma:displayName="Taxonomy Catch All Column" ma:hidden="true" ma:list="{38d87fa5-e8ce-4a61-b3bb-c51a1975271c}" ma:internalName="TaxCatchAll" ma:showField="CatchAllData" ma:web="03e02f20-cb3f-468e-8ff8-a67ded7e81e9">
      <xsd:complexType>
        <xsd:complexContent>
          <xsd:extension base="dms:MultiChoiceLookup">
            <xsd:sequence>
              <xsd:element name="Value" type="dms:Lookup" maxOccurs="unbounded" minOccurs="0" nillable="true"/>
            </xsd:sequence>
          </xsd:extension>
        </xsd:complexContent>
      </xsd:complexType>
    </xsd:element>
    <xsd:element name="SharedWithUsers" ma:index="19"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0"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B39800E7-4362-4A70-9B48-B5AE1C9F476B}">
  <ds:schemaRefs>
    <ds:schemaRef ds:uri="http://schemas.microsoft.com/sharepoint/v3/contenttype/forms"/>
  </ds:schemaRefs>
</ds:datastoreItem>
</file>

<file path=customXml/itemProps2.xml><?xml version="1.0" encoding="utf-8"?>
<ds:datastoreItem xmlns:ds="http://schemas.openxmlformats.org/officeDocument/2006/customXml" ds:itemID="{969AD2B3-D789-4FC7-A14D-89ADA76B73A8}">
  <ds:schemaRefs>
    <ds:schemaRef ds:uri="http://schemas.microsoft.com/office/2006/metadata/properties"/>
    <ds:schemaRef ds:uri="http://schemas.microsoft.com/office/infopath/2007/PartnerControls"/>
    <ds:schemaRef ds:uri="ef88797d-310b-4d46-ad9c-0c23fa0c8d45"/>
    <ds:schemaRef ds:uri="03e02f20-cb3f-468e-8ff8-a67ded7e81e9"/>
    <ds:schemaRef ds:uri="52df7abd-1d7f-4e2b-b984-2d9e02ff76c3"/>
  </ds:schemaRefs>
</ds:datastoreItem>
</file>

<file path=customXml/itemProps3.xml><?xml version="1.0" encoding="utf-8"?>
<ds:datastoreItem xmlns:ds="http://schemas.openxmlformats.org/officeDocument/2006/customXml" ds:itemID="{07A1F212-1FB1-42B5-9E33-CFDF85E589B7}">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52df7abd-1d7f-4e2b-b984-2d9e02ff76c3"/>
    <ds:schemaRef ds:uri="03e02f20-cb3f-468e-8ff8-a67ded7e81e9"/>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Magazine layout</Template>
  <TotalTime>17306</TotalTime>
  <Words>10994</Words>
  <Application>Microsoft Office PowerPoint</Application>
  <PresentationFormat>Custom</PresentationFormat>
  <Paragraphs>637</Paragraphs>
  <Slides>38</Slides>
  <Notes>18</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38</vt:i4>
      </vt:variant>
    </vt:vector>
  </HeadingPairs>
  <TitlesOfParts>
    <vt:vector size="45" baseType="lpstr">
      <vt:lpstr>Arial</vt:lpstr>
      <vt:lpstr>Calibri</vt:lpstr>
      <vt:lpstr>Century Schoolbook</vt:lpstr>
      <vt:lpstr>Montserrat</vt:lpstr>
      <vt:lpstr>Symbol</vt:lpstr>
      <vt:lpstr>Times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Front cover</dc:title>
  <dc:creator>Samantha Carty</dc:creator>
  <cp:lastModifiedBy>Canice Hamill</cp:lastModifiedBy>
  <cp:revision>457</cp:revision>
  <dcterms:created xsi:type="dcterms:W3CDTF">2021-06-15T11:45:52Z</dcterms:created>
  <dcterms:modified xsi:type="dcterms:W3CDTF">2024-03-27T16:01:11Z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ediaServiceImageTags">
    <vt:lpwstr/>
  </property>
  <property fmtid="{D5CDD505-2E9C-101B-9397-08002B2CF9AE}" pid="3" name="ContentTypeId">
    <vt:lpwstr>0x01010006FCFDAFDB6FC044BD9609EC22A7F8ED</vt:lpwstr>
  </property>
</Properties>
</file>